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7"/>
  </p:notesMasterIdLst>
  <p:handoutMasterIdLst>
    <p:handoutMasterId r:id="rId28"/>
  </p:handoutMasterIdLst>
  <p:sldIdLst>
    <p:sldId id="560" r:id="rId2"/>
    <p:sldId id="857" r:id="rId3"/>
    <p:sldId id="858" r:id="rId4"/>
    <p:sldId id="859" r:id="rId5"/>
    <p:sldId id="860" r:id="rId6"/>
    <p:sldId id="861" r:id="rId7"/>
    <p:sldId id="862" r:id="rId8"/>
    <p:sldId id="863" r:id="rId9"/>
    <p:sldId id="864" r:id="rId10"/>
    <p:sldId id="865" r:id="rId11"/>
    <p:sldId id="866" r:id="rId12"/>
    <p:sldId id="867" r:id="rId13"/>
    <p:sldId id="868" r:id="rId14"/>
    <p:sldId id="869" r:id="rId15"/>
    <p:sldId id="870" r:id="rId16"/>
    <p:sldId id="881" r:id="rId17"/>
    <p:sldId id="882" r:id="rId18"/>
    <p:sldId id="883" r:id="rId19"/>
    <p:sldId id="884" r:id="rId20"/>
    <p:sldId id="885" r:id="rId21"/>
    <p:sldId id="886" r:id="rId22"/>
    <p:sldId id="887" r:id="rId23"/>
    <p:sldId id="878" r:id="rId24"/>
    <p:sldId id="879" r:id="rId25"/>
    <p:sldId id="880" r:id="rId26"/>
  </p:sldIdLst>
  <p:sldSz cx="9144000" cy="6858000" type="screen4x3"/>
  <p:notesSz cx="6669088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9900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65" autoAdjust="0"/>
    <p:restoredTop sz="94628" autoAdjust="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IR%20i%20UF_sve_5_9_eng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IR%20i%20UF_sve_5_9_eng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R%20i%20UF_sve_5_9_eng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IR%20i%20UF_sve_5_9_eng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IR%20i%20UF_sve_5_9_eng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St. John's wort</c:v>
                </c:pt>
                <c:pt idx="1">
                  <c:v>Sage</c:v>
                </c:pt>
                <c:pt idx="2">
                  <c:v>Lavender</c:v>
                </c:pt>
                <c:pt idx="3">
                  <c:v>Thyme</c:v>
                </c:pt>
                <c:pt idx="4">
                  <c:v>Melissa</c:v>
                </c:pt>
                <c:pt idx="5">
                  <c:v>Marigold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318</c:v>
                </c:pt>
                <c:pt idx="1">
                  <c:v>497</c:v>
                </c:pt>
                <c:pt idx="2">
                  <c:v>381</c:v>
                </c:pt>
                <c:pt idx="3">
                  <c:v>486</c:v>
                </c:pt>
                <c:pt idx="4">
                  <c:v>714</c:v>
                </c:pt>
                <c:pt idx="5">
                  <c:v>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662720"/>
        <c:axId val="2576576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Conductivity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St. John's wort</c:v>
                </c:pt>
                <c:pt idx="1">
                  <c:v>Sage</c:v>
                </c:pt>
                <c:pt idx="2">
                  <c:v>Lavender</c:v>
                </c:pt>
                <c:pt idx="3">
                  <c:v>Thyme</c:v>
                </c:pt>
                <c:pt idx="4">
                  <c:v>Melissa</c:v>
                </c:pt>
                <c:pt idx="5">
                  <c:v>Marigold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631</c:v>
                </c:pt>
                <c:pt idx="1">
                  <c:v>925</c:v>
                </c:pt>
                <c:pt idx="2">
                  <c:v>749</c:v>
                </c:pt>
                <c:pt idx="3">
                  <c:v>971</c:v>
                </c:pt>
                <c:pt idx="4">
                  <c:v>1225</c:v>
                </c:pt>
                <c:pt idx="5">
                  <c:v>1823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664256"/>
        <c:axId val="257658240"/>
      </c:lineChart>
      <c:catAx>
        <c:axId val="26166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57657664"/>
        <c:crosses val="autoZero"/>
        <c:auto val="1"/>
        <c:lblAlgn val="ctr"/>
        <c:lblOffset val="100"/>
        <c:noMultiLvlLbl val="0"/>
      </c:catAx>
      <c:valAx>
        <c:axId val="257657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TDS </a:t>
                </a:r>
                <a:r>
                  <a:rPr lang="en-GB" b="0" dirty="0" smtClean="0"/>
                  <a:t>(mg/L)</a:t>
                </a:r>
                <a:endParaRPr lang="en-GB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1662720"/>
        <c:crosses val="autoZero"/>
        <c:crossBetween val="between"/>
      </c:valAx>
      <c:valAx>
        <c:axId val="2576582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Conductivity </a:t>
                </a:r>
                <a:r>
                  <a:rPr lang="en-GB" b="0" dirty="0" smtClean="0"/>
                  <a:t>(µS/cm)</a:t>
                </a:r>
                <a:endParaRPr lang="en-GB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1664256"/>
        <c:crosses val="max"/>
        <c:crossBetween val="between"/>
      </c:valAx>
      <c:catAx>
        <c:axId val="261664256"/>
        <c:scaling>
          <c:orientation val="minMax"/>
        </c:scaling>
        <c:delete val="1"/>
        <c:axPos val="b"/>
        <c:majorTickMark val="out"/>
        <c:minorTickMark val="none"/>
        <c:tickLblPos val="nextTo"/>
        <c:crossAx val="2576582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476049868766405"/>
          <c:y val="8.5393981347174075E-2"/>
          <c:w val="0.18774715660542432"/>
          <c:h val="0.155763977743521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9129483814523"/>
          <c:y val="5.1400554097404488E-2"/>
          <c:w val="0.85377537182852159"/>
          <c:h val="0.7816936424613589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Sheet1!$K$21</c:f>
              <c:strCache>
                <c:ptCount val="1"/>
                <c:pt idx="0">
                  <c:v>Lavender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Sheet1!$B$2:$B$797</c:f>
              <c:numCache>
                <c:formatCode>General</c:formatCode>
                <c:ptCount val="796"/>
                <c:pt idx="0">
                  <c:v>0.19904403333333334</c:v>
                </c:pt>
                <c:pt idx="1">
                  <c:v>0.19831866666666667</c:v>
                </c:pt>
                <c:pt idx="2">
                  <c:v>0.1975933</c:v>
                </c:pt>
                <c:pt idx="3">
                  <c:v>0.19686793333333333</c:v>
                </c:pt>
                <c:pt idx="4">
                  <c:v>0.19614260000000003</c:v>
                </c:pt>
                <c:pt idx="5">
                  <c:v>0.19541719999999999</c:v>
                </c:pt>
                <c:pt idx="6">
                  <c:v>0.19316586666666666</c:v>
                </c:pt>
                <c:pt idx="7">
                  <c:v>0.18356819999999999</c:v>
                </c:pt>
                <c:pt idx="8">
                  <c:v>0.1739706</c:v>
                </c:pt>
                <c:pt idx="9">
                  <c:v>0.16437299999999999</c:v>
                </c:pt>
                <c:pt idx="10">
                  <c:v>0.15477536666666666</c:v>
                </c:pt>
                <c:pt idx="11">
                  <c:v>0.14517780000000002</c:v>
                </c:pt>
                <c:pt idx="12">
                  <c:v>0.13558013333333332</c:v>
                </c:pt>
                <c:pt idx="13">
                  <c:v>0.11577743333333333</c:v>
                </c:pt>
                <c:pt idx="14">
                  <c:v>9.4489890000000007E-2</c:v>
                </c:pt>
                <c:pt idx="15">
                  <c:v>7.3202376666666666E-2</c:v>
                </c:pt>
                <c:pt idx="16">
                  <c:v>5.1914863333333332E-2</c:v>
                </c:pt>
                <c:pt idx="17">
                  <c:v>3.0627346666666666E-2</c:v>
                </c:pt>
                <c:pt idx="18">
                  <c:v>9.3398323333333325E-3</c:v>
                </c:pt>
                <c:pt idx="19">
                  <c:v>2.4611522543333333E-4</c:v>
                </c:pt>
                <c:pt idx="20">
                  <c:v>2.0309135662000002E-4</c:v>
                </c:pt>
                <c:pt idx="21">
                  <c:v>1.6006748780666668E-4</c:v>
                </c:pt>
                <c:pt idx="22">
                  <c:v>1.17043619E-4</c:v>
                </c:pt>
                <c:pt idx="23">
                  <c:v>7.4019716866666665E-5</c:v>
                </c:pt>
                <c:pt idx="24">
                  <c:v>3.0995861399999999E-5</c:v>
                </c:pt>
                <c:pt idx="25">
                  <c:v>-1.7675739999999999E-7</c:v>
                </c:pt>
                <c:pt idx="26">
                  <c:v>-1.0899669999999999E-7</c:v>
                </c:pt>
                <c:pt idx="27">
                  <c:v>-4.1235920000000007E-8</c:v>
                </c:pt>
                <c:pt idx="28">
                  <c:v>2.652484E-8</c:v>
                </c:pt>
                <c:pt idx="29">
                  <c:v>9.4285600000000006E-8</c:v>
                </c:pt>
                <c:pt idx="30">
                  <c:v>1.6204639999999999E-7</c:v>
                </c:pt>
                <c:pt idx="31">
                  <c:v>2.2980710000000001E-7</c:v>
                </c:pt>
                <c:pt idx="32">
                  <c:v>2.199727E-7</c:v>
                </c:pt>
                <c:pt idx="33">
                  <c:v>2.0823119999999999E-7</c:v>
                </c:pt>
                <c:pt idx="34">
                  <c:v>1.964898E-7</c:v>
                </c:pt>
                <c:pt idx="35">
                  <c:v>1.847484E-7</c:v>
                </c:pt>
                <c:pt idx="36">
                  <c:v>1.7300689999999999E-7</c:v>
                </c:pt>
                <c:pt idx="37">
                  <c:v>1.6126549999999997E-7</c:v>
                </c:pt>
                <c:pt idx="38">
                  <c:v>1.4856940000000001E-7</c:v>
                </c:pt>
                <c:pt idx="39">
                  <c:v>1.3541990000000001E-7</c:v>
                </c:pt>
                <c:pt idx="40">
                  <c:v>1.2227039999999999E-7</c:v>
                </c:pt>
                <c:pt idx="41">
                  <c:v>1.091209E-7</c:v>
                </c:pt>
                <c:pt idx="42">
                  <c:v>9.5971449999999997E-8</c:v>
                </c:pt>
                <c:pt idx="43">
                  <c:v>8.2821959999999999E-8</c:v>
                </c:pt>
                <c:pt idx="44">
                  <c:v>7.2918770000000005E-8</c:v>
                </c:pt>
                <c:pt idx="45">
                  <c:v>6.8312050000000006E-8</c:v>
                </c:pt>
                <c:pt idx="46">
                  <c:v>6.3705340000000003E-8</c:v>
                </c:pt>
                <c:pt idx="47">
                  <c:v>5.9098619999999997E-8</c:v>
                </c:pt>
                <c:pt idx="48">
                  <c:v>5.449191E-8</c:v>
                </c:pt>
                <c:pt idx="49">
                  <c:v>4.9885200000000004E-8</c:v>
                </c:pt>
                <c:pt idx="50">
                  <c:v>4.6794419999999997E-8</c:v>
                </c:pt>
                <c:pt idx="51">
                  <c:v>6.0450230000000003E-8</c:v>
                </c:pt>
                <c:pt idx="52">
                  <c:v>7.4106049999999998E-8</c:v>
                </c:pt>
                <c:pt idx="53">
                  <c:v>8.7761869999999994E-8</c:v>
                </c:pt>
                <c:pt idx="54">
                  <c:v>1.014177E-7</c:v>
                </c:pt>
                <c:pt idx="55">
                  <c:v>1.1507350000000001E-7</c:v>
                </c:pt>
                <c:pt idx="56">
                  <c:v>1.2872929999999999E-7</c:v>
                </c:pt>
                <c:pt idx="57">
                  <c:v>1.1647409999999999E-7</c:v>
                </c:pt>
                <c:pt idx="58">
                  <c:v>9.7164609999999998E-8</c:v>
                </c:pt>
                <c:pt idx="59">
                  <c:v>7.7855150000000006E-8</c:v>
                </c:pt>
                <c:pt idx="60">
                  <c:v>5.8545690000000007E-8</c:v>
                </c:pt>
                <c:pt idx="61">
                  <c:v>3.9236219999999999E-8</c:v>
                </c:pt>
                <c:pt idx="62">
                  <c:v>1.9926760000000003E-8</c:v>
                </c:pt>
                <c:pt idx="63">
                  <c:v>7.7364169999999995E-10</c:v>
                </c:pt>
                <c:pt idx="64">
                  <c:v>-1.8216110000000001E-8</c:v>
                </c:pt>
                <c:pt idx="65">
                  <c:v>-3.7205870000000001E-8</c:v>
                </c:pt>
                <c:pt idx="66">
                  <c:v>-5.619562E-8</c:v>
                </c:pt>
                <c:pt idx="67">
                  <c:v>-7.518537E-8</c:v>
                </c:pt>
                <c:pt idx="68">
                  <c:v>-9.4175130000000016E-8</c:v>
                </c:pt>
                <c:pt idx="69">
                  <c:v>-1.0928349999999999E-7</c:v>
                </c:pt>
                <c:pt idx="70">
                  <c:v>-1.080597E-7</c:v>
                </c:pt>
                <c:pt idx="71">
                  <c:v>-1.0683590000000001E-7</c:v>
                </c:pt>
                <c:pt idx="72">
                  <c:v>-1.056121E-7</c:v>
                </c:pt>
                <c:pt idx="73">
                  <c:v>-1.0438820000000002E-7</c:v>
                </c:pt>
                <c:pt idx="74">
                  <c:v>-1.031644E-7</c:v>
                </c:pt>
                <c:pt idx="75">
                  <c:v>-1.0194059999999999E-7</c:v>
                </c:pt>
                <c:pt idx="76">
                  <c:v>-5.9225680000000001E-8</c:v>
                </c:pt>
                <c:pt idx="77">
                  <c:v>-1.1694639999999999E-8</c:v>
                </c:pt>
                <c:pt idx="78">
                  <c:v>3.5836399999999999E-8</c:v>
                </c:pt>
                <c:pt idx="79">
                  <c:v>8.3367449999999999E-8</c:v>
                </c:pt>
                <c:pt idx="80">
                  <c:v>1.308985E-7</c:v>
                </c:pt>
                <c:pt idx="81">
                  <c:v>1.784295E-7</c:v>
                </c:pt>
                <c:pt idx="82">
                  <c:v>1.8180220000000001E-7</c:v>
                </c:pt>
                <c:pt idx="83">
                  <c:v>1.5573289999999999E-7</c:v>
                </c:pt>
                <c:pt idx="84">
                  <c:v>1.2966359999999999E-7</c:v>
                </c:pt>
                <c:pt idx="85">
                  <c:v>1.0359429999999998E-7</c:v>
                </c:pt>
                <c:pt idx="86">
                  <c:v>7.7525009999999998E-8</c:v>
                </c:pt>
                <c:pt idx="87">
                  <c:v>5.1455719999999998E-8</c:v>
                </c:pt>
                <c:pt idx="88">
                  <c:v>2.2478320000000004E-8</c:v>
                </c:pt>
                <c:pt idx="89">
                  <c:v>-1.312595E-8</c:v>
                </c:pt>
                <c:pt idx="90">
                  <c:v>-4.8730230000000001E-8</c:v>
                </c:pt>
                <c:pt idx="91">
                  <c:v>-8.433450000000002E-8</c:v>
                </c:pt>
                <c:pt idx="92">
                  <c:v>-1.1993879999999999E-7</c:v>
                </c:pt>
                <c:pt idx="93">
                  <c:v>-1.555431E-7</c:v>
                </c:pt>
                <c:pt idx="94">
                  <c:v>-1.9047299999999999E-7</c:v>
                </c:pt>
                <c:pt idx="95">
                  <c:v>-1.5871320000000001E-7</c:v>
                </c:pt>
                <c:pt idx="96">
                  <c:v>-1.269535E-7</c:v>
                </c:pt>
                <c:pt idx="97">
                  <c:v>-9.5193659999999996E-8</c:v>
                </c:pt>
                <c:pt idx="98">
                  <c:v>-6.3433870000000002E-8</c:v>
                </c:pt>
                <c:pt idx="99">
                  <c:v>-3.1674080000000002E-8</c:v>
                </c:pt>
                <c:pt idx="100">
                  <c:v>8.5705749999999996E-11</c:v>
                </c:pt>
                <c:pt idx="101">
                  <c:v>-4.2731930000000007E-10</c:v>
                </c:pt>
                <c:pt idx="102">
                  <c:v>-1.3802640000000001E-8</c:v>
                </c:pt>
                <c:pt idx="103">
                  <c:v>-2.7177960000000004E-8</c:v>
                </c:pt>
                <c:pt idx="104">
                  <c:v>-4.0553279999999996E-8</c:v>
                </c:pt>
                <c:pt idx="105">
                  <c:v>-5.3928590000000001E-8</c:v>
                </c:pt>
                <c:pt idx="106">
                  <c:v>-6.7303920000000006E-8</c:v>
                </c:pt>
                <c:pt idx="107">
                  <c:v>-6.7375919999999995E-8</c:v>
                </c:pt>
                <c:pt idx="108">
                  <c:v>-4.9153459999999998E-8</c:v>
                </c:pt>
                <c:pt idx="109">
                  <c:v>-3.0931000000000001E-8</c:v>
                </c:pt>
                <c:pt idx="110">
                  <c:v>-1.2708540000000002E-8</c:v>
                </c:pt>
                <c:pt idx="111">
                  <c:v>5.5139250000000007E-9</c:v>
                </c:pt>
                <c:pt idx="112">
                  <c:v>2.3736389999999997E-8</c:v>
                </c:pt>
                <c:pt idx="113">
                  <c:v>4.1894180000000002E-8</c:v>
                </c:pt>
                <c:pt idx="114">
                  <c:v>5.96075E-8</c:v>
                </c:pt>
                <c:pt idx="115">
                  <c:v>7.732083E-8</c:v>
                </c:pt>
                <c:pt idx="116">
                  <c:v>9.5034150000000004E-8</c:v>
                </c:pt>
                <c:pt idx="117">
                  <c:v>1.127475E-7</c:v>
                </c:pt>
                <c:pt idx="118">
                  <c:v>1.3046080000000001E-7</c:v>
                </c:pt>
                <c:pt idx="119">
                  <c:v>1.4817410000000001E-7</c:v>
                </c:pt>
                <c:pt idx="120">
                  <c:v>1.058145E-7</c:v>
                </c:pt>
                <c:pt idx="121">
                  <c:v>5.1412140000000009E-8</c:v>
                </c:pt>
                <c:pt idx="122">
                  <c:v>-2.9902309999999998E-9</c:v>
                </c:pt>
                <c:pt idx="123">
                  <c:v>-5.7392600000000001E-8</c:v>
                </c:pt>
                <c:pt idx="124">
                  <c:v>-1.11795E-7</c:v>
                </c:pt>
                <c:pt idx="125">
                  <c:v>-1.6619730000000002E-7</c:v>
                </c:pt>
                <c:pt idx="126">
                  <c:v>-1.775364E-7</c:v>
                </c:pt>
                <c:pt idx="127">
                  <c:v>-1.521976E-7</c:v>
                </c:pt>
                <c:pt idx="128">
                  <c:v>-1.268588E-7</c:v>
                </c:pt>
                <c:pt idx="129">
                  <c:v>-1.015201E-7</c:v>
                </c:pt>
                <c:pt idx="130">
                  <c:v>-7.6181290000000005E-8</c:v>
                </c:pt>
                <c:pt idx="131">
                  <c:v>-5.084252E-8</c:v>
                </c:pt>
                <c:pt idx="132">
                  <c:v>-3.9924739999999998E-8</c:v>
                </c:pt>
                <c:pt idx="133">
                  <c:v>-7.2724130000000005E-8</c:v>
                </c:pt>
                <c:pt idx="134">
                  <c:v>-1.055235E-7</c:v>
                </c:pt>
                <c:pt idx="135">
                  <c:v>-1.383229E-7</c:v>
                </c:pt>
                <c:pt idx="136">
                  <c:v>-1.7112230000000002E-7</c:v>
                </c:pt>
                <c:pt idx="137">
                  <c:v>-2.0392169999999999E-7</c:v>
                </c:pt>
                <c:pt idx="138">
                  <c:v>-2.3672110000000001E-7</c:v>
                </c:pt>
                <c:pt idx="139">
                  <c:v>-1.784907E-7</c:v>
                </c:pt>
                <c:pt idx="140">
                  <c:v>-1.1596649999999999E-7</c:v>
                </c:pt>
                <c:pt idx="141">
                  <c:v>-5.3442310000000003E-8</c:v>
                </c:pt>
                <c:pt idx="142">
                  <c:v>9.0818770000000004E-9</c:v>
                </c:pt>
                <c:pt idx="143">
                  <c:v>7.1606060000000005E-8</c:v>
                </c:pt>
                <c:pt idx="144">
                  <c:v>1.3413020000000001E-7</c:v>
                </c:pt>
                <c:pt idx="145">
                  <c:v>1.224492E-7</c:v>
                </c:pt>
                <c:pt idx="146">
                  <c:v>7.3043960000000003E-8</c:v>
                </c:pt>
                <c:pt idx="147">
                  <c:v>2.3638680000000005E-8</c:v>
                </c:pt>
                <c:pt idx="148">
                  <c:v>-2.57666E-8</c:v>
                </c:pt>
                <c:pt idx="149">
                  <c:v>-7.5171879999999995E-8</c:v>
                </c:pt>
                <c:pt idx="150">
                  <c:v>-1.245772E-7</c:v>
                </c:pt>
                <c:pt idx="151">
                  <c:v>-1.5762160000000001E-7</c:v>
                </c:pt>
                <c:pt idx="152">
                  <c:v>-1.6304019999999999E-7</c:v>
                </c:pt>
                <c:pt idx="153">
                  <c:v>-1.6845869999999998E-7</c:v>
                </c:pt>
                <c:pt idx="154">
                  <c:v>-1.7387729999999999E-7</c:v>
                </c:pt>
                <c:pt idx="155">
                  <c:v>-1.7929580000000001E-7</c:v>
                </c:pt>
                <c:pt idx="156">
                  <c:v>-1.8471439999999996E-7</c:v>
                </c:pt>
                <c:pt idx="157">
                  <c:v>-1.8780830000000004E-7</c:v>
                </c:pt>
                <c:pt idx="158">
                  <c:v>-1.6454779999999996E-7</c:v>
                </c:pt>
                <c:pt idx="159">
                  <c:v>-1.412872E-7</c:v>
                </c:pt>
                <c:pt idx="160">
                  <c:v>-1.180267E-7</c:v>
                </c:pt>
                <c:pt idx="161">
                  <c:v>-9.4766120000000002E-8</c:v>
                </c:pt>
                <c:pt idx="162">
                  <c:v>-7.1505559999999997E-8</c:v>
                </c:pt>
                <c:pt idx="163">
                  <c:v>-4.8245010000000003E-8</c:v>
                </c:pt>
                <c:pt idx="164">
                  <c:v>-6.5040090000000001E-8</c:v>
                </c:pt>
                <c:pt idx="165">
                  <c:v>-9.2480360000000014E-8</c:v>
                </c:pt>
                <c:pt idx="166">
                  <c:v>-1.1992060000000001E-7</c:v>
                </c:pt>
                <c:pt idx="167">
                  <c:v>-1.473609E-7</c:v>
                </c:pt>
                <c:pt idx="168">
                  <c:v>-1.7480119999999999E-7</c:v>
                </c:pt>
                <c:pt idx="169">
                  <c:v>-2.022415E-7</c:v>
                </c:pt>
                <c:pt idx="170">
                  <c:v>-1.918978E-7</c:v>
                </c:pt>
                <c:pt idx="171">
                  <c:v>-1.4377009999999999E-7</c:v>
                </c:pt>
                <c:pt idx="172">
                  <c:v>-9.5642430000000002E-8</c:v>
                </c:pt>
                <c:pt idx="173">
                  <c:v>-4.7514769999999998E-8</c:v>
                </c:pt>
                <c:pt idx="174">
                  <c:v>6.1290139999999995E-10</c:v>
                </c:pt>
                <c:pt idx="175">
                  <c:v>4.8740570000000001E-8</c:v>
                </c:pt>
                <c:pt idx="176">
                  <c:v>7.8134489999999994E-8</c:v>
                </c:pt>
                <c:pt idx="177">
                  <c:v>3.703726E-8</c:v>
                </c:pt>
                <c:pt idx="178">
                  <c:v>-4.0599749999999999E-9</c:v>
                </c:pt>
                <c:pt idx="179">
                  <c:v>-4.5157209999999999E-8</c:v>
                </c:pt>
                <c:pt idx="180">
                  <c:v>-8.6254450000000004E-8</c:v>
                </c:pt>
                <c:pt idx="181">
                  <c:v>-1.2735170000000001E-7</c:v>
                </c:pt>
                <c:pt idx="182">
                  <c:v>-1.6844890000000001E-7</c:v>
                </c:pt>
                <c:pt idx="183">
                  <c:v>-1.163169E-7</c:v>
                </c:pt>
                <c:pt idx="184">
                  <c:v>-5.619022E-8</c:v>
                </c:pt>
                <c:pt idx="185">
                  <c:v>3.9364250000000003E-9</c:v>
                </c:pt>
                <c:pt idx="186">
                  <c:v>6.4063069999999998E-8</c:v>
                </c:pt>
                <c:pt idx="187">
                  <c:v>1.241897E-7</c:v>
                </c:pt>
                <c:pt idx="188">
                  <c:v>1.8431639999999999E-7</c:v>
                </c:pt>
                <c:pt idx="189">
                  <c:v>1.7930660000000001E-7</c:v>
                </c:pt>
                <c:pt idx="190">
                  <c:v>1.3636229999999999E-7</c:v>
                </c:pt>
                <c:pt idx="191">
                  <c:v>9.3418090000000005E-8</c:v>
                </c:pt>
                <c:pt idx="192">
                  <c:v>5.0473849999999998E-8</c:v>
                </c:pt>
                <c:pt idx="193">
                  <c:v>7.5296229999999992E-9</c:v>
                </c:pt>
                <c:pt idx="194">
                  <c:v>-3.5414609999999998E-8</c:v>
                </c:pt>
                <c:pt idx="195">
                  <c:v>-7.1901730000000004E-8</c:v>
                </c:pt>
                <c:pt idx="196">
                  <c:v>-9.6074979999999999E-8</c:v>
                </c:pt>
                <c:pt idx="197">
                  <c:v>-1.2024819999999999E-7</c:v>
                </c:pt>
                <c:pt idx="198">
                  <c:v>-1.4442150000000001E-7</c:v>
                </c:pt>
                <c:pt idx="199">
                  <c:v>-1.6859470000000001E-7</c:v>
                </c:pt>
                <c:pt idx="200">
                  <c:v>-1.9276799999999997E-7</c:v>
                </c:pt>
                <c:pt idx="201">
                  <c:v>-2.12828E-7</c:v>
                </c:pt>
                <c:pt idx="202">
                  <c:v>-1.635916E-7</c:v>
                </c:pt>
                <c:pt idx="203">
                  <c:v>-1.143551E-7</c:v>
                </c:pt>
                <c:pt idx="204">
                  <c:v>-6.511866E-8</c:v>
                </c:pt>
                <c:pt idx="205">
                  <c:v>-1.58822E-8</c:v>
                </c:pt>
                <c:pt idx="206">
                  <c:v>3.3354270000000002E-8</c:v>
                </c:pt>
                <c:pt idx="207">
                  <c:v>8.2590730000000001E-8</c:v>
                </c:pt>
                <c:pt idx="208">
                  <c:v>8.6512929999999999E-8</c:v>
                </c:pt>
                <c:pt idx="209">
                  <c:v>7.6742180000000004E-8</c:v>
                </c:pt>
                <c:pt idx="210">
                  <c:v>6.6971429999999996E-8</c:v>
                </c:pt>
                <c:pt idx="211">
                  <c:v>5.7200680000000008E-8</c:v>
                </c:pt>
                <c:pt idx="212">
                  <c:v>4.7429920000000003E-8</c:v>
                </c:pt>
                <c:pt idx="213">
                  <c:v>3.7659170000000001E-8</c:v>
                </c:pt>
                <c:pt idx="214">
                  <c:v>1.408982E-8</c:v>
                </c:pt>
                <c:pt idx="215">
                  <c:v>-2.4370819999999999E-8</c:v>
                </c:pt>
                <c:pt idx="216">
                  <c:v>-6.2831460000000003E-8</c:v>
                </c:pt>
                <c:pt idx="217">
                  <c:v>-1.0129209999999998E-7</c:v>
                </c:pt>
                <c:pt idx="218">
                  <c:v>-1.3975269999999999E-7</c:v>
                </c:pt>
                <c:pt idx="219">
                  <c:v>-1.7821340000000003E-7</c:v>
                </c:pt>
                <c:pt idx="220">
                  <c:v>-1.9620779999999997E-7</c:v>
                </c:pt>
                <c:pt idx="221">
                  <c:v>-1.2968470000000001E-7</c:v>
                </c:pt>
                <c:pt idx="222">
                  <c:v>-6.3161489999999996E-8</c:v>
                </c:pt>
                <c:pt idx="223">
                  <c:v>3.3616770000000002E-9</c:v>
                </c:pt>
                <c:pt idx="224">
                  <c:v>6.9884839999999995E-8</c:v>
                </c:pt>
                <c:pt idx="225">
                  <c:v>1.3640800000000001E-7</c:v>
                </c:pt>
                <c:pt idx="226">
                  <c:v>2.0293119999999999E-7</c:v>
                </c:pt>
                <c:pt idx="227">
                  <c:v>1.494169E-7</c:v>
                </c:pt>
                <c:pt idx="228">
                  <c:v>8.3893969999999994E-8</c:v>
                </c:pt>
                <c:pt idx="229">
                  <c:v>1.8371089999999998E-8</c:v>
                </c:pt>
                <c:pt idx="230">
                  <c:v>-4.7151789999999997E-8</c:v>
                </c:pt>
                <c:pt idx="231">
                  <c:v>-1.1267470000000001E-7</c:v>
                </c:pt>
                <c:pt idx="232">
                  <c:v>-1.781976E-7</c:v>
                </c:pt>
                <c:pt idx="233">
                  <c:v>-1.6477070000000001E-7</c:v>
                </c:pt>
                <c:pt idx="234">
                  <c:v>-1.0357800000000002E-7</c:v>
                </c:pt>
                <c:pt idx="235">
                  <c:v>-4.2385329999999998E-8</c:v>
                </c:pt>
                <c:pt idx="236">
                  <c:v>1.880736E-8</c:v>
                </c:pt>
                <c:pt idx="237">
                  <c:v>8.0000040000000001E-8</c:v>
                </c:pt>
                <c:pt idx="238">
                  <c:v>1.4119270000000001E-7</c:v>
                </c:pt>
                <c:pt idx="239">
                  <c:v>1.6612629999999999E-7</c:v>
                </c:pt>
                <c:pt idx="240">
                  <c:v>1.2004740000000001E-7</c:v>
                </c:pt>
                <c:pt idx="241">
                  <c:v>7.3968519999999998E-8</c:v>
                </c:pt>
                <c:pt idx="242">
                  <c:v>2.7889650000000004E-8</c:v>
                </c:pt>
                <c:pt idx="243">
                  <c:v>-1.8189219999999999E-8</c:v>
                </c:pt>
                <c:pt idx="244">
                  <c:v>-6.4268089999999999E-8</c:v>
                </c:pt>
                <c:pt idx="245">
                  <c:v>-1.088483E-7</c:v>
                </c:pt>
                <c:pt idx="246">
                  <c:v>-1.27151E-7</c:v>
                </c:pt>
                <c:pt idx="247">
                  <c:v>-1.454536E-7</c:v>
                </c:pt>
                <c:pt idx="248">
                  <c:v>-1.637563E-7</c:v>
                </c:pt>
                <c:pt idx="249">
                  <c:v>-1.8205899999999998E-7</c:v>
                </c:pt>
                <c:pt idx="250">
                  <c:v>-2.0036159999999998E-7</c:v>
                </c:pt>
                <c:pt idx="251">
                  <c:v>-2.1866430000000001E-7</c:v>
                </c:pt>
                <c:pt idx="252">
                  <c:v>-1.7027090000000001E-7</c:v>
                </c:pt>
                <c:pt idx="253">
                  <c:v>-1.0195749999999999E-7</c:v>
                </c:pt>
                <c:pt idx="254">
                  <c:v>-3.3644139999999998E-8</c:v>
                </c:pt>
                <c:pt idx="255">
                  <c:v>3.4669240000000001E-8</c:v>
                </c:pt>
                <c:pt idx="256">
                  <c:v>1.0298259999999999E-7</c:v>
                </c:pt>
                <c:pt idx="257">
                  <c:v>1.7129599999999997E-7</c:v>
                </c:pt>
                <c:pt idx="258">
                  <c:v>1.9110679999999998E-7</c:v>
                </c:pt>
                <c:pt idx="259">
                  <c:v>1.596129E-7</c:v>
                </c:pt>
                <c:pt idx="260">
                  <c:v>1.2811889999999999E-7</c:v>
                </c:pt>
                <c:pt idx="261">
                  <c:v>9.6624970000000004E-8</c:v>
                </c:pt>
                <c:pt idx="262">
                  <c:v>6.5131019999999996E-8</c:v>
                </c:pt>
                <c:pt idx="263">
                  <c:v>3.3637070000000001E-8</c:v>
                </c:pt>
                <c:pt idx="264">
                  <c:v>1.5889530000000001E-8</c:v>
                </c:pt>
                <c:pt idx="265">
                  <c:v>5.1786720000000003E-8</c:v>
                </c:pt>
                <c:pt idx="266">
                  <c:v>8.7683909999999997E-8</c:v>
                </c:pt>
                <c:pt idx="267">
                  <c:v>1.2358109999999999E-7</c:v>
                </c:pt>
                <c:pt idx="268">
                  <c:v>1.594783E-7</c:v>
                </c:pt>
                <c:pt idx="269">
                  <c:v>1.953755E-7</c:v>
                </c:pt>
                <c:pt idx="270">
                  <c:v>2.3127270000000001E-7</c:v>
                </c:pt>
                <c:pt idx="271">
                  <c:v>2.0640109999999999E-7</c:v>
                </c:pt>
                <c:pt idx="272">
                  <c:v>1.7631849999999999E-7</c:v>
                </c:pt>
                <c:pt idx="273">
                  <c:v>1.462358E-7</c:v>
                </c:pt>
                <c:pt idx="274">
                  <c:v>1.1615320000000001E-7</c:v>
                </c:pt>
                <c:pt idx="275">
                  <c:v>8.6070530000000006E-8</c:v>
                </c:pt>
                <c:pt idx="276">
                  <c:v>5.5987890000000003E-8</c:v>
                </c:pt>
                <c:pt idx="277">
                  <c:v>2.6048680000000001E-8</c:v>
                </c:pt>
                <c:pt idx="278">
                  <c:v>-3.8094950000000002E-9</c:v>
                </c:pt>
                <c:pt idx="279">
                  <c:v>-3.3667670000000001E-8</c:v>
                </c:pt>
                <c:pt idx="280">
                  <c:v>-6.3525849999999994E-8</c:v>
                </c:pt>
                <c:pt idx="281">
                  <c:v>-9.3384030000000001E-8</c:v>
                </c:pt>
                <c:pt idx="282">
                  <c:v>-1.232422E-7</c:v>
                </c:pt>
                <c:pt idx="283">
                  <c:v>-1.3311570000000001E-7</c:v>
                </c:pt>
                <c:pt idx="284">
                  <c:v>-1.0715580000000001E-7</c:v>
                </c:pt>
                <c:pt idx="285">
                  <c:v>-8.1195839999999997E-8</c:v>
                </c:pt>
                <c:pt idx="286">
                  <c:v>-5.5235909999999997E-8</c:v>
                </c:pt>
                <c:pt idx="287">
                  <c:v>-2.927598E-8</c:v>
                </c:pt>
                <c:pt idx="288">
                  <c:v>-3.3160419999999999E-9</c:v>
                </c:pt>
                <c:pt idx="289">
                  <c:v>2.0108639999999999E-8</c:v>
                </c:pt>
                <c:pt idx="290">
                  <c:v>1.315452E-8</c:v>
                </c:pt>
                <c:pt idx="291">
                  <c:v>6.2004029999999995E-9</c:v>
                </c:pt>
                <c:pt idx="292">
                  <c:v>-7.537156E-10</c:v>
                </c:pt>
                <c:pt idx="293">
                  <c:v>-7.7078340000000003E-9</c:v>
                </c:pt>
                <c:pt idx="294">
                  <c:v>-1.466195E-8</c:v>
                </c:pt>
                <c:pt idx="295">
                  <c:v>-2.1616069999999999E-8</c:v>
                </c:pt>
                <c:pt idx="296">
                  <c:v>-6.2932720000000004E-9</c:v>
                </c:pt>
                <c:pt idx="297">
                  <c:v>1.4703679999999999E-8</c:v>
                </c:pt>
                <c:pt idx="298">
                  <c:v>3.5700629999999998E-8</c:v>
                </c:pt>
                <c:pt idx="299">
                  <c:v>5.6697569999999998E-8</c:v>
                </c:pt>
                <c:pt idx="300">
                  <c:v>7.7694520000000001E-8</c:v>
                </c:pt>
                <c:pt idx="301">
                  <c:v>9.8691470000000018E-8</c:v>
                </c:pt>
                <c:pt idx="302">
                  <c:v>1.1461490000000002E-7</c:v>
                </c:pt>
                <c:pt idx="303">
                  <c:v>1.2579790000000001E-7</c:v>
                </c:pt>
                <c:pt idx="304">
                  <c:v>1.3698090000000001E-7</c:v>
                </c:pt>
                <c:pt idx="305">
                  <c:v>1.4816390000000001E-7</c:v>
                </c:pt>
                <c:pt idx="306">
                  <c:v>1.5934690000000001E-7</c:v>
                </c:pt>
                <c:pt idx="307">
                  <c:v>1.7052990000000001E-7</c:v>
                </c:pt>
                <c:pt idx="308">
                  <c:v>1.6542240000000001E-7</c:v>
                </c:pt>
                <c:pt idx="309">
                  <c:v>1.081684E-7</c:v>
                </c:pt>
                <c:pt idx="310">
                  <c:v>5.0914419999999997E-8</c:v>
                </c:pt>
                <c:pt idx="311">
                  <c:v>-6.3395570000000003E-9</c:v>
                </c:pt>
                <c:pt idx="312">
                  <c:v>-6.3593529999999996E-8</c:v>
                </c:pt>
                <c:pt idx="313">
                  <c:v>-1.2084750000000001E-7</c:v>
                </c:pt>
                <c:pt idx="314">
                  <c:v>-1.781015E-7</c:v>
                </c:pt>
                <c:pt idx="315">
                  <c:v>-1.5726409999999999E-7</c:v>
                </c:pt>
                <c:pt idx="316">
                  <c:v>-1.331696E-7</c:v>
                </c:pt>
                <c:pt idx="317">
                  <c:v>-1.09075E-7</c:v>
                </c:pt>
                <c:pt idx="318">
                  <c:v>-8.4980499999999985E-8</c:v>
                </c:pt>
                <c:pt idx="319">
                  <c:v>-6.0885970000000004E-8</c:v>
                </c:pt>
                <c:pt idx="320">
                  <c:v>-3.679145E-8</c:v>
                </c:pt>
                <c:pt idx="321">
                  <c:v>-3.7844829999999998E-8</c:v>
                </c:pt>
                <c:pt idx="322">
                  <c:v>-5.0623689999999998E-8</c:v>
                </c:pt>
                <c:pt idx="323">
                  <c:v>-6.3402559999999994E-8</c:v>
                </c:pt>
                <c:pt idx="324">
                  <c:v>-7.6181420000000001E-8</c:v>
                </c:pt>
                <c:pt idx="325">
                  <c:v>-8.8960290000000004E-8</c:v>
                </c:pt>
                <c:pt idx="326">
                  <c:v>-1.0173920000000001E-7</c:v>
                </c:pt>
                <c:pt idx="327">
                  <c:v>-8.9160220000000003E-8</c:v>
                </c:pt>
                <c:pt idx="328">
                  <c:v>-3.9331760000000001E-8</c:v>
                </c:pt>
                <c:pt idx="329">
                  <c:v>1.04967E-8</c:v>
                </c:pt>
                <c:pt idx="330">
                  <c:v>6.0325160000000004E-8</c:v>
                </c:pt>
                <c:pt idx="331">
                  <c:v>1.101536E-7</c:v>
                </c:pt>
                <c:pt idx="332">
                  <c:v>1.599821E-7</c:v>
                </c:pt>
                <c:pt idx="333">
                  <c:v>2.040599E-7</c:v>
                </c:pt>
                <c:pt idx="334">
                  <c:v>2.0897939999999998E-7</c:v>
                </c:pt>
                <c:pt idx="335">
                  <c:v>2.1389900000000003E-7</c:v>
                </c:pt>
                <c:pt idx="336">
                  <c:v>2.1881859999999997E-7</c:v>
                </c:pt>
                <c:pt idx="337">
                  <c:v>2.2373810000000001E-7</c:v>
                </c:pt>
                <c:pt idx="338">
                  <c:v>2.2865770000000001E-7</c:v>
                </c:pt>
                <c:pt idx="339">
                  <c:v>2.335773E-7</c:v>
                </c:pt>
                <c:pt idx="340">
                  <c:v>2.2430679999999999E-7</c:v>
                </c:pt>
                <c:pt idx="341">
                  <c:v>2.1257230000000001E-7</c:v>
                </c:pt>
                <c:pt idx="342">
                  <c:v>2.008379E-7</c:v>
                </c:pt>
                <c:pt idx="343">
                  <c:v>1.8910339999999999E-7</c:v>
                </c:pt>
                <c:pt idx="344">
                  <c:v>1.77369E-7</c:v>
                </c:pt>
                <c:pt idx="345">
                  <c:v>1.6563450000000003E-7</c:v>
                </c:pt>
                <c:pt idx="346">
                  <c:v>1.36399E-7</c:v>
                </c:pt>
                <c:pt idx="347">
                  <c:v>9.4283359999999994E-8</c:v>
                </c:pt>
                <c:pt idx="348">
                  <c:v>5.2167719999999991E-8</c:v>
                </c:pt>
                <c:pt idx="349">
                  <c:v>1.005207E-8</c:v>
                </c:pt>
                <c:pt idx="350">
                  <c:v>-3.2063569999999997E-8</c:v>
                </c:pt>
                <c:pt idx="351">
                  <c:v>-7.4179209999999999E-8</c:v>
                </c:pt>
                <c:pt idx="352">
                  <c:v>-9.3097610000000006E-8</c:v>
                </c:pt>
                <c:pt idx="353">
                  <c:v>-5.8152490000000001E-8</c:v>
                </c:pt>
                <c:pt idx="354">
                  <c:v>-2.3207369999999999E-8</c:v>
                </c:pt>
                <c:pt idx="355">
                  <c:v>1.173775E-8</c:v>
                </c:pt>
                <c:pt idx="356">
                  <c:v>4.668287E-8</c:v>
                </c:pt>
                <c:pt idx="357">
                  <c:v>8.1627999999999982E-8</c:v>
                </c:pt>
                <c:pt idx="358">
                  <c:v>1.1428829999999999E-7</c:v>
                </c:pt>
                <c:pt idx="359">
                  <c:v>6.4541299999999998E-8</c:v>
                </c:pt>
                <c:pt idx="360">
                  <c:v>1.479427E-8</c:v>
                </c:pt>
                <c:pt idx="361">
                  <c:v>-3.4952759999999998E-8</c:v>
                </c:pt>
                <c:pt idx="362">
                  <c:v>-8.4699779999999993E-8</c:v>
                </c:pt>
                <c:pt idx="363">
                  <c:v>-1.344468E-7</c:v>
                </c:pt>
                <c:pt idx="364">
                  <c:v>-1.841938E-7</c:v>
                </c:pt>
                <c:pt idx="365">
                  <c:v>-1.5810749999999999E-7</c:v>
                </c:pt>
                <c:pt idx="366">
                  <c:v>-1.071532E-7</c:v>
                </c:pt>
                <c:pt idx="367">
                  <c:v>-5.6198820000000001E-8</c:v>
                </c:pt>
                <c:pt idx="368">
                  <c:v>-5.244469999999999E-9</c:v>
                </c:pt>
                <c:pt idx="369">
                  <c:v>4.5709879999999998E-8</c:v>
                </c:pt>
                <c:pt idx="370">
                  <c:v>9.6664229999999998E-8</c:v>
                </c:pt>
                <c:pt idx="371">
                  <c:v>1.2648500000000001E-7</c:v>
                </c:pt>
                <c:pt idx="372">
                  <c:v>1.334093E-7</c:v>
                </c:pt>
                <c:pt idx="373">
                  <c:v>1.403336E-7</c:v>
                </c:pt>
                <c:pt idx="374">
                  <c:v>1.4725789999999999E-7</c:v>
                </c:pt>
                <c:pt idx="375">
                  <c:v>1.5418220000000001E-7</c:v>
                </c:pt>
                <c:pt idx="376">
                  <c:v>1.611065E-7</c:v>
                </c:pt>
                <c:pt idx="377">
                  <c:v>1.5588839999999999E-7</c:v>
                </c:pt>
                <c:pt idx="378">
                  <c:v>1.044378E-7</c:v>
                </c:pt>
                <c:pt idx="379">
                  <c:v>5.2987160000000001E-8</c:v>
                </c:pt>
                <c:pt idx="380">
                  <c:v>1.536559E-9</c:v>
                </c:pt>
                <c:pt idx="381">
                  <c:v>-4.9914039999999999E-8</c:v>
                </c:pt>
                <c:pt idx="382">
                  <c:v>-1.013646E-7</c:v>
                </c:pt>
                <c:pt idx="383">
                  <c:v>-1.5281519999999999E-7</c:v>
                </c:pt>
                <c:pt idx="384">
                  <c:v>-1.475546E-7</c:v>
                </c:pt>
                <c:pt idx="385">
                  <c:v>-1.384186E-7</c:v>
                </c:pt>
                <c:pt idx="386">
                  <c:v>-1.2928249999999999E-7</c:v>
                </c:pt>
                <c:pt idx="387">
                  <c:v>-1.2014650000000001E-7</c:v>
                </c:pt>
                <c:pt idx="388">
                  <c:v>-1.110105E-7</c:v>
                </c:pt>
                <c:pt idx="389">
                  <c:v>-1.0187439999999998E-7</c:v>
                </c:pt>
                <c:pt idx="390">
                  <c:v>-9.0322219999999997E-8</c:v>
                </c:pt>
                <c:pt idx="391">
                  <c:v>-7.7553069999999996E-8</c:v>
                </c:pt>
                <c:pt idx="392">
                  <c:v>-6.4783919999999994E-8</c:v>
                </c:pt>
                <c:pt idx="393">
                  <c:v>-5.2014760000000002E-8</c:v>
                </c:pt>
                <c:pt idx="394">
                  <c:v>-3.9245610000000001E-8</c:v>
                </c:pt>
                <c:pt idx="395">
                  <c:v>-2.6476449999999999E-8</c:v>
                </c:pt>
                <c:pt idx="396">
                  <c:v>-1.740689E-8</c:v>
                </c:pt>
                <c:pt idx="397">
                  <c:v>-1.4026540000000001E-8</c:v>
                </c:pt>
                <c:pt idx="398">
                  <c:v>-1.0646189999999998E-8</c:v>
                </c:pt>
                <c:pt idx="399">
                  <c:v>-7.2658390000000011E-9</c:v>
                </c:pt>
                <c:pt idx="400">
                  <c:v>-3.8854900000000004E-9</c:v>
                </c:pt>
                <c:pt idx="401">
                  <c:v>-5.0514050000000003E-10</c:v>
                </c:pt>
                <c:pt idx="402">
                  <c:v>5.9262960000000005E-9</c:v>
                </c:pt>
                <c:pt idx="403">
                  <c:v>3.3907540000000001E-8</c:v>
                </c:pt>
                <c:pt idx="404">
                  <c:v>6.1888780000000002E-8</c:v>
                </c:pt>
                <c:pt idx="405">
                  <c:v>8.9870020000000003E-8</c:v>
                </c:pt>
                <c:pt idx="406">
                  <c:v>1.178513E-7</c:v>
                </c:pt>
                <c:pt idx="407">
                  <c:v>1.4583249999999999E-7</c:v>
                </c:pt>
                <c:pt idx="408">
                  <c:v>1.7381369999999999E-7</c:v>
                </c:pt>
                <c:pt idx="409">
                  <c:v>1.6517989999999998E-7</c:v>
                </c:pt>
                <c:pt idx="410">
                  <c:v>1.5033560000000001E-7</c:v>
                </c:pt>
                <c:pt idx="411">
                  <c:v>1.3549119999999999E-7</c:v>
                </c:pt>
                <c:pt idx="412">
                  <c:v>1.206468E-7</c:v>
                </c:pt>
                <c:pt idx="413">
                  <c:v>1.0580250000000001E-7</c:v>
                </c:pt>
                <c:pt idx="414">
                  <c:v>9.0958120000000011E-8</c:v>
                </c:pt>
                <c:pt idx="415">
                  <c:v>5.66331E-8</c:v>
                </c:pt>
                <c:pt idx="416">
                  <c:v>8.6039730000000001E-9</c:v>
                </c:pt>
                <c:pt idx="417">
                  <c:v>-3.9425149999999999E-8</c:v>
                </c:pt>
                <c:pt idx="418">
                  <c:v>-8.7454280000000007E-8</c:v>
                </c:pt>
                <c:pt idx="419">
                  <c:v>-1.3548339999999999E-7</c:v>
                </c:pt>
                <c:pt idx="420">
                  <c:v>-1.8351249999999997E-7</c:v>
                </c:pt>
                <c:pt idx="421">
                  <c:v>-2.0555880000000001E-7</c:v>
                </c:pt>
                <c:pt idx="422">
                  <c:v>-1.7212919999999998E-7</c:v>
                </c:pt>
                <c:pt idx="423">
                  <c:v>-1.386995E-7</c:v>
                </c:pt>
                <c:pt idx="424">
                  <c:v>-1.052699E-7</c:v>
                </c:pt>
                <c:pt idx="425">
                  <c:v>-7.1840300000000003E-8</c:v>
                </c:pt>
                <c:pt idx="426">
                  <c:v>-3.8410680000000003E-8</c:v>
                </c:pt>
                <c:pt idx="427">
                  <c:v>-5.4367709999999999E-9</c:v>
                </c:pt>
                <c:pt idx="428">
                  <c:v>1.9229379999999998E-8</c:v>
                </c:pt>
                <c:pt idx="429">
                  <c:v>4.3895530000000001E-8</c:v>
                </c:pt>
                <c:pt idx="430">
                  <c:v>6.8561680000000006E-8</c:v>
                </c:pt>
                <c:pt idx="431">
                  <c:v>9.3227829999999998E-8</c:v>
                </c:pt>
                <c:pt idx="432">
                  <c:v>1.17894E-7</c:v>
                </c:pt>
                <c:pt idx="433">
                  <c:v>1.4256009999999999E-7</c:v>
                </c:pt>
                <c:pt idx="434">
                  <c:v>1.4758349999999999E-7</c:v>
                </c:pt>
                <c:pt idx="435">
                  <c:v>1.4722809999999999E-7</c:v>
                </c:pt>
                <c:pt idx="436">
                  <c:v>1.4687280000000001E-7</c:v>
                </c:pt>
                <c:pt idx="437">
                  <c:v>1.4651740000000001E-7</c:v>
                </c:pt>
                <c:pt idx="438">
                  <c:v>1.4616200000000001E-7</c:v>
                </c:pt>
                <c:pt idx="439">
                  <c:v>1.4580660000000001E-7</c:v>
                </c:pt>
                <c:pt idx="440">
                  <c:v>1.326657E-7</c:v>
                </c:pt>
                <c:pt idx="441">
                  <c:v>1.0772350000000001E-7</c:v>
                </c:pt>
                <c:pt idx="442">
                  <c:v>8.2781360000000001E-8</c:v>
                </c:pt>
                <c:pt idx="443">
                  <c:v>5.7839199999999997E-8</c:v>
                </c:pt>
                <c:pt idx="444">
                  <c:v>3.2897050000000003E-8</c:v>
                </c:pt>
                <c:pt idx="445">
                  <c:v>7.9548950000000004E-9</c:v>
                </c:pt>
                <c:pt idx="446">
                  <c:v>3.6283099999999996E-3</c:v>
                </c:pt>
                <c:pt idx="447">
                  <c:v>1.7911443333333332E-2</c:v>
                </c:pt>
                <c:pt idx="448">
                  <c:v>3.219458E-2</c:v>
                </c:pt>
                <c:pt idx="449">
                  <c:v>4.6477710000000005E-2</c:v>
                </c:pt>
                <c:pt idx="450">
                  <c:v>6.0760843333333335E-2</c:v>
                </c:pt>
                <c:pt idx="451">
                  <c:v>7.5043976666666665E-2</c:v>
                </c:pt>
                <c:pt idx="452">
                  <c:v>8.9327116666666664E-2</c:v>
                </c:pt>
                <c:pt idx="453">
                  <c:v>0.10808176666666668</c:v>
                </c:pt>
                <c:pt idx="454">
                  <c:v>0.12688160000000001</c:v>
                </c:pt>
                <c:pt idx="455">
                  <c:v>0.1456814333333333</c:v>
                </c:pt>
                <c:pt idx="456">
                  <c:v>0.16448130000000002</c:v>
                </c:pt>
                <c:pt idx="457">
                  <c:v>0.1832811</c:v>
                </c:pt>
                <c:pt idx="458">
                  <c:v>0.20208093333333332</c:v>
                </c:pt>
                <c:pt idx="459">
                  <c:v>0.22245143333333331</c:v>
                </c:pt>
                <c:pt idx="460">
                  <c:v>0.24341480000000001</c:v>
                </c:pt>
                <c:pt idx="461">
                  <c:v>0.26437813333333332</c:v>
                </c:pt>
                <c:pt idx="462">
                  <c:v>0.28534149999999997</c:v>
                </c:pt>
                <c:pt idx="463">
                  <c:v>0.30630486666666662</c:v>
                </c:pt>
                <c:pt idx="464">
                  <c:v>0.32726823333333338</c:v>
                </c:pt>
                <c:pt idx="465">
                  <c:v>0.35086420000000001</c:v>
                </c:pt>
                <c:pt idx="466">
                  <c:v>0.3775133</c:v>
                </c:pt>
                <c:pt idx="467">
                  <c:v>0.40416239999999998</c:v>
                </c:pt>
                <c:pt idx="468">
                  <c:v>0.4308115666666667</c:v>
                </c:pt>
                <c:pt idx="469">
                  <c:v>0.4574607</c:v>
                </c:pt>
                <c:pt idx="470">
                  <c:v>0.48410979999999998</c:v>
                </c:pt>
                <c:pt idx="471">
                  <c:v>0.51337206666666668</c:v>
                </c:pt>
                <c:pt idx="472">
                  <c:v>0.55301846666666676</c:v>
                </c:pt>
                <c:pt idx="473">
                  <c:v>0.59266489999999994</c:v>
                </c:pt>
                <c:pt idx="474">
                  <c:v>0.63231136666666654</c:v>
                </c:pt>
                <c:pt idx="475">
                  <c:v>0.67195780000000005</c:v>
                </c:pt>
                <c:pt idx="476">
                  <c:v>0.71160423333333345</c:v>
                </c:pt>
                <c:pt idx="477">
                  <c:v>0.75125069999999994</c:v>
                </c:pt>
                <c:pt idx="478">
                  <c:v>0.80326029999999993</c:v>
                </c:pt>
                <c:pt idx="479">
                  <c:v>0.85605983333333324</c:v>
                </c:pt>
                <c:pt idx="480">
                  <c:v>0.9088594333333333</c:v>
                </c:pt>
                <c:pt idx="481">
                  <c:v>0.96165900000000004</c:v>
                </c:pt>
                <c:pt idx="482">
                  <c:v>1.0144583333333335</c:v>
                </c:pt>
                <c:pt idx="483">
                  <c:v>1.0672583333333332</c:v>
                </c:pt>
                <c:pt idx="484">
                  <c:v>1.1191783333333334</c:v>
                </c:pt>
                <c:pt idx="485">
                  <c:v>1.1706823333333334</c:v>
                </c:pt>
                <c:pt idx="486">
                  <c:v>1.2221873333333335</c:v>
                </c:pt>
                <c:pt idx="487">
                  <c:v>1.2736916666666667</c:v>
                </c:pt>
                <c:pt idx="488">
                  <c:v>1.3251959999999998</c:v>
                </c:pt>
                <c:pt idx="489">
                  <c:v>1.3767006666666666</c:v>
                </c:pt>
                <c:pt idx="490">
                  <c:v>1.418547</c:v>
                </c:pt>
                <c:pt idx="491">
                  <c:v>1.4469989999999999</c:v>
                </c:pt>
                <c:pt idx="492">
                  <c:v>1.4754503333333331</c:v>
                </c:pt>
                <c:pt idx="493">
                  <c:v>1.5039023333333332</c:v>
                </c:pt>
                <c:pt idx="494">
                  <c:v>1.5323536666666666</c:v>
                </c:pt>
                <c:pt idx="495">
                  <c:v>1.5608056666666668</c:v>
                </c:pt>
                <c:pt idx="496">
                  <c:v>1.5867706666666666</c:v>
                </c:pt>
                <c:pt idx="497">
                  <c:v>1.599685</c:v>
                </c:pt>
                <c:pt idx="498">
                  <c:v>1.6125996666666669</c:v>
                </c:pt>
                <c:pt idx="499">
                  <c:v>1.6255139999999999</c:v>
                </c:pt>
                <c:pt idx="500">
                  <c:v>1.6384286666666668</c:v>
                </c:pt>
                <c:pt idx="501">
                  <c:v>1.651343</c:v>
                </c:pt>
                <c:pt idx="502">
                  <c:v>1.6642573333333335</c:v>
                </c:pt>
                <c:pt idx="503">
                  <c:v>1.6707696666666667</c:v>
                </c:pt>
                <c:pt idx="504">
                  <c:v>1.6765786666666667</c:v>
                </c:pt>
                <c:pt idx="505">
                  <c:v>1.6823870000000001</c:v>
                </c:pt>
                <c:pt idx="506">
                  <c:v>1.6881959999999998</c:v>
                </c:pt>
                <c:pt idx="507">
                  <c:v>1.694005</c:v>
                </c:pt>
                <c:pt idx="508">
                  <c:v>1.6998136666666666</c:v>
                </c:pt>
                <c:pt idx="509">
                  <c:v>1.7037643333333332</c:v>
                </c:pt>
                <c:pt idx="510">
                  <c:v>1.7066826666666666</c:v>
                </c:pt>
                <c:pt idx="511">
                  <c:v>1.7096010000000001</c:v>
                </c:pt>
                <c:pt idx="512">
                  <c:v>1.7125193333333335</c:v>
                </c:pt>
                <c:pt idx="513">
                  <c:v>1.7154376666666664</c:v>
                </c:pt>
                <c:pt idx="514">
                  <c:v>1.718356</c:v>
                </c:pt>
                <c:pt idx="515">
                  <c:v>1.7210513333333333</c:v>
                </c:pt>
                <c:pt idx="516">
                  <c:v>1.7233916666666669</c:v>
                </c:pt>
                <c:pt idx="517">
                  <c:v>1.7257319999999998</c:v>
                </c:pt>
                <c:pt idx="518">
                  <c:v>1.7280723333333334</c:v>
                </c:pt>
                <c:pt idx="519">
                  <c:v>1.7304126666666668</c:v>
                </c:pt>
                <c:pt idx="520">
                  <c:v>1.7327533333333334</c:v>
                </c:pt>
                <c:pt idx="521">
                  <c:v>1.7349886666666665</c:v>
                </c:pt>
                <c:pt idx="522">
                  <c:v>1.7365250000000001</c:v>
                </c:pt>
                <c:pt idx="523">
                  <c:v>1.7380606666666667</c:v>
                </c:pt>
                <c:pt idx="524">
                  <c:v>1.7395973333333334</c:v>
                </c:pt>
                <c:pt idx="525">
                  <c:v>1.7411333333333332</c:v>
                </c:pt>
                <c:pt idx="526">
                  <c:v>1.742669</c:v>
                </c:pt>
                <c:pt idx="527">
                  <c:v>1.7442056666666665</c:v>
                </c:pt>
                <c:pt idx="528">
                  <c:v>1.746642666666667</c:v>
                </c:pt>
                <c:pt idx="529">
                  <c:v>1.7492093333333336</c:v>
                </c:pt>
                <c:pt idx="530">
                  <c:v>1.7517763333333332</c:v>
                </c:pt>
                <c:pt idx="531">
                  <c:v>1.7543433333333331</c:v>
                </c:pt>
                <c:pt idx="532">
                  <c:v>1.7569103333333331</c:v>
                </c:pt>
                <c:pt idx="533">
                  <c:v>1.7594773333333331</c:v>
                </c:pt>
                <c:pt idx="534">
                  <c:v>1.7607926666666665</c:v>
                </c:pt>
                <c:pt idx="535">
                  <c:v>1.7613403333333333</c:v>
                </c:pt>
                <c:pt idx="536">
                  <c:v>1.7618879999999999</c:v>
                </c:pt>
                <c:pt idx="537">
                  <c:v>1.7624356666666667</c:v>
                </c:pt>
                <c:pt idx="538">
                  <c:v>1.7629836666666667</c:v>
                </c:pt>
                <c:pt idx="539">
                  <c:v>1.7635313333333336</c:v>
                </c:pt>
                <c:pt idx="540">
                  <c:v>1.7646633333333333</c:v>
                </c:pt>
                <c:pt idx="541">
                  <c:v>1.7668076666666666</c:v>
                </c:pt>
                <c:pt idx="542">
                  <c:v>1.7689513333333331</c:v>
                </c:pt>
                <c:pt idx="543">
                  <c:v>1.7710950000000001</c:v>
                </c:pt>
                <c:pt idx="544">
                  <c:v>1.7732393333333334</c:v>
                </c:pt>
                <c:pt idx="545">
                  <c:v>1.7753829999999999</c:v>
                </c:pt>
                <c:pt idx="546">
                  <c:v>1.7773830000000002</c:v>
                </c:pt>
                <c:pt idx="547">
                  <c:v>1.7782519999999999</c:v>
                </c:pt>
                <c:pt idx="548">
                  <c:v>1.7791206666666666</c:v>
                </c:pt>
                <c:pt idx="549">
                  <c:v>1.7799893333333332</c:v>
                </c:pt>
                <c:pt idx="550">
                  <c:v>1.7808576666666669</c:v>
                </c:pt>
                <c:pt idx="551">
                  <c:v>1.7817266666666667</c:v>
                </c:pt>
                <c:pt idx="552">
                  <c:v>1.7825953333333331</c:v>
                </c:pt>
                <c:pt idx="553">
                  <c:v>1.7840683333333331</c:v>
                </c:pt>
                <c:pt idx="554">
                  <c:v>1.7856400000000001</c:v>
                </c:pt>
                <c:pt idx="555">
                  <c:v>1.7872110000000001</c:v>
                </c:pt>
                <c:pt idx="556">
                  <c:v>1.7887823333333335</c:v>
                </c:pt>
                <c:pt idx="557">
                  <c:v>1.7903536666666666</c:v>
                </c:pt>
                <c:pt idx="558">
                  <c:v>1.791925</c:v>
                </c:pt>
                <c:pt idx="559">
                  <c:v>1.7934776666666667</c:v>
                </c:pt>
                <c:pt idx="560">
                  <c:v>1.7950183333333332</c:v>
                </c:pt>
                <c:pt idx="561">
                  <c:v>1.7965593333333334</c:v>
                </c:pt>
                <c:pt idx="562">
                  <c:v>1.7981</c:v>
                </c:pt>
                <c:pt idx="563">
                  <c:v>1.7996406666666667</c:v>
                </c:pt>
                <c:pt idx="564">
                  <c:v>1.8011816666666665</c:v>
                </c:pt>
                <c:pt idx="565">
                  <c:v>1.8024123333333335</c:v>
                </c:pt>
                <c:pt idx="566">
                  <c:v>1.8030876666666666</c:v>
                </c:pt>
                <c:pt idx="567">
                  <c:v>1.8037623333333332</c:v>
                </c:pt>
                <c:pt idx="568">
                  <c:v>1.8044370000000001</c:v>
                </c:pt>
                <c:pt idx="569">
                  <c:v>1.8051116666666667</c:v>
                </c:pt>
                <c:pt idx="570">
                  <c:v>1.8057866666666669</c:v>
                </c:pt>
                <c:pt idx="571">
                  <c:v>1.806548</c:v>
                </c:pt>
                <c:pt idx="572">
                  <c:v>1.8080256666666668</c:v>
                </c:pt>
                <c:pt idx="573">
                  <c:v>1.8095030000000001</c:v>
                </c:pt>
                <c:pt idx="574">
                  <c:v>1.810981</c:v>
                </c:pt>
                <c:pt idx="575">
                  <c:v>1.8124583333333335</c:v>
                </c:pt>
                <c:pt idx="576">
                  <c:v>1.813936</c:v>
                </c:pt>
                <c:pt idx="577">
                  <c:v>1.8154133333333331</c:v>
                </c:pt>
                <c:pt idx="578">
                  <c:v>1.8161620000000001</c:v>
                </c:pt>
                <c:pt idx="579">
                  <c:v>1.8167906666666667</c:v>
                </c:pt>
                <c:pt idx="580">
                  <c:v>1.8174193333333335</c:v>
                </c:pt>
                <c:pt idx="581">
                  <c:v>1.8180480000000001</c:v>
                </c:pt>
                <c:pt idx="582">
                  <c:v>1.8186769999999999</c:v>
                </c:pt>
                <c:pt idx="583">
                  <c:v>1.8193053333333333</c:v>
                </c:pt>
                <c:pt idx="584">
                  <c:v>1.8206973333333334</c:v>
                </c:pt>
                <c:pt idx="585">
                  <c:v>1.8225753333333332</c:v>
                </c:pt>
                <c:pt idx="586">
                  <c:v>1.8244533333333333</c:v>
                </c:pt>
                <c:pt idx="587">
                  <c:v>1.8263316666666667</c:v>
                </c:pt>
                <c:pt idx="588">
                  <c:v>1.8282096666666667</c:v>
                </c:pt>
                <c:pt idx="589">
                  <c:v>1.8300876666666668</c:v>
                </c:pt>
                <c:pt idx="590">
                  <c:v>1.830881</c:v>
                </c:pt>
                <c:pt idx="591">
                  <c:v>1.8297726666666667</c:v>
                </c:pt>
                <c:pt idx="592">
                  <c:v>1.8286640000000001</c:v>
                </c:pt>
                <c:pt idx="593">
                  <c:v>1.8275553333333334</c:v>
                </c:pt>
                <c:pt idx="594">
                  <c:v>1.8264466666666666</c:v>
                </c:pt>
                <c:pt idx="595">
                  <c:v>1.8253376666666667</c:v>
                </c:pt>
                <c:pt idx="596">
                  <c:v>1.8247549999999999</c:v>
                </c:pt>
                <c:pt idx="597">
                  <c:v>1.828144</c:v>
                </c:pt>
                <c:pt idx="598">
                  <c:v>1.8315323333333333</c:v>
                </c:pt>
                <c:pt idx="599">
                  <c:v>1.8349213333333332</c:v>
                </c:pt>
                <c:pt idx="600">
                  <c:v>1.8383099999999999</c:v>
                </c:pt>
                <c:pt idx="601">
                  <c:v>1.8416986666666666</c:v>
                </c:pt>
                <c:pt idx="602">
                  <c:v>1.8450873333333335</c:v>
                </c:pt>
                <c:pt idx="603">
                  <c:v>1.8452120000000001</c:v>
                </c:pt>
                <c:pt idx="604">
                  <c:v>1.8448536666666666</c:v>
                </c:pt>
                <c:pt idx="605">
                  <c:v>1.844495</c:v>
                </c:pt>
                <c:pt idx="606">
                  <c:v>1.8441363333333332</c:v>
                </c:pt>
                <c:pt idx="607">
                  <c:v>1.8437773333333334</c:v>
                </c:pt>
                <c:pt idx="608">
                  <c:v>1.8434186666666665</c:v>
                </c:pt>
                <c:pt idx="609">
                  <c:v>1.8433946666666667</c:v>
                </c:pt>
                <c:pt idx="610">
                  <c:v>1.8435703333333333</c:v>
                </c:pt>
                <c:pt idx="611">
                  <c:v>1.8437453333333333</c:v>
                </c:pt>
                <c:pt idx="612">
                  <c:v>1.8439209999999999</c:v>
                </c:pt>
                <c:pt idx="613">
                  <c:v>1.8440966666666665</c:v>
                </c:pt>
                <c:pt idx="614">
                  <c:v>1.8442720000000001</c:v>
                </c:pt>
                <c:pt idx="615">
                  <c:v>1.8443596666666666</c:v>
                </c:pt>
                <c:pt idx="616">
                  <c:v>1.8443046666666667</c:v>
                </c:pt>
                <c:pt idx="617">
                  <c:v>1.8442496666666666</c:v>
                </c:pt>
                <c:pt idx="618">
                  <c:v>1.8441946666666666</c:v>
                </c:pt>
                <c:pt idx="619">
                  <c:v>1.8441400000000001</c:v>
                </c:pt>
                <c:pt idx="620">
                  <c:v>1.844085</c:v>
                </c:pt>
                <c:pt idx="621">
                  <c:v>1.8443543333333334</c:v>
                </c:pt>
                <c:pt idx="622">
                  <c:v>1.8466323333333332</c:v>
                </c:pt>
                <c:pt idx="623">
                  <c:v>1.848911</c:v>
                </c:pt>
                <c:pt idx="624">
                  <c:v>1.851189</c:v>
                </c:pt>
                <c:pt idx="625">
                  <c:v>1.853467</c:v>
                </c:pt>
                <c:pt idx="626">
                  <c:v>1.8557453333333331</c:v>
                </c:pt>
                <c:pt idx="627">
                  <c:v>1.8580236666666667</c:v>
                </c:pt>
                <c:pt idx="628">
                  <c:v>1.8560953333333334</c:v>
                </c:pt>
                <c:pt idx="629">
                  <c:v>1.8536793333333332</c:v>
                </c:pt>
                <c:pt idx="630">
                  <c:v>1.8512633333333335</c:v>
                </c:pt>
                <c:pt idx="631">
                  <c:v>1.8488469999999999</c:v>
                </c:pt>
                <c:pt idx="632">
                  <c:v>1.8464309999999999</c:v>
                </c:pt>
                <c:pt idx="633">
                  <c:v>1.8440146666666666</c:v>
                </c:pt>
                <c:pt idx="634">
                  <c:v>1.8446626666666666</c:v>
                </c:pt>
                <c:pt idx="635">
                  <c:v>1.8469229999999996</c:v>
                </c:pt>
                <c:pt idx="636">
                  <c:v>1.8491843333333333</c:v>
                </c:pt>
                <c:pt idx="637">
                  <c:v>1.8514453333333334</c:v>
                </c:pt>
                <c:pt idx="638">
                  <c:v>1.8537063333333335</c:v>
                </c:pt>
                <c:pt idx="639">
                  <c:v>1.8559669999999999</c:v>
                </c:pt>
                <c:pt idx="640">
                  <c:v>1.8572940000000002</c:v>
                </c:pt>
                <c:pt idx="641">
                  <c:v>1.8572980000000001</c:v>
                </c:pt>
                <c:pt idx="642">
                  <c:v>1.8573016666666666</c:v>
                </c:pt>
                <c:pt idx="643">
                  <c:v>1.8573060000000001</c:v>
                </c:pt>
                <c:pt idx="644">
                  <c:v>1.85731</c:v>
                </c:pt>
                <c:pt idx="645">
                  <c:v>1.8573136666666665</c:v>
                </c:pt>
                <c:pt idx="646">
                  <c:v>1.8572646666666666</c:v>
                </c:pt>
                <c:pt idx="647">
                  <c:v>1.8569636666666669</c:v>
                </c:pt>
                <c:pt idx="648">
                  <c:v>1.856663</c:v>
                </c:pt>
                <c:pt idx="649">
                  <c:v>1.8563620000000001</c:v>
                </c:pt>
                <c:pt idx="650">
                  <c:v>1.8560609999999997</c:v>
                </c:pt>
                <c:pt idx="651">
                  <c:v>1.8557600000000001</c:v>
                </c:pt>
                <c:pt idx="652">
                  <c:v>1.8554593333333333</c:v>
                </c:pt>
                <c:pt idx="653">
                  <c:v>1.8544539999999998</c:v>
                </c:pt>
                <c:pt idx="654">
                  <c:v>1.8533999999999999</c:v>
                </c:pt>
                <c:pt idx="655">
                  <c:v>1.8523466666666666</c:v>
                </c:pt>
                <c:pt idx="656">
                  <c:v>1.8512930000000001</c:v>
                </c:pt>
                <c:pt idx="657">
                  <c:v>1.8502393333333333</c:v>
                </c:pt>
                <c:pt idx="658">
                  <c:v>1.8491853333333335</c:v>
                </c:pt>
                <c:pt idx="659">
                  <c:v>1.8487803333333332</c:v>
                </c:pt>
                <c:pt idx="660">
                  <c:v>1.8486553333333333</c:v>
                </c:pt>
                <c:pt idx="661">
                  <c:v>1.8485310000000001</c:v>
                </c:pt>
                <c:pt idx="662">
                  <c:v>1.848406</c:v>
                </c:pt>
                <c:pt idx="663">
                  <c:v>1.8482813333333332</c:v>
                </c:pt>
                <c:pt idx="664">
                  <c:v>1.8481563333333331</c:v>
                </c:pt>
                <c:pt idx="665">
                  <c:v>1.8471663333333332</c:v>
                </c:pt>
                <c:pt idx="666">
                  <c:v>1.8451636666666669</c:v>
                </c:pt>
                <c:pt idx="667">
                  <c:v>1.8431610000000003</c:v>
                </c:pt>
                <c:pt idx="668">
                  <c:v>1.8411583333333332</c:v>
                </c:pt>
                <c:pt idx="669">
                  <c:v>1.839156</c:v>
                </c:pt>
                <c:pt idx="670">
                  <c:v>1.8371533333333332</c:v>
                </c:pt>
                <c:pt idx="671">
                  <c:v>1.8347693333333333</c:v>
                </c:pt>
                <c:pt idx="672">
                  <c:v>1.831072</c:v>
                </c:pt>
                <c:pt idx="673">
                  <c:v>1.8273743333333332</c:v>
                </c:pt>
                <c:pt idx="674">
                  <c:v>1.823677</c:v>
                </c:pt>
                <c:pt idx="675">
                  <c:v>1.8199793333333334</c:v>
                </c:pt>
                <c:pt idx="676">
                  <c:v>1.8162816666666668</c:v>
                </c:pt>
                <c:pt idx="677">
                  <c:v>1.8125843333333336</c:v>
                </c:pt>
                <c:pt idx="678">
                  <c:v>1.8090820000000001</c:v>
                </c:pt>
                <c:pt idx="679">
                  <c:v>1.8055816666666669</c:v>
                </c:pt>
                <c:pt idx="680">
                  <c:v>1.8020816666666668</c:v>
                </c:pt>
                <c:pt idx="681">
                  <c:v>1.7985813333333331</c:v>
                </c:pt>
                <c:pt idx="682">
                  <c:v>1.7950813333333333</c:v>
                </c:pt>
                <c:pt idx="683">
                  <c:v>1.7915809999999999</c:v>
                </c:pt>
                <c:pt idx="684">
                  <c:v>1.7869886666666668</c:v>
                </c:pt>
                <c:pt idx="685">
                  <c:v>1.7820423333333333</c:v>
                </c:pt>
                <c:pt idx="686">
                  <c:v>1.7770960000000002</c:v>
                </c:pt>
                <c:pt idx="687">
                  <c:v>1.7721496666666665</c:v>
                </c:pt>
                <c:pt idx="688">
                  <c:v>1.7672033333333335</c:v>
                </c:pt>
                <c:pt idx="689">
                  <c:v>1.762257</c:v>
                </c:pt>
                <c:pt idx="690">
                  <c:v>1.7566503333333332</c:v>
                </c:pt>
                <c:pt idx="691">
                  <c:v>1.7504396666666666</c:v>
                </c:pt>
                <c:pt idx="692">
                  <c:v>1.7442286666666664</c:v>
                </c:pt>
                <c:pt idx="693">
                  <c:v>1.7380180000000001</c:v>
                </c:pt>
                <c:pt idx="694">
                  <c:v>1.7318069999999999</c:v>
                </c:pt>
                <c:pt idx="695">
                  <c:v>1.7255963333333331</c:v>
                </c:pt>
                <c:pt idx="696">
                  <c:v>1.7191113333333334</c:v>
                </c:pt>
                <c:pt idx="697">
                  <c:v>1.7119546666666665</c:v>
                </c:pt>
                <c:pt idx="698">
                  <c:v>1.7047976666666667</c:v>
                </c:pt>
                <c:pt idx="699">
                  <c:v>1.6976413333333333</c:v>
                </c:pt>
                <c:pt idx="700">
                  <c:v>1.6904846666666666</c:v>
                </c:pt>
                <c:pt idx="701">
                  <c:v>1.6833280000000002</c:v>
                </c:pt>
                <c:pt idx="702">
                  <c:v>1.6762589999999999</c:v>
                </c:pt>
                <c:pt idx="703">
                  <c:v>1.6706183333333333</c:v>
                </c:pt>
                <c:pt idx="704">
                  <c:v>1.6649776666666665</c:v>
                </c:pt>
                <c:pt idx="705">
                  <c:v>1.6593373333333332</c:v>
                </c:pt>
                <c:pt idx="706">
                  <c:v>1.6536966666666668</c:v>
                </c:pt>
                <c:pt idx="707">
                  <c:v>1.6480556666666668</c:v>
                </c:pt>
                <c:pt idx="708">
                  <c:v>1.6424153333333333</c:v>
                </c:pt>
                <c:pt idx="709">
                  <c:v>1.6351443333333335</c:v>
                </c:pt>
                <c:pt idx="710">
                  <c:v>1.6275336666666664</c:v>
                </c:pt>
                <c:pt idx="711">
                  <c:v>1.6199239999999999</c:v>
                </c:pt>
                <c:pt idx="712">
                  <c:v>1.6123136666666664</c:v>
                </c:pt>
                <c:pt idx="713">
                  <c:v>1.6047036666666668</c:v>
                </c:pt>
                <c:pt idx="714">
                  <c:v>1.5970933333333333</c:v>
                </c:pt>
                <c:pt idx="715">
                  <c:v>1.5900333333333334</c:v>
                </c:pt>
                <c:pt idx="716">
                  <c:v>1.5833423333333334</c:v>
                </c:pt>
                <c:pt idx="717">
                  <c:v>1.5766513333333334</c:v>
                </c:pt>
                <c:pt idx="718">
                  <c:v>1.5699606666666668</c:v>
                </c:pt>
                <c:pt idx="719">
                  <c:v>1.5632693333333334</c:v>
                </c:pt>
                <c:pt idx="720">
                  <c:v>1.5565786666666668</c:v>
                </c:pt>
                <c:pt idx="721">
                  <c:v>1.5512750000000002</c:v>
                </c:pt>
                <c:pt idx="722">
                  <c:v>1.5483436666666666</c:v>
                </c:pt>
                <c:pt idx="723">
                  <c:v>1.5454126666666665</c:v>
                </c:pt>
                <c:pt idx="724">
                  <c:v>1.5424809999999998</c:v>
                </c:pt>
                <c:pt idx="725">
                  <c:v>1.5395500000000002</c:v>
                </c:pt>
                <c:pt idx="726">
                  <c:v>1.5366183333333332</c:v>
                </c:pt>
                <c:pt idx="727">
                  <c:v>1.5332053333333333</c:v>
                </c:pt>
                <c:pt idx="728">
                  <c:v>1.5268810000000002</c:v>
                </c:pt>
                <c:pt idx="729">
                  <c:v>1.5205569999999999</c:v>
                </c:pt>
                <c:pt idx="730">
                  <c:v>1.5142323333333332</c:v>
                </c:pt>
                <c:pt idx="731">
                  <c:v>1.5079079999999998</c:v>
                </c:pt>
                <c:pt idx="732">
                  <c:v>1.5015836666666666</c:v>
                </c:pt>
                <c:pt idx="733">
                  <c:v>1.4952593333333333</c:v>
                </c:pt>
                <c:pt idx="734">
                  <c:v>1.4920936666666667</c:v>
                </c:pt>
                <c:pt idx="735">
                  <c:v>1.4892209999999999</c:v>
                </c:pt>
                <c:pt idx="736">
                  <c:v>1.486348666666667</c:v>
                </c:pt>
                <c:pt idx="737">
                  <c:v>1.4834760000000002</c:v>
                </c:pt>
                <c:pt idx="738">
                  <c:v>1.4806033333333335</c:v>
                </c:pt>
                <c:pt idx="739">
                  <c:v>1.4777310000000001</c:v>
                </c:pt>
                <c:pt idx="740">
                  <c:v>1.4745350000000002</c:v>
                </c:pt>
                <c:pt idx="741">
                  <c:v>1.4711936666666665</c:v>
                </c:pt>
                <c:pt idx="742">
                  <c:v>1.4678523333333331</c:v>
                </c:pt>
                <c:pt idx="743">
                  <c:v>1.4645106666666665</c:v>
                </c:pt>
                <c:pt idx="744">
                  <c:v>1.4611689999999999</c:v>
                </c:pt>
                <c:pt idx="745">
                  <c:v>1.4578280000000001</c:v>
                </c:pt>
                <c:pt idx="746">
                  <c:v>1.4529406666666667</c:v>
                </c:pt>
                <c:pt idx="747">
                  <c:v>1.4462740000000001</c:v>
                </c:pt>
                <c:pt idx="748">
                  <c:v>1.4396073333333332</c:v>
                </c:pt>
                <c:pt idx="749">
                  <c:v>1.4329406666666669</c:v>
                </c:pt>
                <c:pt idx="750">
                  <c:v>1.4262746666666668</c:v>
                </c:pt>
                <c:pt idx="751">
                  <c:v>1.4196080000000002</c:v>
                </c:pt>
                <c:pt idx="752">
                  <c:v>1.4142060000000001</c:v>
                </c:pt>
                <c:pt idx="753">
                  <c:v>1.4127890000000001</c:v>
                </c:pt>
                <c:pt idx="754">
                  <c:v>1.4113720000000001</c:v>
                </c:pt>
                <c:pt idx="755">
                  <c:v>1.4099550000000001</c:v>
                </c:pt>
                <c:pt idx="756">
                  <c:v>1.4085380000000001</c:v>
                </c:pt>
                <c:pt idx="757">
                  <c:v>1.4071210000000001</c:v>
                </c:pt>
                <c:pt idx="758">
                  <c:v>1.4058183333333334</c:v>
                </c:pt>
                <c:pt idx="759">
                  <c:v>1.4107963333333331</c:v>
                </c:pt>
                <c:pt idx="760">
                  <c:v>1.4157736666666665</c:v>
                </c:pt>
                <c:pt idx="761">
                  <c:v>1.4207516666666666</c:v>
                </c:pt>
                <c:pt idx="762">
                  <c:v>1.4257290000000002</c:v>
                </c:pt>
                <c:pt idx="763">
                  <c:v>1.4307066666666666</c:v>
                </c:pt>
                <c:pt idx="764">
                  <c:v>1.4356846666666667</c:v>
                </c:pt>
                <c:pt idx="765">
                  <c:v>1.4416770000000001</c:v>
                </c:pt>
                <c:pt idx="766">
                  <c:v>1.4479300000000002</c:v>
                </c:pt>
                <c:pt idx="767">
                  <c:v>1.4541833333333332</c:v>
                </c:pt>
                <c:pt idx="768">
                  <c:v>1.4604359999999998</c:v>
                </c:pt>
                <c:pt idx="769">
                  <c:v>1.4666889999999999</c:v>
                </c:pt>
                <c:pt idx="770">
                  <c:v>1.4729416666666666</c:v>
                </c:pt>
                <c:pt idx="771">
                  <c:v>1.4768459999999999</c:v>
                </c:pt>
                <c:pt idx="772">
                  <c:v>1.4790219999999998</c:v>
                </c:pt>
                <c:pt idx="773">
                  <c:v>1.481198</c:v>
                </c:pt>
                <c:pt idx="774">
                  <c:v>1.4833736666666664</c:v>
                </c:pt>
                <c:pt idx="775">
                  <c:v>1.4855496666666665</c:v>
                </c:pt>
                <c:pt idx="776">
                  <c:v>1.4877253333333333</c:v>
                </c:pt>
                <c:pt idx="777">
                  <c:v>1.4883906666666666</c:v>
                </c:pt>
                <c:pt idx="778">
                  <c:v>1.4863216666666668</c:v>
                </c:pt>
                <c:pt idx="779">
                  <c:v>1.4842523333333333</c:v>
                </c:pt>
                <c:pt idx="780">
                  <c:v>1.4821833333333334</c:v>
                </c:pt>
                <c:pt idx="781">
                  <c:v>1.4801143333333335</c:v>
                </c:pt>
                <c:pt idx="782">
                  <c:v>1.4780453333333332</c:v>
                </c:pt>
                <c:pt idx="783">
                  <c:v>1.4750436666666669</c:v>
                </c:pt>
                <c:pt idx="784">
                  <c:v>1.4661623333333333</c:v>
                </c:pt>
                <c:pt idx="785">
                  <c:v>1.4572816666666668</c:v>
                </c:pt>
                <c:pt idx="786">
                  <c:v>1.4484006666666669</c:v>
                </c:pt>
                <c:pt idx="787">
                  <c:v>1.4395196666666668</c:v>
                </c:pt>
                <c:pt idx="788">
                  <c:v>1.4306386666666668</c:v>
                </c:pt>
                <c:pt idx="789">
                  <c:v>1.4217576666666669</c:v>
                </c:pt>
                <c:pt idx="790">
                  <c:v>1.413694666666667</c:v>
                </c:pt>
                <c:pt idx="791">
                  <c:v>1.4057033333333333</c:v>
                </c:pt>
                <c:pt idx="792">
                  <c:v>1.3977123333333334</c:v>
                </c:pt>
                <c:pt idx="793">
                  <c:v>1.3897213333333334</c:v>
                </c:pt>
                <c:pt idx="794">
                  <c:v>1.3817303333333335</c:v>
                </c:pt>
                <c:pt idx="795">
                  <c:v>1.3737393333333332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Sheet1!$N$21</c:f>
              <c:strCache>
                <c:ptCount val="1"/>
                <c:pt idx="0">
                  <c:v>Marigold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Sheet1!$C$2:$C$797</c:f>
              <c:numCache>
                <c:formatCode>General</c:formatCode>
                <c:ptCount val="796"/>
                <c:pt idx="0">
                  <c:v>1.0280946666666666</c:v>
                </c:pt>
                <c:pt idx="1">
                  <c:v>1.0265693333333334</c:v>
                </c:pt>
                <c:pt idx="2">
                  <c:v>1.0250436666666667</c:v>
                </c:pt>
                <c:pt idx="3">
                  <c:v>1.0235179999999999</c:v>
                </c:pt>
                <c:pt idx="4">
                  <c:v>1.0219923333333332</c:v>
                </c:pt>
                <c:pt idx="5">
                  <c:v>1.020467</c:v>
                </c:pt>
                <c:pt idx="6">
                  <c:v>1.0173989999999999</c:v>
                </c:pt>
                <c:pt idx="7">
                  <c:v>1.0069053333333333</c:v>
                </c:pt>
                <c:pt idx="8">
                  <c:v>0.99641183333333327</c:v>
                </c:pt>
                <c:pt idx="9">
                  <c:v>0.98591830000000014</c:v>
                </c:pt>
                <c:pt idx="10">
                  <c:v>0.9754248333333333</c:v>
                </c:pt>
                <c:pt idx="11">
                  <c:v>0.96493139999999988</c:v>
                </c:pt>
                <c:pt idx="12">
                  <c:v>0.95443786666666675</c:v>
                </c:pt>
                <c:pt idx="13">
                  <c:v>0.93315653333333337</c:v>
                </c:pt>
                <c:pt idx="14">
                  <c:v>0.91030566666666679</c:v>
                </c:pt>
                <c:pt idx="15">
                  <c:v>0.88745476666666667</c:v>
                </c:pt>
                <c:pt idx="16">
                  <c:v>0.86460386666666678</c:v>
                </c:pt>
                <c:pt idx="17">
                  <c:v>0.84175300000000008</c:v>
                </c:pt>
                <c:pt idx="18">
                  <c:v>0.81890216666666671</c:v>
                </c:pt>
                <c:pt idx="19">
                  <c:v>0.79829903333333319</c:v>
                </c:pt>
                <c:pt idx="20">
                  <c:v>0.77936423333333327</c:v>
                </c:pt>
                <c:pt idx="21">
                  <c:v>0.7604295333333333</c:v>
                </c:pt>
                <c:pt idx="22">
                  <c:v>0.74149476666666658</c:v>
                </c:pt>
                <c:pt idx="23">
                  <c:v>0.72255996666666666</c:v>
                </c:pt>
                <c:pt idx="24">
                  <c:v>0.70362526666666669</c:v>
                </c:pt>
                <c:pt idx="25">
                  <c:v>0.68583253333333338</c:v>
                </c:pt>
                <c:pt idx="26">
                  <c:v>0.67105026666666667</c:v>
                </c:pt>
                <c:pt idx="27">
                  <c:v>0.65626793333333333</c:v>
                </c:pt>
                <c:pt idx="28">
                  <c:v>0.6414856333333333</c:v>
                </c:pt>
                <c:pt idx="29">
                  <c:v>0.62670329999999996</c:v>
                </c:pt>
                <c:pt idx="30">
                  <c:v>0.61192103333333325</c:v>
                </c:pt>
                <c:pt idx="31">
                  <c:v>0.59713873333333334</c:v>
                </c:pt>
                <c:pt idx="32">
                  <c:v>0.58780270000000001</c:v>
                </c:pt>
                <c:pt idx="33">
                  <c:v>0.57860049999999996</c:v>
                </c:pt>
                <c:pt idx="34">
                  <c:v>0.56939830000000002</c:v>
                </c:pt>
                <c:pt idx="35">
                  <c:v>0.56019606666666666</c:v>
                </c:pt>
                <c:pt idx="36">
                  <c:v>0.55099390000000004</c:v>
                </c:pt>
                <c:pt idx="37">
                  <c:v>0.54179169999999999</c:v>
                </c:pt>
                <c:pt idx="38">
                  <c:v>0.53312126666666659</c:v>
                </c:pt>
                <c:pt idx="39">
                  <c:v>0.52470333333333341</c:v>
                </c:pt>
                <c:pt idx="40">
                  <c:v>0.51628546666666664</c:v>
                </c:pt>
                <c:pt idx="41">
                  <c:v>0.50786759999999997</c:v>
                </c:pt>
                <c:pt idx="42">
                  <c:v>0.49944973333333337</c:v>
                </c:pt>
                <c:pt idx="43">
                  <c:v>0.49103183333333339</c:v>
                </c:pt>
                <c:pt idx="44">
                  <c:v>0.48400893333333334</c:v>
                </c:pt>
                <c:pt idx="45">
                  <c:v>0.47926193333333328</c:v>
                </c:pt>
                <c:pt idx="46">
                  <c:v>0.47451493333333333</c:v>
                </c:pt>
                <c:pt idx="47">
                  <c:v>0.46976793333333333</c:v>
                </c:pt>
                <c:pt idx="48">
                  <c:v>0.4650209666666667</c:v>
                </c:pt>
                <c:pt idx="49">
                  <c:v>0.46027396666666665</c:v>
                </c:pt>
                <c:pt idx="50">
                  <c:v>0.45586656666666664</c:v>
                </c:pt>
                <c:pt idx="51">
                  <c:v>0.45521083333333334</c:v>
                </c:pt>
                <c:pt idx="52">
                  <c:v>0.45455513333333331</c:v>
                </c:pt>
                <c:pt idx="53">
                  <c:v>0.45389940000000001</c:v>
                </c:pt>
                <c:pt idx="54">
                  <c:v>0.45324363333333334</c:v>
                </c:pt>
                <c:pt idx="55">
                  <c:v>0.45258793333333336</c:v>
                </c:pt>
                <c:pt idx="56">
                  <c:v>0.45193220000000006</c:v>
                </c:pt>
                <c:pt idx="57">
                  <c:v>0.44982246666666664</c:v>
                </c:pt>
                <c:pt idx="58">
                  <c:v>0.44731693333333333</c:v>
                </c:pt>
                <c:pt idx="59">
                  <c:v>0.44481140000000002</c:v>
                </c:pt>
                <c:pt idx="60">
                  <c:v>0.44230583333333334</c:v>
                </c:pt>
                <c:pt idx="61">
                  <c:v>0.43980026666666666</c:v>
                </c:pt>
                <c:pt idx="62">
                  <c:v>0.43729473333333341</c:v>
                </c:pt>
                <c:pt idx="63">
                  <c:v>0.4346651666666666</c:v>
                </c:pt>
                <c:pt idx="64">
                  <c:v>0.43190599999999996</c:v>
                </c:pt>
                <c:pt idx="65">
                  <c:v>0.42914686666666668</c:v>
                </c:pt>
                <c:pt idx="66">
                  <c:v>0.42638766666666666</c:v>
                </c:pt>
                <c:pt idx="67">
                  <c:v>0.42362849999999996</c:v>
                </c:pt>
                <c:pt idx="68">
                  <c:v>0.42086933333333332</c:v>
                </c:pt>
                <c:pt idx="69">
                  <c:v>0.41762203333333331</c:v>
                </c:pt>
                <c:pt idx="70">
                  <c:v>0.41232069999999998</c:v>
                </c:pt>
                <c:pt idx="71">
                  <c:v>0.40701940000000003</c:v>
                </c:pt>
                <c:pt idx="72">
                  <c:v>0.40171810000000002</c:v>
                </c:pt>
                <c:pt idx="73">
                  <c:v>0.39641676666666664</c:v>
                </c:pt>
                <c:pt idx="74">
                  <c:v>0.39111546666666669</c:v>
                </c:pt>
                <c:pt idx="75">
                  <c:v>0.38581413333333336</c:v>
                </c:pt>
                <c:pt idx="76">
                  <c:v>0.37954193333333325</c:v>
                </c:pt>
                <c:pt idx="77">
                  <c:v>0.37315703333333339</c:v>
                </c:pt>
                <c:pt idx="78">
                  <c:v>0.36677209999999999</c:v>
                </c:pt>
                <c:pt idx="79">
                  <c:v>0.36038719999999996</c:v>
                </c:pt>
                <c:pt idx="80">
                  <c:v>0.35400226666666668</c:v>
                </c:pt>
                <c:pt idx="81">
                  <c:v>0.34761736666666671</c:v>
                </c:pt>
                <c:pt idx="82">
                  <c:v>0.3410214333333334</c:v>
                </c:pt>
                <c:pt idx="83">
                  <c:v>0.33428483333333342</c:v>
                </c:pt>
                <c:pt idx="84">
                  <c:v>0.3275481666666667</c:v>
                </c:pt>
                <c:pt idx="85">
                  <c:v>0.32081160000000003</c:v>
                </c:pt>
                <c:pt idx="86">
                  <c:v>0.31407500000000005</c:v>
                </c:pt>
                <c:pt idx="87">
                  <c:v>0.30733836666666664</c:v>
                </c:pt>
                <c:pt idx="88">
                  <c:v>0.30017793333333337</c:v>
                </c:pt>
                <c:pt idx="89">
                  <c:v>0.29205170000000003</c:v>
                </c:pt>
                <c:pt idx="90">
                  <c:v>0.28392546666666668</c:v>
                </c:pt>
                <c:pt idx="91">
                  <c:v>0.27579926666666665</c:v>
                </c:pt>
                <c:pt idx="92">
                  <c:v>0.26767303333333337</c:v>
                </c:pt>
                <c:pt idx="93">
                  <c:v>0.25954680000000002</c:v>
                </c:pt>
                <c:pt idx="94">
                  <c:v>0.25142596666666667</c:v>
                </c:pt>
                <c:pt idx="95">
                  <c:v>0.24383969999999999</c:v>
                </c:pt>
                <c:pt idx="96">
                  <c:v>0.23625336666666666</c:v>
                </c:pt>
                <c:pt idx="97">
                  <c:v>0.22866703333333335</c:v>
                </c:pt>
                <c:pt idx="98">
                  <c:v>0.22108076666666668</c:v>
                </c:pt>
                <c:pt idx="99">
                  <c:v>0.21349446666666669</c:v>
                </c:pt>
                <c:pt idx="100">
                  <c:v>0.20590813333333333</c:v>
                </c:pt>
                <c:pt idx="101">
                  <c:v>0.19795696666666665</c:v>
                </c:pt>
                <c:pt idx="102">
                  <c:v>0.18986040000000001</c:v>
                </c:pt>
                <c:pt idx="103">
                  <c:v>0.18176383333333335</c:v>
                </c:pt>
                <c:pt idx="104">
                  <c:v>0.17366726666666668</c:v>
                </c:pt>
                <c:pt idx="105">
                  <c:v>0.16557069999999999</c:v>
                </c:pt>
                <c:pt idx="106">
                  <c:v>0.15747409999999998</c:v>
                </c:pt>
                <c:pt idx="107">
                  <c:v>0.14965913333333333</c:v>
                </c:pt>
                <c:pt idx="108">
                  <c:v>0.14223153333333335</c:v>
                </c:pt>
                <c:pt idx="109">
                  <c:v>0.13480386666666669</c:v>
                </c:pt>
                <c:pt idx="110">
                  <c:v>0.12737620000000002</c:v>
                </c:pt>
                <c:pt idx="111">
                  <c:v>0.11994853333333333</c:v>
                </c:pt>
                <c:pt idx="112">
                  <c:v>0.11252083333333333</c:v>
                </c:pt>
                <c:pt idx="113">
                  <c:v>0.10504520000000001</c:v>
                </c:pt>
                <c:pt idx="114">
                  <c:v>9.7239530000000005E-2</c:v>
                </c:pt>
                <c:pt idx="115">
                  <c:v>8.9433880000000007E-2</c:v>
                </c:pt>
                <c:pt idx="116">
                  <c:v>8.1628223333333347E-2</c:v>
                </c:pt>
                <c:pt idx="117">
                  <c:v>7.3822566666666659E-2</c:v>
                </c:pt>
                <c:pt idx="118">
                  <c:v>6.6016909999999998E-2</c:v>
                </c:pt>
                <c:pt idx="119">
                  <c:v>5.8211249999999999E-2</c:v>
                </c:pt>
                <c:pt idx="120">
                  <c:v>5.0366810000000005E-2</c:v>
                </c:pt>
                <c:pt idx="121">
                  <c:v>4.2514599999999993E-2</c:v>
                </c:pt>
                <c:pt idx="122">
                  <c:v>3.4662383333333331E-2</c:v>
                </c:pt>
                <c:pt idx="123">
                  <c:v>2.6810169999999998E-2</c:v>
                </c:pt>
                <c:pt idx="124">
                  <c:v>1.8957959999999999E-2</c:v>
                </c:pt>
                <c:pt idx="125">
                  <c:v>1.1105744333333334E-2</c:v>
                </c:pt>
                <c:pt idx="126">
                  <c:v>6.8508229999999989E-3</c:v>
                </c:pt>
                <c:pt idx="127">
                  <c:v>5.6597746666666657E-3</c:v>
                </c:pt>
                <c:pt idx="128">
                  <c:v>4.4687263333333333E-3</c:v>
                </c:pt>
                <c:pt idx="129">
                  <c:v>3.2776776666666664E-3</c:v>
                </c:pt>
                <c:pt idx="130">
                  <c:v>2.086629E-3</c:v>
                </c:pt>
                <c:pt idx="131">
                  <c:v>8.9558083333333332E-4</c:v>
                </c:pt>
                <c:pt idx="132">
                  <c:v>-3.9924739999999998E-8</c:v>
                </c:pt>
                <c:pt idx="133">
                  <c:v>-7.2724130000000005E-8</c:v>
                </c:pt>
                <c:pt idx="134">
                  <c:v>-1.055235E-7</c:v>
                </c:pt>
                <c:pt idx="135">
                  <c:v>-1.383229E-7</c:v>
                </c:pt>
                <c:pt idx="136">
                  <c:v>-1.7112230000000002E-7</c:v>
                </c:pt>
                <c:pt idx="137">
                  <c:v>-2.0392169999999999E-7</c:v>
                </c:pt>
                <c:pt idx="138">
                  <c:v>-2.3672110000000001E-7</c:v>
                </c:pt>
                <c:pt idx="139">
                  <c:v>-1.784907E-7</c:v>
                </c:pt>
                <c:pt idx="140">
                  <c:v>-1.1596649999999999E-7</c:v>
                </c:pt>
                <c:pt idx="141">
                  <c:v>-5.3442310000000003E-8</c:v>
                </c:pt>
                <c:pt idx="142">
                  <c:v>9.0818770000000004E-9</c:v>
                </c:pt>
                <c:pt idx="143">
                  <c:v>7.1606060000000005E-8</c:v>
                </c:pt>
                <c:pt idx="144">
                  <c:v>1.3413020000000001E-7</c:v>
                </c:pt>
                <c:pt idx="145">
                  <c:v>1.224492E-7</c:v>
                </c:pt>
                <c:pt idx="146">
                  <c:v>7.3043960000000003E-8</c:v>
                </c:pt>
                <c:pt idx="147">
                  <c:v>2.3638680000000005E-8</c:v>
                </c:pt>
                <c:pt idx="148">
                  <c:v>-2.57666E-8</c:v>
                </c:pt>
                <c:pt idx="149">
                  <c:v>-7.5171879999999995E-8</c:v>
                </c:pt>
                <c:pt idx="150">
                  <c:v>-1.245772E-7</c:v>
                </c:pt>
                <c:pt idx="151">
                  <c:v>-1.5762160000000001E-7</c:v>
                </c:pt>
                <c:pt idx="152">
                  <c:v>-1.6304019999999999E-7</c:v>
                </c:pt>
                <c:pt idx="153">
                  <c:v>-1.6845869999999998E-7</c:v>
                </c:pt>
                <c:pt idx="154">
                  <c:v>-1.7387729999999999E-7</c:v>
                </c:pt>
                <c:pt idx="155">
                  <c:v>-1.7929580000000001E-7</c:v>
                </c:pt>
                <c:pt idx="156">
                  <c:v>-1.8471439999999996E-7</c:v>
                </c:pt>
                <c:pt idx="157">
                  <c:v>-1.8780830000000004E-7</c:v>
                </c:pt>
                <c:pt idx="158">
                  <c:v>-1.6454779999999996E-7</c:v>
                </c:pt>
                <c:pt idx="159">
                  <c:v>-1.412872E-7</c:v>
                </c:pt>
                <c:pt idx="160">
                  <c:v>-1.180267E-7</c:v>
                </c:pt>
                <c:pt idx="161">
                  <c:v>-9.4766120000000002E-8</c:v>
                </c:pt>
                <c:pt idx="162">
                  <c:v>-7.1505559999999997E-8</c:v>
                </c:pt>
                <c:pt idx="163">
                  <c:v>-4.8245010000000003E-8</c:v>
                </c:pt>
                <c:pt idx="164">
                  <c:v>-6.5040090000000001E-8</c:v>
                </c:pt>
                <c:pt idx="165">
                  <c:v>-9.2480360000000014E-8</c:v>
                </c:pt>
                <c:pt idx="166">
                  <c:v>-1.1992060000000001E-7</c:v>
                </c:pt>
                <c:pt idx="167">
                  <c:v>-1.473609E-7</c:v>
                </c:pt>
                <c:pt idx="168">
                  <c:v>-1.7480119999999999E-7</c:v>
                </c:pt>
                <c:pt idx="169">
                  <c:v>-2.022415E-7</c:v>
                </c:pt>
                <c:pt idx="170">
                  <c:v>-1.918978E-7</c:v>
                </c:pt>
                <c:pt idx="171">
                  <c:v>-1.4377009999999999E-7</c:v>
                </c:pt>
                <c:pt idx="172">
                  <c:v>-9.5642430000000002E-8</c:v>
                </c:pt>
                <c:pt idx="173">
                  <c:v>-4.7514769999999998E-8</c:v>
                </c:pt>
                <c:pt idx="174">
                  <c:v>6.1290139999999995E-10</c:v>
                </c:pt>
                <c:pt idx="175">
                  <c:v>4.8740570000000001E-8</c:v>
                </c:pt>
                <c:pt idx="176">
                  <c:v>7.8134489999999994E-8</c:v>
                </c:pt>
                <c:pt idx="177">
                  <c:v>3.703726E-8</c:v>
                </c:pt>
                <c:pt idx="178">
                  <c:v>-4.0599749999999999E-9</c:v>
                </c:pt>
                <c:pt idx="179">
                  <c:v>-4.5157209999999999E-8</c:v>
                </c:pt>
                <c:pt idx="180">
                  <c:v>-8.6254450000000004E-8</c:v>
                </c:pt>
                <c:pt idx="181">
                  <c:v>-1.2735170000000001E-7</c:v>
                </c:pt>
                <c:pt idx="182">
                  <c:v>-1.6844890000000001E-7</c:v>
                </c:pt>
                <c:pt idx="183">
                  <c:v>-1.163169E-7</c:v>
                </c:pt>
                <c:pt idx="184">
                  <c:v>-5.619022E-8</c:v>
                </c:pt>
                <c:pt idx="185">
                  <c:v>3.9364250000000003E-9</c:v>
                </c:pt>
                <c:pt idx="186">
                  <c:v>6.4063069999999998E-8</c:v>
                </c:pt>
                <c:pt idx="187">
                  <c:v>1.241897E-7</c:v>
                </c:pt>
                <c:pt idx="188">
                  <c:v>1.8431639999999999E-7</c:v>
                </c:pt>
                <c:pt idx="189">
                  <c:v>1.7930660000000001E-7</c:v>
                </c:pt>
                <c:pt idx="190">
                  <c:v>1.3636229999999999E-7</c:v>
                </c:pt>
                <c:pt idx="191">
                  <c:v>9.3418090000000005E-8</c:v>
                </c:pt>
                <c:pt idx="192">
                  <c:v>5.0473849999999998E-8</c:v>
                </c:pt>
                <c:pt idx="193">
                  <c:v>7.5296229999999992E-9</c:v>
                </c:pt>
                <c:pt idx="194">
                  <c:v>-3.5414609999999998E-8</c:v>
                </c:pt>
                <c:pt idx="195">
                  <c:v>-7.1901730000000004E-8</c:v>
                </c:pt>
                <c:pt idx="196">
                  <c:v>-9.6074979999999999E-8</c:v>
                </c:pt>
                <c:pt idx="197">
                  <c:v>-1.2024819999999999E-7</c:v>
                </c:pt>
                <c:pt idx="198">
                  <c:v>-1.4442150000000001E-7</c:v>
                </c:pt>
                <c:pt idx="199">
                  <c:v>-1.6859470000000001E-7</c:v>
                </c:pt>
                <c:pt idx="200">
                  <c:v>-1.9276799999999997E-7</c:v>
                </c:pt>
                <c:pt idx="201">
                  <c:v>-2.12828E-7</c:v>
                </c:pt>
                <c:pt idx="202">
                  <c:v>-1.635916E-7</c:v>
                </c:pt>
                <c:pt idx="203">
                  <c:v>-1.143551E-7</c:v>
                </c:pt>
                <c:pt idx="204">
                  <c:v>-6.511866E-8</c:v>
                </c:pt>
                <c:pt idx="205">
                  <c:v>-1.58822E-8</c:v>
                </c:pt>
                <c:pt idx="206">
                  <c:v>3.3354270000000002E-8</c:v>
                </c:pt>
                <c:pt idx="207">
                  <c:v>8.2590730000000001E-8</c:v>
                </c:pt>
                <c:pt idx="208">
                  <c:v>8.6512929999999999E-8</c:v>
                </c:pt>
                <c:pt idx="209">
                  <c:v>7.6742180000000004E-8</c:v>
                </c:pt>
                <c:pt idx="210">
                  <c:v>6.6971429999999996E-8</c:v>
                </c:pt>
                <c:pt idx="211">
                  <c:v>5.7200680000000008E-8</c:v>
                </c:pt>
                <c:pt idx="212">
                  <c:v>4.7429920000000003E-8</c:v>
                </c:pt>
                <c:pt idx="213">
                  <c:v>3.7659170000000001E-8</c:v>
                </c:pt>
                <c:pt idx="214">
                  <c:v>1.408982E-8</c:v>
                </c:pt>
                <c:pt idx="215">
                  <c:v>-2.4370819999999999E-8</c:v>
                </c:pt>
                <c:pt idx="216">
                  <c:v>-6.2831460000000003E-8</c:v>
                </c:pt>
                <c:pt idx="217">
                  <c:v>-1.0129209999999998E-7</c:v>
                </c:pt>
                <c:pt idx="218">
                  <c:v>-1.3975269999999999E-7</c:v>
                </c:pt>
                <c:pt idx="219">
                  <c:v>-1.7821340000000003E-7</c:v>
                </c:pt>
                <c:pt idx="220">
                  <c:v>-1.9620779999999997E-7</c:v>
                </c:pt>
                <c:pt idx="221">
                  <c:v>-1.2968470000000001E-7</c:v>
                </c:pt>
                <c:pt idx="222">
                  <c:v>-6.3161489999999996E-8</c:v>
                </c:pt>
                <c:pt idx="223">
                  <c:v>3.3616770000000002E-9</c:v>
                </c:pt>
                <c:pt idx="224">
                  <c:v>6.9884839999999995E-8</c:v>
                </c:pt>
                <c:pt idx="225">
                  <c:v>1.3640800000000001E-7</c:v>
                </c:pt>
                <c:pt idx="226">
                  <c:v>2.0293119999999999E-7</c:v>
                </c:pt>
                <c:pt idx="227">
                  <c:v>1.494169E-7</c:v>
                </c:pt>
                <c:pt idx="228">
                  <c:v>8.3893969999999994E-8</c:v>
                </c:pt>
                <c:pt idx="229">
                  <c:v>1.8371089999999998E-8</c:v>
                </c:pt>
                <c:pt idx="230">
                  <c:v>-4.7151789999999997E-8</c:v>
                </c:pt>
                <c:pt idx="231">
                  <c:v>-1.1267470000000001E-7</c:v>
                </c:pt>
                <c:pt idx="232">
                  <c:v>-1.781976E-7</c:v>
                </c:pt>
                <c:pt idx="233">
                  <c:v>-1.6477070000000001E-7</c:v>
                </c:pt>
                <c:pt idx="234">
                  <c:v>-1.0357800000000002E-7</c:v>
                </c:pt>
                <c:pt idx="235">
                  <c:v>-4.2385329999999998E-8</c:v>
                </c:pt>
                <c:pt idx="236">
                  <c:v>1.880736E-8</c:v>
                </c:pt>
                <c:pt idx="237">
                  <c:v>8.0000040000000001E-8</c:v>
                </c:pt>
                <c:pt idx="238">
                  <c:v>1.4119270000000001E-7</c:v>
                </c:pt>
                <c:pt idx="239">
                  <c:v>1.6612629999999999E-7</c:v>
                </c:pt>
                <c:pt idx="240">
                  <c:v>1.2004740000000001E-7</c:v>
                </c:pt>
                <c:pt idx="241">
                  <c:v>7.3968519999999998E-8</c:v>
                </c:pt>
                <c:pt idx="242">
                  <c:v>2.7889650000000004E-8</c:v>
                </c:pt>
                <c:pt idx="243">
                  <c:v>-1.8189219999999999E-8</c:v>
                </c:pt>
                <c:pt idx="244">
                  <c:v>-6.4268089999999999E-8</c:v>
                </c:pt>
                <c:pt idx="245">
                  <c:v>-1.088483E-7</c:v>
                </c:pt>
                <c:pt idx="246">
                  <c:v>-1.27151E-7</c:v>
                </c:pt>
                <c:pt idx="247">
                  <c:v>-1.454536E-7</c:v>
                </c:pt>
                <c:pt idx="248">
                  <c:v>-1.637563E-7</c:v>
                </c:pt>
                <c:pt idx="249">
                  <c:v>-1.8205899999999998E-7</c:v>
                </c:pt>
                <c:pt idx="250">
                  <c:v>-2.0036159999999998E-7</c:v>
                </c:pt>
                <c:pt idx="251">
                  <c:v>-2.1866430000000001E-7</c:v>
                </c:pt>
                <c:pt idx="252">
                  <c:v>-1.7027090000000001E-7</c:v>
                </c:pt>
                <c:pt idx="253">
                  <c:v>-1.0195749999999999E-7</c:v>
                </c:pt>
                <c:pt idx="254">
                  <c:v>-3.3644139999999998E-8</c:v>
                </c:pt>
                <c:pt idx="255">
                  <c:v>3.4669240000000001E-8</c:v>
                </c:pt>
                <c:pt idx="256">
                  <c:v>1.0298259999999999E-7</c:v>
                </c:pt>
                <c:pt idx="257">
                  <c:v>1.7129599999999997E-7</c:v>
                </c:pt>
                <c:pt idx="258">
                  <c:v>1.9110679999999998E-7</c:v>
                </c:pt>
                <c:pt idx="259">
                  <c:v>1.596129E-7</c:v>
                </c:pt>
                <c:pt idx="260">
                  <c:v>1.2811889999999999E-7</c:v>
                </c:pt>
                <c:pt idx="261">
                  <c:v>9.6624970000000004E-8</c:v>
                </c:pt>
                <c:pt idx="262">
                  <c:v>6.5131019999999996E-8</c:v>
                </c:pt>
                <c:pt idx="263">
                  <c:v>3.3637070000000001E-8</c:v>
                </c:pt>
                <c:pt idx="264">
                  <c:v>1.5889530000000001E-8</c:v>
                </c:pt>
                <c:pt idx="265">
                  <c:v>5.1786720000000003E-8</c:v>
                </c:pt>
                <c:pt idx="266">
                  <c:v>8.7683909999999997E-8</c:v>
                </c:pt>
                <c:pt idx="267">
                  <c:v>1.2358109999999999E-7</c:v>
                </c:pt>
                <c:pt idx="268">
                  <c:v>1.594783E-7</c:v>
                </c:pt>
                <c:pt idx="269">
                  <c:v>1.953755E-7</c:v>
                </c:pt>
                <c:pt idx="270">
                  <c:v>2.3127270000000001E-7</c:v>
                </c:pt>
                <c:pt idx="271">
                  <c:v>2.0640109999999999E-7</c:v>
                </c:pt>
                <c:pt idx="272">
                  <c:v>1.7631849999999999E-7</c:v>
                </c:pt>
                <c:pt idx="273">
                  <c:v>1.462358E-7</c:v>
                </c:pt>
                <c:pt idx="274">
                  <c:v>1.1615320000000001E-7</c:v>
                </c:pt>
                <c:pt idx="275">
                  <c:v>8.6070530000000006E-8</c:v>
                </c:pt>
                <c:pt idx="276">
                  <c:v>5.5987890000000003E-8</c:v>
                </c:pt>
                <c:pt idx="277">
                  <c:v>2.6048680000000001E-8</c:v>
                </c:pt>
                <c:pt idx="278">
                  <c:v>-3.8094950000000002E-9</c:v>
                </c:pt>
                <c:pt idx="279">
                  <c:v>-3.3667670000000001E-8</c:v>
                </c:pt>
                <c:pt idx="280">
                  <c:v>-6.3525849999999994E-8</c:v>
                </c:pt>
                <c:pt idx="281">
                  <c:v>-9.3384030000000001E-8</c:v>
                </c:pt>
                <c:pt idx="282">
                  <c:v>-1.232422E-7</c:v>
                </c:pt>
                <c:pt idx="283">
                  <c:v>-1.3311570000000001E-7</c:v>
                </c:pt>
                <c:pt idx="284">
                  <c:v>-1.0715580000000001E-7</c:v>
                </c:pt>
                <c:pt idx="285">
                  <c:v>-8.1195839999999997E-8</c:v>
                </c:pt>
                <c:pt idx="286">
                  <c:v>-5.5235909999999997E-8</c:v>
                </c:pt>
                <c:pt idx="287">
                  <c:v>-2.927598E-8</c:v>
                </c:pt>
                <c:pt idx="288">
                  <c:v>-3.3160419999999999E-9</c:v>
                </c:pt>
                <c:pt idx="289">
                  <c:v>2.0108639999999999E-8</c:v>
                </c:pt>
                <c:pt idx="290">
                  <c:v>1.315452E-8</c:v>
                </c:pt>
                <c:pt idx="291">
                  <c:v>6.2004029999999995E-9</c:v>
                </c:pt>
                <c:pt idx="292">
                  <c:v>-7.537156E-10</c:v>
                </c:pt>
                <c:pt idx="293">
                  <c:v>-7.7078340000000003E-9</c:v>
                </c:pt>
                <c:pt idx="294">
                  <c:v>-1.466195E-8</c:v>
                </c:pt>
                <c:pt idx="295">
                  <c:v>-2.1616069999999999E-8</c:v>
                </c:pt>
                <c:pt idx="296">
                  <c:v>-6.2932720000000004E-9</c:v>
                </c:pt>
                <c:pt idx="297">
                  <c:v>1.4703679999999999E-8</c:v>
                </c:pt>
                <c:pt idx="298">
                  <c:v>3.5700629999999998E-8</c:v>
                </c:pt>
                <c:pt idx="299">
                  <c:v>5.6697569999999998E-8</c:v>
                </c:pt>
                <c:pt idx="300">
                  <c:v>7.7694520000000001E-8</c:v>
                </c:pt>
                <c:pt idx="301">
                  <c:v>9.8691470000000018E-8</c:v>
                </c:pt>
                <c:pt idx="302">
                  <c:v>1.1461490000000002E-7</c:v>
                </c:pt>
                <c:pt idx="303">
                  <c:v>1.2579790000000001E-7</c:v>
                </c:pt>
                <c:pt idx="304">
                  <c:v>1.3698090000000001E-7</c:v>
                </c:pt>
                <c:pt idx="305">
                  <c:v>1.4816390000000001E-7</c:v>
                </c:pt>
                <c:pt idx="306">
                  <c:v>1.5934690000000001E-7</c:v>
                </c:pt>
                <c:pt idx="307">
                  <c:v>1.7052990000000001E-7</c:v>
                </c:pt>
                <c:pt idx="308">
                  <c:v>1.6542240000000001E-7</c:v>
                </c:pt>
                <c:pt idx="309">
                  <c:v>1.081684E-7</c:v>
                </c:pt>
                <c:pt idx="310">
                  <c:v>5.0914419999999997E-8</c:v>
                </c:pt>
                <c:pt idx="311">
                  <c:v>-6.3395570000000003E-9</c:v>
                </c:pt>
                <c:pt idx="312">
                  <c:v>-6.3593529999999996E-8</c:v>
                </c:pt>
                <c:pt idx="313">
                  <c:v>-1.2084750000000001E-7</c:v>
                </c:pt>
                <c:pt idx="314">
                  <c:v>-1.781015E-7</c:v>
                </c:pt>
                <c:pt idx="315">
                  <c:v>-1.5726409999999999E-7</c:v>
                </c:pt>
                <c:pt idx="316">
                  <c:v>-1.331696E-7</c:v>
                </c:pt>
                <c:pt idx="317">
                  <c:v>-1.09075E-7</c:v>
                </c:pt>
                <c:pt idx="318">
                  <c:v>-8.4980499999999985E-8</c:v>
                </c:pt>
                <c:pt idx="319">
                  <c:v>-6.0885970000000004E-8</c:v>
                </c:pt>
                <c:pt idx="320">
                  <c:v>-3.679145E-8</c:v>
                </c:pt>
                <c:pt idx="321">
                  <c:v>-3.7844829999999998E-8</c:v>
                </c:pt>
                <c:pt idx="322">
                  <c:v>-5.0623689999999998E-8</c:v>
                </c:pt>
                <c:pt idx="323">
                  <c:v>-6.3402559999999994E-8</c:v>
                </c:pt>
                <c:pt idx="324">
                  <c:v>-7.6181420000000001E-8</c:v>
                </c:pt>
                <c:pt idx="325">
                  <c:v>-8.8960290000000004E-8</c:v>
                </c:pt>
                <c:pt idx="326">
                  <c:v>-1.0173920000000001E-7</c:v>
                </c:pt>
                <c:pt idx="327">
                  <c:v>-8.9160220000000003E-8</c:v>
                </c:pt>
                <c:pt idx="328">
                  <c:v>-3.9331760000000001E-8</c:v>
                </c:pt>
                <c:pt idx="329">
                  <c:v>1.04967E-8</c:v>
                </c:pt>
                <c:pt idx="330">
                  <c:v>6.0325160000000004E-8</c:v>
                </c:pt>
                <c:pt idx="331">
                  <c:v>1.101536E-7</c:v>
                </c:pt>
                <c:pt idx="332">
                  <c:v>1.599821E-7</c:v>
                </c:pt>
                <c:pt idx="333">
                  <c:v>2.040599E-7</c:v>
                </c:pt>
                <c:pt idx="334">
                  <c:v>2.0897939999999998E-7</c:v>
                </c:pt>
                <c:pt idx="335">
                  <c:v>2.1389900000000003E-7</c:v>
                </c:pt>
                <c:pt idx="336">
                  <c:v>2.1881859999999997E-7</c:v>
                </c:pt>
                <c:pt idx="337">
                  <c:v>2.2373810000000001E-7</c:v>
                </c:pt>
                <c:pt idx="338">
                  <c:v>2.2865770000000001E-7</c:v>
                </c:pt>
                <c:pt idx="339">
                  <c:v>2.335773E-7</c:v>
                </c:pt>
                <c:pt idx="340">
                  <c:v>2.2430679999999999E-7</c:v>
                </c:pt>
                <c:pt idx="341">
                  <c:v>2.1257230000000001E-7</c:v>
                </c:pt>
                <c:pt idx="342">
                  <c:v>2.008379E-7</c:v>
                </c:pt>
                <c:pt idx="343">
                  <c:v>1.8910339999999999E-7</c:v>
                </c:pt>
                <c:pt idx="344">
                  <c:v>1.77369E-7</c:v>
                </c:pt>
                <c:pt idx="345">
                  <c:v>1.6563450000000003E-7</c:v>
                </c:pt>
                <c:pt idx="346">
                  <c:v>1.36399E-7</c:v>
                </c:pt>
                <c:pt idx="347">
                  <c:v>9.4283359999999994E-8</c:v>
                </c:pt>
                <c:pt idx="348">
                  <c:v>5.2167719999999991E-8</c:v>
                </c:pt>
                <c:pt idx="349">
                  <c:v>1.005207E-8</c:v>
                </c:pt>
                <c:pt idx="350">
                  <c:v>-3.2063569999999997E-8</c:v>
                </c:pt>
                <c:pt idx="351">
                  <c:v>-7.4179209999999999E-8</c:v>
                </c:pt>
                <c:pt idx="352">
                  <c:v>-9.3097610000000006E-8</c:v>
                </c:pt>
                <c:pt idx="353">
                  <c:v>-5.8152490000000001E-8</c:v>
                </c:pt>
                <c:pt idx="354">
                  <c:v>-2.3207369999999999E-8</c:v>
                </c:pt>
                <c:pt idx="355">
                  <c:v>1.173775E-8</c:v>
                </c:pt>
                <c:pt idx="356">
                  <c:v>4.668287E-8</c:v>
                </c:pt>
                <c:pt idx="357">
                  <c:v>8.1627999999999982E-8</c:v>
                </c:pt>
                <c:pt idx="358">
                  <c:v>1.1428829999999999E-7</c:v>
                </c:pt>
                <c:pt idx="359">
                  <c:v>6.4541299999999998E-8</c:v>
                </c:pt>
                <c:pt idx="360">
                  <c:v>1.479427E-8</c:v>
                </c:pt>
                <c:pt idx="361">
                  <c:v>-3.4952759999999998E-8</c:v>
                </c:pt>
                <c:pt idx="362">
                  <c:v>-8.4699779999999993E-8</c:v>
                </c:pt>
                <c:pt idx="363">
                  <c:v>-1.344468E-7</c:v>
                </c:pt>
                <c:pt idx="364">
                  <c:v>-1.841938E-7</c:v>
                </c:pt>
                <c:pt idx="365">
                  <c:v>-1.5810749999999999E-7</c:v>
                </c:pt>
                <c:pt idx="366">
                  <c:v>-1.071532E-7</c:v>
                </c:pt>
                <c:pt idx="367">
                  <c:v>-5.6198820000000001E-8</c:v>
                </c:pt>
                <c:pt idx="368">
                  <c:v>-5.244469999999999E-9</c:v>
                </c:pt>
                <c:pt idx="369">
                  <c:v>4.5709879999999998E-8</c:v>
                </c:pt>
                <c:pt idx="370">
                  <c:v>9.6664229999999998E-8</c:v>
                </c:pt>
                <c:pt idx="371">
                  <c:v>1.2648500000000001E-7</c:v>
                </c:pt>
                <c:pt idx="372">
                  <c:v>1.334093E-7</c:v>
                </c:pt>
                <c:pt idx="373">
                  <c:v>1.403336E-7</c:v>
                </c:pt>
                <c:pt idx="374">
                  <c:v>1.4725789999999999E-7</c:v>
                </c:pt>
                <c:pt idx="375">
                  <c:v>1.5418220000000001E-7</c:v>
                </c:pt>
                <c:pt idx="376">
                  <c:v>1.611065E-7</c:v>
                </c:pt>
                <c:pt idx="377">
                  <c:v>1.5588839999999999E-7</c:v>
                </c:pt>
                <c:pt idx="378">
                  <c:v>1.044378E-7</c:v>
                </c:pt>
                <c:pt idx="379">
                  <c:v>5.2987160000000001E-8</c:v>
                </c:pt>
                <c:pt idx="380">
                  <c:v>1.536559E-9</c:v>
                </c:pt>
                <c:pt idx="381">
                  <c:v>-4.9914039999999999E-8</c:v>
                </c:pt>
                <c:pt idx="382">
                  <c:v>-1.013646E-7</c:v>
                </c:pt>
                <c:pt idx="383">
                  <c:v>-1.5281519999999999E-7</c:v>
                </c:pt>
                <c:pt idx="384">
                  <c:v>-1.475546E-7</c:v>
                </c:pt>
                <c:pt idx="385">
                  <c:v>-1.384186E-7</c:v>
                </c:pt>
                <c:pt idx="386">
                  <c:v>-1.2928249999999999E-7</c:v>
                </c:pt>
                <c:pt idx="387">
                  <c:v>-1.2014650000000001E-7</c:v>
                </c:pt>
                <c:pt idx="388">
                  <c:v>-1.110105E-7</c:v>
                </c:pt>
                <c:pt idx="389">
                  <c:v>-1.0187439999999998E-7</c:v>
                </c:pt>
                <c:pt idx="390">
                  <c:v>-9.0322219999999997E-8</c:v>
                </c:pt>
                <c:pt idx="391">
                  <c:v>-7.7553069999999996E-8</c:v>
                </c:pt>
                <c:pt idx="392">
                  <c:v>-6.4783919999999994E-8</c:v>
                </c:pt>
                <c:pt idx="393">
                  <c:v>-5.2014760000000002E-8</c:v>
                </c:pt>
                <c:pt idx="394">
                  <c:v>-3.9245610000000001E-8</c:v>
                </c:pt>
                <c:pt idx="395">
                  <c:v>-2.6476449999999999E-8</c:v>
                </c:pt>
                <c:pt idx="396">
                  <c:v>-1.740689E-8</c:v>
                </c:pt>
                <c:pt idx="397">
                  <c:v>-1.4026540000000001E-8</c:v>
                </c:pt>
                <c:pt idx="398">
                  <c:v>-1.0646189999999998E-8</c:v>
                </c:pt>
                <c:pt idx="399">
                  <c:v>-7.2658390000000011E-9</c:v>
                </c:pt>
                <c:pt idx="400">
                  <c:v>-3.8854900000000004E-9</c:v>
                </c:pt>
                <c:pt idx="401">
                  <c:v>-5.0514050000000003E-10</c:v>
                </c:pt>
                <c:pt idx="402">
                  <c:v>5.9262960000000005E-9</c:v>
                </c:pt>
                <c:pt idx="403">
                  <c:v>3.3907540000000001E-8</c:v>
                </c:pt>
                <c:pt idx="404">
                  <c:v>6.1888780000000002E-8</c:v>
                </c:pt>
                <c:pt idx="405">
                  <c:v>8.9870020000000003E-8</c:v>
                </c:pt>
                <c:pt idx="406">
                  <c:v>1.178513E-7</c:v>
                </c:pt>
                <c:pt idx="407">
                  <c:v>1.4583249999999999E-7</c:v>
                </c:pt>
                <c:pt idx="408">
                  <c:v>1.7381369999999999E-7</c:v>
                </c:pt>
                <c:pt idx="409">
                  <c:v>1.6517989999999998E-7</c:v>
                </c:pt>
                <c:pt idx="410">
                  <c:v>1.5033560000000001E-7</c:v>
                </c:pt>
                <c:pt idx="411">
                  <c:v>1.3549119999999999E-7</c:v>
                </c:pt>
                <c:pt idx="412">
                  <c:v>1.206468E-7</c:v>
                </c:pt>
                <c:pt idx="413">
                  <c:v>1.0580250000000001E-7</c:v>
                </c:pt>
                <c:pt idx="414">
                  <c:v>9.0958120000000011E-8</c:v>
                </c:pt>
                <c:pt idx="415">
                  <c:v>5.66331E-8</c:v>
                </c:pt>
                <c:pt idx="416">
                  <c:v>8.6039730000000001E-9</c:v>
                </c:pt>
                <c:pt idx="417">
                  <c:v>-3.9425149999999999E-8</c:v>
                </c:pt>
                <c:pt idx="418">
                  <c:v>-8.7454280000000007E-8</c:v>
                </c:pt>
                <c:pt idx="419">
                  <c:v>-1.3548339999999999E-7</c:v>
                </c:pt>
                <c:pt idx="420">
                  <c:v>-1.8351249999999997E-7</c:v>
                </c:pt>
                <c:pt idx="421">
                  <c:v>1.294267E-3</c:v>
                </c:pt>
                <c:pt idx="422">
                  <c:v>5.3525943333333327E-3</c:v>
                </c:pt>
                <c:pt idx="423">
                  <c:v>9.4109230000000016E-3</c:v>
                </c:pt>
                <c:pt idx="424">
                  <c:v>1.346925E-2</c:v>
                </c:pt>
                <c:pt idx="425">
                  <c:v>1.7527573333333334E-2</c:v>
                </c:pt>
                <c:pt idx="426">
                  <c:v>2.1585903333333333E-2</c:v>
                </c:pt>
                <c:pt idx="427">
                  <c:v>2.6299476666666669E-2</c:v>
                </c:pt>
                <c:pt idx="428">
                  <c:v>4.295823666666667E-2</c:v>
                </c:pt>
                <c:pt idx="429">
                  <c:v>5.9616990000000002E-2</c:v>
                </c:pt>
                <c:pt idx="430">
                  <c:v>7.6275750000000003E-2</c:v>
                </c:pt>
                <c:pt idx="431">
                  <c:v>9.2934510000000012E-2</c:v>
                </c:pt>
                <c:pt idx="432">
                  <c:v>0.10959326666666667</c:v>
                </c:pt>
                <c:pt idx="433">
                  <c:v>0.12625203333333332</c:v>
                </c:pt>
                <c:pt idx="434">
                  <c:v>0.14507786666666667</c:v>
                </c:pt>
                <c:pt idx="435">
                  <c:v>0.16449713333333335</c:v>
                </c:pt>
                <c:pt idx="436">
                  <c:v>0.18391636666666666</c:v>
                </c:pt>
                <c:pt idx="437">
                  <c:v>0.20333566666666666</c:v>
                </c:pt>
                <c:pt idx="438">
                  <c:v>0.22275489999999998</c:v>
                </c:pt>
                <c:pt idx="439">
                  <c:v>0.24217420000000001</c:v>
                </c:pt>
                <c:pt idx="440">
                  <c:v>0.26137143333333329</c:v>
                </c:pt>
                <c:pt idx="441">
                  <c:v>0.28036376666666668</c:v>
                </c:pt>
                <c:pt idx="442">
                  <c:v>0.29935610000000001</c:v>
                </c:pt>
                <c:pt idx="443">
                  <c:v>0.31834846666666666</c:v>
                </c:pt>
                <c:pt idx="444">
                  <c:v>0.3373408</c:v>
                </c:pt>
                <c:pt idx="445">
                  <c:v>0.35633313333333333</c:v>
                </c:pt>
                <c:pt idx="446">
                  <c:v>0.37535493333333331</c:v>
                </c:pt>
                <c:pt idx="447">
                  <c:v>0.39446330000000002</c:v>
                </c:pt>
                <c:pt idx="448">
                  <c:v>0.41357170000000004</c:v>
                </c:pt>
                <c:pt idx="449">
                  <c:v>0.43268006666666664</c:v>
                </c:pt>
                <c:pt idx="450">
                  <c:v>0.45178840000000003</c:v>
                </c:pt>
                <c:pt idx="451">
                  <c:v>0.47089676666666663</c:v>
                </c:pt>
                <c:pt idx="452">
                  <c:v>0.49000516666666671</c:v>
                </c:pt>
                <c:pt idx="453">
                  <c:v>0.50817373333333327</c:v>
                </c:pt>
                <c:pt idx="454">
                  <c:v>0.52633276666666662</c:v>
                </c:pt>
                <c:pt idx="455">
                  <c:v>0.54449186666666671</c:v>
                </c:pt>
                <c:pt idx="456">
                  <c:v>0.56265086666666664</c:v>
                </c:pt>
                <c:pt idx="457">
                  <c:v>0.58080993333333331</c:v>
                </c:pt>
                <c:pt idx="458">
                  <c:v>0.5989690333333334</c:v>
                </c:pt>
                <c:pt idx="459">
                  <c:v>0.61880829999999998</c:v>
                </c:pt>
                <c:pt idx="460">
                  <c:v>0.63928186666666664</c:v>
                </c:pt>
                <c:pt idx="461">
                  <c:v>0.65975539999999999</c:v>
                </c:pt>
                <c:pt idx="462">
                  <c:v>0.68022893333333345</c:v>
                </c:pt>
                <c:pt idx="463">
                  <c:v>0.70070249999999989</c:v>
                </c:pt>
                <c:pt idx="464">
                  <c:v>0.72117599999999993</c:v>
                </c:pt>
                <c:pt idx="465">
                  <c:v>0.74444219999999994</c:v>
                </c:pt>
                <c:pt idx="466">
                  <c:v>0.7709471</c:v>
                </c:pt>
                <c:pt idx="467">
                  <c:v>0.79745199999999994</c:v>
                </c:pt>
                <c:pt idx="468">
                  <c:v>0.82395686666666668</c:v>
                </c:pt>
                <c:pt idx="469">
                  <c:v>0.85046176666666662</c:v>
                </c:pt>
                <c:pt idx="470">
                  <c:v>0.87696666666666667</c:v>
                </c:pt>
                <c:pt idx="471">
                  <c:v>0.90622183333333339</c:v>
                </c:pt>
                <c:pt idx="472">
                  <c:v>0.94640593333333323</c:v>
                </c:pt>
                <c:pt idx="473">
                  <c:v>0.9865900666666666</c:v>
                </c:pt>
                <c:pt idx="474">
                  <c:v>1.0267743333333332</c:v>
                </c:pt>
                <c:pt idx="475">
                  <c:v>1.0669579999999999</c:v>
                </c:pt>
                <c:pt idx="476">
                  <c:v>1.1071426666666666</c:v>
                </c:pt>
                <c:pt idx="477">
                  <c:v>1.1473263333333332</c:v>
                </c:pt>
                <c:pt idx="478">
                  <c:v>1.2023786666666665</c:v>
                </c:pt>
                <c:pt idx="479">
                  <c:v>1.258381</c:v>
                </c:pt>
                <c:pt idx="480">
                  <c:v>1.3143833333333335</c:v>
                </c:pt>
                <c:pt idx="481">
                  <c:v>1.3703853333333333</c:v>
                </c:pt>
                <c:pt idx="482">
                  <c:v>1.4263873333333332</c:v>
                </c:pt>
                <c:pt idx="483">
                  <c:v>1.4823896666666669</c:v>
                </c:pt>
                <c:pt idx="484">
                  <c:v>1.5403363333333333</c:v>
                </c:pt>
                <c:pt idx="485">
                  <c:v>1.5992026666666668</c:v>
                </c:pt>
                <c:pt idx="486">
                  <c:v>1.658069</c:v>
                </c:pt>
                <c:pt idx="487">
                  <c:v>1.7169353333333335</c:v>
                </c:pt>
                <c:pt idx="488">
                  <c:v>1.7758013333333331</c:v>
                </c:pt>
                <c:pt idx="489">
                  <c:v>1.834668</c:v>
                </c:pt>
                <c:pt idx="490">
                  <c:v>1.8838666666666668</c:v>
                </c:pt>
                <c:pt idx="491">
                  <c:v>1.9196573333333333</c:v>
                </c:pt>
                <c:pt idx="492">
                  <c:v>1.9554479999999999</c:v>
                </c:pt>
                <c:pt idx="493">
                  <c:v>1.9912383333333334</c:v>
                </c:pt>
                <c:pt idx="494">
                  <c:v>2.0270290000000002</c:v>
                </c:pt>
                <c:pt idx="495">
                  <c:v>2.0628196666666665</c:v>
                </c:pt>
                <c:pt idx="496">
                  <c:v>2.0956053333333333</c:v>
                </c:pt>
                <c:pt idx="497">
                  <c:v>2.1126206666666665</c:v>
                </c:pt>
                <c:pt idx="498">
                  <c:v>2.1296366666666668</c:v>
                </c:pt>
                <c:pt idx="499">
                  <c:v>2.1466516666666666</c:v>
                </c:pt>
                <c:pt idx="500">
                  <c:v>2.1636676666666665</c:v>
                </c:pt>
                <c:pt idx="501">
                  <c:v>2.1806833333333331</c:v>
                </c:pt>
                <c:pt idx="502">
                  <c:v>2.1976986666666662</c:v>
                </c:pt>
                <c:pt idx="503">
                  <c:v>2.2064123333333332</c:v>
                </c:pt>
                <c:pt idx="504">
                  <c:v>2.2142130000000004</c:v>
                </c:pt>
                <c:pt idx="505">
                  <c:v>2.2220140000000002</c:v>
                </c:pt>
                <c:pt idx="506">
                  <c:v>2.2298146666666665</c:v>
                </c:pt>
                <c:pt idx="507">
                  <c:v>2.2376156666666667</c:v>
                </c:pt>
                <c:pt idx="508">
                  <c:v>2.2454163333333335</c:v>
                </c:pt>
                <c:pt idx="509">
                  <c:v>2.250988</c:v>
                </c:pt>
                <c:pt idx="510">
                  <c:v>2.2553216666666667</c:v>
                </c:pt>
                <c:pt idx="511">
                  <c:v>2.259655</c:v>
                </c:pt>
                <c:pt idx="512">
                  <c:v>2.2639883333333333</c:v>
                </c:pt>
                <c:pt idx="513">
                  <c:v>2.2683223333333333</c:v>
                </c:pt>
                <c:pt idx="514">
                  <c:v>2.272656</c:v>
                </c:pt>
                <c:pt idx="515">
                  <c:v>2.2763073333333335</c:v>
                </c:pt>
                <c:pt idx="516">
                  <c:v>2.2788736666666671</c:v>
                </c:pt>
                <c:pt idx="517">
                  <c:v>2.2814396666666665</c:v>
                </c:pt>
                <c:pt idx="518">
                  <c:v>2.2840060000000002</c:v>
                </c:pt>
                <c:pt idx="519">
                  <c:v>2.2865723333333334</c:v>
                </c:pt>
                <c:pt idx="520">
                  <c:v>2.2891386666666667</c:v>
                </c:pt>
                <c:pt idx="521">
                  <c:v>2.2917173333333332</c:v>
                </c:pt>
                <c:pt idx="522">
                  <c:v>2.2943803333333332</c:v>
                </c:pt>
                <c:pt idx="523">
                  <c:v>2.2970436666666667</c:v>
                </c:pt>
                <c:pt idx="524">
                  <c:v>2.2997070000000002</c:v>
                </c:pt>
                <c:pt idx="525">
                  <c:v>2.3023696666666669</c:v>
                </c:pt>
                <c:pt idx="526">
                  <c:v>2.3050329999999999</c:v>
                </c:pt>
                <c:pt idx="527">
                  <c:v>2.3076966666666663</c:v>
                </c:pt>
                <c:pt idx="528">
                  <c:v>2.3104756666666666</c:v>
                </c:pt>
                <c:pt idx="529">
                  <c:v>2.313272</c:v>
                </c:pt>
                <c:pt idx="530">
                  <c:v>2.316068</c:v>
                </c:pt>
                <c:pt idx="531">
                  <c:v>2.3188643333333334</c:v>
                </c:pt>
                <c:pt idx="532">
                  <c:v>2.3216606666666668</c:v>
                </c:pt>
                <c:pt idx="533">
                  <c:v>2.3244566666666664</c:v>
                </c:pt>
                <c:pt idx="534">
                  <c:v>2.3262890000000001</c:v>
                </c:pt>
                <c:pt idx="535">
                  <c:v>2.327531</c:v>
                </c:pt>
                <c:pt idx="536">
                  <c:v>2.3287726666666666</c:v>
                </c:pt>
                <c:pt idx="537">
                  <c:v>2.3300146666666666</c:v>
                </c:pt>
                <c:pt idx="538">
                  <c:v>2.3312559999999998</c:v>
                </c:pt>
                <c:pt idx="539">
                  <c:v>2.3324976666666668</c:v>
                </c:pt>
                <c:pt idx="540">
                  <c:v>2.3341829999999999</c:v>
                </c:pt>
                <c:pt idx="541">
                  <c:v>2.3366363333333333</c:v>
                </c:pt>
                <c:pt idx="542">
                  <c:v>2.3390893333333334</c:v>
                </c:pt>
                <c:pt idx="543">
                  <c:v>2.341542</c:v>
                </c:pt>
                <c:pt idx="544">
                  <c:v>2.3439953333333334</c:v>
                </c:pt>
                <c:pt idx="545">
                  <c:v>2.3464483333333335</c:v>
                </c:pt>
                <c:pt idx="546">
                  <c:v>2.3487659999999999</c:v>
                </c:pt>
                <c:pt idx="547">
                  <c:v>2.3500196666666668</c:v>
                </c:pt>
                <c:pt idx="548">
                  <c:v>2.3512733333333333</c:v>
                </c:pt>
                <c:pt idx="549">
                  <c:v>2.3525270000000003</c:v>
                </c:pt>
                <c:pt idx="550">
                  <c:v>2.3537803333333334</c:v>
                </c:pt>
                <c:pt idx="551">
                  <c:v>2.3550339999999998</c:v>
                </c:pt>
                <c:pt idx="552">
                  <c:v>2.3562869999999996</c:v>
                </c:pt>
                <c:pt idx="553">
                  <c:v>2.357955</c:v>
                </c:pt>
                <c:pt idx="554">
                  <c:v>2.3596900000000001</c:v>
                </c:pt>
                <c:pt idx="555">
                  <c:v>2.361425333333333</c:v>
                </c:pt>
                <c:pt idx="556">
                  <c:v>2.3631599999999997</c:v>
                </c:pt>
                <c:pt idx="557">
                  <c:v>2.3648953333333331</c:v>
                </c:pt>
                <c:pt idx="558">
                  <c:v>2.3666300000000002</c:v>
                </c:pt>
                <c:pt idx="559">
                  <c:v>2.3687926666666663</c:v>
                </c:pt>
                <c:pt idx="560">
                  <c:v>2.3712293333333334</c:v>
                </c:pt>
                <c:pt idx="561">
                  <c:v>2.3736656666666662</c:v>
                </c:pt>
                <c:pt idx="562">
                  <c:v>2.3761019999999999</c:v>
                </c:pt>
                <c:pt idx="563">
                  <c:v>2.378539</c:v>
                </c:pt>
                <c:pt idx="564">
                  <c:v>2.3809753333333332</c:v>
                </c:pt>
                <c:pt idx="565">
                  <c:v>2.3829933333333333</c:v>
                </c:pt>
                <c:pt idx="566">
                  <c:v>2.3842606666666666</c:v>
                </c:pt>
                <c:pt idx="567">
                  <c:v>2.3855276666666669</c:v>
                </c:pt>
                <c:pt idx="568">
                  <c:v>2.3867953333333332</c:v>
                </c:pt>
                <c:pt idx="569">
                  <c:v>2.3880626666666664</c:v>
                </c:pt>
                <c:pt idx="570">
                  <c:v>2.3893300000000006</c:v>
                </c:pt>
                <c:pt idx="571">
                  <c:v>2.3905836666666667</c:v>
                </c:pt>
                <c:pt idx="572">
                  <c:v>2.3917236666666666</c:v>
                </c:pt>
                <c:pt idx="573">
                  <c:v>2.3928639999999999</c:v>
                </c:pt>
                <c:pt idx="574">
                  <c:v>2.3940036666666669</c:v>
                </c:pt>
                <c:pt idx="575">
                  <c:v>2.3951440000000002</c:v>
                </c:pt>
                <c:pt idx="576">
                  <c:v>2.3962836666666667</c:v>
                </c:pt>
                <c:pt idx="577">
                  <c:v>2.3974243333333334</c:v>
                </c:pt>
                <c:pt idx="578">
                  <c:v>2.3992373333333332</c:v>
                </c:pt>
                <c:pt idx="579">
                  <c:v>2.4011613333333335</c:v>
                </c:pt>
                <c:pt idx="580">
                  <c:v>2.4030846666666665</c:v>
                </c:pt>
                <c:pt idx="581">
                  <c:v>2.4050086666666668</c:v>
                </c:pt>
                <c:pt idx="582">
                  <c:v>2.4069326666666666</c:v>
                </c:pt>
                <c:pt idx="583">
                  <c:v>2.408856333333333</c:v>
                </c:pt>
                <c:pt idx="584">
                  <c:v>2.4104283333333334</c:v>
                </c:pt>
                <c:pt idx="585">
                  <c:v>2.4117773333333337</c:v>
                </c:pt>
                <c:pt idx="586">
                  <c:v>2.4131253333333333</c:v>
                </c:pt>
                <c:pt idx="587">
                  <c:v>2.4144740000000002</c:v>
                </c:pt>
                <c:pt idx="588">
                  <c:v>2.4158226666666667</c:v>
                </c:pt>
                <c:pt idx="589">
                  <c:v>2.4171710000000002</c:v>
                </c:pt>
                <c:pt idx="590">
                  <c:v>2.4178516666666665</c:v>
                </c:pt>
                <c:pt idx="591">
                  <c:v>2.41736</c:v>
                </c:pt>
                <c:pt idx="592">
                  <c:v>2.4168686666666663</c:v>
                </c:pt>
                <c:pt idx="593">
                  <c:v>2.4163770000000002</c:v>
                </c:pt>
                <c:pt idx="594">
                  <c:v>2.415886</c:v>
                </c:pt>
                <c:pt idx="595">
                  <c:v>2.4153943333333334</c:v>
                </c:pt>
                <c:pt idx="596">
                  <c:v>2.4154903333333331</c:v>
                </c:pt>
                <c:pt idx="597">
                  <c:v>2.4200203333333334</c:v>
                </c:pt>
                <c:pt idx="598">
                  <c:v>2.4245509999999997</c:v>
                </c:pt>
                <c:pt idx="599">
                  <c:v>2.429081</c:v>
                </c:pt>
                <c:pt idx="600">
                  <c:v>2.4336116666666672</c:v>
                </c:pt>
                <c:pt idx="601">
                  <c:v>2.4381419999999996</c:v>
                </c:pt>
                <c:pt idx="602">
                  <c:v>2.4426723333333338</c:v>
                </c:pt>
                <c:pt idx="603">
                  <c:v>2.4427083333333335</c:v>
                </c:pt>
                <c:pt idx="604">
                  <c:v>2.442078</c:v>
                </c:pt>
                <c:pt idx="605">
                  <c:v>2.4414476666666665</c:v>
                </c:pt>
                <c:pt idx="606">
                  <c:v>2.4408176666666663</c:v>
                </c:pt>
                <c:pt idx="607">
                  <c:v>2.4401876666666666</c:v>
                </c:pt>
                <c:pt idx="608">
                  <c:v>2.439557666666667</c:v>
                </c:pt>
                <c:pt idx="609">
                  <c:v>2.4399503333333334</c:v>
                </c:pt>
                <c:pt idx="610">
                  <c:v>2.4409543333333334</c:v>
                </c:pt>
                <c:pt idx="611">
                  <c:v>2.4419580000000001</c:v>
                </c:pt>
                <c:pt idx="612">
                  <c:v>2.4429613333333333</c:v>
                </c:pt>
                <c:pt idx="613">
                  <c:v>2.4439653333333333</c:v>
                </c:pt>
                <c:pt idx="614">
                  <c:v>2.4449689999999999</c:v>
                </c:pt>
                <c:pt idx="615">
                  <c:v>2.4456123333333335</c:v>
                </c:pt>
                <c:pt idx="616">
                  <c:v>2.4456720000000001</c:v>
                </c:pt>
                <c:pt idx="617">
                  <c:v>2.4457313333333333</c:v>
                </c:pt>
                <c:pt idx="618">
                  <c:v>2.4457913333333337</c:v>
                </c:pt>
                <c:pt idx="619">
                  <c:v>2.4458509999999998</c:v>
                </c:pt>
                <c:pt idx="620">
                  <c:v>2.4459103333333334</c:v>
                </c:pt>
                <c:pt idx="621">
                  <c:v>2.4462363333333332</c:v>
                </c:pt>
                <c:pt idx="622">
                  <c:v>2.4482103333333334</c:v>
                </c:pt>
                <c:pt idx="623">
                  <c:v>2.4501846666666665</c:v>
                </c:pt>
                <c:pt idx="624">
                  <c:v>2.4521583333333332</c:v>
                </c:pt>
                <c:pt idx="625">
                  <c:v>2.4541326666666663</c:v>
                </c:pt>
                <c:pt idx="626">
                  <c:v>2.4561066666666664</c:v>
                </c:pt>
                <c:pt idx="627">
                  <c:v>2.4580806666666666</c:v>
                </c:pt>
                <c:pt idx="628">
                  <c:v>2.4562973333333331</c:v>
                </c:pt>
                <c:pt idx="629">
                  <c:v>2.4540773333333332</c:v>
                </c:pt>
                <c:pt idx="630">
                  <c:v>2.4518576666666667</c:v>
                </c:pt>
                <c:pt idx="631">
                  <c:v>2.4496380000000002</c:v>
                </c:pt>
                <c:pt idx="632">
                  <c:v>2.4474180000000003</c:v>
                </c:pt>
                <c:pt idx="633">
                  <c:v>2.4451983333333334</c:v>
                </c:pt>
                <c:pt idx="634">
                  <c:v>2.4474860000000001</c:v>
                </c:pt>
                <c:pt idx="635">
                  <c:v>2.452147333333333</c:v>
                </c:pt>
                <c:pt idx="636">
                  <c:v>2.456808333333333</c:v>
                </c:pt>
                <c:pt idx="637">
                  <c:v>2.4614696666666664</c:v>
                </c:pt>
                <c:pt idx="638">
                  <c:v>2.4661310000000003</c:v>
                </c:pt>
                <c:pt idx="639">
                  <c:v>2.4707923333333333</c:v>
                </c:pt>
                <c:pt idx="640">
                  <c:v>2.472936666666667</c:v>
                </c:pt>
                <c:pt idx="641">
                  <c:v>2.471517</c:v>
                </c:pt>
                <c:pt idx="642">
                  <c:v>2.4700973333333334</c:v>
                </c:pt>
                <c:pt idx="643">
                  <c:v>2.4686776666666663</c:v>
                </c:pt>
                <c:pt idx="644">
                  <c:v>2.4672579999999997</c:v>
                </c:pt>
                <c:pt idx="645">
                  <c:v>2.4658383333333336</c:v>
                </c:pt>
                <c:pt idx="646">
                  <c:v>2.4646503333333332</c:v>
                </c:pt>
                <c:pt idx="647">
                  <c:v>2.4645523333333332</c:v>
                </c:pt>
                <c:pt idx="648">
                  <c:v>2.4644539999999999</c:v>
                </c:pt>
                <c:pt idx="649">
                  <c:v>2.464356</c:v>
                </c:pt>
                <c:pt idx="650">
                  <c:v>2.4642579999999996</c:v>
                </c:pt>
                <c:pt idx="651">
                  <c:v>2.4641596666666667</c:v>
                </c:pt>
                <c:pt idx="652">
                  <c:v>2.4640616666666673</c:v>
                </c:pt>
                <c:pt idx="653">
                  <c:v>2.4638743333333335</c:v>
                </c:pt>
                <c:pt idx="654">
                  <c:v>2.4636813333333332</c:v>
                </c:pt>
                <c:pt idx="655">
                  <c:v>2.4634879999999999</c:v>
                </c:pt>
                <c:pt idx="656">
                  <c:v>2.463295</c:v>
                </c:pt>
                <c:pt idx="657">
                  <c:v>2.4631013333333334</c:v>
                </c:pt>
                <c:pt idx="658">
                  <c:v>2.4629083333333335</c:v>
                </c:pt>
                <c:pt idx="659">
                  <c:v>2.4610456666666671</c:v>
                </c:pt>
                <c:pt idx="660">
                  <c:v>2.4584609999999998</c:v>
                </c:pt>
                <c:pt idx="661">
                  <c:v>2.4558759999999999</c:v>
                </c:pt>
                <c:pt idx="662">
                  <c:v>2.4532910000000001</c:v>
                </c:pt>
                <c:pt idx="663">
                  <c:v>2.4507063333333332</c:v>
                </c:pt>
                <c:pt idx="664">
                  <c:v>2.4481213333333334</c:v>
                </c:pt>
                <c:pt idx="665">
                  <c:v>2.4449556666666665</c:v>
                </c:pt>
                <c:pt idx="666">
                  <c:v>2.4411116666666666</c:v>
                </c:pt>
                <c:pt idx="667">
                  <c:v>2.4372669999999999</c:v>
                </c:pt>
                <c:pt idx="668">
                  <c:v>2.4334226666666665</c:v>
                </c:pt>
                <c:pt idx="669">
                  <c:v>2.4295783333333332</c:v>
                </c:pt>
                <c:pt idx="670">
                  <c:v>2.4257339999999998</c:v>
                </c:pt>
                <c:pt idx="671">
                  <c:v>2.421462</c:v>
                </c:pt>
                <c:pt idx="672">
                  <c:v>2.4157176666666662</c:v>
                </c:pt>
                <c:pt idx="673">
                  <c:v>2.4099729999999999</c:v>
                </c:pt>
                <c:pt idx="674">
                  <c:v>2.4042283333333336</c:v>
                </c:pt>
                <c:pt idx="675">
                  <c:v>2.3984839999999998</c:v>
                </c:pt>
                <c:pt idx="676">
                  <c:v>2.3927393333333336</c:v>
                </c:pt>
                <c:pt idx="677">
                  <c:v>2.3869943333333334</c:v>
                </c:pt>
                <c:pt idx="678">
                  <c:v>2.3814916666666668</c:v>
                </c:pt>
                <c:pt idx="679">
                  <c:v>2.3759916666666663</c:v>
                </c:pt>
                <c:pt idx="680">
                  <c:v>2.3704913333333333</c:v>
                </c:pt>
                <c:pt idx="681">
                  <c:v>2.3649909999999998</c:v>
                </c:pt>
                <c:pt idx="682">
                  <c:v>2.3594909999999998</c:v>
                </c:pt>
                <c:pt idx="683">
                  <c:v>2.3539906666666663</c:v>
                </c:pt>
                <c:pt idx="684">
                  <c:v>2.3461239999999997</c:v>
                </c:pt>
                <c:pt idx="685">
                  <c:v>2.3374890000000001</c:v>
                </c:pt>
                <c:pt idx="686">
                  <c:v>2.3288543333333336</c:v>
                </c:pt>
                <c:pt idx="687">
                  <c:v>2.3202190000000003</c:v>
                </c:pt>
                <c:pt idx="688">
                  <c:v>2.3115846666666666</c:v>
                </c:pt>
                <c:pt idx="689">
                  <c:v>2.3029493333333337</c:v>
                </c:pt>
                <c:pt idx="690">
                  <c:v>2.2937886666666665</c:v>
                </c:pt>
                <c:pt idx="691">
                  <c:v>2.2841463333333336</c:v>
                </c:pt>
                <c:pt idx="692">
                  <c:v>2.2745039999999999</c:v>
                </c:pt>
                <c:pt idx="693">
                  <c:v>2.2648613333333336</c:v>
                </c:pt>
                <c:pt idx="694">
                  <c:v>2.2552189999999999</c:v>
                </c:pt>
                <c:pt idx="695">
                  <c:v>2.2455763333333336</c:v>
                </c:pt>
                <c:pt idx="696">
                  <c:v>2.2354299999999996</c:v>
                </c:pt>
                <c:pt idx="697">
                  <c:v>2.2240506666666668</c:v>
                </c:pt>
                <c:pt idx="698">
                  <c:v>2.2126710000000003</c:v>
                </c:pt>
                <c:pt idx="699">
                  <c:v>2.2012913333333333</c:v>
                </c:pt>
                <c:pt idx="700">
                  <c:v>2.1899116666666667</c:v>
                </c:pt>
                <c:pt idx="701">
                  <c:v>2.1785320000000001</c:v>
                </c:pt>
                <c:pt idx="702">
                  <c:v>2.1673373333333332</c:v>
                </c:pt>
                <c:pt idx="703">
                  <c:v>2.159141</c:v>
                </c:pt>
                <c:pt idx="704">
                  <c:v>2.1509450000000001</c:v>
                </c:pt>
                <c:pt idx="705">
                  <c:v>2.1427483333333335</c:v>
                </c:pt>
                <c:pt idx="706">
                  <c:v>2.1345523333333332</c:v>
                </c:pt>
                <c:pt idx="707">
                  <c:v>2.1263559999999999</c:v>
                </c:pt>
                <c:pt idx="708">
                  <c:v>2.1181593333333333</c:v>
                </c:pt>
                <c:pt idx="709">
                  <c:v>2.1085689999999997</c:v>
                </c:pt>
                <c:pt idx="710">
                  <c:v>2.0986889999999998</c:v>
                </c:pt>
                <c:pt idx="711">
                  <c:v>2.0888083333333332</c:v>
                </c:pt>
                <c:pt idx="712">
                  <c:v>2.0789279999999999</c:v>
                </c:pt>
                <c:pt idx="713">
                  <c:v>2.0690476666666666</c:v>
                </c:pt>
                <c:pt idx="714">
                  <c:v>2.0591673333333333</c:v>
                </c:pt>
                <c:pt idx="715">
                  <c:v>2.0497806666666665</c:v>
                </c:pt>
                <c:pt idx="716">
                  <c:v>2.0407253333333331</c:v>
                </c:pt>
                <c:pt idx="717">
                  <c:v>2.0316706666666668</c:v>
                </c:pt>
                <c:pt idx="718">
                  <c:v>2.022615333333333</c:v>
                </c:pt>
                <c:pt idx="719">
                  <c:v>2.0135606666666668</c:v>
                </c:pt>
                <c:pt idx="720">
                  <c:v>2.0045056666666667</c:v>
                </c:pt>
                <c:pt idx="721">
                  <c:v>1.997403</c:v>
                </c:pt>
                <c:pt idx="722">
                  <c:v>1.9936393333333333</c:v>
                </c:pt>
                <c:pt idx="723">
                  <c:v>1.9898756666666666</c:v>
                </c:pt>
                <c:pt idx="724">
                  <c:v>1.9861123333333335</c:v>
                </c:pt>
                <c:pt idx="725">
                  <c:v>1.9823486666666668</c:v>
                </c:pt>
                <c:pt idx="726">
                  <c:v>1.9785846666666667</c:v>
                </c:pt>
                <c:pt idx="727">
                  <c:v>1.9745146666666666</c:v>
                </c:pt>
                <c:pt idx="728">
                  <c:v>1.968593</c:v>
                </c:pt>
                <c:pt idx="729">
                  <c:v>1.9626716666666668</c:v>
                </c:pt>
                <c:pt idx="730">
                  <c:v>1.9567500000000002</c:v>
                </c:pt>
                <c:pt idx="731">
                  <c:v>1.9508286666666665</c:v>
                </c:pt>
                <c:pt idx="732">
                  <c:v>1.9449073333333333</c:v>
                </c:pt>
                <c:pt idx="733">
                  <c:v>1.9389856666666667</c:v>
                </c:pt>
                <c:pt idx="734">
                  <c:v>1.935467</c:v>
                </c:pt>
                <c:pt idx="735">
                  <c:v>1.9321719999999998</c:v>
                </c:pt>
                <c:pt idx="736">
                  <c:v>1.9288766666666668</c:v>
                </c:pt>
                <c:pt idx="737">
                  <c:v>1.9255813333333336</c:v>
                </c:pt>
                <c:pt idx="738">
                  <c:v>1.9222859999999999</c:v>
                </c:pt>
                <c:pt idx="739">
                  <c:v>1.9189906666666667</c:v>
                </c:pt>
                <c:pt idx="740">
                  <c:v>1.9155843333333333</c:v>
                </c:pt>
                <c:pt idx="741">
                  <c:v>1.912128</c:v>
                </c:pt>
                <c:pt idx="742">
                  <c:v>1.9086716666666665</c:v>
                </c:pt>
                <c:pt idx="743">
                  <c:v>1.9052156666666666</c:v>
                </c:pt>
                <c:pt idx="744">
                  <c:v>1.9017593333333334</c:v>
                </c:pt>
                <c:pt idx="745">
                  <c:v>1.8983026666666667</c:v>
                </c:pt>
                <c:pt idx="746">
                  <c:v>1.8936820000000001</c:v>
                </c:pt>
                <c:pt idx="747">
                  <c:v>1.8877213333333334</c:v>
                </c:pt>
                <c:pt idx="748">
                  <c:v>1.8817606666666666</c:v>
                </c:pt>
                <c:pt idx="749">
                  <c:v>1.8757999999999999</c:v>
                </c:pt>
                <c:pt idx="750">
                  <c:v>1.8698393333333334</c:v>
                </c:pt>
                <c:pt idx="751">
                  <c:v>1.8638786666666665</c:v>
                </c:pt>
                <c:pt idx="752">
                  <c:v>1.8594989999999998</c:v>
                </c:pt>
                <c:pt idx="753">
                  <c:v>1.8600996666666667</c:v>
                </c:pt>
                <c:pt idx="754">
                  <c:v>1.8607000000000002</c:v>
                </c:pt>
                <c:pt idx="755">
                  <c:v>1.8613006666666667</c:v>
                </c:pt>
                <c:pt idx="756">
                  <c:v>1.8619010000000003</c:v>
                </c:pt>
                <c:pt idx="757">
                  <c:v>1.8625016666666667</c:v>
                </c:pt>
                <c:pt idx="758">
                  <c:v>1.8633163333333334</c:v>
                </c:pt>
                <c:pt idx="759">
                  <c:v>1.8758543333333335</c:v>
                </c:pt>
                <c:pt idx="760">
                  <c:v>1.8883926666666666</c:v>
                </c:pt>
                <c:pt idx="761">
                  <c:v>1.9009306666666668</c:v>
                </c:pt>
                <c:pt idx="762">
                  <c:v>1.9134690000000001</c:v>
                </c:pt>
                <c:pt idx="763">
                  <c:v>1.926007</c:v>
                </c:pt>
                <c:pt idx="764">
                  <c:v>1.9385450000000002</c:v>
                </c:pt>
                <c:pt idx="765">
                  <c:v>1.9559703333333334</c:v>
                </c:pt>
                <c:pt idx="766">
                  <c:v>1.9746483333333333</c:v>
                </c:pt>
                <c:pt idx="767">
                  <c:v>1.9933259999999999</c:v>
                </c:pt>
                <c:pt idx="768">
                  <c:v>2.0120036666666667</c:v>
                </c:pt>
                <c:pt idx="769">
                  <c:v>2.0306816666666667</c:v>
                </c:pt>
                <c:pt idx="770">
                  <c:v>2.0493596666666662</c:v>
                </c:pt>
                <c:pt idx="771">
                  <c:v>2.0669109999999997</c:v>
                </c:pt>
                <c:pt idx="772">
                  <c:v>2.0836333333333332</c:v>
                </c:pt>
                <c:pt idx="773">
                  <c:v>2.1003556666666667</c:v>
                </c:pt>
                <c:pt idx="774">
                  <c:v>2.1170776666666669</c:v>
                </c:pt>
                <c:pt idx="775">
                  <c:v>2.1337996666666665</c:v>
                </c:pt>
                <c:pt idx="776">
                  <c:v>2.1505216666666667</c:v>
                </c:pt>
                <c:pt idx="777">
                  <c:v>2.1638046666666666</c:v>
                </c:pt>
                <c:pt idx="778">
                  <c:v>2.1708630000000002</c:v>
                </c:pt>
                <c:pt idx="779">
                  <c:v>2.1779223333333335</c:v>
                </c:pt>
                <c:pt idx="780">
                  <c:v>2.1849810000000001</c:v>
                </c:pt>
                <c:pt idx="781">
                  <c:v>2.1920396666666666</c:v>
                </c:pt>
                <c:pt idx="782">
                  <c:v>2.1990986666666665</c:v>
                </c:pt>
                <c:pt idx="783">
                  <c:v>2.2046709999999998</c:v>
                </c:pt>
                <c:pt idx="784">
                  <c:v>2.2008736666666664</c:v>
                </c:pt>
                <c:pt idx="785">
                  <c:v>2.1970770000000002</c:v>
                </c:pt>
                <c:pt idx="786">
                  <c:v>2.1932799999999997</c:v>
                </c:pt>
                <c:pt idx="787">
                  <c:v>2.1894829999999996</c:v>
                </c:pt>
                <c:pt idx="788">
                  <c:v>2.185686</c:v>
                </c:pt>
                <c:pt idx="789">
                  <c:v>2.1818893333333329</c:v>
                </c:pt>
                <c:pt idx="790">
                  <c:v>2.177308</c:v>
                </c:pt>
                <c:pt idx="791">
                  <c:v>2.1726579999999998</c:v>
                </c:pt>
                <c:pt idx="792">
                  <c:v>2.1680079999999999</c:v>
                </c:pt>
                <c:pt idx="793">
                  <c:v>2.1633576666666667</c:v>
                </c:pt>
                <c:pt idx="794">
                  <c:v>2.1587076666666665</c:v>
                </c:pt>
                <c:pt idx="795">
                  <c:v>2.1540576666666666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Sheet1!$I$21</c:f>
              <c:strCache>
                <c:ptCount val="1"/>
                <c:pt idx="0">
                  <c:v>St. John's wort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Sheet1!$D$2:$D$797</c:f>
              <c:numCache>
                <c:formatCode>General</c:formatCode>
                <c:ptCount val="796"/>
                <c:pt idx="0">
                  <c:v>0.33471403333333338</c:v>
                </c:pt>
                <c:pt idx="1">
                  <c:v>0.33407756666666666</c:v>
                </c:pt>
                <c:pt idx="2">
                  <c:v>0.33344109999999993</c:v>
                </c:pt>
                <c:pt idx="3">
                  <c:v>0.33280460000000001</c:v>
                </c:pt>
                <c:pt idx="4">
                  <c:v>0.33216816666666665</c:v>
                </c:pt>
                <c:pt idx="5">
                  <c:v>0.33153166666666672</c:v>
                </c:pt>
                <c:pt idx="6">
                  <c:v>0.32927473333333329</c:v>
                </c:pt>
                <c:pt idx="7">
                  <c:v>0.31921663333333333</c:v>
                </c:pt>
                <c:pt idx="8">
                  <c:v>0.30915856666666669</c:v>
                </c:pt>
                <c:pt idx="9">
                  <c:v>0.29910053333333336</c:v>
                </c:pt>
                <c:pt idx="10">
                  <c:v>0.28904246666666672</c:v>
                </c:pt>
                <c:pt idx="11">
                  <c:v>0.27898440000000002</c:v>
                </c:pt>
                <c:pt idx="12">
                  <c:v>0.26892633333333332</c:v>
                </c:pt>
                <c:pt idx="13">
                  <c:v>0.24836606666666664</c:v>
                </c:pt>
                <c:pt idx="14">
                  <c:v>0.22627783333333332</c:v>
                </c:pt>
                <c:pt idx="15">
                  <c:v>0.20418956666666666</c:v>
                </c:pt>
                <c:pt idx="16">
                  <c:v>0.18210126666666668</c:v>
                </c:pt>
                <c:pt idx="17">
                  <c:v>0.16001303333333336</c:v>
                </c:pt>
                <c:pt idx="18">
                  <c:v>0.13792476666666667</c:v>
                </c:pt>
                <c:pt idx="19">
                  <c:v>0.11820693333333333</c:v>
                </c:pt>
                <c:pt idx="20">
                  <c:v>0.10024855666666667</c:v>
                </c:pt>
                <c:pt idx="21">
                  <c:v>8.2290193333333331E-2</c:v>
                </c:pt>
                <c:pt idx="22">
                  <c:v>6.4331813333333335E-2</c:v>
                </c:pt>
                <c:pt idx="23">
                  <c:v>4.6373436666666663E-2</c:v>
                </c:pt>
                <c:pt idx="24">
                  <c:v>2.8415060000000002E-2</c:v>
                </c:pt>
                <c:pt idx="25">
                  <c:v>1.4727560716666666E-2</c:v>
                </c:pt>
                <c:pt idx="26">
                  <c:v>1.2298281616666665E-2</c:v>
                </c:pt>
                <c:pt idx="27">
                  <c:v>9.8689991833333327E-3</c:v>
                </c:pt>
                <c:pt idx="28">
                  <c:v>7.4397217500000003E-3</c:v>
                </c:pt>
                <c:pt idx="29">
                  <c:v>5.0104403166666665E-3</c:v>
                </c:pt>
                <c:pt idx="30">
                  <c:v>2.5811592166666668E-3</c:v>
                </c:pt>
                <c:pt idx="31">
                  <c:v>1.5187875333333333E-4</c:v>
                </c:pt>
                <c:pt idx="32">
                  <c:v>8.0086540000000003E-5</c:v>
                </c:pt>
                <c:pt idx="33">
                  <c:v>6.6232719999999995E-5</c:v>
                </c:pt>
                <c:pt idx="34">
                  <c:v>5.2378910000000002E-5</c:v>
                </c:pt>
                <c:pt idx="35">
                  <c:v>3.8525090000000001E-5</c:v>
                </c:pt>
                <c:pt idx="36">
                  <c:v>2.467127E-5</c:v>
                </c:pt>
                <c:pt idx="37">
                  <c:v>1.081746E-5</c:v>
                </c:pt>
                <c:pt idx="38">
                  <c:v>1.427694E-5</c:v>
                </c:pt>
                <c:pt idx="39">
                  <c:v>2.595977E-5</c:v>
                </c:pt>
                <c:pt idx="40">
                  <c:v>3.7642599999999998E-5</c:v>
                </c:pt>
                <c:pt idx="41">
                  <c:v>4.9325430000000003E-5</c:v>
                </c:pt>
                <c:pt idx="42">
                  <c:v>6.1008260000000001E-5</c:v>
                </c:pt>
                <c:pt idx="43">
                  <c:v>7.2691090000000005E-5</c:v>
                </c:pt>
                <c:pt idx="44">
                  <c:v>7.4589139999999996E-5</c:v>
                </c:pt>
                <c:pt idx="45">
                  <c:v>6.052286E-5</c:v>
                </c:pt>
                <c:pt idx="46">
                  <c:v>4.6456570000000003E-5</c:v>
                </c:pt>
                <c:pt idx="47">
                  <c:v>3.239029E-5</c:v>
                </c:pt>
                <c:pt idx="48">
                  <c:v>1.832401E-5</c:v>
                </c:pt>
                <c:pt idx="49">
                  <c:v>4.2577319999999999E-6</c:v>
                </c:pt>
                <c:pt idx="50">
                  <c:v>-7.9652559999999994E-6</c:v>
                </c:pt>
                <c:pt idx="51">
                  <c:v>1.7470880000000002E-7</c:v>
                </c:pt>
                <c:pt idx="52">
                  <c:v>8.3146740000000008E-6</c:v>
                </c:pt>
                <c:pt idx="53">
                  <c:v>1.6454639999999999E-5</c:v>
                </c:pt>
                <c:pt idx="54">
                  <c:v>2.45946E-5</c:v>
                </c:pt>
                <c:pt idx="55">
                  <c:v>3.2734570000000001E-5</c:v>
                </c:pt>
                <c:pt idx="56">
                  <c:v>4.0874539999999999E-5</c:v>
                </c:pt>
                <c:pt idx="57">
                  <c:v>4.5982749999999999E-5</c:v>
                </c:pt>
                <c:pt idx="58">
                  <c:v>5.0265590000000001E-5</c:v>
                </c:pt>
                <c:pt idx="59">
                  <c:v>5.4548420000000002E-5</c:v>
                </c:pt>
                <c:pt idx="60">
                  <c:v>5.8831249999999997E-5</c:v>
                </c:pt>
                <c:pt idx="61">
                  <c:v>6.3114079999999998E-5</c:v>
                </c:pt>
                <c:pt idx="62">
                  <c:v>6.7396909999999999E-5</c:v>
                </c:pt>
                <c:pt idx="63">
                  <c:v>6.8016920000000004E-5</c:v>
                </c:pt>
                <c:pt idx="64">
                  <c:v>6.4809520000000005E-5</c:v>
                </c:pt>
                <c:pt idx="65">
                  <c:v>6.1602130000000006E-5</c:v>
                </c:pt>
                <c:pt idx="66">
                  <c:v>5.8394740000000001E-5</c:v>
                </c:pt>
                <c:pt idx="67">
                  <c:v>5.5187340000000002E-5</c:v>
                </c:pt>
                <c:pt idx="68">
                  <c:v>5.1979940000000003E-5</c:v>
                </c:pt>
                <c:pt idx="69">
                  <c:v>4.906735E-5</c:v>
                </c:pt>
                <c:pt idx="70">
                  <c:v>4.7395260000000001E-5</c:v>
                </c:pt>
                <c:pt idx="71">
                  <c:v>4.572316E-5</c:v>
                </c:pt>
                <c:pt idx="72">
                  <c:v>4.405107E-5</c:v>
                </c:pt>
                <c:pt idx="73">
                  <c:v>4.2378980000000001E-5</c:v>
                </c:pt>
                <c:pt idx="74">
                  <c:v>4.070688E-5</c:v>
                </c:pt>
                <c:pt idx="75">
                  <c:v>3.903479E-5</c:v>
                </c:pt>
                <c:pt idx="76">
                  <c:v>3.8682159999999998E-5</c:v>
                </c:pt>
                <c:pt idx="77">
                  <c:v>3.8482690000000003E-5</c:v>
                </c:pt>
                <c:pt idx="78">
                  <c:v>3.8283220000000001E-5</c:v>
                </c:pt>
                <c:pt idx="79">
                  <c:v>3.808376E-5</c:v>
                </c:pt>
                <c:pt idx="80">
                  <c:v>3.7884289999999998E-5</c:v>
                </c:pt>
                <c:pt idx="81">
                  <c:v>3.7684819999999997E-5</c:v>
                </c:pt>
                <c:pt idx="82">
                  <c:v>3.8631660000000002E-5</c:v>
                </c:pt>
                <c:pt idx="83">
                  <c:v>4.0342790000000002E-5</c:v>
                </c:pt>
                <c:pt idx="84">
                  <c:v>4.2053930000000003E-5</c:v>
                </c:pt>
                <c:pt idx="85">
                  <c:v>4.3765060000000003E-5</c:v>
                </c:pt>
                <c:pt idx="86">
                  <c:v>4.5476190000000003E-5</c:v>
                </c:pt>
                <c:pt idx="87">
                  <c:v>4.718732000000001E-5</c:v>
                </c:pt>
                <c:pt idx="88">
                  <c:v>4.7302999999999998E-5</c:v>
                </c:pt>
                <c:pt idx="89">
                  <c:v>4.3783009999999998E-5</c:v>
                </c:pt>
                <c:pt idx="90">
                  <c:v>4.0263009999999998E-5</c:v>
                </c:pt>
                <c:pt idx="91">
                  <c:v>3.6743019999999998E-5</c:v>
                </c:pt>
                <c:pt idx="92">
                  <c:v>3.3223029999999999E-5</c:v>
                </c:pt>
                <c:pt idx="93">
                  <c:v>2.9703039999999999E-5</c:v>
                </c:pt>
                <c:pt idx="94">
                  <c:v>2.6173820000000001E-5</c:v>
                </c:pt>
                <c:pt idx="95">
                  <c:v>2.1732249999999995E-5</c:v>
                </c:pt>
                <c:pt idx="96">
                  <c:v>1.7290679999999999E-5</c:v>
                </c:pt>
                <c:pt idx="97">
                  <c:v>1.28491E-5</c:v>
                </c:pt>
                <c:pt idx="98">
                  <c:v>8.4075340000000001E-6</c:v>
                </c:pt>
                <c:pt idx="99">
                  <c:v>3.965962E-6</c:v>
                </c:pt>
                <c:pt idx="100">
                  <c:v>-4.7560969999999998E-7</c:v>
                </c:pt>
                <c:pt idx="101">
                  <c:v>1.314833E-5</c:v>
                </c:pt>
                <c:pt idx="102">
                  <c:v>3.3972269999999998E-5</c:v>
                </c:pt>
                <c:pt idx="103">
                  <c:v>5.4796210000000003E-5</c:v>
                </c:pt>
                <c:pt idx="104">
                  <c:v>7.5620139999999994E-5</c:v>
                </c:pt>
                <c:pt idx="105">
                  <c:v>9.6444080000000006E-5</c:v>
                </c:pt>
                <c:pt idx="106">
                  <c:v>1.17268E-4</c:v>
                </c:pt>
                <c:pt idx="107">
                  <c:v>1.184606E-4</c:v>
                </c:pt>
                <c:pt idx="108">
                  <c:v>9.2656449999999993E-5</c:v>
                </c:pt>
                <c:pt idx="109">
                  <c:v>6.6852309999999998E-5</c:v>
                </c:pt>
                <c:pt idx="110">
                  <c:v>4.1048180000000003E-5</c:v>
                </c:pt>
                <c:pt idx="111">
                  <c:v>1.524405E-5</c:v>
                </c:pt>
                <c:pt idx="112">
                  <c:v>-1.0560079999999999E-5</c:v>
                </c:pt>
                <c:pt idx="113">
                  <c:v>-3.0407929999999996E-5</c:v>
                </c:pt>
                <c:pt idx="114">
                  <c:v>-9.3173910000000003E-6</c:v>
                </c:pt>
                <c:pt idx="115">
                  <c:v>1.177314E-5</c:v>
                </c:pt>
                <c:pt idx="116">
                  <c:v>3.286368E-5</c:v>
                </c:pt>
                <c:pt idx="117">
                  <c:v>5.395421E-5</c:v>
                </c:pt>
                <c:pt idx="118">
                  <c:v>7.5044740000000006E-5</c:v>
                </c:pt>
                <c:pt idx="119">
                  <c:v>9.613528000000002E-5</c:v>
                </c:pt>
                <c:pt idx="120">
                  <c:v>8.4713370000000013E-5</c:v>
                </c:pt>
                <c:pt idx="121">
                  <c:v>6.6773730000000003E-5</c:v>
                </c:pt>
                <c:pt idx="122">
                  <c:v>4.8834079999999999E-5</c:v>
                </c:pt>
                <c:pt idx="123">
                  <c:v>3.0894430000000002E-5</c:v>
                </c:pt>
                <c:pt idx="124">
                  <c:v>1.295478E-5</c:v>
                </c:pt>
                <c:pt idx="125">
                  <c:v>-4.9848629999999999E-6</c:v>
                </c:pt>
                <c:pt idx="126">
                  <c:v>-9.8008859999999997E-6</c:v>
                </c:pt>
                <c:pt idx="127">
                  <c:v>-3.4392840000000002E-6</c:v>
                </c:pt>
                <c:pt idx="128">
                  <c:v>2.9223169999999994E-6</c:v>
                </c:pt>
                <c:pt idx="129">
                  <c:v>9.2839189999999996E-6</c:v>
                </c:pt>
                <c:pt idx="130">
                  <c:v>1.5645519999999999E-5</c:v>
                </c:pt>
                <c:pt idx="131">
                  <c:v>2.2007119999999999E-5</c:v>
                </c:pt>
                <c:pt idx="132">
                  <c:v>2.537107E-5</c:v>
                </c:pt>
                <c:pt idx="133">
                  <c:v>1.9647640000000001E-5</c:v>
                </c:pt>
                <c:pt idx="134">
                  <c:v>1.392421E-5</c:v>
                </c:pt>
                <c:pt idx="135">
                  <c:v>8.2007850000000001E-6</c:v>
                </c:pt>
                <c:pt idx="136">
                  <c:v>2.4773559999999998E-6</c:v>
                </c:pt>
                <c:pt idx="137">
                  <c:v>-3.2460719999999998E-6</c:v>
                </c:pt>
                <c:pt idx="138">
                  <c:v>-8.9695010000000005E-6</c:v>
                </c:pt>
                <c:pt idx="139">
                  <c:v>-5.8184879999999997E-7</c:v>
                </c:pt>
                <c:pt idx="140">
                  <c:v>8.4714029999999998E-6</c:v>
                </c:pt>
                <c:pt idx="141">
                  <c:v>1.7524659999999999E-5</c:v>
                </c:pt>
                <c:pt idx="142">
                  <c:v>2.6577909999999999E-5</c:v>
                </c:pt>
                <c:pt idx="143">
                  <c:v>3.5631160000000003E-5</c:v>
                </c:pt>
                <c:pt idx="144">
                  <c:v>4.4684410000000003E-5</c:v>
                </c:pt>
                <c:pt idx="145">
                  <c:v>4.3840600000000002E-5</c:v>
                </c:pt>
                <c:pt idx="146">
                  <c:v>3.7965340000000003E-5</c:v>
                </c:pt>
                <c:pt idx="147">
                  <c:v>3.2090089999999999E-5</c:v>
                </c:pt>
                <c:pt idx="148">
                  <c:v>2.6214829999999997E-5</c:v>
                </c:pt>
                <c:pt idx="149">
                  <c:v>2.0339569999999999E-5</c:v>
                </c:pt>
                <c:pt idx="150">
                  <c:v>1.4464319999999999E-5</c:v>
                </c:pt>
                <c:pt idx="151">
                  <c:v>1.1064609999999998E-5</c:v>
                </c:pt>
                <c:pt idx="152">
                  <c:v>1.1844999999999999E-5</c:v>
                </c:pt>
                <c:pt idx="153">
                  <c:v>1.262538E-5</c:v>
                </c:pt>
                <c:pt idx="154">
                  <c:v>1.3405769999999999E-5</c:v>
                </c:pt>
                <c:pt idx="155">
                  <c:v>1.418615E-5</c:v>
                </c:pt>
                <c:pt idx="156">
                  <c:v>1.4966539999999997E-5</c:v>
                </c:pt>
                <c:pt idx="157">
                  <c:v>1.653001E-5</c:v>
                </c:pt>
                <c:pt idx="158">
                  <c:v>2.6971600000000001E-5</c:v>
                </c:pt>
                <c:pt idx="159">
                  <c:v>3.7413180000000002E-5</c:v>
                </c:pt>
                <c:pt idx="160">
                  <c:v>4.7854769999999999E-5</c:v>
                </c:pt>
                <c:pt idx="161">
                  <c:v>5.8296350000000003E-5</c:v>
                </c:pt>
                <c:pt idx="162">
                  <c:v>6.8737940000000001E-5</c:v>
                </c:pt>
                <c:pt idx="163">
                  <c:v>7.9179520000000005E-5</c:v>
                </c:pt>
                <c:pt idx="164">
                  <c:v>7.7282969999999996E-5</c:v>
                </c:pt>
                <c:pt idx="165">
                  <c:v>7.2107449999999997E-5</c:v>
                </c:pt>
                <c:pt idx="166">
                  <c:v>6.6931929999999997E-5</c:v>
                </c:pt>
                <c:pt idx="167">
                  <c:v>6.1756399999999997E-5</c:v>
                </c:pt>
                <c:pt idx="168">
                  <c:v>5.6580869999999997E-5</c:v>
                </c:pt>
                <c:pt idx="169">
                  <c:v>5.1405350000000004E-5</c:v>
                </c:pt>
                <c:pt idx="170">
                  <c:v>4.5906070000000002E-5</c:v>
                </c:pt>
                <c:pt idx="171">
                  <c:v>4.0083029999999998E-5</c:v>
                </c:pt>
                <c:pt idx="172">
                  <c:v>3.425999E-5</c:v>
                </c:pt>
                <c:pt idx="173">
                  <c:v>2.843696E-5</c:v>
                </c:pt>
                <c:pt idx="174">
                  <c:v>2.2613919999999995E-5</c:v>
                </c:pt>
                <c:pt idx="175">
                  <c:v>1.6790880000000001E-5</c:v>
                </c:pt>
                <c:pt idx="176">
                  <c:v>1.2243459999999998E-5</c:v>
                </c:pt>
                <c:pt idx="177">
                  <c:v>1.2495909999999999E-5</c:v>
                </c:pt>
                <c:pt idx="178">
                  <c:v>1.274835E-5</c:v>
                </c:pt>
                <c:pt idx="179">
                  <c:v>1.3000799999999999E-5</c:v>
                </c:pt>
                <c:pt idx="180">
                  <c:v>1.3253250000000001E-5</c:v>
                </c:pt>
                <c:pt idx="181">
                  <c:v>1.3505689999999999E-5</c:v>
                </c:pt>
                <c:pt idx="182">
                  <c:v>1.3758140000000001E-5</c:v>
                </c:pt>
                <c:pt idx="183">
                  <c:v>1.2458020000000001E-5</c:v>
                </c:pt>
                <c:pt idx="184">
                  <c:v>1.102478E-5</c:v>
                </c:pt>
                <c:pt idx="185">
                  <c:v>9.5915270000000001E-6</c:v>
                </c:pt>
                <c:pt idx="186">
                  <c:v>8.1582779999999993E-6</c:v>
                </c:pt>
                <c:pt idx="187">
                  <c:v>6.7250279999999999E-6</c:v>
                </c:pt>
                <c:pt idx="188">
                  <c:v>5.2917790000000008E-6</c:v>
                </c:pt>
                <c:pt idx="189">
                  <c:v>6.1802560000000013E-6</c:v>
                </c:pt>
                <c:pt idx="190">
                  <c:v>8.4208700000000006E-6</c:v>
                </c:pt>
                <c:pt idx="191">
                  <c:v>1.066148E-5</c:v>
                </c:pt>
                <c:pt idx="192">
                  <c:v>1.29021E-5</c:v>
                </c:pt>
                <c:pt idx="193">
                  <c:v>1.5142710000000001E-5</c:v>
                </c:pt>
                <c:pt idx="194">
                  <c:v>1.7383329999999999E-5</c:v>
                </c:pt>
                <c:pt idx="195">
                  <c:v>2.076986E-5</c:v>
                </c:pt>
                <c:pt idx="196">
                  <c:v>2.6341710000000003E-5</c:v>
                </c:pt>
                <c:pt idx="197">
                  <c:v>3.1913560000000003E-5</c:v>
                </c:pt>
                <c:pt idx="198">
                  <c:v>3.7485409999999999E-5</c:v>
                </c:pt>
                <c:pt idx="199">
                  <c:v>4.3057250000000002E-5</c:v>
                </c:pt>
                <c:pt idx="200">
                  <c:v>4.8629099999999998E-5</c:v>
                </c:pt>
                <c:pt idx="201">
                  <c:v>5.343012000000001E-5</c:v>
                </c:pt>
                <c:pt idx="202">
                  <c:v>4.5244619999999998E-5</c:v>
                </c:pt>
                <c:pt idx="203">
                  <c:v>3.7059130000000001E-5</c:v>
                </c:pt>
                <c:pt idx="204">
                  <c:v>2.887363E-5</c:v>
                </c:pt>
                <c:pt idx="205">
                  <c:v>2.0688139999999999E-5</c:v>
                </c:pt>
                <c:pt idx="206">
                  <c:v>1.2502640000000001E-5</c:v>
                </c:pt>
                <c:pt idx="207">
                  <c:v>4.3171440000000001E-6</c:v>
                </c:pt>
                <c:pt idx="208">
                  <c:v>1.3539900000000001E-5</c:v>
                </c:pt>
                <c:pt idx="209">
                  <c:v>2.8023039999999999E-5</c:v>
                </c:pt>
                <c:pt idx="210">
                  <c:v>4.2506180000000002E-5</c:v>
                </c:pt>
                <c:pt idx="211">
                  <c:v>5.6989330000000002E-5</c:v>
                </c:pt>
                <c:pt idx="212">
                  <c:v>7.1472470000000002E-5</c:v>
                </c:pt>
                <c:pt idx="213">
                  <c:v>8.5955609999999988E-5</c:v>
                </c:pt>
                <c:pt idx="214">
                  <c:v>8.4379E-5</c:v>
                </c:pt>
                <c:pt idx="215">
                  <c:v>6.5470910000000004E-5</c:v>
                </c:pt>
                <c:pt idx="216">
                  <c:v>4.6562810000000002E-5</c:v>
                </c:pt>
                <c:pt idx="217">
                  <c:v>2.7654709999999999E-5</c:v>
                </c:pt>
                <c:pt idx="218">
                  <c:v>8.7466149999999996E-6</c:v>
                </c:pt>
                <c:pt idx="219">
                  <c:v>-1.0161479999999999E-5</c:v>
                </c:pt>
                <c:pt idx="220">
                  <c:v>-2.3409919999999999E-5</c:v>
                </c:pt>
                <c:pt idx="221">
                  <c:v>-1.3286119999999998E-5</c:v>
                </c:pt>
                <c:pt idx="222">
                  <c:v>-3.1623120000000001E-6</c:v>
                </c:pt>
                <c:pt idx="223">
                  <c:v>6.9614900000000003E-6</c:v>
                </c:pt>
                <c:pt idx="224">
                  <c:v>1.708529E-5</c:v>
                </c:pt>
                <c:pt idx="225">
                  <c:v>2.7209089999999999E-5</c:v>
                </c:pt>
                <c:pt idx="226">
                  <c:v>3.7332900000000003E-5</c:v>
                </c:pt>
                <c:pt idx="227">
                  <c:v>3.67907E-5</c:v>
                </c:pt>
                <c:pt idx="228">
                  <c:v>3.518147E-5</c:v>
                </c:pt>
                <c:pt idx="229">
                  <c:v>3.357225E-5</c:v>
                </c:pt>
                <c:pt idx="230">
                  <c:v>3.196302E-5</c:v>
                </c:pt>
                <c:pt idx="231">
                  <c:v>3.035379E-5</c:v>
                </c:pt>
                <c:pt idx="232">
                  <c:v>2.8744569999999997E-5</c:v>
                </c:pt>
                <c:pt idx="233">
                  <c:v>3.1342069999999997E-5</c:v>
                </c:pt>
                <c:pt idx="234">
                  <c:v>3.6484720000000001E-5</c:v>
                </c:pt>
                <c:pt idx="235">
                  <c:v>4.1627369999999992E-5</c:v>
                </c:pt>
                <c:pt idx="236">
                  <c:v>4.6770020000000009E-5</c:v>
                </c:pt>
                <c:pt idx="237">
                  <c:v>5.1912659999999999E-5</c:v>
                </c:pt>
                <c:pt idx="238">
                  <c:v>5.7055310000000003E-5</c:v>
                </c:pt>
                <c:pt idx="239">
                  <c:v>5.7807150000000001E-5</c:v>
                </c:pt>
                <c:pt idx="240">
                  <c:v>4.9959730000000004E-5</c:v>
                </c:pt>
                <c:pt idx="241">
                  <c:v>4.2112299999999993E-5</c:v>
                </c:pt>
                <c:pt idx="242">
                  <c:v>3.4264870000000003E-5</c:v>
                </c:pt>
                <c:pt idx="243">
                  <c:v>2.6417449999999996E-5</c:v>
                </c:pt>
                <c:pt idx="244">
                  <c:v>1.8570020000000001E-5</c:v>
                </c:pt>
                <c:pt idx="245">
                  <c:v>1.1614219999999998E-5</c:v>
                </c:pt>
                <c:pt idx="246">
                  <c:v>2.0292040000000001E-5</c:v>
                </c:pt>
                <c:pt idx="247">
                  <c:v>2.8969859999999996E-5</c:v>
                </c:pt>
                <c:pt idx="248">
                  <c:v>3.7647690000000001E-5</c:v>
                </c:pt>
                <c:pt idx="249">
                  <c:v>4.6325510000000003E-5</c:v>
                </c:pt>
                <c:pt idx="250">
                  <c:v>5.5003329999999991E-5</c:v>
                </c:pt>
                <c:pt idx="251">
                  <c:v>6.3681149999999999E-5</c:v>
                </c:pt>
                <c:pt idx="252">
                  <c:v>5.3137229999999999E-5</c:v>
                </c:pt>
                <c:pt idx="253">
                  <c:v>3.6852369999999998E-5</c:v>
                </c:pt>
                <c:pt idx="254">
                  <c:v>2.0567520000000001E-5</c:v>
                </c:pt>
                <c:pt idx="255">
                  <c:v>4.2826619999999999E-6</c:v>
                </c:pt>
                <c:pt idx="256">
                  <c:v>-1.2002189999999999E-5</c:v>
                </c:pt>
                <c:pt idx="257">
                  <c:v>-2.8287049999999999E-5</c:v>
                </c:pt>
                <c:pt idx="258">
                  <c:v>-3.063944E-5</c:v>
                </c:pt>
                <c:pt idx="259">
                  <c:v>-1.8254430000000001E-5</c:v>
                </c:pt>
                <c:pt idx="260">
                  <c:v>-5.8694199999999998E-6</c:v>
                </c:pt>
                <c:pt idx="261">
                  <c:v>6.5155899999999992E-6</c:v>
                </c:pt>
                <c:pt idx="262">
                  <c:v>1.89006E-5</c:v>
                </c:pt>
                <c:pt idx="263">
                  <c:v>3.1285609999999998E-5</c:v>
                </c:pt>
                <c:pt idx="264">
                  <c:v>4.0536659999999998E-5</c:v>
                </c:pt>
                <c:pt idx="265">
                  <c:v>3.7557549999999998E-5</c:v>
                </c:pt>
                <c:pt idx="266">
                  <c:v>3.4578449999999998E-5</c:v>
                </c:pt>
                <c:pt idx="267">
                  <c:v>3.1599339999999997E-5</c:v>
                </c:pt>
                <c:pt idx="268">
                  <c:v>2.862024E-5</c:v>
                </c:pt>
                <c:pt idx="269">
                  <c:v>2.564113E-5</c:v>
                </c:pt>
                <c:pt idx="270">
                  <c:v>2.266203E-5</c:v>
                </c:pt>
                <c:pt idx="271">
                  <c:v>2.7119700000000001E-5</c:v>
                </c:pt>
                <c:pt idx="272">
                  <c:v>3.2215100000000003E-5</c:v>
                </c:pt>
                <c:pt idx="273">
                  <c:v>3.7310500000000001E-5</c:v>
                </c:pt>
                <c:pt idx="274">
                  <c:v>4.24059E-5</c:v>
                </c:pt>
                <c:pt idx="275">
                  <c:v>4.7501299999999999E-5</c:v>
                </c:pt>
                <c:pt idx="276">
                  <c:v>5.2596689999999997E-5</c:v>
                </c:pt>
                <c:pt idx="277">
                  <c:v>4.8563219999999997E-5</c:v>
                </c:pt>
                <c:pt idx="278">
                  <c:v>3.9373280000000003E-5</c:v>
                </c:pt>
                <c:pt idx="279">
                  <c:v>3.018335E-5</c:v>
                </c:pt>
                <c:pt idx="280">
                  <c:v>2.0993419999999999E-5</c:v>
                </c:pt>
                <c:pt idx="281">
                  <c:v>1.180348E-5</c:v>
                </c:pt>
                <c:pt idx="282">
                  <c:v>2.6135449999999998E-6</c:v>
                </c:pt>
                <c:pt idx="283">
                  <c:v>6.645365E-7</c:v>
                </c:pt>
                <c:pt idx="284">
                  <c:v>1.1698829999999999E-5</c:v>
                </c:pt>
                <c:pt idx="285">
                  <c:v>2.273313E-5</c:v>
                </c:pt>
                <c:pt idx="286">
                  <c:v>3.3767419999999999E-5</c:v>
                </c:pt>
                <c:pt idx="287">
                  <c:v>4.4801719999999996E-5</c:v>
                </c:pt>
                <c:pt idx="288">
                  <c:v>5.5836010000000006E-5</c:v>
                </c:pt>
                <c:pt idx="289">
                  <c:v>6.5132309999999994E-5</c:v>
                </c:pt>
                <c:pt idx="290">
                  <c:v>5.3603010000000002E-5</c:v>
                </c:pt>
                <c:pt idx="291">
                  <c:v>4.2073710000000004E-5</c:v>
                </c:pt>
                <c:pt idx="292">
                  <c:v>3.0544399999999998E-5</c:v>
                </c:pt>
                <c:pt idx="293">
                  <c:v>1.90151E-5</c:v>
                </c:pt>
                <c:pt idx="294">
                  <c:v>7.4857969999999997E-6</c:v>
                </c:pt>
                <c:pt idx="295">
                  <c:v>-4.0435070000000003E-6</c:v>
                </c:pt>
                <c:pt idx="296">
                  <c:v>1.714167E-6</c:v>
                </c:pt>
                <c:pt idx="297">
                  <c:v>1.1874999999999999E-5</c:v>
                </c:pt>
                <c:pt idx="298">
                  <c:v>2.2035839999999996E-5</c:v>
                </c:pt>
                <c:pt idx="299">
                  <c:v>3.2196670000000001E-5</c:v>
                </c:pt>
                <c:pt idx="300">
                  <c:v>4.2357500000000002E-5</c:v>
                </c:pt>
                <c:pt idx="301">
                  <c:v>5.2518340000000004E-5</c:v>
                </c:pt>
                <c:pt idx="302">
                  <c:v>5.5917900000000002E-5</c:v>
                </c:pt>
                <c:pt idx="303">
                  <c:v>5.3000000000000008E-5</c:v>
                </c:pt>
                <c:pt idx="304">
                  <c:v>5.008211E-5</c:v>
                </c:pt>
                <c:pt idx="305">
                  <c:v>4.716422E-5</c:v>
                </c:pt>
                <c:pt idx="306">
                  <c:v>4.4246329999999999E-5</c:v>
                </c:pt>
                <c:pt idx="307">
                  <c:v>4.1328439999999992E-5</c:v>
                </c:pt>
                <c:pt idx="308">
                  <c:v>3.7948209999999998E-5</c:v>
                </c:pt>
                <c:pt idx="309">
                  <c:v>3.3088040000000002E-5</c:v>
                </c:pt>
                <c:pt idx="310">
                  <c:v>2.8227859999999995E-5</c:v>
                </c:pt>
                <c:pt idx="311">
                  <c:v>2.3367679999999999E-5</c:v>
                </c:pt>
                <c:pt idx="312">
                  <c:v>1.8507499999999999E-5</c:v>
                </c:pt>
                <c:pt idx="313">
                  <c:v>1.364732E-5</c:v>
                </c:pt>
                <c:pt idx="314">
                  <c:v>8.7871480000000006E-6</c:v>
                </c:pt>
                <c:pt idx="315">
                  <c:v>7.9292530000000002E-6</c:v>
                </c:pt>
                <c:pt idx="316">
                  <c:v>7.2382899999999999E-6</c:v>
                </c:pt>
                <c:pt idx="317">
                  <c:v>6.5473270000000005E-6</c:v>
                </c:pt>
                <c:pt idx="318">
                  <c:v>5.8563639999999994E-6</c:v>
                </c:pt>
                <c:pt idx="319">
                  <c:v>5.1654009999999999E-6</c:v>
                </c:pt>
                <c:pt idx="320">
                  <c:v>4.4744389999999999E-6</c:v>
                </c:pt>
                <c:pt idx="321">
                  <c:v>8.6108079999999992E-6</c:v>
                </c:pt>
                <c:pt idx="322">
                  <c:v>1.4997970000000001E-5</c:v>
                </c:pt>
                <c:pt idx="323">
                  <c:v>2.1385139999999999E-5</c:v>
                </c:pt>
                <c:pt idx="324">
                  <c:v>2.7772309999999999E-5</c:v>
                </c:pt>
                <c:pt idx="325">
                  <c:v>3.4159470000000002E-5</c:v>
                </c:pt>
                <c:pt idx="326">
                  <c:v>4.0546639999999998E-5</c:v>
                </c:pt>
                <c:pt idx="327">
                  <c:v>4.3656399999999998E-5</c:v>
                </c:pt>
                <c:pt idx="328">
                  <c:v>4.195179E-5</c:v>
                </c:pt>
                <c:pt idx="329">
                  <c:v>4.0247190000000003E-5</c:v>
                </c:pt>
                <c:pt idx="330">
                  <c:v>3.8542579999999998E-5</c:v>
                </c:pt>
                <c:pt idx="331">
                  <c:v>3.683797E-5</c:v>
                </c:pt>
                <c:pt idx="332">
                  <c:v>3.5133370000000003E-5</c:v>
                </c:pt>
                <c:pt idx="333">
                  <c:v>3.429738E-5</c:v>
                </c:pt>
                <c:pt idx="334">
                  <c:v>3.9376129999999999E-5</c:v>
                </c:pt>
                <c:pt idx="335">
                  <c:v>4.4454880000000006E-5</c:v>
                </c:pt>
                <c:pt idx="336">
                  <c:v>4.9533639999999999E-5</c:v>
                </c:pt>
                <c:pt idx="337">
                  <c:v>5.4612379999999998E-5</c:v>
                </c:pt>
                <c:pt idx="338">
                  <c:v>5.9691139999999998E-5</c:v>
                </c:pt>
                <c:pt idx="339">
                  <c:v>6.4769889999999997E-5</c:v>
                </c:pt>
                <c:pt idx="340">
                  <c:v>4.9858760000000002E-5</c:v>
                </c:pt>
                <c:pt idx="341">
                  <c:v>3.1476609999999997E-5</c:v>
                </c:pt>
                <c:pt idx="342">
                  <c:v>1.309446E-5</c:v>
                </c:pt>
                <c:pt idx="343">
                  <c:v>-5.2876839999999998E-6</c:v>
                </c:pt>
                <c:pt idx="344">
                  <c:v>-2.366983E-5</c:v>
                </c:pt>
                <c:pt idx="345">
                  <c:v>-4.2051980000000002E-5</c:v>
                </c:pt>
                <c:pt idx="346">
                  <c:v>-3.7680849999999997E-5</c:v>
                </c:pt>
                <c:pt idx="347">
                  <c:v>-1.6564189999999999E-5</c:v>
                </c:pt>
                <c:pt idx="348">
                  <c:v>4.5524739999999997E-6</c:v>
                </c:pt>
                <c:pt idx="349">
                  <c:v>2.566913E-5</c:v>
                </c:pt>
                <c:pt idx="350">
                  <c:v>4.6785800000000002E-5</c:v>
                </c:pt>
                <c:pt idx="351">
                  <c:v>6.7902460000000006E-5</c:v>
                </c:pt>
                <c:pt idx="352">
                  <c:v>7.9361929999999999E-5</c:v>
                </c:pt>
                <c:pt idx="353">
                  <c:v>6.8397600000000004E-5</c:v>
                </c:pt>
                <c:pt idx="354">
                  <c:v>5.7433270000000002E-5</c:v>
                </c:pt>
                <c:pt idx="355">
                  <c:v>4.6468939999999994E-5</c:v>
                </c:pt>
                <c:pt idx="356">
                  <c:v>3.550462E-5</c:v>
                </c:pt>
                <c:pt idx="357">
                  <c:v>2.4540289999999999E-5</c:v>
                </c:pt>
                <c:pt idx="358">
                  <c:v>1.402437E-5</c:v>
                </c:pt>
                <c:pt idx="359">
                  <c:v>1.9681590000000001E-5</c:v>
                </c:pt>
                <c:pt idx="360">
                  <c:v>2.5338799999999999E-5</c:v>
                </c:pt>
                <c:pt idx="361">
                  <c:v>3.0996020000000001E-5</c:v>
                </c:pt>
                <c:pt idx="362">
                  <c:v>3.6653239999999999E-5</c:v>
                </c:pt>
                <c:pt idx="363">
                  <c:v>4.2310450000000004E-5</c:v>
                </c:pt>
                <c:pt idx="364">
                  <c:v>4.7967670000000003E-5</c:v>
                </c:pt>
                <c:pt idx="365">
                  <c:v>4.2791989999999999E-5</c:v>
                </c:pt>
                <c:pt idx="366">
                  <c:v>3.4063889999999997E-5</c:v>
                </c:pt>
                <c:pt idx="367">
                  <c:v>2.5335790000000002E-5</c:v>
                </c:pt>
                <c:pt idx="368">
                  <c:v>1.6607679999999999E-5</c:v>
                </c:pt>
                <c:pt idx="369">
                  <c:v>7.8795800000000002E-6</c:v>
                </c:pt>
                <c:pt idx="370">
                  <c:v>-8.4852370000000001E-7</c:v>
                </c:pt>
                <c:pt idx="371">
                  <c:v>-3.8494909999999997E-6</c:v>
                </c:pt>
                <c:pt idx="372">
                  <c:v>-6.4557380000000005E-7</c:v>
                </c:pt>
                <c:pt idx="373">
                  <c:v>2.5583429999999998E-6</c:v>
                </c:pt>
                <c:pt idx="374">
                  <c:v>5.7622599999999988E-6</c:v>
                </c:pt>
                <c:pt idx="375">
                  <c:v>8.9661769999999994E-6</c:v>
                </c:pt>
                <c:pt idx="376">
                  <c:v>1.217009E-5</c:v>
                </c:pt>
                <c:pt idx="377">
                  <c:v>1.7297029999999999E-5</c:v>
                </c:pt>
                <c:pt idx="378">
                  <c:v>2.9745889999999999E-5</c:v>
                </c:pt>
                <c:pt idx="379">
                  <c:v>4.219474E-5</c:v>
                </c:pt>
                <c:pt idx="380">
                  <c:v>5.4643600000000007E-5</c:v>
                </c:pt>
                <c:pt idx="381">
                  <c:v>6.7092450000000005E-5</c:v>
                </c:pt>
                <c:pt idx="382">
                  <c:v>7.9541309999999998E-5</c:v>
                </c:pt>
                <c:pt idx="383">
                  <c:v>9.1990159999999989E-5</c:v>
                </c:pt>
                <c:pt idx="384">
                  <c:v>7.102822E-5</c:v>
                </c:pt>
                <c:pt idx="385">
                  <c:v>4.7783110000000001E-5</c:v>
                </c:pt>
                <c:pt idx="386">
                  <c:v>2.4538009999999999E-5</c:v>
                </c:pt>
                <c:pt idx="387">
                  <c:v>1.2928980000000001E-6</c:v>
                </c:pt>
                <c:pt idx="388">
                  <c:v>-2.195221E-5</c:v>
                </c:pt>
                <c:pt idx="389">
                  <c:v>-4.5197310000000002E-5</c:v>
                </c:pt>
                <c:pt idx="390">
                  <c:v>-3.6835080000000001E-5</c:v>
                </c:pt>
                <c:pt idx="391">
                  <c:v>-1.2553150000000002E-5</c:v>
                </c:pt>
                <c:pt idx="392">
                  <c:v>1.172879E-5</c:v>
                </c:pt>
                <c:pt idx="393">
                  <c:v>3.6010719999999999E-5</c:v>
                </c:pt>
                <c:pt idx="394">
                  <c:v>6.0292659999999997E-5</c:v>
                </c:pt>
                <c:pt idx="395">
                  <c:v>8.4574589999999994E-5</c:v>
                </c:pt>
                <c:pt idx="396">
                  <c:v>9.5719900000000005E-5</c:v>
                </c:pt>
                <c:pt idx="397">
                  <c:v>8.6663779999999994E-5</c:v>
                </c:pt>
                <c:pt idx="398">
                  <c:v>7.7607659999999996E-5</c:v>
                </c:pt>
                <c:pt idx="399">
                  <c:v>6.8551529999999998E-5</c:v>
                </c:pt>
                <c:pt idx="400">
                  <c:v>5.949541E-5</c:v>
                </c:pt>
                <c:pt idx="401">
                  <c:v>5.0439299999999997E-5</c:v>
                </c:pt>
                <c:pt idx="402">
                  <c:v>4.1709979999999997E-5</c:v>
                </c:pt>
                <c:pt idx="403">
                  <c:v>3.5288940000000003E-5</c:v>
                </c:pt>
                <c:pt idx="404">
                  <c:v>2.8867890000000001E-5</c:v>
                </c:pt>
                <c:pt idx="405">
                  <c:v>2.2446839999999999E-5</c:v>
                </c:pt>
                <c:pt idx="406">
                  <c:v>1.6025800000000002E-5</c:v>
                </c:pt>
                <c:pt idx="407">
                  <c:v>9.6047469999999999E-6</c:v>
                </c:pt>
                <c:pt idx="408">
                  <c:v>3.1837000000000001E-6</c:v>
                </c:pt>
                <c:pt idx="409">
                  <c:v>3.4601429999999998E-6</c:v>
                </c:pt>
                <c:pt idx="410">
                  <c:v>4.8725959999999996E-6</c:v>
                </c:pt>
                <c:pt idx="411">
                  <c:v>6.2850489999999998E-6</c:v>
                </c:pt>
                <c:pt idx="412">
                  <c:v>7.6975019999999992E-6</c:v>
                </c:pt>
                <c:pt idx="413">
                  <c:v>9.1099549999999994E-6</c:v>
                </c:pt>
                <c:pt idx="414">
                  <c:v>1.052241E-5</c:v>
                </c:pt>
                <c:pt idx="415">
                  <c:v>1.2727019999999998E-5</c:v>
                </c:pt>
                <c:pt idx="416">
                  <c:v>1.54889E-5</c:v>
                </c:pt>
                <c:pt idx="417">
                  <c:v>1.825078E-5</c:v>
                </c:pt>
                <c:pt idx="418">
                  <c:v>2.101266E-5</c:v>
                </c:pt>
                <c:pt idx="419">
                  <c:v>2.377454E-5</c:v>
                </c:pt>
                <c:pt idx="420">
                  <c:v>2.6536420000000004E-5</c:v>
                </c:pt>
                <c:pt idx="421">
                  <c:v>2.9478150000000002E-5</c:v>
                </c:pt>
                <c:pt idx="422">
                  <c:v>3.2803889999999999E-5</c:v>
                </c:pt>
                <c:pt idx="423">
                  <c:v>3.6129620000000002E-5</c:v>
                </c:pt>
                <c:pt idx="424">
                  <c:v>3.9455359999999999E-5</c:v>
                </c:pt>
                <c:pt idx="425">
                  <c:v>4.2781099999999996E-5</c:v>
                </c:pt>
                <c:pt idx="426">
                  <c:v>4.6106829999999992E-5</c:v>
                </c:pt>
                <c:pt idx="427">
                  <c:v>4.9191010000000005E-5</c:v>
                </c:pt>
                <c:pt idx="428">
                  <c:v>4.7871560000000008E-5</c:v>
                </c:pt>
                <c:pt idx="429">
                  <c:v>4.6552119999999999E-5</c:v>
                </c:pt>
                <c:pt idx="430">
                  <c:v>4.5232670000000003E-5</c:v>
                </c:pt>
                <c:pt idx="431">
                  <c:v>4.391323E-5</c:v>
                </c:pt>
                <c:pt idx="432">
                  <c:v>4.2593789999999998E-5</c:v>
                </c:pt>
                <c:pt idx="433">
                  <c:v>4.1274340000000002E-5</c:v>
                </c:pt>
                <c:pt idx="434">
                  <c:v>3.9386569999999998E-5</c:v>
                </c:pt>
                <c:pt idx="435">
                  <c:v>3.7343179999999997E-5</c:v>
                </c:pt>
                <c:pt idx="436">
                  <c:v>3.5299780000000002E-5</c:v>
                </c:pt>
                <c:pt idx="437">
                  <c:v>3.3256390000000002E-5</c:v>
                </c:pt>
                <c:pt idx="438">
                  <c:v>3.121299E-5</c:v>
                </c:pt>
                <c:pt idx="439">
                  <c:v>2.9169600000000003E-5</c:v>
                </c:pt>
                <c:pt idx="440">
                  <c:v>3.4983453333333331E-3</c:v>
                </c:pt>
                <c:pt idx="441">
                  <c:v>1.0171469666666667E-2</c:v>
                </c:pt>
                <c:pt idx="442">
                  <c:v>1.6844596666666666E-2</c:v>
                </c:pt>
                <c:pt idx="443">
                  <c:v>2.3517730000000001E-2</c:v>
                </c:pt>
                <c:pt idx="444">
                  <c:v>3.0190853333333333E-2</c:v>
                </c:pt>
                <c:pt idx="445">
                  <c:v>3.6863983333333336E-2</c:v>
                </c:pt>
                <c:pt idx="446">
                  <c:v>4.6832653333333335E-2</c:v>
                </c:pt>
                <c:pt idx="447">
                  <c:v>6.6478906666666671E-2</c:v>
                </c:pt>
                <c:pt idx="448">
                  <c:v>8.6125166666666655E-2</c:v>
                </c:pt>
                <c:pt idx="449">
                  <c:v>0.10577143</c:v>
                </c:pt>
                <c:pt idx="450">
                  <c:v>0.12541766666666668</c:v>
                </c:pt>
                <c:pt idx="451">
                  <c:v>0.14506393333333334</c:v>
                </c:pt>
                <c:pt idx="452">
                  <c:v>0.1647102</c:v>
                </c:pt>
                <c:pt idx="453">
                  <c:v>0.18359786666666666</c:v>
                </c:pt>
                <c:pt idx="454">
                  <c:v>0.20247780000000001</c:v>
                </c:pt>
                <c:pt idx="455">
                  <c:v>0.22135780000000002</c:v>
                </c:pt>
                <c:pt idx="456">
                  <c:v>0.24023780000000003</c:v>
                </c:pt>
                <c:pt idx="457">
                  <c:v>0.25911776666666669</c:v>
                </c:pt>
                <c:pt idx="458">
                  <c:v>0.27799773333333333</c:v>
                </c:pt>
                <c:pt idx="459">
                  <c:v>0.29838683333333332</c:v>
                </c:pt>
                <c:pt idx="460">
                  <c:v>0.31934566666666669</c:v>
                </c:pt>
                <c:pt idx="461">
                  <c:v>0.34030443333333332</c:v>
                </c:pt>
                <c:pt idx="462">
                  <c:v>0.36126320000000001</c:v>
                </c:pt>
                <c:pt idx="463">
                  <c:v>0.38222196666666663</c:v>
                </c:pt>
                <c:pt idx="464">
                  <c:v>0.40318076666666663</c:v>
                </c:pt>
                <c:pt idx="465">
                  <c:v>0.42675170000000001</c:v>
                </c:pt>
                <c:pt idx="466">
                  <c:v>0.45335210000000004</c:v>
                </c:pt>
                <c:pt idx="467">
                  <c:v>0.4799525</c:v>
                </c:pt>
                <c:pt idx="468">
                  <c:v>0.50655293333333329</c:v>
                </c:pt>
                <c:pt idx="469">
                  <c:v>0.53315330000000005</c:v>
                </c:pt>
                <c:pt idx="470">
                  <c:v>0.55975373333333334</c:v>
                </c:pt>
                <c:pt idx="471">
                  <c:v>0.58897086666666665</c:v>
                </c:pt>
                <c:pt idx="472">
                  <c:v>0.62858669999999994</c:v>
                </c:pt>
                <c:pt idx="473">
                  <c:v>0.66820253333333335</c:v>
                </c:pt>
                <c:pt idx="474">
                  <c:v>0.70781836666666675</c:v>
                </c:pt>
                <c:pt idx="475">
                  <c:v>0.74743420000000016</c:v>
                </c:pt>
                <c:pt idx="476">
                  <c:v>0.78705003333333323</c:v>
                </c:pt>
                <c:pt idx="477">
                  <c:v>0.82666586666666664</c:v>
                </c:pt>
                <c:pt idx="478">
                  <c:v>0.87900670000000003</c:v>
                </c:pt>
                <c:pt idx="479">
                  <c:v>0.93216056666666669</c:v>
                </c:pt>
                <c:pt idx="480">
                  <c:v>0.98531446666666678</c:v>
                </c:pt>
                <c:pt idx="481">
                  <c:v>1.0384686666666667</c:v>
                </c:pt>
                <c:pt idx="482">
                  <c:v>1.0916223333333333</c:v>
                </c:pt>
                <c:pt idx="483">
                  <c:v>1.1447763333333334</c:v>
                </c:pt>
                <c:pt idx="484">
                  <c:v>1.1978466666666667</c:v>
                </c:pt>
                <c:pt idx="485">
                  <c:v>1.2508776666666666</c:v>
                </c:pt>
                <c:pt idx="486">
                  <c:v>1.3039086666666666</c:v>
                </c:pt>
                <c:pt idx="487">
                  <c:v>1.35694</c:v>
                </c:pt>
                <c:pt idx="488">
                  <c:v>1.4099709999999999</c:v>
                </c:pt>
                <c:pt idx="489">
                  <c:v>1.4630023333333335</c:v>
                </c:pt>
                <c:pt idx="490">
                  <c:v>1.506111</c:v>
                </c:pt>
                <c:pt idx="491">
                  <c:v>1.5354583333333334</c:v>
                </c:pt>
                <c:pt idx="492">
                  <c:v>1.5648056666666668</c:v>
                </c:pt>
                <c:pt idx="493">
                  <c:v>1.5941526666666668</c:v>
                </c:pt>
                <c:pt idx="494">
                  <c:v>1.6235003333333333</c:v>
                </c:pt>
                <c:pt idx="495">
                  <c:v>1.6528473333333331</c:v>
                </c:pt>
                <c:pt idx="496">
                  <c:v>1.6796553333333335</c:v>
                </c:pt>
                <c:pt idx="497">
                  <c:v>1.693136</c:v>
                </c:pt>
                <c:pt idx="498">
                  <c:v>1.7066163333333335</c:v>
                </c:pt>
                <c:pt idx="499">
                  <c:v>1.7200973333333334</c:v>
                </c:pt>
                <c:pt idx="500">
                  <c:v>1.7335780000000003</c:v>
                </c:pt>
                <c:pt idx="501">
                  <c:v>1.7470583333333334</c:v>
                </c:pt>
                <c:pt idx="502">
                  <c:v>1.7605393333333332</c:v>
                </c:pt>
                <c:pt idx="503">
                  <c:v>1.7676466666666666</c:v>
                </c:pt>
                <c:pt idx="504">
                  <c:v>1.7740533333333335</c:v>
                </c:pt>
                <c:pt idx="505">
                  <c:v>1.7804603333333333</c:v>
                </c:pt>
                <c:pt idx="506">
                  <c:v>1.7868673333333334</c:v>
                </c:pt>
                <c:pt idx="507">
                  <c:v>1.7932746666666668</c:v>
                </c:pt>
                <c:pt idx="508">
                  <c:v>1.7996813333333332</c:v>
                </c:pt>
                <c:pt idx="509">
                  <c:v>1.8039419999999999</c:v>
                </c:pt>
                <c:pt idx="510">
                  <c:v>1.8070106666666668</c:v>
                </c:pt>
                <c:pt idx="511">
                  <c:v>1.810079</c:v>
                </c:pt>
                <c:pt idx="512">
                  <c:v>1.8131483333333334</c:v>
                </c:pt>
                <c:pt idx="513">
                  <c:v>1.8162166666666666</c:v>
                </c:pt>
                <c:pt idx="514">
                  <c:v>1.8192853333333334</c:v>
                </c:pt>
                <c:pt idx="515">
                  <c:v>1.8221829999999999</c:v>
                </c:pt>
                <c:pt idx="516">
                  <c:v>1.8248073333333332</c:v>
                </c:pt>
                <c:pt idx="517">
                  <c:v>1.8274319999999999</c:v>
                </c:pt>
                <c:pt idx="518">
                  <c:v>1.830057</c:v>
                </c:pt>
                <c:pt idx="519">
                  <c:v>1.8326813333333334</c:v>
                </c:pt>
                <c:pt idx="520">
                  <c:v>1.8353063333333333</c:v>
                </c:pt>
                <c:pt idx="521">
                  <c:v>1.8377383333333335</c:v>
                </c:pt>
                <c:pt idx="522">
                  <c:v>1.8388823333333333</c:v>
                </c:pt>
                <c:pt idx="523">
                  <c:v>1.8400263333333333</c:v>
                </c:pt>
                <c:pt idx="524">
                  <c:v>1.84117</c:v>
                </c:pt>
                <c:pt idx="525">
                  <c:v>1.8423136666666666</c:v>
                </c:pt>
                <c:pt idx="526">
                  <c:v>1.8434573333333333</c:v>
                </c:pt>
                <c:pt idx="527">
                  <c:v>1.8446013333333333</c:v>
                </c:pt>
                <c:pt idx="528">
                  <c:v>1.8473383333333333</c:v>
                </c:pt>
                <c:pt idx="529">
                  <c:v>1.8503040000000002</c:v>
                </c:pt>
                <c:pt idx="530">
                  <c:v>1.8532703333333334</c:v>
                </c:pt>
                <c:pt idx="531">
                  <c:v>1.8562370000000001</c:v>
                </c:pt>
                <c:pt idx="532">
                  <c:v>1.8592033333333333</c:v>
                </c:pt>
                <c:pt idx="533">
                  <c:v>1.862169</c:v>
                </c:pt>
                <c:pt idx="534">
                  <c:v>1.8632433333333331</c:v>
                </c:pt>
                <c:pt idx="535">
                  <c:v>1.8631573333333336</c:v>
                </c:pt>
                <c:pt idx="536">
                  <c:v>1.8630716666666665</c:v>
                </c:pt>
                <c:pt idx="537">
                  <c:v>1.862986</c:v>
                </c:pt>
                <c:pt idx="538">
                  <c:v>1.8628999999999998</c:v>
                </c:pt>
                <c:pt idx="539">
                  <c:v>1.8628143333333333</c:v>
                </c:pt>
                <c:pt idx="540">
                  <c:v>1.8638570000000001</c:v>
                </c:pt>
                <c:pt idx="541">
                  <c:v>1.866854</c:v>
                </c:pt>
                <c:pt idx="542">
                  <c:v>1.8698509999999999</c:v>
                </c:pt>
                <c:pt idx="543">
                  <c:v>1.8728483333333334</c:v>
                </c:pt>
                <c:pt idx="544">
                  <c:v>1.8758453333333334</c:v>
                </c:pt>
                <c:pt idx="545">
                  <c:v>1.8788429999999998</c:v>
                </c:pt>
                <c:pt idx="546">
                  <c:v>1.8815733333333331</c:v>
                </c:pt>
                <c:pt idx="547">
                  <c:v>1.8822143333333334</c:v>
                </c:pt>
                <c:pt idx="548">
                  <c:v>1.8828549999999999</c:v>
                </c:pt>
                <c:pt idx="549">
                  <c:v>1.8834956666666667</c:v>
                </c:pt>
                <c:pt idx="550">
                  <c:v>1.8841366666666666</c:v>
                </c:pt>
                <c:pt idx="551">
                  <c:v>1.8847766666666665</c:v>
                </c:pt>
                <c:pt idx="552">
                  <c:v>1.8854176666666664</c:v>
                </c:pt>
                <c:pt idx="553">
                  <c:v>1.8870103333333335</c:v>
                </c:pt>
                <c:pt idx="554">
                  <c:v>1.8887580000000002</c:v>
                </c:pt>
                <c:pt idx="555">
                  <c:v>1.8905053333333335</c:v>
                </c:pt>
                <c:pt idx="556">
                  <c:v>1.8922526666666666</c:v>
                </c:pt>
                <c:pt idx="557">
                  <c:v>1.8940006666666667</c:v>
                </c:pt>
                <c:pt idx="558">
                  <c:v>1.8957483333333336</c:v>
                </c:pt>
                <c:pt idx="559">
                  <c:v>1.897551</c:v>
                </c:pt>
                <c:pt idx="560">
                  <c:v>1.8993886666666668</c:v>
                </c:pt>
                <c:pt idx="561">
                  <c:v>1.9012269999999998</c:v>
                </c:pt>
                <c:pt idx="562">
                  <c:v>1.903065</c:v>
                </c:pt>
                <c:pt idx="563">
                  <c:v>1.904903</c:v>
                </c:pt>
                <c:pt idx="564">
                  <c:v>1.9067413333333334</c:v>
                </c:pt>
                <c:pt idx="565">
                  <c:v>1.9081643333333334</c:v>
                </c:pt>
                <c:pt idx="566">
                  <c:v>1.9088433333333334</c:v>
                </c:pt>
                <c:pt idx="567">
                  <c:v>1.9095223333333333</c:v>
                </c:pt>
                <c:pt idx="568">
                  <c:v>1.9102016666666666</c:v>
                </c:pt>
                <c:pt idx="569">
                  <c:v>1.9108806666666667</c:v>
                </c:pt>
                <c:pt idx="570">
                  <c:v>1.9115596666666665</c:v>
                </c:pt>
                <c:pt idx="571">
                  <c:v>1.9122370000000002</c:v>
                </c:pt>
                <c:pt idx="572">
                  <c:v>1.9129003333333332</c:v>
                </c:pt>
                <c:pt idx="573">
                  <c:v>1.9135633333333333</c:v>
                </c:pt>
                <c:pt idx="574">
                  <c:v>1.9142266666666667</c:v>
                </c:pt>
                <c:pt idx="575">
                  <c:v>1.91489</c:v>
                </c:pt>
                <c:pt idx="576">
                  <c:v>1.9155533333333334</c:v>
                </c:pt>
                <c:pt idx="577">
                  <c:v>1.9162166666666665</c:v>
                </c:pt>
                <c:pt idx="578">
                  <c:v>1.917387</c:v>
                </c:pt>
                <c:pt idx="579">
                  <c:v>1.9186406666666667</c:v>
                </c:pt>
                <c:pt idx="580">
                  <c:v>1.9198946666666667</c:v>
                </c:pt>
                <c:pt idx="581">
                  <c:v>1.9211479999999999</c:v>
                </c:pt>
                <c:pt idx="582">
                  <c:v>1.9224019999999999</c:v>
                </c:pt>
                <c:pt idx="583">
                  <c:v>1.9236556666666667</c:v>
                </c:pt>
                <c:pt idx="584">
                  <c:v>1.9253773333333333</c:v>
                </c:pt>
                <c:pt idx="585">
                  <c:v>1.927397</c:v>
                </c:pt>
                <c:pt idx="586">
                  <c:v>1.9294170000000002</c:v>
                </c:pt>
                <c:pt idx="587">
                  <c:v>1.9314366666666665</c:v>
                </c:pt>
                <c:pt idx="588">
                  <c:v>1.9334566666666666</c:v>
                </c:pt>
                <c:pt idx="589">
                  <c:v>1.9354766666666665</c:v>
                </c:pt>
                <c:pt idx="590">
                  <c:v>1.936473333333333</c:v>
                </c:pt>
                <c:pt idx="591">
                  <c:v>1.9356743333333333</c:v>
                </c:pt>
                <c:pt idx="592">
                  <c:v>1.934876</c:v>
                </c:pt>
                <c:pt idx="593">
                  <c:v>1.9340773333333334</c:v>
                </c:pt>
                <c:pt idx="594">
                  <c:v>1.933279</c:v>
                </c:pt>
                <c:pt idx="595">
                  <c:v>1.9324803333333334</c:v>
                </c:pt>
                <c:pt idx="596">
                  <c:v>1.9320686666666667</c:v>
                </c:pt>
                <c:pt idx="597">
                  <c:v>1.9345743333333332</c:v>
                </c:pt>
                <c:pt idx="598">
                  <c:v>1.9370799999999999</c:v>
                </c:pt>
                <c:pt idx="599">
                  <c:v>1.9395856666666667</c:v>
                </c:pt>
                <c:pt idx="600">
                  <c:v>1.9420909999999998</c:v>
                </c:pt>
                <c:pt idx="601">
                  <c:v>1.9445966666666668</c:v>
                </c:pt>
                <c:pt idx="602">
                  <c:v>1.9471016666666667</c:v>
                </c:pt>
                <c:pt idx="603">
                  <c:v>1.9478456666666666</c:v>
                </c:pt>
                <c:pt idx="604">
                  <c:v>1.9483283333333332</c:v>
                </c:pt>
                <c:pt idx="605">
                  <c:v>1.9488109999999998</c:v>
                </c:pt>
                <c:pt idx="606">
                  <c:v>1.9492940000000001</c:v>
                </c:pt>
                <c:pt idx="607">
                  <c:v>1.9497763333333333</c:v>
                </c:pt>
                <c:pt idx="608">
                  <c:v>1.950259</c:v>
                </c:pt>
                <c:pt idx="609">
                  <c:v>1.9503216666666665</c:v>
                </c:pt>
                <c:pt idx="610">
                  <c:v>1.9501326666666667</c:v>
                </c:pt>
                <c:pt idx="611">
                  <c:v>1.9499440000000001</c:v>
                </c:pt>
                <c:pt idx="612">
                  <c:v>1.9497553333333333</c:v>
                </c:pt>
                <c:pt idx="613">
                  <c:v>1.9495666666666667</c:v>
                </c:pt>
                <c:pt idx="614">
                  <c:v>1.949378333333333</c:v>
                </c:pt>
                <c:pt idx="615">
                  <c:v>1.949465</c:v>
                </c:pt>
                <c:pt idx="616">
                  <c:v>1.9499976666666665</c:v>
                </c:pt>
                <c:pt idx="617">
                  <c:v>1.9505306666666666</c:v>
                </c:pt>
                <c:pt idx="618">
                  <c:v>1.9510633333333331</c:v>
                </c:pt>
                <c:pt idx="619">
                  <c:v>1.9515960000000001</c:v>
                </c:pt>
                <c:pt idx="620">
                  <c:v>1.952129</c:v>
                </c:pt>
                <c:pt idx="621">
                  <c:v>1.9528496666666666</c:v>
                </c:pt>
                <c:pt idx="622">
                  <c:v>1.9547359999999998</c:v>
                </c:pt>
                <c:pt idx="623">
                  <c:v>1.9566213333333333</c:v>
                </c:pt>
                <c:pt idx="624">
                  <c:v>1.9585076666666665</c:v>
                </c:pt>
                <c:pt idx="625">
                  <c:v>1.9603933333333334</c:v>
                </c:pt>
                <c:pt idx="626">
                  <c:v>1.9622793333333333</c:v>
                </c:pt>
                <c:pt idx="627">
                  <c:v>1.9641649999999997</c:v>
                </c:pt>
                <c:pt idx="628">
                  <c:v>1.9626786666666665</c:v>
                </c:pt>
                <c:pt idx="629">
                  <c:v>1.960801</c:v>
                </c:pt>
                <c:pt idx="630">
                  <c:v>1.9589226666666668</c:v>
                </c:pt>
                <c:pt idx="631">
                  <c:v>1.9570449999999999</c:v>
                </c:pt>
                <c:pt idx="632">
                  <c:v>1.9551673333333335</c:v>
                </c:pt>
                <c:pt idx="633">
                  <c:v>1.9532893333333334</c:v>
                </c:pt>
                <c:pt idx="634">
                  <c:v>1.9541189999999997</c:v>
                </c:pt>
                <c:pt idx="635">
                  <c:v>1.9563740000000001</c:v>
                </c:pt>
                <c:pt idx="636">
                  <c:v>1.9586296666666667</c:v>
                </c:pt>
                <c:pt idx="637">
                  <c:v>1.9608846666666668</c:v>
                </c:pt>
                <c:pt idx="638">
                  <c:v>1.9631403333333335</c:v>
                </c:pt>
                <c:pt idx="639">
                  <c:v>1.9653956666666668</c:v>
                </c:pt>
                <c:pt idx="640">
                  <c:v>1.966683</c:v>
                </c:pt>
                <c:pt idx="641">
                  <c:v>1.9665989999999998</c:v>
                </c:pt>
                <c:pt idx="642">
                  <c:v>1.966515</c:v>
                </c:pt>
                <c:pt idx="643">
                  <c:v>1.9664313333333332</c:v>
                </c:pt>
                <c:pt idx="644">
                  <c:v>1.966348</c:v>
                </c:pt>
                <c:pt idx="645">
                  <c:v>1.966264</c:v>
                </c:pt>
                <c:pt idx="646">
                  <c:v>1.966145</c:v>
                </c:pt>
                <c:pt idx="647">
                  <c:v>1.9658606666666667</c:v>
                </c:pt>
                <c:pt idx="648">
                  <c:v>1.9655759999999998</c:v>
                </c:pt>
                <c:pt idx="649">
                  <c:v>1.9652916666666667</c:v>
                </c:pt>
                <c:pt idx="650">
                  <c:v>1.9650069999999999</c:v>
                </c:pt>
                <c:pt idx="651">
                  <c:v>1.9647219999999999</c:v>
                </c:pt>
                <c:pt idx="652">
                  <c:v>1.9644376666666667</c:v>
                </c:pt>
                <c:pt idx="653">
                  <c:v>1.963767</c:v>
                </c:pt>
                <c:pt idx="654">
                  <c:v>1.9630696666666667</c:v>
                </c:pt>
                <c:pt idx="655">
                  <c:v>1.9623723333333334</c:v>
                </c:pt>
                <c:pt idx="656">
                  <c:v>1.9616753333333332</c:v>
                </c:pt>
                <c:pt idx="657">
                  <c:v>1.9609779999999999</c:v>
                </c:pt>
                <c:pt idx="658">
                  <c:v>1.9602806666666666</c:v>
                </c:pt>
                <c:pt idx="659">
                  <c:v>1.9594576666666665</c:v>
                </c:pt>
                <c:pt idx="660">
                  <c:v>1.9585799999999998</c:v>
                </c:pt>
                <c:pt idx="661">
                  <c:v>1.9577023333333334</c:v>
                </c:pt>
                <c:pt idx="662">
                  <c:v>1.956825</c:v>
                </c:pt>
                <c:pt idx="663">
                  <c:v>1.9559470000000001</c:v>
                </c:pt>
                <c:pt idx="664">
                  <c:v>1.9550696666666667</c:v>
                </c:pt>
                <c:pt idx="665">
                  <c:v>1.9538149999999999</c:v>
                </c:pt>
                <c:pt idx="666">
                  <c:v>1.9521193333333333</c:v>
                </c:pt>
                <c:pt idx="667">
                  <c:v>1.9504239999999999</c:v>
                </c:pt>
                <c:pt idx="668">
                  <c:v>1.948728</c:v>
                </c:pt>
                <c:pt idx="669">
                  <c:v>1.9470323333333333</c:v>
                </c:pt>
                <c:pt idx="670">
                  <c:v>1.9453373333333335</c:v>
                </c:pt>
                <c:pt idx="671">
                  <c:v>1.9431843333333332</c:v>
                </c:pt>
                <c:pt idx="672">
                  <c:v>1.9394559999999998</c:v>
                </c:pt>
                <c:pt idx="673">
                  <c:v>1.9357273333333334</c:v>
                </c:pt>
                <c:pt idx="674">
                  <c:v>1.931999</c:v>
                </c:pt>
                <c:pt idx="675">
                  <c:v>1.9282706666666665</c:v>
                </c:pt>
                <c:pt idx="676">
                  <c:v>1.9245423333333331</c:v>
                </c:pt>
                <c:pt idx="677">
                  <c:v>1.9208143333333334</c:v>
                </c:pt>
                <c:pt idx="678">
                  <c:v>1.9169413333333332</c:v>
                </c:pt>
                <c:pt idx="679">
                  <c:v>1.9130666666666667</c:v>
                </c:pt>
                <c:pt idx="680">
                  <c:v>1.9091926666666668</c:v>
                </c:pt>
                <c:pt idx="681">
                  <c:v>1.9053183333333334</c:v>
                </c:pt>
                <c:pt idx="682">
                  <c:v>1.9014443333333333</c:v>
                </c:pt>
                <c:pt idx="683">
                  <c:v>1.8975696666666668</c:v>
                </c:pt>
                <c:pt idx="684">
                  <c:v>1.8924276666666666</c:v>
                </c:pt>
                <c:pt idx="685">
                  <c:v>1.8868743333333333</c:v>
                </c:pt>
                <c:pt idx="686">
                  <c:v>1.8813213333333334</c:v>
                </c:pt>
                <c:pt idx="687">
                  <c:v>1.8757679999999999</c:v>
                </c:pt>
                <c:pt idx="688">
                  <c:v>1.8702143333333332</c:v>
                </c:pt>
                <c:pt idx="689">
                  <c:v>1.8646609999999999</c:v>
                </c:pt>
                <c:pt idx="690">
                  <c:v>1.8587400000000001</c:v>
                </c:pt>
                <c:pt idx="691">
                  <c:v>1.8524830000000001</c:v>
                </c:pt>
                <c:pt idx="692">
                  <c:v>1.8462259999999999</c:v>
                </c:pt>
                <c:pt idx="693">
                  <c:v>1.8399686666666666</c:v>
                </c:pt>
                <c:pt idx="694">
                  <c:v>1.833712</c:v>
                </c:pt>
                <c:pt idx="695">
                  <c:v>1.8274543333333335</c:v>
                </c:pt>
                <c:pt idx="696">
                  <c:v>1.8206893333333332</c:v>
                </c:pt>
                <c:pt idx="697">
                  <c:v>1.8126816666666665</c:v>
                </c:pt>
                <c:pt idx="698">
                  <c:v>1.8046736666666667</c:v>
                </c:pt>
                <c:pt idx="699">
                  <c:v>1.7966656666666665</c:v>
                </c:pt>
                <c:pt idx="700">
                  <c:v>1.7886576666666667</c:v>
                </c:pt>
                <c:pt idx="701">
                  <c:v>1.7806500000000003</c:v>
                </c:pt>
                <c:pt idx="702">
                  <c:v>1.7727830000000002</c:v>
                </c:pt>
                <c:pt idx="703">
                  <c:v>1.7672100000000002</c:v>
                </c:pt>
                <c:pt idx="704">
                  <c:v>1.7616370000000001</c:v>
                </c:pt>
                <c:pt idx="705">
                  <c:v>1.7560640000000001</c:v>
                </c:pt>
                <c:pt idx="706">
                  <c:v>1.750491</c:v>
                </c:pt>
                <c:pt idx="707">
                  <c:v>1.744918</c:v>
                </c:pt>
                <c:pt idx="708">
                  <c:v>1.7393453333333333</c:v>
                </c:pt>
                <c:pt idx="709">
                  <c:v>1.7315050000000001</c:v>
                </c:pt>
                <c:pt idx="710">
                  <c:v>1.7231940000000001</c:v>
                </c:pt>
                <c:pt idx="711">
                  <c:v>1.7148829999999997</c:v>
                </c:pt>
                <c:pt idx="712">
                  <c:v>1.7065720000000002</c:v>
                </c:pt>
                <c:pt idx="713">
                  <c:v>1.6982606666666669</c:v>
                </c:pt>
                <c:pt idx="714">
                  <c:v>1.6899499999999998</c:v>
                </c:pt>
                <c:pt idx="715">
                  <c:v>1.6824616666666667</c:v>
                </c:pt>
                <c:pt idx="716">
                  <c:v>1.6755276666666665</c:v>
                </c:pt>
                <c:pt idx="717">
                  <c:v>1.6685930000000002</c:v>
                </c:pt>
                <c:pt idx="718">
                  <c:v>1.6616583333333335</c:v>
                </c:pt>
                <c:pt idx="719">
                  <c:v>1.6547243333333332</c:v>
                </c:pt>
                <c:pt idx="720">
                  <c:v>1.6477896666666669</c:v>
                </c:pt>
                <c:pt idx="721">
                  <c:v>1.642239</c:v>
                </c:pt>
                <c:pt idx="722">
                  <c:v>1.6390546666666668</c:v>
                </c:pt>
                <c:pt idx="723">
                  <c:v>1.6358703333333331</c:v>
                </c:pt>
                <c:pt idx="724">
                  <c:v>1.6326856666666665</c:v>
                </c:pt>
                <c:pt idx="725">
                  <c:v>1.6295016666666668</c:v>
                </c:pt>
                <c:pt idx="726">
                  <c:v>1.6263173333333334</c:v>
                </c:pt>
                <c:pt idx="727">
                  <c:v>1.6227156666666669</c:v>
                </c:pt>
                <c:pt idx="728">
                  <c:v>1.6165936666666667</c:v>
                </c:pt>
                <c:pt idx="729">
                  <c:v>1.6104719999999999</c:v>
                </c:pt>
                <c:pt idx="730">
                  <c:v>1.6043496666666666</c:v>
                </c:pt>
                <c:pt idx="731">
                  <c:v>1.598228</c:v>
                </c:pt>
                <c:pt idx="732">
                  <c:v>1.5921053333333333</c:v>
                </c:pt>
                <c:pt idx="733">
                  <c:v>1.5859836666666667</c:v>
                </c:pt>
                <c:pt idx="734">
                  <c:v>1.5825643333333332</c:v>
                </c:pt>
                <c:pt idx="735">
                  <c:v>1.579396</c:v>
                </c:pt>
                <c:pt idx="736">
                  <c:v>1.5762276666666668</c:v>
                </c:pt>
                <c:pt idx="737">
                  <c:v>1.5730596666666667</c:v>
                </c:pt>
                <c:pt idx="738">
                  <c:v>1.5698913333333333</c:v>
                </c:pt>
                <c:pt idx="739">
                  <c:v>1.5667229999999999</c:v>
                </c:pt>
                <c:pt idx="740">
                  <c:v>1.5634300000000001</c:v>
                </c:pt>
                <c:pt idx="741">
                  <c:v>1.5600800000000001</c:v>
                </c:pt>
                <c:pt idx="742">
                  <c:v>1.5567303333333333</c:v>
                </c:pt>
                <c:pt idx="743">
                  <c:v>1.5533806666666665</c:v>
                </c:pt>
                <c:pt idx="744">
                  <c:v>1.5500309999999999</c:v>
                </c:pt>
                <c:pt idx="745">
                  <c:v>1.5466810000000002</c:v>
                </c:pt>
                <c:pt idx="746">
                  <c:v>1.541927</c:v>
                </c:pt>
                <c:pt idx="747">
                  <c:v>1.5355566666666667</c:v>
                </c:pt>
                <c:pt idx="748">
                  <c:v>1.5291863333333333</c:v>
                </c:pt>
                <c:pt idx="749">
                  <c:v>1.5228159999999999</c:v>
                </c:pt>
                <c:pt idx="750">
                  <c:v>1.5164456666666668</c:v>
                </c:pt>
                <c:pt idx="751">
                  <c:v>1.5100753333333332</c:v>
                </c:pt>
                <c:pt idx="752">
                  <c:v>1.5049169999999998</c:v>
                </c:pt>
                <c:pt idx="753">
                  <c:v>1.503576</c:v>
                </c:pt>
                <c:pt idx="754">
                  <c:v>1.502235</c:v>
                </c:pt>
                <c:pt idx="755">
                  <c:v>1.5008936666666666</c:v>
                </c:pt>
                <c:pt idx="756">
                  <c:v>1.4995526666666665</c:v>
                </c:pt>
                <c:pt idx="757">
                  <c:v>1.4982113333333331</c:v>
                </c:pt>
                <c:pt idx="758">
                  <c:v>1.4969970000000001</c:v>
                </c:pt>
                <c:pt idx="759">
                  <c:v>1.5026983333333332</c:v>
                </c:pt>
                <c:pt idx="760">
                  <c:v>1.5083996666666668</c:v>
                </c:pt>
                <c:pt idx="761">
                  <c:v>1.5141016666666667</c:v>
                </c:pt>
                <c:pt idx="762">
                  <c:v>1.5198029999999998</c:v>
                </c:pt>
                <c:pt idx="763">
                  <c:v>1.5255043333333334</c:v>
                </c:pt>
                <c:pt idx="764">
                  <c:v>1.5312056666666667</c:v>
                </c:pt>
                <c:pt idx="765">
                  <c:v>1.538718</c:v>
                </c:pt>
                <c:pt idx="766">
                  <c:v>1.5466939999999998</c:v>
                </c:pt>
                <c:pt idx="767">
                  <c:v>1.5546699999999998</c:v>
                </c:pt>
                <c:pt idx="768">
                  <c:v>1.5626463333333334</c:v>
                </c:pt>
                <c:pt idx="769">
                  <c:v>1.5706223333333333</c:v>
                </c:pt>
                <c:pt idx="770">
                  <c:v>1.5785980000000002</c:v>
                </c:pt>
                <c:pt idx="771">
                  <c:v>1.5842586666666667</c:v>
                </c:pt>
                <c:pt idx="772">
                  <c:v>1.5882149999999999</c:v>
                </c:pt>
                <c:pt idx="773">
                  <c:v>1.5921709999999998</c:v>
                </c:pt>
                <c:pt idx="774">
                  <c:v>1.5961273333333335</c:v>
                </c:pt>
                <c:pt idx="775">
                  <c:v>1.6000836666666667</c:v>
                </c:pt>
                <c:pt idx="776">
                  <c:v>1.6040400000000001</c:v>
                </c:pt>
                <c:pt idx="777">
                  <c:v>1.6061819999999998</c:v>
                </c:pt>
                <c:pt idx="778">
                  <c:v>1.6050413333333335</c:v>
                </c:pt>
                <c:pt idx="779">
                  <c:v>1.6039006666666669</c:v>
                </c:pt>
                <c:pt idx="780">
                  <c:v>1.60276</c:v>
                </c:pt>
                <c:pt idx="781">
                  <c:v>1.6016190000000001</c:v>
                </c:pt>
                <c:pt idx="782">
                  <c:v>1.6004786666666668</c:v>
                </c:pt>
                <c:pt idx="783">
                  <c:v>1.5983926666666666</c:v>
                </c:pt>
                <c:pt idx="784">
                  <c:v>1.5903513333333335</c:v>
                </c:pt>
                <c:pt idx="785">
                  <c:v>1.5823099999999999</c:v>
                </c:pt>
                <c:pt idx="786">
                  <c:v>1.5742686666666668</c:v>
                </c:pt>
                <c:pt idx="787">
                  <c:v>1.5662273333333332</c:v>
                </c:pt>
                <c:pt idx="788">
                  <c:v>1.5581860000000001</c:v>
                </c:pt>
                <c:pt idx="789">
                  <c:v>1.5501443333333336</c:v>
                </c:pt>
                <c:pt idx="790">
                  <c:v>1.5422659999999999</c:v>
                </c:pt>
                <c:pt idx="791">
                  <c:v>1.5344026666666668</c:v>
                </c:pt>
                <c:pt idx="792">
                  <c:v>1.5265386666666665</c:v>
                </c:pt>
                <c:pt idx="793">
                  <c:v>1.5186753333333334</c:v>
                </c:pt>
                <c:pt idx="794">
                  <c:v>1.5108109999999997</c:v>
                </c:pt>
                <c:pt idx="795">
                  <c:v>1.5029473333333332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Sheet1!$L$21</c:f>
              <c:strCache>
                <c:ptCount val="1"/>
                <c:pt idx="0">
                  <c:v>Thyme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Sheet1!$E$2:$E$797</c:f>
              <c:numCache>
                <c:formatCode>General</c:formatCode>
                <c:ptCount val="796"/>
                <c:pt idx="0">
                  <c:v>0.18952246666666664</c:v>
                </c:pt>
                <c:pt idx="1">
                  <c:v>0.18886119999999998</c:v>
                </c:pt>
                <c:pt idx="2">
                  <c:v>0.18819993333333332</c:v>
                </c:pt>
                <c:pt idx="3">
                  <c:v>0.18753863333333332</c:v>
                </c:pt>
                <c:pt idx="4">
                  <c:v>0.18687736666666666</c:v>
                </c:pt>
                <c:pt idx="5">
                  <c:v>0.18621613333333334</c:v>
                </c:pt>
                <c:pt idx="6">
                  <c:v>0.18417449999999999</c:v>
                </c:pt>
                <c:pt idx="7">
                  <c:v>0.17548766666666668</c:v>
                </c:pt>
                <c:pt idx="8">
                  <c:v>0.1668008</c:v>
                </c:pt>
                <c:pt idx="9">
                  <c:v>0.15811396666666666</c:v>
                </c:pt>
                <c:pt idx="10">
                  <c:v>0.14942713333333332</c:v>
                </c:pt>
                <c:pt idx="11">
                  <c:v>0.14074030000000001</c:v>
                </c:pt>
                <c:pt idx="12">
                  <c:v>0.13205346666666665</c:v>
                </c:pt>
                <c:pt idx="13">
                  <c:v>0.11280843333333333</c:v>
                </c:pt>
                <c:pt idx="14">
                  <c:v>9.2027243333333342E-2</c:v>
                </c:pt>
                <c:pt idx="15">
                  <c:v>7.124606E-2</c:v>
                </c:pt>
                <c:pt idx="16">
                  <c:v>5.0464876666666665E-2</c:v>
                </c:pt>
                <c:pt idx="17">
                  <c:v>2.9683693333333334E-2</c:v>
                </c:pt>
                <c:pt idx="18">
                  <c:v>8.9025100000000006E-3</c:v>
                </c:pt>
                <c:pt idx="19">
                  <c:v>4.9110960000000002E-5</c:v>
                </c:pt>
                <c:pt idx="20">
                  <c:v>4.895972E-5</c:v>
                </c:pt>
                <c:pt idx="21">
                  <c:v>4.8808479999999997E-5</c:v>
                </c:pt>
                <c:pt idx="22">
                  <c:v>4.8657240000000002E-5</c:v>
                </c:pt>
                <c:pt idx="23">
                  <c:v>4.8505989999999992E-5</c:v>
                </c:pt>
                <c:pt idx="24">
                  <c:v>4.8354750000000003E-5</c:v>
                </c:pt>
                <c:pt idx="25">
                  <c:v>5.3251029999999998E-5</c:v>
                </c:pt>
                <c:pt idx="26">
                  <c:v>7.1452789999999994E-5</c:v>
                </c:pt>
                <c:pt idx="27">
                  <c:v>8.9654530000000002E-5</c:v>
                </c:pt>
                <c:pt idx="28">
                  <c:v>1.0785629999999999E-4</c:v>
                </c:pt>
                <c:pt idx="29">
                  <c:v>1.2605799999999999E-4</c:v>
                </c:pt>
                <c:pt idx="30">
                  <c:v>1.4425979999999999E-4</c:v>
                </c:pt>
                <c:pt idx="31">
                  <c:v>1.6246150000000001E-4</c:v>
                </c:pt>
                <c:pt idx="32">
                  <c:v>1.3001199999999999E-4</c:v>
                </c:pt>
                <c:pt idx="33">
                  <c:v>9.6317669999999999E-5</c:v>
                </c:pt>
                <c:pt idx="34">
                  <c:v>6.2623319999999995E-5</c:v>
                </c:pt>
                <c:pt idx="35">
                  <c:v>2.8928980000000002E-5</c:v>
                </c:pt>
                <c:pt idx="36">
                  <c:v>-4.765364E-6</c:v>
                </c:pt>
                <c:pt idx="37">
                  <c:v>-3.8459710000000001E-5</c:v>
                </c:pt>
                <c:pt idx="38">
                  <c:v>-2.1116039999999998E-5</c:v>
                </c:pt>
                <c:pt idx="39">
                  <c:v>2.0469310000000001E-5</c:v>
                </c:pt>
                <c:pt idx="40">
                  <c:v>6.2054660000000005E-5</c:v>
                </c:pt>
                <c:pt idx="41">
                  <c:v>1.0364E-4</c:v>
                </c:pt>
                <c:pt idx="42">
                  <c:v>1.4522539999999999E-4</c:v>
                </c:pt>
                <c:pt idx="43">
                  <c:v>1.8681070000000003E-4</c:v>
                </c:pt>
                <c:pt idx="44">
                  <c:v>1.985783E-4</c:v>
                </c:pt>
                <c:pt idx="45">
                  <c:v>1.6169700000000001E-4</c:v>
                </c:pt>
                <c:pt idx="46">
                  <c:v>1.248156E-4</c:v>
                </c:pt>
                <c:pt idx="47">
                  <c:v>8.7934230000000005E-5</c:v>
                </c:pt>
                <c:pt idx="48">
                  <c:v>5.1052859999999998E-5</c:v>
                </c:pt>
                <c:pt idx="49">
                  <c:v>1.4171489999999999E-5</c:v>
                </c:pt>
                <c:pt idx="50">
                  <c:v>-1.9930359999999999E-5</c:v>
                </c:pt>
                <c:pt idx="51">
                  <c:v>-2.3326709999999999E-5</c:v>
                </c:pt>
                <c:pt idx="52">
                  <c:v>-2.672307E-5</c:v>
                </c:pt>
                <c:pt idx="53">
                  <c:v>-3.011943E-5</c:v>
                </c:pt>
                <c:pt idx="54">
                  <c:v>-3.3515790000000001E-5</c:v>
                </c:pt>
                <c:pt idx="55">
                  <c:v>-3.6912139999999998E-5</c:v>
                </c:pt>
                <c:pt idx="56">
                  <c:v>-4.0308500000000002E-5</c:v>
                </c:pt>
                <c:pt idx="57">
                  <c:v>-2.401253E-5</c:v>
                </c:pt>
                <c:pt idx="58">
                  <c:v>-2.3553729999999998E-6</c:v>
                </c:pt>
                <c:pt idx="59">
                  <c:v>1.9301780000000001E-5</c:v>
                </c:pt>
                <c:pt idx="60">
                  <c:v>4.0958930000000001E-5</c:v>
                </c:pt>
                <c:pt idx="61">
                  <c:v>6.2616080000000004E-5</c:v>
                </c:pt>
                <c:pt idx="62">
                  <c:v>8.4273240000000001E-5</c:v>
                </c:pt>
                <c:pt idx="63">
                  <c:v>9.0263E-5</c:v>
                </c:pt>
                <c:pt idx="64">
                  <c:v>7.9881400000000004E-5</c:v>
                </c:pt>
                <c:pt idx="65">
                  <c:v>6.9499789999999994E-5</c:v>
                </c:pt>
                <c:pt idx="66">
                  <c:v>5.9118190000000005E-5</c:v>
                </c:pt>
                <c:pt idx="67">
                  <c:v>4.873659000000001E-5</c:v>
                </c:pt>
                <c:pt idx="68">
                  <c:v>3.8354990000000001E-5</c:v>
                </c:pt>
                <c:pt idx="69">
                  <c:v>3.2034089999999998E-5</c:v>
                </c:pt>
                <c:pt idx="70">
                  <c:v>4.2800150000000001E-5</c:v>
                </c:pt>
                <c:pt idx="71">
                  <c:v>5.3566210000000003E-5</c:v>
                </c:pt>
                <c:pt idx="72">
                  <c:v>6.4332269999999999E-5</c:v>
                </c:pt>
                <c:pt idx="73">
                  <c:v>7.5098330000000001E-5</c:v>
                </c:pt>
                <c:pt idx="74">
                  <c:v>8.5864400000000018E-5</c:v>
                </c:pt>
                <c:pt idx="75">
                  <c:v>9.6630460000000007E-5</c:v>
                </c:pt>
                <c:pt idx="76">
                  <c:v>8.7637640000000005E-5</c:v>
                </c:pt>
                <c:pt idx="77">
                  <c:v>7.6351289999999995E-5</c:v>
                </c:pt>
                <c:pt idx="78">
                  <c:v>6.5064929999999996E-5</c:v>
                </c:pt>
                <c:pt idx="79">
                  <c:v>5.3778579999999999E-5</c:v>
                </c:pt>
                <c:pt idx="80">
                  <c:v>4.2492230000000008E-5</c:v>
                </c:pt>
                <c:pt idx="81">
                  <c:v>3.1205869999999997E-5</c:v>
                </c:pt>
                <c:pt idx="82">
                  <c:v>2.787345E-5</c:v>
                </c:pt>
                <c:pt idx="83">
                  <c:v>2.9844180000000003E-5</c:v>
                </c:pt>
                <c:pt idx="84">
                  <c:v>3.181491E-5</c:v>
                </c:pt>
                <c:pt idx="85">
                  <c:v>3.378564E-5</c:v>
                </c:pt>
                <c:pt idx="86">
                  <c:v>3.575637E-5</c:v>
                </c:pt>
                <c:pt idx="87">
                  <c:v>3.77271E-5</c:v>
                </c:pt>
                <c:pt idx="88">
                  <c:v>4.0749169999999997E-5</c:v>
                </c:pt>
                <c:pt idx="89">
                  <c:v>4.6166979999999999E-5</c:v>
                </c:pt>
                <c:pt idx="90">
                  <c:v>5.1584789999999994E-5</c:v>
                </c:pt>
                <c:pt idx="91">
                  <c:v>5.7002590000000001E-5</c:v>
                </c:pt>
                <c:pt idx="92">
                  <c:v>6.2420400000000003E-5</c:v>
                </c:pt>
                <c:pt idx="93">
                  <c:v>6.7838209999999998E-5</c:v>
                </c:pt>
                <c:pt idx="94">
                  <c:v>7.3190969999999996E-5</c:v>
                </c:pt>
                <c:pt idx="95">
                  <c:v>7.2110230000000002E-5</c:v>
                </c:pt>
                <c:pt idx="96">
                  <c:v>7.1029509999999995E-5</c:v>
                </c:pt>
                <c:pt idx="97">
                  <c:v>6.9948770000000001E-5</c:v>
                </c:pt>
                <c:pt idx="98">
                  <c:v>6.8868039999999995E-5</c:v>
                </c:pt>
                <c:pt idx="99">
                  <c:v>6.7787300000000001E-5</c:v>
                </c:pt>
                <c:pt idx="100">
                  <c:v>6.6706569999999994E-5</c:v>
                </c:pt>
                <c:pt idx="101">
                  <c:v>7.9630409999999996E-5</c:v>
                </c:pt>
                <c:pt idx="102">
                  <c:v>9.8135750000000007E-5</c:v>
                </c:pt>
                <c:pt idx="103">
                  <c:v>1.166411E-4</c:v>
                </c:pt>
                <c:pt idx="104">
                  <c:v>1.351464E-4</c:v>
                </c:pt>
                <c:pt idx="105">
                  <c:v>1.5365180000000001E-4</c:v>
                </c:pt>
                <c:pt idx="106">
                  <c:v>1.7215709999999999E-4</c:v>
                </c:pt>
                <c:pt idx="107">
                  <c:v>1.7191669999999998E-4</c:v>
                </c:pt>
                <c:pt idx="108">
                  <c:v>1.458973E-4</c:v>
                </c:pt>
                <c:pt idx="109">
                  <c:v>1.1987800000000001E-4</c:v>
                </c:pt>
                <c:pt idx="110">
                  <c:v>9.3858590000000009E-5</c:v>
                </c:pt>
                <c:pt idx="111">
                  <c:v>6.7839240000000002E-5</c:v>
                </c:pt>
                <c:pt idx="112">
                  <c:v>4.1819880000000001E-5</c:v>
                </c:pt>
                <c:pt idx="113">
                  <c:v>2.144598E-5</c:v>
                </c:pt>
                <c:pt idx="114">
                  <c:v>3.9874089999999998E-5</c:v>
                </c:pt>
                <c:pt idx="115">
                  <c:v>5.8302199999999999E-5</c:v>
                </c:pt>
                <c:pt idx="116">
                  <c:v>7.673031E-5</c:v>
                </c:pt>
                <c:pt idx="117">
                  <c:v>9.5158420000000015E-5</c:v>
                </c:pt>
                <c:pt idx="118">
                  <c:v>1.135865E-4</c:v>
                </c:pt>
                <c:pt idx="119">
                  <c:v>1.320146E-4</c:v>
                </c:pt>
                <c:pt idx="120">
                  <c:v>1.2555309999999999E-4</c:v>
                </c:pt>
                <c:pt idx="121">
                  <c:v>1.14102E-4</c:v>
                </c:pt>
                <c:pt idx="122">
                  <c:v>1.026509E-4</c:v>
                </c:pt>
                <c:pt idx="123">
                  <c:v>9.1199849999999997E-5</c:v>
                </c:pt>
                <c:pt idx="124">
                  <c:v>7.9748749999999994E-5</c:v>
                </c:pt>
                <c:pt idx="125">
                  <c:v>6.8297660000000006E-5</c:v>
                </c:pt>
                <c:pt idx="126">
                  <c:v>5.9968630000000003E-5</c:v>
                </c:pt>
                <c:pt idx="127">
                  <c:v>5.4298710000000003E-5</c:v>
                </c:pt>
                <c:pt idx="128">
                  <c:v>4.8628799999999998E-5</c:v>
                </c:pt>
                <c:pt idx="129">
                  <c:v>4.2958879999999991E-5</c:v>
                </c:pt>
                <c:pt idx="130">
                  <c:v>3.728897E-5</c:v>
                </c:pt>
                <c:pt idx="131">
                  <c:v>3.161905E-5</c:v>
                </c:pt>
                <c:pt idx="132">
                  <c:v>2.900755E-5</c:v>
                </c:pt>
                <c:pt idx="133">
                  <c:v>3.5667619999999999E-5</c:v>
                </c:pt>
                <c:pt idx="134">
                  <c:v>4.2327689999999997E-5</c:v>
                </c:pt>
                <c:pt idx="135">
                  <c:v>4.8987760000000003E-5</c:v>
                </c:pt>
                <c:pt idx="136">
                  <c:v>5.5647830000000001E-5</c:v>
                </c:pt>
                <c:pt idx="137">
                  <c:v>6.2307899999999993E-5</c:v>
                </c:pt>
                <c:pt idx="138">
                  <c:v>6.8967970000000006E-5</c:v>
                </c:pt>
                <c:pt idx="139">
                  <c:v>6.5901429999999994E-5</c:v>
                </c:pt>
                <c:pt idx="140">
                  <c:v>6.2376090000000007E-5</c:v>
                </c:pt>
                <c:pt idx="141">
                  <c:v>5.885076E-5</c:v>
                </c:pt>
                <c:pt idx="142">
                  <c:v>5.5325429999999999E-5</c:v>
                </c:pt>
                <c:pt idx="143">
                  <c:v>5.1800099999999999E-5</c:v>
                </c:pt>
                <c:pt idx="144">
                  <c:v>4.8274759999999998E-5</c:v>
                </c:pt>
                <c:pt idx="145">
                  <c:v>4.4035020000000002E-5</c:v>
                </c:pt>
                <c:pt idx="146">
                  <c:v>3.9432079999999997E-5</c:v>
                </c:pt>
                <c:pt idx="147">
                  <c:v>3.4829149999999998E-5</c:v>
                </c:pt>
                <c:pt idx="148">
                  <c:v>3.0226209999999996E-5</c:v>
                </c:pt>
                <c:pt idx="149">
                  <c:v>2.5623280000000001E-5</c:v>
                </c:pt>
                <c:pt idx="150">
                  <c:v>2.1020349999999999E-5</c:v>
                </c:pt>
                <c:pt idx="151">
                  <c:v>1.764275E-5</c:v>
                </c:pt>
                <c:pt idx="152">
                  <c:v>1.6334179999999999E-5</c:v>
                </c:pt>
                <c:pt idx="153">
                  <c:v>1.502561E-5</c:v>
                </c:pt>
                <c:pt idx="154">
                  <c:v>1.3717049999999999E-5</c:v>
                </c:pt>
                <c:pt idx="155">
                  <c:v>1.240848E-5</c:v>
                </c:pt>
                <c:pt idx="156">
                  <c:v>1.109992E-5</c:v>
                </c:pt>
                <c:pt idx="157">
                  <c:v>1.2438159999999998E-5</c:v>
                </c:pt>
                <c:pt idx="158">
                  <c:v>4.378415999999999E-5</c:v>
                </c:pt>
                <c:pt idx="159">
                  <c:v>7.5130160000000005E-5</c:v>
                </c:pt>
                <c:pt idx="160">
                  <c:v>1.064762E-4</c:v>
                </c:pt>
                <c:pt idx="161">
                  <c:v>1.378222E-4</c:v>
                </c:pt>
                <c:pt idx="162">
                  <c:v>1.6916819999999999E-4</c:v>
                </c:pt>
                <c:pt idx="163">
                  <c:v>2.0051420000000001E-4</c:v>
                </c:pt>
                <c:pt idx="164">
                  <c:v>1.8452259999999999E-4</c:v>
                </c:pt>
                <c:pt idx="165">
                  <c:v>1.5595060000000001E-4</c:v>
                </c:pt>
                <c:pt idx="166">
                  <c:v>1.273786E-4</c:v>
                </c:pt>
                <c:pt idx="167">
                  <c:v>9.8806539999999999E-5</c:v>
                </c:pt>
                <c:pt idx="168">
                  <c:v>7.0234530000000002E-5</c:v>
                </c:pt>
                <c:pt idx="169">
                  <c:v>4.1662509999999997E-5</c:v>
                </c:pt>
                <c:pt idx="170">
                  <c:v>2.3196759999999998E-5</c:v>
                </c:pt>
                <c:pt idx="171">
                  <c:v>1.483729E-5</c:v>
                </c:pt>
                <c:pt idx="172">
                  <c:v>6.4778160000000005E-6</c:v>
                </c:pt>
                <c:pt idx="173">
                  <c:v>-1.8816589999999998E-6</c:v>
                </c:pt>
                <c:pt idx="174">
                  <c:v>-1.024113E-5</c:v>
                </c:pt>
                <c:pt idx="175">
                  <c:v>-1.860061E-5</c:v>
                </c:pt>
                <c:pt idx="176">
                  <c:v>-2.232499E-5</c:v>
                </c:pt>
                <c:pt idx="177">
                  <c:v>-8.6084720000000007E-6</c:v>
                </c:pt>
                <c:pt idx="178">
                  <c:v>5.1080430000000002E-6</c:v>
                </c:pt>
                <c:pt idx="179">
                  <c:v>1.882456E-5</c:v>
                </c:pt>
                <c:pt idx="180">
                  <c:v>3.2541069999999997E-5</c:v>
                </c:pt>
                <c:pt idx="181">
                  <c:v>4.6257590000000009E-5</c:v>
                </c:pt>
                <c:pt idx="182">
                  <c:v>5.9974099999999999E-5</c:v>
                </c:pt>
                <c:pt idx="183">
                  <c:v>6.4935030000000003E-5</c:v>
                </c:pt>
                <c:pt idx="184">
                  <c:v>6.9145139999999999E-5</c:v>
                </c:pt>
                <c:pt idx="185">
                  <c:v>7.3355259999999996E-5</c:v>
                </c:pt>
                <c:pt idx="186">
                  <c:v>7.7565380000000006E-5</c:v>
                </c:pt>
                <c:pt idx="187">
                  <c:v>8.1775490000000003E-5</c:v>
                </c:pt>
                <c:pt idx="188">
                  <c:v>8.5985599999999999E-5</c:v>
                </c:pt>
                <c:pt idx="189">
                  <c:v>7.330669E-5</c:v>
                </c:pt>
                <c:pt idx="190">
                  <c:v>5.0791879999999996E-5</c:v>
                </c:pt>
                <c:pt idx="191">
                  <c:v>2.8277070000000002E-5</c:v>
                </c:pt>
                <c:pt idx="192">
                  <c:v>5.7622649999999991E-6</c:v>
                </c:pt>
                <c:pt idx="193">
                  <c:v>-1.6752539999999999E-5</c:v>
                </c:pt>
                <c:pt idx="194">
                  <c:v>-3.9267349999999999E-5</c:v>
                </c:pt>
                <c:pt idx="195">
                  <c:v>-4.3631170000000001E-5</c:v>
                </c:pt>
                <c:pt idx="196">
                  <c:v>-1.338059E-5</c:v>
                </c:pt>
                <c:pt idx="197">
                  <c:v>1.6869999999999999E-5</c:v>
                </c:pt>
                <c:pt idx="198">
                  <c:v>4.7120580000000003E-5</c:v>
                </c:pt>
                <c:pt idx="199">
                  <c:v>7.737117E-5</c:v>
                </c:pt>
                <c:pt idx="200">
                  <c:v>1.0762180000000001E-4</c:v>
                </c:pt>
                <c:pt idx="201">
                  <c:v>1.353197E-4</c:v>
                </c:pt>
                <c:pt idx="202">
                  <c:v>1.2001140000000001E-4</c:v>
                </c:pt>
                <c:pt idx="203">
                  <c:v>1.0470310000000001E-4</c:v>
                </c:pt>
                <c:pt idx="204">
                  <c:v>8.9394800000000007E-5</c:v>
                </c:pt>
                <c:pt idx="205">
                  <c:v>7.4086510000000004E-5</c:v>
                </c:pt>
                <c:pt idx="206">
                  <c:v>5.8778220000000007E-5</c:v>
                </c:pt>
                <c:pt idx="207">
                  <c:v>4.3469929999999997E-5</c:v>
                </c:pt>
                <c:pt idx="208">
                  <c:v>5.3979670000000006E-5</c:v>
                </c:pt>
                <c:pt idx="209">
                  <c:v>7.2291030000000005E-5</c:v>
                </c:pt>
                <c:pt idx="210">
                  <c:v>9.0602389999999984E-5</c:v>
                </c:pt>
                <c:pt idx="211">
                  <c:v>1.0891379999999999E-4</c:v>
                </c:pt>
                <c:pt idx="212">
                  <c:v>1.272251E-4</c:v>
                </c:pt>
                <c:pt idx="213">
                  <c:v>1.4553649999999999E-4</c:v>
                </c:pt>
                <c:pt idx="214">
                  <c:v>1.39679E-4</c:v>
                </c:pt>
                <c:pt idx="215">
                  <c:v>1.077387E-4</c:v>
                </c:pt>
                <c:pt idx="216">
                  <c:v>7.5798429999999998E-5</c:v>
                </c:pt>
                <c:pt idx="217">
                  <c:v>4.3858160000000004E-5</c:v>
                </c:pt>
                <c:pt idx="218">
                  <c:v>1.1917890000000001E-5</c:v>
                </c:pt>
                <c:pt idx="219">
                  <c:v>-2.0022370000000001E-5</c:v>
                </c:pt>
                <c:pt idx="220">
                  <c:v>-4.1747679999999992E-5</c:v>
                </c:pt>
                <c:pt idx="221">
                  <c:v>-2.1289120000000001E-5</c:v>
                </c:pt>
                <c:pt idx="222">
                  <c:v>-8.3055740000000009E-7</c:v>
                </c:pt>
                <c:pt idx="223">
                  <c:v>1.962801E-5</c:v>
                </c:pt>
                <c:pt idx="224">
                  <c:v>4.0086570000000001E-5</c:v>
                </c:pt>
                <c:pt idx="225">
                  <c:v>6.0545129999999999E-5</c:v>
                </c:pt>
                <c:pt idx="226">
                  <c:v>8.1003690000000004E-5</c:v>
                </c:pt>
                <c:pt idx="227">
                  <c:v>7.7974910000000005E-5</c:v>
                </c:pt>
                <c:pt idx="228">
                  <c:v>7.2596439999999998E-5</c:v>
                </c:pt>
                <c:pt idx="229">
                  <c:v>6.7217970000000004E-5</c:v>
                </c:pt>
                <c:pt idx="230">
                  <c:v>6.1839509999999997E-5</c:v>
                </c:pt>
                <c:pt idx="231">
                  <c:v>5.6461049999999997E-5</c:v>
                </c:pt>
                <c:pt idx="232">
                  <c:v>5.1082580000000003E-5</c:v>
                </c:pt>
                <c:pt idx="233">
                  <c:v>5.0715820000000001E-5</c:v>
                </c:pt>
                <c:pt idx="234">
                  <c:v>5.3381209999999997E-5</c:v>
                </c:pt>
                <c:pt idx="235">
                  <c:v>5.604661E-5</c:v>
                </c:pt>
                <c:pt idx="236">
                  <c:v>5.871200000000001E-5</c:v>
                </c:pt>
                <c:pt idx="237">
                  <c:v>6.1377400000000006E-5</c:v>
                </c:pt>
                <c:pt idx="238">
                  <c:v>6.4042799999999996E-5</c:v>
                </c:pt>
                <c:pt idx="239">
                  <c:v>6.1887559999999997E-5</c:v>
                </c:pt>
                <c:pt idx="240">
                  <c:v>5.0291279999999996E-5</c:v>
                </c:pt>
                <c:pt idx="241">
                  <c:v>3.8695000000000001E-5</c:v>
                </c:pt>
                <c:pt idx="242">
                  <c:v>2.709872E-5</c:v>
                </c:pt>
                <c:pt idx="243">
                  <c:v>1.5502439999999999E-5</c:v>
                </c:pt>
                <c:pt idx="244">
                  <c:v>3.9061529999999997E-6</c:v>
                </c:pt>
                <c:pt idx="245">
                  <c:v>-5.7405170000000002E-6</c:v>
                </c:pt>
                <c:pt idx="246">
                  <c:v>1.8797170000000001E-5</c:v>
                </c:pt>
                <c:pt idx="247">
                  <c:v>4.3334870000000002E-5</c:v>
                </c:pt>
                <c:pt idx="248">
                  <c:v>6.7872560000000002E-5</c:v>
                </c:pt>
                <c:pt idx="249">
                  <c:v>9.2410249999999995E-5</c:v>
                </c:pt>
                <c:pt idx="250">
                  <c:v>1.169479E-4</c:v>
                </c:pt>
                <c:pt idx="251">
                  <c:v>1.4148559999999999E-4</c:v>
                </c:pt>
                <c:pt idx="252">
                  <c:v>1.200623E-4</c:v>
                </c:pt>
                <c:pt idx="253">
                  <c:v>8.491176E-5</c:v>
                </c:pt>
                <c:pt idx="254">
                  <c:v>4.9761269999999999E-5</c:v>
                </c:pt>
                <c:pt idx="255">
                  <c:v>1.4610779999999999E-5</c:v>
                </c:pt>
                <c:pt idx="256">
                  <c:v>-2.053971E-5</c:v>
                </c:pt>
                <c:pt idx="257">
                  <c:v>-5.5690209999999998E-5</c:v>
                </c:pt>
                <c:pt idx="258">
                  <c:v>-6.389756E-5</c:v>
                </c:pt>
                <c:pt idx="259">
                  <c:v>-4.3605159999999991E-5</c:v>
                </c:pt>
                <c:pt idx="260">
                  <c:v>-2.3312749999999998E-5</c:v>
                </c:pt>
                <c:pt idx="261">
                  <c:v>-3.0203390000000001E-6</c:v>
                </c:pt>
                <c:pt idx="262">
                  <c:v>1.7272070000000001E-5</c:v>
                </c:pt>
                <c:pt idx="263">
                  <c:v>3.7564480000000001E-5</c:v>
                </c:pt>
                <c:pt idx="264">
                  <c:v>5.2974340000000001E-5</c:v>
                </c:pt>
                <c:pt idx="265">
                  <c:v>4.9330309999999998E-5</c:v>
                </c:pt>
                <c:pt idx="266">
                  <c:v>4.5686280000000009E-5</c:v>
                </c:pt>
                <c:pt idx="267">
                  <c:v>4.2042249999999999E-5</c:v>
                </c:pt>
                <c:pt idx="268">
                  <c:v>3.8398230000000003E-5</c:v>
                </c:pt>
                <c:pt idx="269">
                  <c:v>3.47542E-5</c:v>
                </c:pt>
                <c:pt idx="270">
                  <c:v>3.1110169999999997E-5</c:v>
                </c:pt>
                <c:pt idx="271">
                  <c:v>3.4188900000000001E-5</c:v>
                </c:pt>
                <c:pt idx="272">
                  <c:v>3.784412E-5</c:v>
                </c:pt>
                <c:pt idx="273">
                  <c:v>4.1499350000000001E-5</c:v>
                </c:pt>
                <c:pt idx="274">
                  <c:v>4.5154570000000001E-5</c:v>
                </c:pt>
                <c:pt idx="275">
                  <c:v>4.8809789999999994E-5</c:v>
                </c:pt>
                <c:pt idx="276">
                  <c:v>5.2465020000000001E-5</c:v>
                </c:pt>
                <c:pt idx="277">
                  <c:v>4.9287379999999997E-5</c:v>
                </c:pt>
                <c:pt idx="278">
                  <c:v>4.2250200000000004E-5</c:v>
                </c:pt>
                <c:pt idx="279">
                  <c:v>3.5213019999999998E-5</c:v>
                </c:pt>
                <c:pt idx="280">
                  <c:v>2.8175830000000001E-5</c:v>
                </c:pt>
                <c:pt idx="281">
                  <c:v>2.1138650000000001E-5</c:v>
                </c:pt>
                <c:pt idx="282">
                  <c:v>1.4101459999999999E-5</c:v>
                </c:pt>
                <c:pt idx="283">
                  <c:v>1.6463620000000001E-5</c:v>
                </c:pt>
                <c:pt idx="284">
                  <c:v>3.5679219999999997E-5</c:v>
                </c:pt>
                <c:pt idx="285">
                  <c:v>5.4894810000000002E-5</c:v>
                </c:pt>
                <c:pt idx="286">
                  <c:v>7.4110409999999995E-5</c:v>
                </c:pt>
                <c:pt idx="287">
                  <c:v>9.332599999999998E-5</c:v>
                </c:pt>
                <c:pt idx="288">
                  <c:v>1.1254159999999999E-4</c:v>
                </c:pt>
                <c:pt idx="289">
                  <c:v>1.287154E-4</c:v>
                </c:pt>
                <c:pt idx="290">
                  <c:v>1.084414E-4</c:v>
                </c:pt>
                <c:pt idx="291">
                  <c:v>8.8167389999999998E-5</c:v>
                </c:pt>
                <c:pt idx="292">
                  <c:v>6.7893359999999993E-5</c:v>
                </c:pt>
                <c:pt idx="293">
                  <c:v>4.7619330000000002E-5</c:v>
                </c:pt>
                <c:pt idx="294">
                  <c:v>2.7345300000000001E-5</c:v>
                </c:pt>
                <c:pt idx="295">
                  <c:v>7.07127E-6</c:v>
                </c:pt>
                <c:pt idx="296">
                  <c:v>1.589723E-5</c:v>
                </c:pt>
                <c:pt idx="297">
                  <c:v>3.213525E-5</c:v>
                </c:pt>
                <c:pt idx="298">
                  <c:v>4.8373269999999998E-5</c:v>
                </c:pt>
                <c:pt idx="299">
                  <c:v>6.4611280000000001E-5</c:v>
                </c:pt>
                <c:pt idx="300">
                  <c:v>8.0849300000000005E-5</c:v>
                </c:pt>
                <c:pt idx="301">
                  <c:v>9.7087319999999996E-5</c:v>
                </c:pt>
                <c:pt idx="302">
                  <c:v>1.0266269999999998E-4</c:v>
                </c:pt>
                <c:pt idx="303">
                  <c:v>9.827534E-5</c:v>
                </c:pt>
                <c:pt idx="304">
                  <c:v>9.388800000000002E-5</c:v>
                </c:pt>
                <c:pt idx="305">
                  <c:v>8.9500649999999998E-5</c:v>
                </c:pt>
                <c:pt idx="306">
                  <c:v>8.5113310000000005E-5</c:v>
                </c:pt>
                <c:pt idx="307">
                  <c:v>8.0725959999999996E-5</c:v>
                </c:pt>
                <c:pt idx="308">
                  <c:v>7.4699270000000003E-5</c:v>
                </c:pt>
                <c:pt idx="309">
                  <c:v>6.3424989999999996E-5</c:v>
                </c:pt>
                <c:pt idx="310">
                  <c:v>5.2150699999999995E-5</c:v>
                </c:pt>
                <c:pt idx="311">
                  <c:v>4.0876420000000002E-5</c:v>
                </c:pt>
                <c:pt idx="312">
                  <c:v>2.9602130000000001E-5</c:v>
                </c:pt>
                <c:pt idx="313">
                  <c:v>1.832784E-5</c:v>
                </c:pt>
                <c:pt idx="314">
                  <c:v>7.053557999999999E-6</c:v>
                </c:pt>
                <c:pt idx="315">
                  <c:v>1.3091999999999998E-5</c:v>
                </c:pt>
                <c:pt idx="316">
                  <c:v>1.985255E-5</c:v>
                </c:pt>
                <c:pt idx="317">
                  <c:v>2.661309E-5</c:v>
                </c:pt>
                <c:pt idx="318">
                  <c:v>3.3373639999999998E-5</c:v>
                </c:pt>
                <c:pt idx="319">
                  <c:v>4.0134179999999998E-5</c:v>
                </c:pt>
                <c:pt idx="320">
                  <c:v>4.6894729999999999E-5</c:v>
                </c:pt>
                <c:pt idx="321">
                  <c:v>4.9328269999999998E-5</c:v>
                </c:pt>
                <c:pt idx="322">
                  <c:v>4.9744309999999991E-5</c:v>
                </c:pt>
                <c:pt idx="323">
                  <c:v>5.0160349999999998E-5</c:v>
                </c:pt>
                <c:pt idx="324">
                  <c:v>5.0576380000000004E-5</c:v>
                </c:pt>
                <c:pt idx="325">
                  <c:v>5.0992419999999998E-5</c:v>
                </c:pt>
                <c:pt idx="326">
                  <c:v>5.1408459999999998E-5</c:v>
                </c:pt>
                <c:pt idx="327">
                  <c:v>5.131675E-5</c:v>
                </c:pt>
                <c:pt idx="328">
                  <c:v>5.0479179999999995E-5</c:v>
                </c:pt>
                <c:pt idx="329">
                  <c:v>4.9641610000000003E-5</c:v>
                </c:pt>
                <c:pt idx="330">
                  <c:v>4.8804049999999999E-5</c:v>
                </c:pt>
                <c:pt idx="331">
                  <c:v>4.7966479999999994E-5</c:v>
                </c:pt>
                <c:pt idx="332">
                  <c:v>4.7128910000000003E-5</c:v>
                </c:pt>
                <c:pt idx="333">
                  <c:v>4.6889160000000002E-5</c:v>
                </c:pt>
                <c:pt idx="334">
                  <c:v>5.0720149999999999E-5</c:v>
                </c:pt>
                <c:pt idx="335">
                  <c:v>5.4551140000000003E-5</c:v>
                </c:pt>
                <c:pt idx="336">
                  <c:v>5.838213E-5</c:v>
                </c:pt>
                <c:pt idx="337">
                  <c:v>6.2213130000000005E-5</c:v>
                </c:pt>
                <c:pt idx="338">
                  <c:v>6.6044110000000001E-5</c:v>
                </c:pt>
                <c:pt idx="339">
                  <c:v>6.9875109999999999E-5</c:v>
                </c:pt>
                <c:pt idx="340">
                  <c:v>6.4775010000000003E-5</c:v>
                </c:pt>
                <c:pt idx="341">
                  <c:v>5.8124129999999997E-5</c:v>
                </c:pt>
                <c:pt idx="342">
                  <c:v>5.1473249999999997E-5</c:v>
                </c:pt>
                <c:pt idx="343">
                  <c:v>4.4822359999999997E-5</c:v>
                </c:pt>
                <c:pt idx="344">
                  <c:v>3.8171479999999997E-5</c:v>
                </c:pt>
                <c:pt idx="345">
                  <c:v>3.1520599999999998E-5</c:v>
                </c:pt>
                <c:pt idx="346">
                  <c:v>3.3354820000000003E-5</c:v>
                </c:pt>
                <c:pt idx="347">
                  <c:v>4.143376E-5</c:v>
                </c:pt>
                <c:pt idx="348">
                  <c:v>4.9512689999999997E-5</c:v>
                </c:pt>
                <c:pt idx="349">
                  <c:v>5.7591630000000008E-5</c:v>
                </c:pt>
                <c:pt idx="350">
                  <c:v>6.5670559999999998E-5</c:v>
                </c:pt>
                <c:pt idx="351">
                  <c:v>7.3749489999999995E-5</c:v>
                </c:pt>
                <c:pt idx="352">
                  <c:v>7.4744020000000003E-5</c:v>
                </c:pt>
                <c:pt idx="353">
                  <c:v>5.9288689999999993E-5</c:v>
                </c:pt>
                <c:pt idx="354">
                  <c:v>4.3833369999999997E-5</c:v>
                </c:pt>
                <c:pt idx="355">
                  <c:v>2.8378040000000005E-5</c:v>
                </c:pt>
                <c:pt idx="356">
                  <c:v>1.2922720000000001E-5</c:v>
                </c:pt>
                <c:pt idx="357">
                  <c:v>-2.5326110000000002E-6</c:v>
                </c:pt>
                <c:pt idx="358">
                  <c:v>-1.7103529999999999E-5</c:v>
                </c:pt>
                <c:pt idx="359">
                  <c:v>2.2428679999999999E-7</c:v>
                </c:pt>
                <c:pt idx="360">
                  <c:v>1.7552100000000001E-5</c:v>
                </c:pt>
                <c:pt idx="361">
                  <c:v>3.4879919999999999E-5</c:v>
                </c:pt>
                <c:pt idx="362">
                  <c:v>5.220773E-5</c:v>
                </c:pt>
                <c:pt idx="363">
                  <c:v>6.9535550000000002E-5</c:v>
                </c:pt>
                <c:pt idx="364">
                  <c:v>8.6863369999999997E-5</c:v>
                </c:pt>
                <c:pt idx="365">
                  <c:v>8.3553150000000001E-5</c:v>
                </c:pt>
                <c:pt idx="366">
                  <c:v>7.3475110000000005E-5</c:v>
                </c:pt>
                <c:pt idx="367">
                  <c:v>6.3397069999999994E-5</c:v>
                </c:pt>
                <c:pt idx="368">
                  <c:v>5.3319029999999991E-5</c:v>
                </c:pt>
                <c:pt idx="369">
                  <c:v>4.3240990000000001E-5</c:v>
                </c:pt>
                <c:pt idx="370">
                  <c:v>3.3162959999999998E-5</c:v>
                </c:pt>
                <c:pt idx="371">
                  <c:v>3.2914499999999998E-5</c:v>
                </c:pt>
                <c:pt idx="372">
                  <c:v>4.3315600000000002E-5</c:v>
                </c:pt>
                <c:pt idx="373">
                  <c:v>5.37167E-5</c:v>
                </c:pt>
                <c:pt idx="374">
                  <c:v>6.4117799999999998E-5</c:v>
                </c:pt>
                <c:pt idx="375">
                  <c:v>7.4518900000000002E-5</c:v>
                </c:pt>
                <c:pt idx="376">
                  <c:v>8.491999000000002E-5</c:v>
                </c:pt>
                <c:pt idx="377">
                  <c:v>9.4295119999999999E-5</c:v>
                </c:pt>
                <c:pt idx="378">
                  <c:v>9.9763870000000007E-5</c:v>
                </c:pt>
                <c:pt idx="379">
                  <c:v>1.052326E-4</c:v>
                </c:pt>
                <c:pt idx="380">
                  <c:v>1.1070140000000001E-4</c:v>
                </c:pt>
                <c:pt idx="381">
                  <c:v>1.161701E-4</c:v>
                </c:pt>
                <c:pt idx="382">
                  <c:v>1.216389E-4</c:v>
                </c:pt>
                <c:pt idx="383">
                  <c:v>1.2710759999999999E-4</c:v>
                </c:pt>
                <c:pt idx="384">
                  <c:v>1.0043980000000001E-4</c:v>
                </c:pt>
                <c:pt idx="385">
                  <c:v>7.1575839999999996E-5</c:v>
                </c:pt>
                <c:pt idx="386">
                  <c:v>4.2711920000000002E-5</c:v>
                </c:pt>
                <c:pt idx="387">
                  <c:v>1.384799E-5</c:v>
                </c:pt>
                <c:pt idx="388">
                  <c:v>-1.501593E-5</c:v>
                </c:pt>
                <c:pt idx="389">
                  <c:v>-4.387985999999999E-5</c:v>
                </c:pt>
                <c:pt idx="390">
                  <c:v>-3.3134789999999999E-5</c:v>
                </c:pt>
                <c:pt idx="391">
                  <c:v>-2.439811E-6</c:v>
                </c:pt>
                <c:pt idx="392">
                  <c:v>2.8255170000000001E-5</c:v>
                </c:pt>
                <c:pt idx="393">
                  <c:v>5.895015E-5</c:v>
                </c:pt>
                <c:pt idx="394">
                  <c:v>8.9645119999999981E-5</c:v>
                </c:pt>
                <c:pt idx="395">
                  <c:v>1.203401E-4</c:v>
                </c:pt>
                <c:pt idx="396">
                  <c:v>1.3699409999999999E-4</c:v>
                </c:pt>
                <c:pt idx="397">
                  <c:v>1.32056E-4</c:v>
                </c:pt>
                <c:pt idx="398">
                  <c:v>1.271179E-4</c:v>
                </c:pt>
                <c:pt idx="399">
                  <c:v>1.2217980000000001E-4</c:v>
                </c:pt>
                <c:pt idx="400">
                  <c:v>1.1724170000000001E-4</c:v>
                </c:pt>
                <c:pt idx="401">
                  <c:v>1.123036E-4</c:v>
                </c:pt>
                <c:pt idx="402">
                  <c:v>1.068634E-4</c:v>
                </c:pt>
                <c:pt idx="403">
                  <c:v>9.7876949999999995E-5</c:v>
                </c:pt>
                <c:pt idx="404">
                  <c:v>8.8890490000000005E-5</c:v>
                </c:pt>
                <c:pt idx="405">
                  <c:v>7.9904020000000001E-5</c:v>
                </c:pt>
                <c:pt idx="406">
                  <c:v>7.0917549999999997E-5</c:v>
                </c:pt>
                <c:pt idx="407">
                  <c:v>6.1931090000000007E-5</c:v>
                </c:pt>
                <c:pt idx="408">
                  <c:v>5.2944620000000009E-5</c:v>
                </c:pt>
                <c:pt idx="409">
                  <c:v>5.2762840000000005E-5</c:v>
                </c:pt>
                <c:pt idx="410">
                  <c:v>5.4074479999999997E-5</c:v>
                </c:pt>
                <c:pt idx="411">
                  <c:v>5.5386120000000003E-5</c:v>
                </c:pt>
                <c:pt idx="412">
                  <c:v>5.6697760000000002E-5</c:v>
                </c:pt>
                <c:pt idx="413">
                  <c:v>5.8009400000000001E-5</c:v>
                </c:pt>
                <c:pt idx="414">
                  <c:v>5.9321040000000006E-5</c:v>
                </c:pt>
                <c:pt idx="415">
                  <c:v>5.6978809999999998E-5</c:v>
                </c:pt>
                <c:pt idx="416">
                  <c:v>5.2066169999999998E-5</c:v>
                </c:pt>
                <c:pt idx="417">
                  <c:v>4.7153540000000005E-5</c:v>
                </c:pt>
                <c:pt idx="418">
                  <c:v>4.2240899999999991E-5</c:v>
                </c:pt>
                <c:pt idx="419">
                  <c:v>3.7328259999999997E-5</c:v>
                </c:pt>
                <c:pt idx="420">
                  <c:v>3.2415629999999997E-5</c:v>
                </c:pt>
                <c:pt idx="421">
                  <c:v>2.855481E-5</c:v>
                </c:pt>
                <c:pt idx="422">
                  <c:v>2.693972E-5</c:v>
                </c:pt>
                <c:pt idx="423">
                  <c:v>2.5324630000000004E-5</c:v>
                </c:pt>
                <c:pt idx="424">
                  <c:v>2.370954E-5</c:v>
                </c:pt>
                <c:pt idx="425">
                  <c:v>2.209445E-5</c:v>
                </c:pt>
                <c:pt idx="426">
                  <c:v>2.047937E-5</c:v>
                </c:pt>
                <c:pt idx="427">
                  <c:v>1.9218639999999999E-5</c:v>
                </c:pt>
                <c:pt idx="428">
                  <c:v>2.441792E-5</c:v>
                </c:pt>
                <c:pt idx="429">
                  <c:v>2.9617200000000002E-5</c:v>
                </c:pt>
                <c:pt idx="430">
                  <c:v>3.481648E-5</c:v>
                </c:pt>
                <c:pt idx="431">
                  <c:v>4.0015770000000002E-5</c:v>
                </c:pt>
                <c:pt idx="432">
                  <c:v>4.5215049999999997E-5</c:v>
                </c:pt>
                <c:pt idx="433">
                  <c:v>5.0414329999999998E-5</c:v>
                </c:pt>
                <c:pt idx="434">
                  <c:v>4.9662669999999999E-5</c:v>
                </c:pt>
                <c:pt idx="435">
                  <c:v>4.7281479999999996E-5</c:v>
                </c:pt>
                <c:pt idx="436">
                  <c:v>4.4900269999999992E-5</c:v>
                </c:pt>
                <c:pt idx="437">
                  <c:v>4.2519070000000002E-5</c:v>
                </c:pt>
                <c:pt idx="438">
                  <c:v>4.0137869999999999E-5</c:v>
                </c:pt>
                <c:pt idx="439">
                  <c:v>3.7756670000000002E-5</c:v>
                </c:pt>
                <c:pt idx="440">
                  <c:v>3.7397359999999999E-5</c:v>
                </c:pt>
                <c:pt idx="441">
                  <c:v>3.8904250000000003E-5</c:v>
                </c:pt>
                <c:pt idx="442">
                  <c:v>4.041115E-5</c:v>
                </c:pt>
                <c:pt idx="443">
                  <c:v>4.1918039999999997E-5</c:v>
                </c:pt>
                <c:pt idx="444">
                  <c:v>4.342493E-5</c:v>
                </c:pt>
                <c:pt idx="445">
                  <c:v>4.4931829999999998E-5</c:v>
                </c:pt>
                <c:pt idx="446">
                  <c:v>3.8447356666666665E-3</c:v>
                </c:pt>
                <c:pt idx="447">
                  <c:v>1.8798503333333334E-2</c:v>
                </c:pt>
                <c:pt idx="448">
                  <c:v>3.3752266666666662E-2</c:v>
                </c:pt>
                <c:pt idx="449">
                  <c:v>4.8706030000000004E-2</c:v>
                </c:pt>
                <c:pt idx="450">
                  <c:v>6.3659796666666671E-2</c:v>
                </c:pt>
                <c:pt idx="451">
                  <c:v>7.8613559999999985E-2</c:v>
                </c:pt>
                <c:pt idx="452">
                  <c:v>9.3567323333333327E-2</c:v>
                </c:pt>
                <c:pt idx="453">
                  <c:v>0.11287659999999999</c:v>
                </c:pt>
                <c:pt idx="454">
                  <c:v>0.13222993333333333</c:v>
                </c:pt>
                <c:pt idx="455">
                  <c:v>0.1515832</c:v>
                </c:pt>
                <c:pt idx="456">
                  <c:v>0.17093653333333333</c:v>
                </c:pt>
                <c:pt idx="457">
                  <c:v>0.1902898333333333</c:v>
                </c:pt>
                <c:pt idx="458">
                  <c:v>0.20964316666666669</c:v>
                </c:pt>
                <c:pt idx="459">
                  <c:v>0.23064589999999999</c:v>
                </c:pt>
                <c:pt idx="460">
                  <c:v>0.25227130000000003</c:v>
                </c:pt>
                <c:pt idx="461">
                  <c:v>0.27389676666666668</c:v>
                </c:pt>
                <c:pt idx="462">
                  <c:v>0.2955221666666667</c:v>
                </c:pt>
                <c:pt idx="463">
                  <c:v>0.31714756666666671</c:v>
                </c:pt>
                <c:pt idx="464">
                  <c:v>0.33877300000000005</c:v>
                </c:pt>
                <c:pt idx="465">
                  <c:v>0.36289116666666671</c:v>
                </c:pt>
                <c:pt idx="466">
                  <c:v>0.38990030000000003</c:v>
                </c:pt>
                <c:pt idx="467">
                  <c:v>0.41690946666666667</c:v>
                </c:pt>
                <c:pt idx="468">
                  <c:v>0.44391866666666663</c:v>
                </c:pt>
                <c:pt idx="469">
                  <c:v>0.47092779999999995</c:v>
                </c:pt>
                <c:pt idx="470">
                  <c:v>0.49793696666666665</c:v>
                </c:pt>
                <c:pt idx="471">
                  <c:v>0.52748640000000002</c:v>
                </c:pt>
                <c:pt idx="472">
                  <c:v>0.56713069999999999</c:v>
                </c:pt>
                <c:pt idx="473">
                  <c:v>0.60677493333333332</c:v>
                </c:pt>
                <c:pt idx="474">
                  <c:v>0.64641920000000008</c:v>
                </c:pt>
                <c:pt idx="475">
                  <c:v>0.68606346666666662</c:v>
                </c:pt>
                <c:pt idx="476">
                  <c:v>0.72570770000000007</c:v>
                </c:pt>
                <c:pt idx="477">
                  <c:v>0.76535196666666661</c:v>
                </c:pt>
                <c:pt idx="478">
                  <c:v>0.81740959999999996</c:v>
                </c:pt>
                <c:pt idx="479">
                  <c:v>0.87026039999999993</c:v>
                </c:pt>
                <c:pt idx="480">
                  <c:v>0.92311120000000002</c:v>
                </c:pt>
                <c:pt idx="481">
                  <c:v>0.97596193333333348</c:v>
                </c:pt>
                <c:pt idx="482">
                  <c:v>1.0288126666666668</c:v>
                </c:pt>
                <c:pt idx="483">
                  <c:v>1.0816636666666668</c:v>
                </c:pt>
                <c:pt idx="484">
                  <c:v>1.1336656666666667</c:v>
                </c:pt>
                <c:pt idx="485">
                  <c:v>1.1852666666666669</c:v>
                </c:pt>
                <c:pt idx="486">
                  <c:v>1.2368673333333333</c:v>
                </c:pt>
                <c:pt idx="487">
                  <c:v>1.2884679999999999</c:v>
                </c:pt>
                <c:pt idx="488">
                  <c:v>1.3400693333333333</c:v>
                </c:pt>
                <c:pt idx="489">
                  <c:v>1.3916700000000002</c:v>
                </c:pt>
                <c:pt idx="490">
                  <c:v>1.4332896666666664</c:v>
                </c:pt>
                <c:pt idx="491">
                  <c:v>1.4610653333333332</c:v>
                </c:pt>
                <c:pt idx="492">
                  <c:v>1.4888406666666665</c:v>
                </c:pt>
                <c:pt idx="493">
                  <c:v>1.5166163333333333</c:v>
                </c:pt>
                <c:pt idx="494">
                  <c:v>1.5443920000000002</c:v>
                </c:pt>
                <c:pt idx="495">
                  <c:v>1.5721676666666664</c:v>
                </c:pt>
                <c:pt idx="496">
                  <c:v>1.5976406666666669</c:v>
                </c:pt>
                <c:pt idx="497">
                  <c:v>1.6110266666666666</c:v>
                </c:pt>
                <c:pt idx="498">
                  <c:v>1.6244123333333331</c:v>
                </c:pt>
                <c:pt idx="499">
                  <c:v>1.6377983333333332</c:v>
                </c:pt>
                <c:pt idx="500">
                  <c:v>1.6511843333333334</c:v>
                </c:pt>
                <c:pt idx="501">
                  <c:v>1.6645700000000001</c:v>
                </c:pt>
                <c:pt idx="502">
                  <c:v>1.677956</c:v>
                </c:pt>
                <c:pt idx="503">
                  <c:v>1.684156</c:v>
                </c:pt>
                <c:pt idx="504">
                  <c:v>1.6895666666666667</c:v>
                </c:pt>
                <c:pt idx="505">
                  <c:v>1.694977</c:v>
                </c:pt>
                <c:pt idx="506">
                  <c:v>1.7003873333333333</c:v>
                </c:pt>
                <c:pt idx="507">
                  <c:v>1.7057979999999999</c:v>
                </c:pt>
                <c:pt idx="508">
                  <c:v>1.7112083333333334</c:v>
                </c:pt>
                <c:pt idx="509">
                  <c:v>1.7146710000000001</c:v>
                </c:pt>
                <c:pt idx="510">
                  <c:v>1.7170516666666666</c:v>
                </c:pt>
                <c:pt idx="511">
                  <c:v>1.7194326666666668</c:v>
                </c:pt>
                <c:pt idx="512">
                  <c:v>1.7218133333333334</c:v>
                </c:pt>
                <c:pt idx="513">
                  <c:v>1.724194</c:v>
                </c:pt>
                <c:pt idx="514">
                  <c:v>1.7265753333333336</c:v>
                </c:pt>
                <c:pt idx="515">
                  <c:v>1.7290556666666668</c:v>
                </c:pt>
                <c:pt idx="516">
                  <c:v>1.7316943333333334</c:v>
                </c:pt>
                <c:pt idx="517">
                  <c:v>1.7343330000000001</c:v>
                </c:pt>
                <c:pt idx="518">
                  <c:v>1.736972</c:v>
                </c:pt>
                <c:pt idx="519">
                  <c:v>1.7396106666666666</c:v>
                </c:pt>
                <c:pt idx="520">
                  <c:v>1.7422493333333335</c:v>
                </c:pt>
                <c:pt idx="521">
                  <c:v>1.7447656666666667</c:v>
                </c:pt>
                <c:pt idx="522">
                  <c:v>1.7464616666666668</c:v>
                </c:pt>
                <c:pt idx="523">
                  <c:v>1.7481573333333333</c:v>
                </c:pt>
                <c:pt idx="524">
                  <c:v>1.7498526666666667</c:v>
                </c:pt>
                <c:pt idx="525">
                  <c:v>1.7515486666666666</c:v>
                </c:pt>
                <c:pt idx="526">
                  <c:v>1.7532443333333332</c:v>
                </c:pt>
                <c:pt idx="527">
                  <c:v>1.7549403333333331</c:v>
                </c:pt>
                <c:pt idx="528">
                  <c:v>1.7571836666666665</c:v>
                </c:pt>
                <c:pt idx="529">
                  <c:v>1.7595066666666668</c:v>
                </c:pt>
                <c:pt idx="530">
                  <c:v>1.7618293333333332</c:v>
                </c:pt>
                <c:pt idx="531">
                  <c:v>1.7641519999999999</c:v>
                </c:pt>
                <c:pt idx="532">
                  <c:v>1.7664743333333333</c:v>
                </c:pt>
                <c:pt idx="533">
                  <c:v>1.7687973333333336</c:v>
                </c:pt>
                <c:pt idx="534">
                  <c:v>1.7701236666666667</c:v>
                </c:pt>
                <c:pt idx="535">
                  <c:v>1.7708389999999998</c:v>
                </c:pt>
                <c:pt idx="536">
                  <c:v>1.771555</c:v>
                </c:pt>
                <c:pt idx="537">
                  <c:v>1.7722703333333334</c:v>
                </c:pt>
                <c:pt idx="538">
                  <c:v>1.7729860000000002</c:v>
                </c:pt>
                <c:pt idx="539">
                  <c:v>1.7737020000000001</c:v>
                </c:pt>
                <c:pt idx="540">
                  <c:v>1.7750409999999999</c:v>
                </c:pt>
                <c:pt idx="541">
                  <c:v>1.7774616666666665</c:v>
                </c:pt>
                <c:pt idx="542">
                  <c:v>1.7798816666666666</c:v>
                </c:pt>
                <c:pt idx="543">
                  <c:v>1.7823019999999998</c:v>
                </c:pt>
                <c:pt idx="544">
                  <c:v>1.7847226666666669</c:v>
                </c:pt>
                <c:pt idx="545">
                  <c:v>1.7871426666666668</c:v>
                </c:pt>
                <c:pt idx="546">
                  <c:v>1.7893549999999998</c:v>
                </c:pt>
                <c:pt idx="547">
                  <c:v>1.7899349999999998</c:v>
                </c:pt>
                <c:pt idx="548">
                  <c:v>1.7905156666666666</c:v>
                </c:pt>
                <c:pt idx="549">
                  <c:v>1.7910956666666669</c:v>
                </c:pt>
                <c:pt idx="550">
                  <c:v>1.791676</c:v>
                </c:pt>
                <c:pt idx="551">
                  <c:v>1.7922560000000001</c:v>
                </c:pt>
                <c:pt idx="552">
                  <c:v>1.7928363333333335</c:v>
                </c:pt>
                <c:pt idx="553">
                  <c:v>1.7941840000000002</c:v>
                </c:pt>
                <c:pt idx="554">
                  <c:v>1.7956566666666669</c:v>
                </c:pt>
                <c:pt idx="555">
                  <c:v>1.797129</c:v>
                </c:pt>
                <c:pt idx="556">
                  <c:v>1.7986016666666667</c:v>
                </c:pt>
                <c:pt idx="557">
                  <c:v>1.8000740000000002</c:v>
                </c:pt>
                <c:pt idx="558">
                  <c:v>1.8015463333333332</c:v>
                </c:pt>
                <c:pt idx="559">
                  <c:v>1.8028896666666665</c:v>
                </c:pt>
                <c:pt idx="560">
                  <c:v>1.804149</c:v>
                </c:pt>
                <c:pt idx="561">
                  <c:v>1.8054086666666667</c:v>
                </c:pt>
                <c:pt idx="562">
                  <c:v>1.8066683333333333</c:v>
                </c:pt>
                <c:pt idx="563">
                  <c:v>1.8079280000000002</c:v>
                </c:pt>
                <c:pt idx="564">
                  <c:v>1.8091876666666666</c:v>
                </c:pt>
                <c:pt idx="565">
                  <c:v>1.8102710000000002</c:v>
                </c:pt>
                <c:pt idx="566">
                  <c:v>1.8110383333333333</c:v>
                </c:pt>
                <c:pt idx="567">
                  <c:v>1.811806</c:v>
                </c:pt>
                <c:pt idx="568">
                  <c:v>1.8125736666666665</c:v>
                </c:pt>
                <c:pt idx="569">
                  <c:v>1.8133410000000001</c:v>
                </c:pt>
                <c:pt idx="570">
                  <c:v>1.8141086666666666</c:v>
                </c:pt>
                <c:pt idx="571">
                  <c:v>1.8149420000000001</c:v>
                </c:pt>
                <c:pt idx="572">
                  <c:v>1.8163176666666667</c:v>
                </c:pt>
                <c:pt idx="573">
                  <c:v>1.8176933333333334</c:v>
                </c:pt>
                <c:pt idx="574">
                  <c:v>1.819069</c:v>
                </c:pt>
                <c:pt idx="575">
                  <c:v>1.8204446666666667</c:v>
                </c:pt>
                <c:pt idx="576">
                  <c:v>1.8218206666666668</c:v>
                </c:pt>
                <c:pt idx="577">
                  <c:v>1.8231963333333334</c:v>
                </c:pt>
                <c:pt idx="578">
                  <c:v>1.8240959999999999</c:v>
                </c:pt>
                <c:pt idx="579">
                  <c:v>1.8249176666666667</c:v>
                </c:pt>
                <c:pt idx="580">
                  <c:v>1.8257390000000002</c:v>
                </c:pt>
                <c:pt idx="581">
                  <c:v>1.8265606666666667</c:v>
                </c:pt>
                <c:pt idx="582">
                  <c:v>1.8273823333333334</c:v>
                </c:pt>
                <c:pt idx="583">
                  <c:v>1.8282036666666663</c:v>
                </c:pt>
                <c:pt idx="584">
                  <c:v>1.8302319999999999</c:v>
                </c:pt>
                <c:pt idx="585">
                  <c:v>1.8330293333333334</c:v>
                </c:pt>
                <c:pt idx="586">
                  <c:v>1.8358266666666667</c:v>
                </c:pt>
                <c:pt idx="587">
                  <c:v>1.8386236666666667</c:v>
                </c:pt>
                <c:pt idx="588">
                  <c:v>1.8414206666666668</c:v>
                </c:pt>
                <c:pt idx="589">
                  <c:v>1.8442176666666665</c:v>
                </c:pt>
                <c:pt idx="590">
                  <c:v>1.8454080000000002</c:v>
                </c:pt>
                <c:pt idx="591">
                  <c:v>1.8437786666666665</c:v>
                </c:pt>
                <c:pt idx="592">
                  <c:v>1.842149</c:v>
                </c:pt>
                <c:pt idx="593">
                  <c:v>1.8405193333333332</c:v>
                </c:pt>
                <c:pt idx="594">
                  <c:v>1.8388896666666668</c:v>
                </c:pt>
                <c:pt idx="595">
                  <c:v>1.8372599999999999</c:v>
                </c:pt>
                <c:pt idx="596">
                  <c:v>1.836023</c:v>
                </c:pt>
                <c:pt idx="597">
                  <c:v>1.8377470000000002</c:v>
                </c:pt>
                <c:pt idx="598">
                  <c:v>1.8394713333333332</c:v>
                </c:pt>
                <c:pt idx="599">
                  <c:v>1.8411953333333333</c:v>
                </c:pt>
                <c:pt idx="600">
                  <c:v>1.8429193333333334</c:v>
                </c:pt>
                <c:pt idx="601">
                  <c:v>1.8446433333333332</c:v>
                </c:pt>
                <c:pt idx="602">
                  <c:v>1.8463676666666666</c:v>
                </c:pt>
                <c:pt idx="603">
                  <c:v>1.8477116666666664</c:v>
                </c:pt>
                <c:pt idx="604">
                  <c:v>1.8489996666666666</c:v>
                </c:pt>
                <c:pt idx="605">
                  <c:v>1.8502876666666666</c:v>
                </c:pt>
                <c:pt idx="606">
                  <c:v>1.8515756666666665</c:v>
                </c:pt>
                <c:pt idx="607">
                  <c:v>1.8528640000000001</c:v>
                </c:pt>
                <c:pt idx="608">
                  <c:v>1.854152</c:v>
                </c:pt>
                <c:pt idx="609">
                  <c:v>1.8541226666666668</c:v>
                </c:pt>
                <c:pt idx="610">
                  <c:v>1.853307</c:v>
                </c:pt>
                <c:pt idx="611">
                  <c:v>1.8524906666666665</c:v>
                </c:pt>
                <c:pt idx="612">
                  <c:v>1.8516743333333334</c:v>
                </c:pt>
                <c:pt idx="613">
                  <c:v>1.8508583333333333</c:v>
                </c:pt>
                <c:pt idx="614">
                  <c:v>1.8500423333333333</c:v>
                </c:pt>
                <c:pt idx="615">
                  <c:v>1.8500013333333332</c:v>
                </c:pt>
                <c:pt idx="616">
                  <c:v>1.8512156666666666</c:v>
                </c:pt>
                <c:pt idx="617">
                  <c:v>1.8524303333333334</c:v>
                </c:pt>
                <c:pt idx="618">
                  <c:v>1.8536446666666668</c:v>
                </c:pt>
                <c:pt idx="619">
                  <c:v>1.854859</c:v>
                </c:pt>
                <c:pt idx="620">
                  <c:v>1.8560733333333335</c:v>
                </c:pt>
                <c:pt idx="621">
                  <c:v>1.8573240000000002</c:v>
                </c:pt>
                <c:pt idx="622">
                  <c:v>1.8587996666666668</c:v>
                </c:pt>
                <c:pt idx="623">
                  <c:v>1.8602753333333333</c:v>
                </c:pt>
                <c:pt idx="624">
                  <c:v>1.8617509999999999</c:v>
                </c:pt>
                <c:pt idx="625">
                  <c:v>1.8632266666666666</c:v>
                </c:pt>
                <c:pt idx="626">
                  <c:v>1.8647023333333335</c:v>
                </c:pt>
                <c:pt idx="627">
                  <c:v>1.8661779999999999</c:v>
                </c:pt>
                <c:pt idx="628">
                  <c:v>1.8651463333333334</c:v>
                </c:pt>
                <c:pt idx="629">
                  <c:v>1.8638236666666668</c:v>
                </c:pt>
                <c:pt idx="630">
                  <c:v>1.8625006666666666</c:v>
                </c:pt>
                <c:pt idx="631">
                  <c:v>1.861178</c:v>
                </c:pt>
                <c:pt idx="632">
                  <c:v>1.8598553333333332</c:v>
                </c:pt>
                <c:pt idx="633">
                  <c:v>1.8585320000000001</c:v>
                </c:pt>
                <c:pt idx="634">
                  <c:v>1.8590623333333334</c:v>
                </c:pt>
                <c:pt idx="635">
                  <c:v>1.860568</c:v>
                </c:pt>
                <c:pt idx="636">
                  <c:v>1.8620736666666666</c:v>
                </c:pt>
                <c:pt idx="637">
                  <c:v>1.8635789999999999</c:v>
                </c:pt>
                <c:pt idx="638">
                  <c:v>1.8650846666666665</c:v>
                </c:pt>
                <c:pt idx="639">
                  <c:v>1.8665903333333331</c:v>
                </c:pt>
                <c:pt idx="640">
                  <c:v>1.8674036666666665</c:v>
                </c:pt>
                <c:pt idx="641">
                  <c:v>1.8672363333333333</c:v>
                </c:pt>
                <c:pt idx="642">
                  <c:v>1.8670690000000001</c:v>
                </c:pt>
                <c:pt idx="643">
                  <c:v>1.8669016666666669</c:v>
                </c:pt>
                <c:pt idx="644">
                  <c:v>1.8667343333333335</c:v>
                </c:pt>
                <c:pt idx="645">
                  <c:v>1.8665673333333332</c:v>
                </c:pt>
                <c:pt idx="646">
                  <c:v>1.8662653333333334</c:v>
                </c:pt>
                <c:pt idx="647">
                  <c:v>1.8653283333333333</c:v>
                </c:pt>
                <c:pt idx="648">
                  <c:v>1.8643916666666669</c:v>
                </c:pt>
                <c:pt idx="649">
                  <c:v>1.8634546666666667</c:v>
                </c:pt>
                <c:pt idx="650">
                  <c:v>1.862517666666667</c:v>
                </c:pt>
                <c:pt idx="651">
                  <c:v>1.8615809999999999</c:v>
                </c:pt>
                <c:pt idx="652">
                  <c:v>1.860644</c:v>
                </c:pt>
                <c:pt idx="653">
                  <c:v>1.8602536666666667</c:v>
                </c:pt>
                <c:pt idx="654">
                  <c:v>1.8599006666666664</c:v>
                </c:pt>
                <c:pt idx="655">
                  <c:v>1.8595476666666666</c:v>
                </c:pt>
                <c:pt idx="656">
                  <c:v>1.8591956666666665</c:v>
                </c:pt>
                <c:pt idx="657">
                  <c:v>1.8588426666666666</c:v>
                </c:pt>
                <c:pt idx="658">
                  <c:v>1.8584896666666666</c:v>
                </c:pt>
                <c:pt idx="659">
                  <c:v>1.8577269999999999</c:v>
                </c:pt>
                <c:pt idx="660">
                  <c:v>1.8567876666666667</c:v>
                </c:pt>
                <c:pt idx="661">
                  <c:v>1.8558479999999999</c:v>
                </c:pt>
                <c:pt idx="662">
                  <c:v>1.8549086666666668</c:v>
                </c:pt>
                <c:pt idx="663">
                  <c:v>1.853969</c:v>
                </c:pt>
                <c:pt idx="664">
                  <c:v>1.8530293333333334</c:v>
                </c:pt>
                <c:pt idx="665">
                  <c:v>1.8515173333333335</c:v>
                </c:pt>
                <c:pt idx="666">
                  <c:v>1.8493356666666667</c:v>
                </c:pt>
                <c:pt idx="667">
                  <c:v>1.8471543333333333</c:v>
                </c:pt>
                <c:pt idx="668">
                  <c:v>1.8449733333333331</c:v>
                </c:pt>
                <c:pt idx="669">
                  <c:v>1.8427916666666666</c:v>
                </c:pt>
                <c:pt idx="670">
                  <c:v>1.8406103333333332</c:v>
                </c:pt>
                <c:pt idx="671">
                  <c:v>1.8380916666666665</c:v>
                </c:pt>
                <c:pt idx="672">
                  <c:v>1.8344119999999997</c:v>
                </c:pt>
                <c:pt idx="673">
                  <c:v>1.8307316666666669</c:v>
                </c:pt>
                <c:pt idx="674">
                  <c:v>1.8270516666666665</c:v>
                </c:pt>
                <c:pt idx="675">
                  <c:v>1.8233720000000002</c:v>
                </c:pt>
                <c:pt idx="676">
                  <c:v>1.8196919999999999</c:v>
                </c:pt>
                <c:pt idx="677">
                  <c:v>1.816012</c:v>
                </c:pt>
                <c:pt idx="678">
                  <c:v>1.8111656666666665</c:v>
                </c:pt>
                <c:pt idx="679">
                  <c:v>1.8063076666666664</c:v>
                </c:pt>
                <c:pt idx="680">
                  <c:v>1.8014499999999998</c:v>
                </c:pt>
                <c:pt idx="681">
                  <c:v>1.7965916666666668</c:v>
                </c:pt>
                <c:pt idx="682">
                  <c:v>1.7917336666666668</c:v>
                </c:pt>
                <c:pt idx="683">
                  <c:v>1.7868756666666668</c:v>
                </c:pt>
                <c:pt idx="684">
                  <c:v>1.7813746666666666</c:v>
                </c:pt>
                <c:pt idx="685">
                  <c:v>1.7756643333333333</c:v>
                </c:pt>
                <c:pt idx="686">
                  <c:v>1.7699546666666668</c:v>
                </c:pt>
                <c:pt idx="687">
                  <c:v>1.7642450000000001</c:v>
                </c:pt>
                <c:pt idx="688">
                  <c:v>1.7585353333333333</c:v>
                </c:pt>
                <c:pt idx="689">
                  <c:v>1.7528256666666666</c:v>
                </c:pt>
                <c:pt idx="690">
                  <c:v>1.7466489999999999</c:v>
                </c:pt>
                <c:pt idx="691">
                  <c:v>1.7400446666666667</c:v>
                </c:pt>
                <c:pt idx="692">
                  <c:v>1.733441</c:v>
                </c:pt>
                <c:pt idx="693">
                  <c:v>1.7268369999999997</c:v>
                </c:pt>
                <c:pt idx="694">
                  <c:v>1.7202326666666667</c:v>
                </c:pt>
                <c:pt idx="695">
                  <c:v>1.7136290000000001</c:v>
                </c:pt>
                <c:pt idx="696">
                  <c:v>1.7066023333333333</c:v>
                </c:pt>
                <c:pt idx="697">
                  <c:v>1.6985406666666665</c:v>
                </c:pt>
                <c:pt idx="698">
                  <c:v>1.6904789999999998</c:v>
                </c:pt>
                <c:pt idx="699">
                  <c:v>1.6824170000000001</c:v>
                </c:pt>
                <c:pt idx="700">
                  <c:v>1.6743553333333334</c:v>
                </c:pt>
                <c:pt idx="701">
                  <c:v>1.6662936666666666</c:v>
                </c:pt>
                <c:pt idx="702">
                  <c:v>1.6583453333333333</c:v>
                </c:pt>
                <c:pt idx="703">
                  <c:v>1.6522393333333334</c:v>
                </c:pt>
                <c:pt idx="704">
                  <c:v>1.6461326666666665</c:v>
                </c:pt>
                <c:pt idx="705">
                  <c:v>1.6400266666666665</c:v>
                </c:pt>
                <c:pt idx="706">
                  <c:v>1.6339203333333332</c:v>
                </c:pt>
                <c:pt idx="707">
                  <c:v>1.6278139999999999</c:v>
                </c:pt>
                <c:pt idx="708">
                  <c:v>1.6217079999999999</c:v>
                </c:pt>
                <c:pt idx="709">
                  <c:v>1.6138620000000001</c:v>
                </c:pt>
                <c:pt idx="710">
                  <c:v>1.6056546666666665</c:v>
                </c:pt>
                <c:pt idx="711">
                  <c:v>1.5974473333333332</c:v>
                </c:pt>
                <c:pt idx="712">
                  <c:v>1.5892396666666668</c:v>
                </c:pt>
                <c:pt idx="713">
                  <c:v>1.5810319999999998</c:v>
                </c:pt>
                <c:pt idx="714">
                  <c:v>1.5728246666666668</c:v>
                </c:pt>
                <c:pt idx="715">
                  <c:v>1.5652229999999998</c:v>
                </c:pt>
                <c:pt idx="716">
                  <c:v>1.5580286666666667</c:v>
                </c:pt>
                <c:pt idx="717">
                  <c:v>1.5508343333333332</c:v>
                </c:pt>
                <c:pt idx="718">
                  <c:v>1.5436396666666667</c:v>
                </c:pt>
                <c:pt idx="719">
                  <c:v>1.5364449999999998</c:v>
                </c:pt>
                <c:pt idx="720">
                  <c:v>1.5292503333333334</c:v>
                </c:pt>
                <c:pt idx="721">
                  <c:v>1.5234903333333334</c:v>
                </c:pt>
                <c:pt idx="722">
                  <c:v>1.5201816666666668</c:v>
                </c:pt>
                <c:pt idx="723">
                  <c:v>1.5168730000000001</c:v>
                </c:pt>
                <c:pt idx="724">
                  <c:v>1.5135643333333333</c:v>
                </c:pt>
                <c:pt idx="725">
                  <c:v>1.5102556666666667</c:v>
                </c:pt>
                <c:pt idx="726">
                  <c:v>1.5069470000000003</c:v>
                </c:pt>
                <c:pt idx="727">
                  <c:v>1.5033576666666668</c:v>
                </c:pt>
                <c:pt idx="728">
                  <c:v>1.4980713333333335</c:v>
                </c:pt>
                <c:pt idx="729">
                  <c:v>1.4927849999999998</c:v>
                </c:pt>
                <c:pt idx="730">
                  <c:v>1.4874986666666665</c:v>
                </c:pt>
                <c:pt idx="731">
                  <c:v>1.4822119999999999</c:v>
                </c:pt>
                <c:pt idx="732">
                  <c:v>1.4769256666666666</c:v>
                </c:pt>
                <c:pt idx="733">
                  <c:v>1.4716393333333333</c:v>
                </c:pt>
                <c:pt idx="734">
                  <c:v>1.4681036666666667</c:v>
                </c:pt>
                <c:pt idx="735">
                  <c:v>1.4647300000000001</c:v>
                </c:pt>
                <c:pt idx="736">
                  <c:v>1.4613570000000002</c:v>
                </c:pt>
                <c:pt idx="737">
                  <c:v>1.4579836666666666</c:v>
                </c:pt>
                <c:pt idx="738">
                  <c:v>1.4546103333333333</c:v>
                </c:pt>
                <c:pt idx="739">
                  <c:v>1.4512373333333333</c:v>
                </c:pt>
                <c:pt idx="740">
                  <c:v>1.4475450000000001</c:v>
                </c:pt>
                <c:pt idx="741">
                  <c:v>1.4437093333333333</c:v>
                </c:pt>
                <c:pt idx="742">
                  <c:v>1.4398739999999999</c:v>
                </c:pt>
                <c:pt idx="743">
                  <c:v>1.4360379999999999</c:v>
                </c:pt>
                <c:pt idx="744">
                  <c:v>1.4322023333333334</c:v>
                </c:pt>
                <c:pt idx="745">
                  <c:v>1.4283666666666666</c:v>
                </c:pt>
                <c:pt idx="746">
                  <c:v>1.4236149999999999</c:v>
                </c:pt>
                <c:pt idx="747">
                  <c:v>1.4178103333333334</c:v>
                </c:pt>
                <c:pt idx="748">
                  <c:v>1.4120056666666667</c:v>
                </c:pt>
                <c:pt idx="749">
                  <c:v>1.4062006666666667</c:v>
                </c:pt>
                <c:pt idx="750">
                  <c:v>1.400396</c:v>
                </c:pt>
                <c:pt idx="751">
                  <c:v>1.3945913333333333</c:v>
                </c:pt>
                <c:pt idx="752">
                  <c:v>1.3897766666666669</c:v>
                </c:pt>
                <c:pt idx="753">
                  <c:v>1.388079333333333</c:v>
                </c:pt>
                <c:pt idx="754">
                  <c:v>1.3863826666666668</c:v>
                </c:pt>
                <c:pt idx="755">
                  <c:v>1.3846850000000002</c:v>
                </c:pt>
                <c:pt idx="756">
                  <c:v>1.3829883333333333</c:v>
                </c:pt>
                <c:pt idx="757">
                  <c:v>1.3812913333333334</c:v>
                </c:pt>
                <c:pt idx="758">
                  <c:v>1.379717333333333</c:v>
                </c:pt>
                <c:pt idx="759">
                  <c:v>1.384898</c:v>
                </c:pt>
                <c:pt idx="760">
                  <c:v>1.3900783333333333</c:v>
                </c:pt>
                <c:pt idx="761">
                  <c:v>1.3952586666666669</c:v>
                </c:pt>
                <c:pt idx="762">
                  <c:v>1.4004389999999998</c:v>
                </c:pt>
                <c:pt idx="763">
                  <c:v>1.4056196666666665</c:v>
                </c:pt>
                <c:pt idx="764">
                  <c:v>1.4108000000000001</c:v>
                </c:pt>
                <c:pt idx="765">
                  <c:v>1.4181826666666666</c:v>
                </c:pt>
                <c:pt idx="766">
                  <c:v>1.4261293333333336</c:v>
                </c:pt>
                <c:pt idx="767">
                  <c:v>1.4340763333333335</c:v>
                </c:pt>
                <c:pt idx="768">
                  <c:v>1.4420230000000001</c:v>
                </c:pt>
                <c:pt idx="769">
                  <c:v>1.4499696666666668</c:v>
                </c:pt>
                <c:pt idx="770">
                  <c:v>1.4579170000000001</c:v>
                </c:pt>
                <c:pt idx="771">
                  <c:v>1.4632806666666667</c:v>
                </c:pt>
                <c:pt idx="772">
                  <c:v>1.4667453333333331</c:v>
                </c:pt>
                <c:pt idx="773">
                  <c:v>1.4702089999999999</c:v>
                </c:pt>
                <c:pt idx="774">
                  <c:v>1.4736733333333334</c:v>
                </c:pt>
                <c:pt idx="775">
                  <c:v>1.4771373333333333</c:v>
                </c:pt>
                <c:pt idx="776">
                  <c:v>1.4806013333333332</c:v>
                </c:pt>
                <c:pt idx="777">
                  <c:v>1.4821183333333334</c:v>
                </c:pt>
                <c:pt idx="778">
                  <c:v>1.4801126666666666</c:v>
                </c:pt>
                <c:pt idx="779">
                  <c:v>1.4781073333333332</c:v>
                </c:pt>
                <c:pt idx="780">
                  <c:v>1.4761013333333333</c:v>
                </c:pt>
                <c:pt idx="781">
                  <c:v>1.4740956666666667</c:v>
                </c:pt>
                <c:pt idx="782">
                  <c:v>1.4720899999999999</c:v>
                </c:pt>
                <c:pt idx="783">
                  <c:v>1.4693036666666666</c:v>
                </c:pt>
                <c:pt idx="784">
                  <c:v>1.461597</c:v>
                </c:pt>
                <c:pt idx="785">
                  <c:v>1.4538903333333335</c:v>
                </c:pt>
                <c:pt idx="786">
                  <c:v>1.4461833333333332</c:v>
                </c:pt>
                <c:pt idx="787">
                  <c:v>1.4384766666666666</c:v>
                </c:pt>
                <c:pt idx="788">
                  <c:v>1.4307699999999999</c:v>
                </c:pt>
                <c:pt idx="789">
                  <c:v>1.4230636666666665</c:v>
                </c:pt>
                <c:pt idx="790">
                  <c:v>1.4144596666666667</c:v>
                </c:pt>
                <c:pt idx="791">
                  <c:v>1.4057763333333331</c:v>
                </c:pt>
                <c:pt idx="792">
                  <c:v>1.3970933333333333</c:v>
                </c:pt>
                <c:pt idx="793">
                  <c:v>1.3884100000000001</c:v>
                </c:pt>
                <c:pt idx="794">
                  <c:v>1.3797269999999999</c:v>
                </c:pt>
                <c:pt idx="795">
                  <c:v>1.3710440000000002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Sheet1!$M$21</c:f>
              <c:strCache>
                <c:ptCount val="1"/>
                <c:pt idx="0">
                  <c:v>Melissa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Sheet1!$F$2:$F$797</c:f>
              <c:numCache>
                <c:formatCode>General</c:formatCode>
                <c:ptCount val="796"/>
                <c:pt idx="0">
                  <c:v>0.21754019999999999</c:v>
                </c:pt>
                <c:pt idx="1">
                  <c:v>0.21672556666666667</c:v>
                </c:pt>
                <c:pt idx="2">
                  <c:v>0.21591099999999999</c:v>
                </c:pt>
                <c:pt idx="3">
                  <c:v>0.21509639999999999</c:v>
                </c:pt>
                <c:pt idx="4">
                  <c:v>0.21428179999999999</c:v>
                </c:pt>
                <c:pt idx="5">
                  <c:v>0.21346723333333331</c:v>
                </c:pt>
                <c:pt idx="6">
                  <c:v>0.21128243333333332</c:v>
                </c:pt>
                <c:pt idx="7">
                  <c:v>0.20250139999999997</c:v>
                </c:pt>
                <c:pt idx="8">
                  <c:v>0.19372036666666667</c:v>
                </c:pt>
                <c:pt idx="9">
                  <c:v>0.18493933333333334</c:v>
                </c:pt>
                <c:pt idx="10">
                  <c:v>0.17615826666666667</c:v>
                </c:pt>
                <c:pt idx="11">
                  <c:v>0.16737723333333332</c:v>
                </c:pt>
                <c:pt idx="12">
                  <c:v>0.15859616666666668</c:v>
                </c:pt>
                <c:pt idx="13">
                  <c:v>0.13791226666666667</c:v>
                </c:pt>
                <c:pt idx="14">
                  <c:v>0.11549656666666668</c:v>
                </c:pt>
                <c:pt idx="15">
                  <c:v>9.3080860000000001E-2</c:v>
                </c:pt>
                <c:pt idx="16">
                  <c:v>7.0665160000000005E-2</c:v>
                </c:pt>
                <c:pt idx="17">
                  <c:v>4.8249453333333331E-2</c:v>
                </c:pt>
                <c:pt idx="18">
                  <c:v>2.5833756666666666E-2</c:v>
                </c:pt>
                <c:pt idx="19">
                  <c:v>1.4804653333333334E-2</c:v>
                </c:pt>
                <c:pt idx="20">
                  <c:v>1.2227099999999999E-2</c:v>
                </c:pt>
                <c:pt idx="21">
                  <c:v>9.6495516666666673E-3</c:v>
                </c:pt>
                <c:pt idx="22">
                  <c:v>7.0720033333333335E-3</c:v>
                </c:pt>
                <c:pt idx="23">
                  <c:v>4.4944546666666673E-3</c:v>
                </c:pt>
                <c:pt idx="24">
                  <c:v>1.9169053333333332E-3</c:v>
                </c:pt>
                <c:pt idx="25">
                  <c:v>5.3251029999999998E-5</c:v>
                </c:pt>
                <c:pt idx="26">
                  <c:v>7.1452789999999994E-5</c:v>
                </c:pt>
                <c:pt idx="27">
                  <c:v>8.9654530000000002E-5</c:v>
                </c:pt>
                <c:pt idx="28">
                  <c:v>1.0785629999999999E-4</c:v>
                </c:pt>
                <c:pt idx="29">
                  <c:v>1.2605799999999999E-4</c:v>
                </c:pt>
                <c:pt idx="30">
                  <c:v>1.4425979999999999E-4</c:v>
                </c:pt>
                <c:pt idx="31">
                  <c:v>1.6246150000000001E-4</c:v>
                </c:pt>
                <c:pt idx="32">
                  <c:v>1.3001199999999999E-4</c:v>
                </c:pt>
                <c:pt idx="33">
                  <c:v>9.6317669999999999E-5</c:v>
                </c:pt>
                <c:pt idx="34">
                  <c:v>6.2623319999999995E-5</c:v>
                </c:pt>
                <c:pt idx="35">
                  <c:v>2.8928980000000002E-5</c:v>
                </c:pt>
                <c:pt idx="36">
                  <c:v>-4.765364E-6</c:v>
                </c:pt>
                <c:pt idx="37">
                  <c:v>-3.8459710000000001E-5</c:v>
                </c:pt>
                <c:pt idx="38">
                  <c:v>-2.1116039999999998E-5</c:v>
                </c:pt>
                <c:pt idx="39">
                  <c:v>2.0469310000000001E-5</c:v>
                </c:pt>
                <c:pt idx="40">
                  <c:v>6.2054660000000005E-5</c:v>
                </c:pt>
                <c:pt idx="41">
                  <c:v>1.0364E-4</c:v>
                </c:pt>
                <c:pt idx="42">
                  <c:v>1.4522539999999999E-4</c:v>
                </c:pt>
                <c:pt idx="43">
                  <c:v>1.8681070000000003E-4</c:v>
                </c:pt>
                <c:pt idx="44">
                  <c:v>1.985783E-4</c:v>
                </c:pt>
                <c:pt idx="45">
                  <c:v>1.6169700000000001E-4</c:v>
                </c:pt>
                <c:pt idx="46">
                  <c:v>1.248156E-4</c:v>
                </c:pt>
                <c:pt idx="47">
                  <c:v>8.7934230000000005E-5</c:v>
                </c:pt>
                <c:pt idx="48">
                  <c:v>5.1052859999999998E-5</c:v>
                </c:pt>
                <c:pt idx="49">
                  <c:v>1.4171489999999999E-5</c:v>
                </c:pt>
                <c:pt idx="50">
                  <c:v>-1.9930359999999999E-5</c:v>
                </c:pt>
                <c:pt idx="51">
                  <c:v>-2.3326709999999999E-5</c:v>
                </c:pt>
                <c:pt idx="52">
                  <c:v>-2.672307E-5</c:v>
                </c:pt>
                <c:pt idx="53">
                  <c:v>-3.011943E-5</c:v>
                </c:pt>
                <c:pt idx="54">
                  <c:v>-3.3515790000000001E-5</c:v>
                </c:pt>
                <c:pt idx="55">
                  <c:v>-3.6912139999999998E-5</c:v>
                </c:pt>
                <c:pt idx="56">
                  <c:v>-4.0308500000000002E-5</c:v>
                </c:pt>
                <c:pt idx="57">
                  <c:v>-2.401253E-5</c:v>
                </c:pt>
                <c:pt idx="58">
                  <c:v>-2.3553729999999998E-6</c:v>
                </c:pt>
                <c:pt idx="59">
                  <c:v>1.9301780000000001E-5</c:v>
                </c:pt>
                <c:pt idx="60">
                  <c:v>4.0958930000000001E-5</c:v>
                </c:pt>
                <c:pt idx="61">
                  <c:v>6.2616080000000004E-5</c:v>
                </c:pt>
                <c:pt idx="62">
                  <c:v>8.4273240000000001E-5</c:v>
                </c:pt>
                <c:pt idx="63">
                  <c:v>9.0263E-5</c:v>
                </c:pt>
                <c:pt idx="64">
                  <c:v>7.9881400000000004E-5</c:v>
                </c:pt>
                <c:pt idx="65">
                  <c:v>6.9499789999999994E-5</c:v>
                </c:pt>
                <c:pt idx="66">
                  <c:v>5.9118190000000005E-5</c:v>
                </c:pt>
                <c:pt idx="67">
                  <c:v>4.873659000000001E-5</c:v>
                </c:pt>
                <c:pt idx="68">
                  <c:v>3.8354990000000001E-5</c:v>
                </c:pt>
                <c:pt idx="69">
                  <c:v>3.2034089999999998E-5</c:v>
                </c:pt>
                <c:pt idx="70">
                  <c:v>4.2800150000000001E-5</c:v>
                </c:pt>
                <c:pt idx="71">
                  <c:v>5.3566210000000003E-5</c:v>
                </c:pt>
                <c:pt idx="72">
                  <c:v>6.4332269999999999E-5</c:v>
                </c:pt>
                <c:pt idx="73">
                  <c:v>7.5098330000000001E-5</c:v>
                </c:pt>
                <c:pt idx="74">
                  <c:v>8.5864400000000018E-5</c:v>
                </c:pt>
                <c:pt idx="75">
                  <c:v>9.6630460000000007E-5</c:v>
                </c:pt>
                <c:pt idx="76">
                  <c:v>8.7637640000000005E-5</c:v>
                </c:pt>
                <c:pt idx="77">
                  <c:v>7.6351289999999995E-5</c:v>
                </c:pt>
                <c:pt idx="78">
                  <c:v>6.5064929999999996E-5</c:v>
                </c:pt>
                <c:pt idx="79">
                  <c:v>5.3778579999999999E-5</c:v>
                </c:pt>
                <c:pt idx="80">
                  <c:v>4.2492230000000008E-5</c:v>
                </c:pt>
                <c:pt idx="81">
                  <c:v>3.1205869999999997E-5</c:v>
                </c:pt>
                <c:pt idx="82">
                  <c:v>2.787345E-5</c:v>
                </c:pt>
                <c:pt idx="83">
                  <c:v>2.9844180000000003E-5</c:v>
                </c:pt>
                <c:pt idx="84">
                  <c:v>3.181491E-5</c:v>
                </c:pt>
                <c:pt idx="85">
                  <c:v>3.378564E-5</c:v>
                </c:pt>
                <c:pt idx="86">
                  <c:v>3.575637E-5</c:v>
                </c:pt>
                <c:pt idx="87">
                  <c:v>3.77271E-5</c:v>
                </c:pt>
                <c:pt idx="88">
                  <c:v>4.0749169999999997E-5</c:v>
                </c:pt>
                <c:pt idx="89">
                  <c:v>4.6166979999999999E-5</c:v>
                </c:pt>
                <c:pt idx="90">
                  <c:v>5.1584789999999994E-5</c:v>
                </c:pt>
                <c:pt idx="91">
                  <c:v>5.7002590000000001E-5</c:v>
                </c:pt>
                <c:pt idx="92">
                  <c:v>6.2420400000000003E-5</c:v>
                </c:pt>
                <c:pt idx="93">
                  <c:v>6.7838209999999998E-5</c:v>
                </c:pt>
                <c:pt idx="94">
                  <c:v>7.3190969999999996E-5</c:v>
                </c:pt>
                <c:pt idx="95">
                  <c:v>7.2110230000000002E-5</c:v>
                </c:pt>
                <c:pt idx="96">
                  <c:v>7.1029509999999995E-5</c:v>
                </c:pt>
                <c:pt idx="97">
                  <c:v>6.9948770000000001E-5</c:v>
                </c:pt>
                <c:pt idx="98">
                  <c:v>6.8868039999999995E-5</c:v>
                </c:pt>
                <c:pt idx="99">
                  <c:v>6.7787300000000001E-5</c:v>
                </c:pt>
                <c:pt idx="100">
                  <c:v>6.6706569999999994E-5</c:v>
                </c:pt>
                <c:pt idx="101">
                  <c:v>7.9630409999999996E-5</c:v>
                </c:pt>
                <c:pt idx="102">
                  <c:v>9.8135750000000007E-5</c:v>
                </c:pt>
                <c:pt idx="103">
                  <c:v>1.166411E-4</c:v>
                </c:pt>
                <c:pt idx="104">
                  <c:v>1.351464E-4</c:v>
                </c:pt>
                <c:pt idx="105">
                  <c:v>1.5365180000000001E-4</c:v>
                </c:pt>
                <c:pt idx="106">
                  <c:v>1.7215709999999999E-4</c:v>
                </c:pt>
                <c:pt idx="107">
                  <c:v>1.7191669999999998E-4</c:v>
                </c:pt>
                <c:pt idx="108">
                  <c:v>1.458973E-4</c:v>
                </c:pt>
                <c:pt idx="109">
                  <c:v>1.1987800000000001E-4</c:v>
                </c:pt>
                <c:pt idx="110">
                  <c:v>9.3858590000000009E-5</c:v>
                </c:pt>
                <c:pt idx="111">
                  <c:v>6.7839240000000002E-5</c:v>
                </c:pt>
                <c:pt idx="112">
                  <c:v>4.1819880000000001E-5</c:v>
                </c:pt>
                <c:pt idx="113">
                  <c:v>2.144598E-5</c:v>
                </c:pt>
                <c:pt idx="114">
                  <c:v>3.9874089999999998E-5</c:v>
                </c:pt>
                <c:pt idx="115">
                  <c:v>5.8302199999999999E-5</c:v>
                </c:pt>
                <c:pt idx="116">
                  <c:v>7.673031E-5</c:v>
                </c:pt>
                <c:pt idx="117">
                  <c:v>9.5158420000000015E-5</c:v>
                </c:pt>
                <c:pt idx="118">
                  <c:v>1.135865E-4</c:v>
                </c:pt>
                <c:pt idx="119">
                  <c:v>1.320146E-4</c:v>
                </c:pt>
                <c:pt idx="120">
                  <c:v>1.2555309999999999E-4</c:v>
                </c:pt>
                <c:pt idx="121">
                  <c:v>1.14102E-4</c:v>
                </c:pt>
                <c:pt idx="122">
                  <c:v>1.026509E-4</c:v>
                </c:pt>
                <c:pt idx="123">
                  <c:v>9.1199849999999997E-5</c:v>
                </c:pt>
                <c:pt idx="124">
                  <c:v>7.9748749999999994E-5</c:v>
                </c:pt>
                <c:pt idx="125">
                  <c:v>6.8297660000000006E-5</c:v>
                </c:pt>
                <c:pt idx="126">
                  <c:v>5.9968630000000003E-5</c:v>
                </c:pt>
                <c:pt idx="127">
                  <c:v>5.4298710000000003E-5</c:v>
                </c:pt>
                <c:pt idx="128">
                  <c:v>4.8628799999999998E-5</c:v>
                </c:pt>
                <c:pt idx="129">
                  <c:v>4.2958879999999991E-5</c:v>
                </c:pt>
                <c:pt idx="130">
                  <c:v>3.728897E-5</c:v>
                </c:pt>
                <c:pt idx="131">
                  <c:v>3.161905E-5</c:v>
                </c:pt>
                <c:pt idx="132">
                  <c:v>2.900755E-5</c:v>
                </c:pt>
                <c:pt idx="133">
                  <c:v>3.5667619999999999E-5</c:v>
                </c:pt>
                <c:pt idx="134">
                  <c:v>4.2327689999999997E-5</c:v>
                </c:pt>
                <c:pt idx="135">
                  <c:v>4.8987760000000003E-5</c:v>
                </c:pt>
                <c:pt idx="136">
                  <c:v>5.5647830000000001E-5</c:v>
                </c:pt>
                <c:pt idx="137">
                  <c:v>6.2307899999999993E-5</c:v>
                </c:pt>
                <c:pt idx="138">
                  <c:v>6.8967970000000006E-5</c:v>
                </c:pt>
                <c:pt idx="139">
                  <c:v>6.5901429999999994E-5</c:v>
                </c:pt>
                <c:pt idx="140">
                  <c:v>6.2376090000000007E-5</c:v>
                </c:pt>
                <c:pt idx="141">
                  <c:v>5.885076E-5</c:v>
                </c:pt>
                <c:pt idx="142">
                  <c:v>5.5325429999999999E-5</c:v>
                </c:pt>
                <c:pt idx="143">
                  <c:v>5.1800099999999999E-5</c:v>
                </c:pt>
                <c:pt idx="144">
                  <c:v>4.8274759999999998E-5</c:v>
                </c:pt>
                <c:pt idx="145">
                  <c:v>4.4035020000000002E-5</c:v>
                </c:pt>
                <c:pt idx="146">
                  <c:v>3.9432079999999997E-5</c:v>
                </c:pt>
                <c:pt idx="147">
                  <c:v>3.4829149999999998E-5</c:v>
                </c:pt>
                <c:pt idx="148">
                  <c:v>3.0226209999999996E-5</c:v>
                </c:pt>
                <c:pt idx="149">
                  <c:v>2.5623280000000001E-5</c:v>
                </c:pt>
                <c:pt idx="150">
                  <c:v>2.1020349999999999E-5</c:v>
                </c:pt>
                <c:pt idx="151">
                  <c:v>1.764275E-5</c:v>
                </c:pt>
                <c:pt idx="152">
                  <c:v>1.6334179999999999E-5</c:v>
                </c:pt>
                <c:pt idx="153">
                  <c:v>1.502561E-5</c:v>
                </c:pt>
                <c:pt idx="154">
                  <c:v>1.3717049999999999E-5</c:v>
                </c:pt>
                <c:pt idx="155">
                  <c:v>1.240848E-5</c:v>
                </c:pt>
                <c:pt idx="156">
                  <c:v>1.109992E-5</c:v>
                </c:pt>
                <c:pt idx="157">
                  <c:v>1.2438159999999998E-5</c:v>
                </c:pt>
                <c:pt idx="158">
                  <c:v>4.378415999999999E-5</c:v>
                </c:pt>
                <c:pt idx="159">
                  <c:v>7.5130160000000005E-5</c:v>
                </c:pt>
                <c:pt idx="160">
                  <c:v>1.064762E-4</c:v>
                </c:pt>
                <c:pt idx="161">
                  <c:v>1.378222E-4</c:v>
                </c:pt>
                <c:pt idx="162">
                  <c:v>1.6916819999999999E-4</c:v>
                </c:pt>
                <c:pt idx="163">
                  <c:v>2.0051420000000001E-4</c:v>
                </c:pt>
                <c:pt idx="164">
                  <c:v>1.8452259999999999E-4</c:v>
                </c:pt>
                <c:pt idx="165">
                  <c:v>1.5595060000000001E-4</c:v>
                </c:pt>
                <c:pt idx="166">
                  <c:v>1.273786E-4</c:v>
                </c:pt>
                <c:pt idx="167">
                  <c:v>9.8806539999999999E-5</c:v>
                </c:pt>
                <c:pt idx="168">
                  <c:v>7.0234530000000002E-5</c:v>
                </c:pt>
                <c:pt idx="169">
                  <c:v>4.1662509999999997E-5</c:v>
                </c:pt>
                <c:pt idx="170">
                  <c:v>2.3196759999999998E-5</c:v>
                </c:pt>
                <c:pt idx="171">
                  <c:v>1.483729E-5</c:v>
                </c:pt>
                <c:pt idx="172">
                  <c:v>6.4778160000000005E-6</c:v>
                </c:pt>
                <c:pt idx="173">
                  <c:v>-1.8816589999999998E-6</c:v>
                </c:pt>
                <c:pt idx="174">
                  <c:v>-1.024113E-5</c:v>
                </c:pt>
                <c:pt idx="175">
                  <c:v>-1.860061E-5</c:v>
                </c:pt>
                <c:pt idx="176">
                  <c:v>-2.232499E-5</c:v>
                </c:pt>
                <c:pt idx="177">
                  <c:v>-8.6084720000000007E-6</c:v>
                </c:pt>
                <c:pt idx="178">
                  <c:v>5.1080430000000002E-6</c:v>
                </c:pt>
                <c:pt idx="179">
                  <c:v>1.882456E-5</c:v>
                </c:pt>
                <c:pt idx="180">
                  <c:v>3.2541069999999997E-5</c:v>
                </c:pt>
                <c:pt idx="181">
                  <c:v>4.6257590000000009E-5</c:v>
                </c:pt>
                <c:pt idx="182">
                  <c:v>5.9974099999999999E-5</c:v>
                </c:pt>
                <c:pt idx="183">
                  <c:v>6.4935030000000003E-5</c:v>
                </c:pt>
                <c:pt idx="184">
                  <c:v>6.9145139999999999E-5</c:v>
                </c:pt>
                <c:pt idx="185">
                  <c:v>7.3355259999999996E-5</c:v>
                </c:pt>
                <c:pt idx="186">
                  <c:v>7.7565380000000006E-5</c:v>
                </c:pt>
                <c:pt idx="187">
                  <c:v>8.1775490000000003E-5</c:v>
                </c:pt>
                <c:pt idx="188">
                  <c:v>8.5985599999999999E-5</c:v>
                </c:pt>
                <c:pt idx="189">
                  <c:v>7.330669E-5</c:v>
                </c:pt>
                <c:pt idx="190">
                  <c:v>5.0791879999999996E-5</c:v>
                </c:pt>
                <c:pt idx="191">
                  <c:v>2.8277070000000002E-5</c:v>
                </c:pt>
                <c:pt idx="192">
                  <c:v>5.7622649999999991E-6</c:v>
                </c:pt>
                <c:pt idx="193">
                  <c:v>-1.6752539999999999E-5</c:v>
                </c:pt>
                <c:pt idx="194">
                  <c:v>-3.9267349999999999E-5</c:v>
                </c:pt>
                <c:pt idx="195">
                  <c:v>-4.3631170000000001E-5</c:v>
                </c:pt>
                <c:pt idx="196">
                  <c:v>-1.338059E-5</c:v>
                </c:pt>
                <c:pt idx="197">
                  <c:v>1.6869999999999999E-5</c:v>
                </c:pt>
                <c:pt idx="198">
                  <c:v>4.7120580000000003E-5</c:v>
                </c:pt>
                <c:pt idx="199">
                  <c:v>7.737117E-5</c:v>
                </c:pt>
                <c:pt idx="200">
                  <c:v>1.0762180000000001E-4</c:v>
                </c:pt>
                <c:pt idx="201">
                  <c:v>1.353197E-4</c:v>
                </c:pt>
                <c:pt idx="202">
                  <c:v>1.2001140000000001E-4</c:v>
                </c:pt>
                <c:pt idx="203">
                  <c:v>1.0470310000000001E-4</c:v>
                </c:pt>
                <c:pt idx="204">
                  <c:v>8.9394800000000007E-5</c:v>
                </c:pt>
                <c:pt idx="205">
                  <c:v>7.4086510000000004E-5</c:v>
                </c:pt>
                <c:pt idx="206">
                  <c:v>5.8778220000000007E-5</c:v>
                </c:pt>
                <c:pt idx="207">
                  <c:v>4.3469929999999997E-5</c:v>
                </c:pt>
                <c:pt idx="208">
                  <c:v>5.3979670000000006E-5</c:v>
                </c:pt>
                <c:pt idx="209">
                  <c:v>7.2291030000000005E-5</c:v>
                </c:pt>
                <c:pt idx="210">
                  <c:v>9.0602389999999984E-5</c:v>
                </c:pt>
                <c:pt idx="211">
                  <c:v>1.0891379999999999E-4</c:v>
                </c:pt>
                <c:pt idx="212">
                  <c:v>1.272251E-4</c:v>
                </c:pt>
                <c:pt idx="213">
                  <c:v>1.4553649999999999E-4</c:v>
                </c:pt>
                <c:pt idx="214">
                  <c:v>1.39679E-4</c:v>
                </c:pt>
                <c:pt idx="215">
                  <c:v>1.077387E-4</c:v>
                </c:pt>
                <c:pt idx="216">
                  <c:v>7.5798429999999998E-5</c:v>
                </c:pt>
                <c:pt idx="217">
                  <c:v>4.3858160000000004E-5</c:v>
                </c:pt>
                <c:pt idx="218">
                  <c:v>1.1917890000000001E-5</c:v>
                </c:pt>
                <c:pt idx="219">
                  <c:v>-2.0022370000000001E-5</c:v>
                </c:pt>
                <c:pt idx="220">
                  <c:v>-4.1747679999999992E-5</c:v>
                </c:pt>
                <c:pt idx="221">
                  <c:v>-2.1289120000000001E-5</c:v>
                </c:pt>
                <c:pt idx="222">
                  <c:v>-8.3055740000000009E-7</c:v>
                </c:pt>
                <c:pt idx="223">
                  <c:v>1.962801E-5</c:v>
                </c:pt>
                <c:pt idx="224">
                  <c:v>4.0086570000000001E-5</c:v>
                </c:pt>
                <c:pt idx="225">
                  <c:v>6.0545129999999999E-5</c:v>
                </c:pt>
                <c:pt idx="226">
                  <c:v>8.1003690000000004E-5</c:v>
                </c:pt>
                <c:pt idx="227">
                  <c:v>7.7974910000000005E-5</c:v>
                </c:pt>
                <c:pt idx="228">
                  <c:v>7.2596439999999998E-5</c:v>
                </c:pt>
                <c:pt idx="229">
                  <c:v>6.7217970000000004E-5</c:v>
                </c:pt>
                <c:pt idx="230">
                  <c:v>6.1839509999999997E-5</c:v>
                </c:pt>
                <c:pt idx="231">
                  <c:v>5.6461049999999997E-5</c:v>
                </c:pt>
                <c:pt idx="232">
                  <c:v>5.1082580000000003E-5</c:v>
                </c:pt>
                <c:pt idx="233">
                  <c:v>5.0715820000000001E-5</c:v>
                </c:pt>
                <c:pt idx="234">
                  <c:v>5.3381209999999997E-5</c:v>
                </c:pt>
                <c:pt idx="235">
                  <c:v>5.604661E-5</c:v>
                </c:pt>
                <c:pt idx="236">
                  <c:v>5.871200000000001E-5</c:v>
                </c:pt>
                <c:pt idx="237">
                  <c:v>6.1377400000000006E-5</c:v>
                </c:pt>
                <c:pt idx="238">
                  <c:v>6.4042799999999996E-5</c:v>
                </c:pt>
                <c:pt idx="239">
                  <c:v>6.1887559999999997E-5</c:v>
                </c:pt>
                <c:pt idx="240">
                  <c:v>5.0291279999999996E-5</c:v>
                </c:pt>
                <c:pt idx="241">
                  <c:v>3.8695000000000001E-5</c:v>
                </c:pt>
                <c:pt idx="242">
                  <c:v>2.709872E-5</c:v>
                </c:pt>
                <c:pt idx="243">
                  <c:v>1.5502439999999999E-5</c:v>
                </c:pt>
                <c:pt idx="244">
                  <c:v>3.9061529999999997E-6</c:v>
                </c:pt>
                <c:pt idx="245">
                  <c:v>-5.7405170000000002E-6</c:v>
                </c:pt>
                <c:pt idx="246">
                  <c:v>1.8797170000000001E-5</c:v>
                </c:pt>
                <c:pt idx="247">
                  <c:v>4.3334870000000002E-5</c:v>
                </c:pt>
                <c:pt idx="248">
                  <c:v>6.7872560000000002E-5</c:v>
                </c:pt>
                <c:pt idx="249">
                  <c:v>9.2410249999999995E-5</c:v>
                </c:pt>
                <c:pt idx="250">
                  <c:v>1.169479E-4</c:v>
                </c:pt>
                <c:pt idx="251">
                  <c:v>1.4148559999999999E-4</c:v>
                </c:pt>
                <c:pt idx="252">
                  <c:v>1.200623E-4</c:v>
                </c:pt>
                <c:pt idx="253">
                  <c:v>8.491176E-5</c:v>
                </c:pt>
                <c:pt idx="254">
                  <c:v>4.9761269999999999E-5</c:v>
                </c:pt>
                <c:pt idx="255">
                  <c:v>1.4610779999999999E-5</c:v>
                </c:pt>
                <c:pt idx="256">
                  <c:v>-2.053971E-5</c:v>
                </c:pt>
                <c:pt idx="257">
                  <c:v>-5.5690209999999998E-5</c:v>
                </c:pt>
                <c:pt idx="258">
                  <c:v>-6.389756E-5</c:v>
                </c:pt>
                <c:pt idx="259">
                  <c:v>-4.3605159999999991E-5</c:v>
                </c:pt>
                <c:pt idx="260">
                  <c:v>-2.3312749999999998E-5</c:v>
                </c:pt>
                <c:pt idx="261">
                  <c:v>-3.0203390000000001E-6</c:v>
                </c:pt>
                <c:pt idx="262">
                  <c:v>1.7272070000000001E-5</c:v>
                </c:pt>
                <c:pt idx="263">
                  <c:v>3.7564480000000001E-5</c:v>
                </c:pt>
                <c:pt idx="264">
                  <c:v>5.2974340000000001E-5</c:v>
                </c:pt>
                <c:pt idx="265">
                  <c:v>4.9330309999999998E-5</c:v>
                </c:pt>
                <c:pt idx="266">
                  <c:v>4.5686280000000009E-5</c:v>
                </c:pt>
                <c:pt idx="267">
                  <c:v>4.2042249999999999E-5</c:v>
                </c:pt>
                <c:pt idx="268">
                  <c:v>3.8398230000000003E-5</c:v>
                </c:pt>
                <c:pt idx="269">
                  <c:v>3.47542E-5</c:v>
                </c:pt>
                <c:pt idx="270">
                  <c:v>3.1110169999999997E-5</c:v>
                </c:pt>
                <c:pt idx="271">
                  <c:v>3.4188900000000001E-5</c:v>
                </c:pt>
                <c:pt idx="272">
                  <c:v>3.784412E-5</c:v>
                </c:pt>
                <c:pt idx="273">
                  <c:v>4.1499350000000001E-5</c:v>
                </c:pt>
                <c:pt idx="274">
                  <c:v>4.5154570000000001E-5</c:v>
                </c:pt>
                <c:pt idx="275">
                  <c:v>4.8809789999999994E-5</c:v>
                </c:pt>
                <c:pt idx="276">
                  <c:v>5.2465020000000001E-5</c:v>
                </c:pt>
                <c:pt idx="277">
                  <c:v>4.9287379999999997E-5</c:v>
                </c:pt>
                <c:pt idx="278">
                  <c:v>4.2250200000000004E-5</c:v>
                </c:pt>
                <c:pt idx="279">
                  <c:v>3.5213019999999998E-5</c:v>
                </c:pt>
                <c:pt idx="280">
                  <c:v>2.8175830000000001E-5</c:v>
                </c:pt>
                <c:pt idx="281">
                  <c:v>2.1138650000000001E-5</c:v>
                </c:pt>
                <c:pt idx="282">
                  <c:v>1.4101459999999999E-5</c:v>
                </c:pt>
                <c:pt idx="283">
                  <c:v>1.6463620000000001E-5</c:v>
                </c:pt>
                <c:pt idx="284">
                  <c:v>3.5679219999999997E-5</c:v>
                </c:pt>
                <c:pt idx="285">
                  <c:v>5.4894810000000002E-5</c:v>
                </c:pt>
                <c:pt idx="286">
                  <c:v>7.4110409999999995E-5</c:v>
                </c:pt>
                <c:pt idx="287">
                  <c:v>9.332599999999998E-5</c:v>
                </c:pt>
                <c:pt idx="288">
                  <c:v>1.1254159999999999E-4</c:v>
                </c:pt>
                <c:pt idx="289">
                  <c:v>1.287154E-4</c:v>
                </c:pt>
                <c:pt idx="290">
                  <c:v>1.084414E-4</c:v>
                </c:pt>
                <c:pt idx="291">
                  <c:v>8.8167389999999998E-5</c:v>
                </c:pt>
                <c:pt idx="292">
                  <c:v>6.7893359999999993E-5</c:v>
                </c:pt>
                <c:pt idx="293">
                  <c:v>4.7619330000000002E-5</c:v>
                </c:pt>
                <c:pt idx="294">
                  <c:v>2.7345300000000001E-5</c:v>
                </c:pt>
                <c:pt idx="295">
                  <c:v>7.07127E-6</c:v>
                </c:pt>
                <c:pt idx="296">
                  <c:v>1.589723E-5</c:v>
                </c:pt>
                <c:pt idx="297">
                  <c:v>3.213525E-5</c:v>
                </c:pt>
                <c:pt idx="298">
                  <c:v>4.8373269999999998E-5</c:v>
                </c:pt>
                <c:pt idx="299">
                  <c:v>6.4611280000000001E-5</c:v>
                </c:pt>
                <c:pt idx="300">
                  <c:v>8.0849300000000005E-5</c:v>
                </c:pt>
                <c:pt idx="301">
                  <c:v>9.7087319999999996E-5</c:v>
                </c:pt>
                <c:pt idx="302">
                  <c:v>1.0266269999999998E-4</c:v>
                </c:pt>
                <c:pt idx="303">
                  <c:v>9.827534E-5</c:v>
                </c:pt>
                <c:pt idx="304">
                  <c:v>9.388800000000002E-5</c:v>
                </c:pt>
                <c:pt idx="305">
                  <c:v>8.9500649999999998E-5</c:v>
                </c:pt>
                <c:pt idx="306">
                  <c:v>8.5113310000000005E-5</c:v>
                </c:pt>
                <c:pt idx="307">
                  <c:v>8.0725959999999996E-5</c:v>
                </c:pt>
                <c:pt idx="308">
                  <c:v>7.4699270000000003E-5</c:v>
                </c:pt>
                <c:pt idx="309">
                  <c:v>6.3424989999999996E-5</c:v>
                </c:pt>
                <c:pt idx="310">
                  <c:v>5.2150699999999995E-5</c:v>
                </c:pt>
                <c:pt idx="311">
                  <c:v>4.0876420000000002E-5</c:v>
                </c:pt>
                <c:pt idx="312">
                  <c:v>2.9602130000000001E-5</c:v>
                </c:pt>
                <c:pt idx="313">
                  <c:v>1.832784E-5</c:v>
                </c:pt>
                <c:pt idx="314">
                  <c:v>7.053557999999999E-6</c:v>
                </c:pt>
                <c:pt idx="315">
                  <c:v>1.3091999999999998E-5</c:v>
                </c:pt>
                <c:pt idx="316">
                  <c:v>1.985255E-5</c:v>
                </c:pt>
                <c:pt idx="317">
                  <c:v>2.661309E-5</c:v>
                </c:pt>
                <c:pt idx="318">
                  <c:v>3.3373639999999998E-5</c:v>
                </c:pt>
                <c:pt idx="319">
                  <c:v>4.0134179999999998E-5</c:v>
                </c:pt>
                <c:pt idx="320">
                  <c:v>4.6894729999999999E-5</c:v>
                </c:pt>
                <c:pt idx="321">
                  <c:v>4.9328269999999998E-5</c:v>
                </c:pt>
                <c:pt idx="322">
                  <c:v>4.9744309999999991E-5</c:v>
                </c:pt>
                <c:pt idx="323">
                  <c:v>5.0160349999999998E-5</c:v>
                </c:pt>
                <c:pt idx="324">
                  <c:v>5.0576380000000004E-5</c:v>
                </c:pt>
                <c:pt idx="325">
                  <c:v>5.0992419999999998E-5</c:v>
                </c:pt>
                <c:pt idx="326">
                  <c:v>5.1408459999999998E-5</c:v>
                </c:pt>
                <c:pt idx="327">
                  <c:v>5.131675E-5</c:v>
                </c:pt>
                <c:pt idx="328">
                  <c:v>5.0479179999999995E-5</c:v>
                </c:pt>
                <c:pt idx="329">
                  <c:v>4.9641610000000003E-5</c:v>
                </c:pt>
                <c:pt idx="330">
                  <c:v>4.8804049999999999E-5</c:v>
                </c:pt>
                <c:pt idx="331">
                  <c:v>4.7966479999999994E-5</c:v>
                </c:pt>
                <c:pt idx="332">
                  <c:v>4.7128910000000003E-5</c:v>
                </c:pt>
                <c:pt idx="333">
                  <c:v>4.6889160000000002E-5</c:v>
                </c:pt>
                <c:pt idx="334">
                  <c:v>5.0720149999999999E-5</c:v>
                </c:pt>
                <c:pt idx="335">
                  <c:v>5.4551140000000003E-5</c:v>
                </c:pt>
                <c:pt idx="336">
                  <c:v>5.838213E-5</c:v>
                </c:pt>
                <c:pt idx="337">
                  <c:v>6.2213130000000005E-5</c:v>
                </c:pt>
                <c:pt idx="338">
                  <c:v>6.6044110000000001E-5</c:v>
                </c:pt>
                <c:pt idx="339">
                  <c:v>6.9875109999999999E-5</c:v>
                </c:pt>
                <c:pt idx="340">
                  <c:v>6.4775010000000003E-5</c:v>
                </c:pt>
                <c:pt idx="341">
                  <c:v>5.8124129999999997E-5</c:v>
                </c:pt>
                <c:pt idx="342">
                  <c:v>5.1473249999999997E-5</c:v>
                </c:pt>
                <c:pt idx="343">
                  <c:v>4.4822359999999997E-5</c:v>
                </c:pt>
                <c:pt idx="344">
                  <c:v>3.8171479999999997E-5</c:v>
                </c:pt>
                <c:pt idx="345">
                  <c:v>3.1520599999999998E-5</c:v>
                </c:pt>
                <c:pt idx="346">
                  <c:v>3.3354820000000003E-5</c:v>
                </c:pt>
                <c:pt idx="347">
                  <c:v>4.143376E-5</c:v>
                </c:pt>
                <c:pt idx="348">
                  <c:v>4.9512689999999997E-5</c:v>
                </c:pt>
                <c:pt idx="349">
                  <c:v>5.7591630000000008E-5</c:v>
                </c:pt>
                <c:pt idx="350">
                  <c:v>6.5670559999999998E-5</c:v>
                </c:pt>
                <c:pt idx="351">
                  <c:v>7.3749489999999995E-5</c:v>
                </c:pt>
                <c:pt idx="352">
                  <c:v>7.4744020000000003E-5</c:v>
                </c:pt>
                <c:pt idx="353">
                  <c:v>5.9288689999999993E-5</c:v>
                </c:pt>
                <c:pt idx="354">
                  <c:v>4.3833369999999997E-5</c:v>
                </c:pt>
                <c:pt idx="355">
                  <c:v>2.8378040000000005E-5</c:v>
                </c:pt>
                <c:pt idx="356">
                  <c:v>1.2922720000000001E-5</c:v>
                </c:pt>
                <c:pt idx="357">
                  <c:v>-2.5326110000000002E-6</c:v>
                </c:pt>
                <c:pt idx="358">
                  <c:v>-1.7103529999999999E-5</c:v>
                </c:pt>
                <c:pt idx="359">
                  <c:v>2.2428679999999999E-7</c:v>
                </c:pt>
                <c:pt idx="360">
                  <c:v>1.7552100000000001E-5</c:v>
                </c:pt>
                <c:pt idx="361">
                  <c:v>3.4879919999999999E-5</c:v>
                </c:pt>
                <c:pt idx="362">
                  <c:v>5.220773E-5</c:v>
                </c:pt>
                <c:pt idx="363">
                  <c:v>6.9535550000000002E-5</c:v>
                </c:pt>
                <c:pt idx="364">
                  <c:v>8.6863369999999997E-5</c:v>
                </c:pt>
                <c:pt idx="365">
                  <c:v>8.3553150000000001E-5</c:v>
                </c:pt>
                <c:pt idx="366">
                  <c:v>7.3475110000000005E-5</c:v>
                </c:pt>
                <c:pt idx="367">
                  <c:v>6.3397069999999994E-5</c:v>
                </c:pt>
                <c:pt idx="368">
                  <c:v>5.3319029999999991E-5</c:v>
                </c:pt>
                <c:pt idx="369">
                  <c:v>4.3240990000000001E-5</c:v>
                </c:pt>
                <c:pt idx="370">
                  <c:v>3.3162959999999998E-5</c:v>
                </c:pt>
                <c:pt idx="371">
                  <c:v>3.2914499999999998E-5</c:v>
                </c:pt>
                <c:pt idx="372">
                  <c:v>4.3315600000000002E-5</c:v>
                </c:pt>
                <c:pt idx="373">
                  <c:v>5.37167E-5</c:v>
                </c:pt>
                <c:pt idx="374">
                  <c:v>6.4117799999999998E-5</c:v>
                </c:pt>
                <c:pt idx="375">
                  <c:v>7.4518900000000002E-5</c:v>
                </c:pt>
                <c:pt idx="376">
                  <c:v>8.491999000000002E-5</c:v>
                </c:pt>
                <c:pt idx="377">
                  <c:v>9.4295119999999999E-5</c:v>
                </c:pt>
                <c:pt idx="378">
                  <c:v>9.9763870000000007E-5</c:v>
                </c:pt>
                <c:pt idx="379">
                  <c:v>1.052326E-4</c:v>
                </c:pt>
                <c:pt idx="380">
                  <c:v>1.1070140000000001E-4</c:v>
                </c:pt>
                <c:pt idx="381">
                  <c:v>1.161701E-4</c:v>
                </c:pt>
                <c:pt idx="382">
                  <c:v>1.216389E-4</c:v>
                </c:pt>
                <c:pt idx="383">
                  <c:v>1.2710759999999999E-4</c:v>
                </c:pt>
                <c:pt idx="384">
                  <c:v>1.0043980000000001E-4</c:v>
                </c:pt>
                <c:pt idx="385">
                  <c:v>7.1575839999999996E-5</c:v>
                </c:pt>
                <c:pt idx="386">
                  <c:v>4.2711920000000002E-5</c:v>
                </c:pt>
                <c:pt idx="387">
                  <c:v>1.384799E-5</c:v>
                </c:pt>
                <c:pt idx="388">
                  <c:v>-1.501593E-5</c:v>
                </c:pt>
                <c:pt idx="389">
                  <c:v>-4.387985999999999E-5</c:v>
                </c:pt>
                <c:pt idx="390">
                  <c:v>-3.3134789999999999E-5</c:v>
                </c:pt>
                <c:pt idx="391">
                  <c:v>-2.439811E-6</c:v>
                </c:pt>
                <c:pt idx="392">
                  <c:v>2.8255170000000001E-5</c:v>
                </c:pt>
                <c:pt idx="393">
                  <c:v>5.895015E-5</c:v>
                </c:pt>
                <c:pt idx="394">
                  <c:v>8.9645119999999981E-5</c:v>
                </c:pt>
                <c:pt idx="395">
                  <c:v>1.203401E-4</c:v>
                </c:pt>
                <c:pt idx="396">
                  <c:v>1.3699409999999999E-4</c:v>
                </c:pt>
                <c:pt idx="397">
                  <c:v>1.32056E-4</c:v>
                </c:pt>
                <c:pt idx="398">
                  <c:v>1.271179E-4</c:v>
                </c:pt>
                <c:pt idx="399">
                  <c:v>1.2217980000000001E-4</c:v>
                </c:pt>
                <c:pt idx="400">
                  <c:v>1.1724170000000001E-4</c:v>
                </c:pt>
                <c:pt idx="401">
                  <c:v>1.123036E-4</c:v>
                </c:pt>
                <c:pt idx="402">
                  <c:v>1.068634E-4</c:v>
                </c:pt>
                <c:pt idx="403">
                  <c:v>9.7876949999999995E-5</c:v>
                </c:pt>
                <c:pt idx="404">
                  <c:v>8.8890490000000005E-5</c:v>
                </c:pt>
                <c:pt idx="405">
                  <c:v>7.9904020000000001E-5</c:v>
                </c:pt>
                <c:pt idx="406">
                  <c:v>7.0917549999999997E-5</c:v>
                </c:pt>
                <c:pt idx="407">
                  <c:v>6.1931090000000007E-5</c:v>
                </c:pt>
                <c:pt idx="408">
                  <c:v>5.2944620000000009E-5</c:v>
                </c:pt>
                <c:pt idx="409">
                  <c:v>5.2762840000000005E-5</c:v>
                </c:pt>
                <c:pt idx="410">
                  <c:v>5.4074479999999997E-5</c:v>
                </c:pt>
                <c:pt idx="411">
                  <c:v>5.5386120000000003E-5</c:v>
                </c:pt>
                <c:pt idx="412">
                  <c:v>5.6697760000000002E-5</c:v>
                </c:pt>
                <c:pt idx="413">
                  <c:v>5.8009400000000001E-5</c:v>
                </c:pt>
                <c:pt idx="414">
                  <c:v>5.9321040000000006E-5</c:v>
                </c:pt>
                <c:pt idx="415">
                  <c:v>5.6978809999999998E-5</c:v>
                </c:pt>
                <c:pt idx="416">
                  <c:v>5.2066169999999998E-5</c:v>
                </c:pt>
                <c:pt idx="417">
                  <c:v>4.7153540000000005E-5</c:v>
                </c:pt>
                <c:pt idx="418">
                  <c:v>4.2240899999999991E-5</c:v>
                </c:pt>
                <c:pt idx="419">
                  <c:v>3.7328259999999997E-5</c:v>
                </c:pt>
                <c:pt idx="420">
                  <c:v>3.2415629999999997E-5</c:v>
                </c:pt>
                <c:pt idx="421">
                  <c:v>2.855481E-5</c:v>
                </c:pt>
                <c:pt idx="422">
                  <c:v>2.693972E-5</c:v>
                </c:pt>
                <c:pt idx="423">
                  <c:v>2.5324630000000004E-5</c:v>
                </c:pt>
                <c:pt idx="424">
                  <c:v>2.370954E-5</c:v>
                </c:pt>
                <c:pt idx="425">
                  <c:v>2.209445E-5</c:v>
                </c:pt>
                <c:pt idx="426">
                  <c:v>2.047937E-5</c:v>
                </c:pt>
                <c:pt idx="427">
                  <c:v>1.9218639999999999E-5</c:v>
                </c:pt>
                <c:pt idx="428">
                  <c:v>2.441792E-5</c:v>
                </c:pt>
                <c:pt idx="429">
                  <c:v>2.9617200000000002E-5</c:v>
                </c:pt>
                <c:pt idx="430">
                  <c:v>3.481648E-5</c:v>
                </c:pt>
                <c:pt idx="431">
                  <c:v>4.0015770000000002E-5</c:v>
                </c:pt>
                <c:pt idx="432">
                  <c:v>4.5215049999999997E-5</c:v>
                </c:pt>
                <c:pt idx="433">
                  <c:v>5.0414329999999998E-5</c:v>
                </c:pt>
                <c:pt idx="434">
                  <c:v>4.9662669999999999E-5</c:v>
                </c:pt>
                <c:pt idx="435">
                  <c:v>4.7281479999999996E-5</c:v>
                </c:pt>
                <c:pt idx="436">
                  <c:v>4.4900269999999992E-5</c:v>
                </c:pt>
                <c:pt idx="437">
                  <c:v>4.2519070000000002E-5</c:v>
                </c:pt>
                <c:pt idx="438">
                  <c:v>4.0137869999999999E-5</c:v>
                </c:pt>
                <c:pt idx="439">
                  <c:v>3.7756670000000002E-5</c:v>
                </c:pt>
                <c:pt idx="440">
                  <c:v>3.7397359999999999E-5</c:v>
                </c:pt>
                <c:pt idx="441">
                  <c:v>3.8904250000000003E-5</c:v>
                </c:pt>
                <c:pt idx="442">
                  <c:v>4.041115E-5</c:v>
                </c:pt>
                <c:pt idx="443">
                  <c:v>4.1918039999999997E-5</c:v>
                </c:pt>
                <c:pt idx="444">
                  <c:v>4.342493E-5</c:v>
                </c:pt>
                <c:pt idx="445">
                  <c:v>4.4931829999999998E-5</c:v>
                </c:pt>
                <c:pt idx="446">
                  <c:v>3.5680543333333329E-3</c:v>
                </c:pt>
                <c:pt idx="447">
                  <c:v>1.7432643333333331E-2</c:v>
                </c:pt>
                <c:pt idx="448">
                  <c:v>3.1297233333333334E-2</c:v>
                </c:pt>
                <c:pt idx="449">
                  <c:v>4.516182333333333E-2</c:v>
                </c:pt>
                <c:pt idx="450">
                  <c:v>5.9026413333333333E-2</c:v>
                </c:pt>
                <c:pt idx="451">
                  <c:v>7.2890999999999997E-2</c:v>
                </c:pt>
                <c:pt idx="452">
                  <c:v>8.6755593333333325E-2</c:v>
                </c:pt>
                <c:pt idx="453">
                  <c:v>0.10565956666666666</c:v>
                </c:pt>
                <c:pt idx="454">
                  <c:v>0.12461456666666666</c:v>
                </c:pt>
                <c:pt idx="455">
                  <c:v>0.14356953333333333</c:v>
                </c:pt>
                <c:pt idx="456">
                  <c:v>0.16252446666666667</c:v>
                </c:pt>
                <c:pt idx="457">
                  <c:v>0.18147946666666667</c:v>
                </c:pt>
                <c:pt idx="458">
                  <c:v>0.20043440000000001</c:v>
                </c:pt>
                <c:pt idx="459">
                  <c:v>0.22085703333333331</c:v>
                </c:pt>
                <c:pt idx="460">
                  <c:v>0.24183376666666664</c:v>
                </c:pt>
                <c:pt idx="461">
                  <c:v>0.26281043333333326</c:v>
                </c:pt>
                <c:pt idx="462">
                  <c:v>0.28378713333333333</c:v>
                </c:pt>
                <c:pt idx="463">
                  <c:v>0.30476380000000003</c:v>
                </c:pt>
                <c:pt idx="464">
                  <c:v>0.32574046666666667</c:v>
                </c:pt>
                <c:pt idx="465">
                  <c:v>0.34913233333333332</c:v>
                </c:pt>
                <c:pt idx="466">
                  <c:v>0.37532513333333334</c:v>
                </c:pt>
                <c:pt idx="467">
                  <c:v>0.40151789999999998</c:v>
                </c:pt>
                <c:pt idx="468">
                  <c:v>0.4277107</c:v>
                </c:pt>
                <c:pt idx="469">
                  <c:v>0.45390346666666664</c:v>
                </c:pt>
                <c:pt idx="470">
                  <c:v>0.48009623333333334</c:v>
                </c:pt>
                <c:pt idx="471">
                  <c:v>0.50882083333333339</c:v>
                </c:pt>
                <c:pt idx="472">
                  <c:v>0.54760673333333332</c:v>
                </c:pt>
                <c:pt idx="473">
                  <c:v>0.58639256666666661</c:v>
                </c:pt>
                <c:pt idx="474">
                  <c:v>0.62517843333333334</c:v>
                </c:pt>
                <c:pt idx="475">
                  <c:v>0.66396426666666664</c:v>
                </c:pt>
                <c:pt idx="476">
                  <c:v>0.70275013333333336</c:v>
                </c:pt>
                <c:pt idx="477">
                  <c:v>0.74153596666666666</c:v>
                </c:pt>
                <c:pt idx="478">
                  <c:v>0.79352293333333324</c:v>
                </c:pt>
                <c:pt idx="479">
                  <c:v>0.84635343333333335</c:v>
                </c:pt>
                <c:pt idx="480">
                  <c:v>0.8991838333333334</c:v>
                </c:pt>
                <c:pt idx="481">
                  <c:v>0.95201426666666666</c:v>
                </c:pt>
                <c:pt idx="482">
                  <c:v>1.0048446666666666</c:v>
                </c:pt>
                <c:pt idx="483">
                  <c:v>1.0576753333333333</c:v>
                </c:pt>
                <c:pt idx="484">
                  <c:v>1.1108093333333333</c:v>
                </c:pt>
                <c:pt idx="485">
                  <c:v>1.1640866666666667</c:v>
                </c:pt>
                <c:pt idx="486">
                  <c:v>1.2173646666666667</c:v>
                </c:pt>
                <c:pt idx="487">
                  <c:v>1.2706423333333332</c:v>
                </c:pt>
                <c:pt idx="488">
                  <c:v>1.3239203333333334</c:v>
                </c:pt>
                <c:pt idx="489">
                  <c:v>1.3771976666666665</c:v>
                </c:pt>
                <c:pt idx="490">
                  <c:v>1.4208879999999999</c:v>
                </c:pt>
                <c:pt idx="491">
                  <c:v>1.451281</c:v>
                </c:pt>
                <c:pt idx="492">
                  <c:v>1.4816739999999999</c:v>
                </c:pt>
                <c:pt idx="493">
                  <c:v>1.512067</c:v>
                </c:pt>
                <c:pt idx="494">
                  <c:v>1.5424600000000002</c:v>
                </c:pt>
                <c:pt idx="495">
                  <c:v>1.5728526666666667</c:v>
                </c:pt>
                <c:pt idx="496">
                  <c:v>1.6006563333333332</c:v>
                </c:pt>
                <c:pt idx="497">
                  <c:v>1.6148713333333333</c:v>
                </c:pt>
                <c:pt idx="498">
                  <c:v>1.6290863333333334</c:v>
                </c:pt>
                <c:pt idx="499">
                  <c:v>1.6433010000000001</c:v>
                </c:pt>
                <c:pt idx="500">
                  <c:v>1.6575156666666668</c:v>
                </c:pt>
                <c:pt idx="501">
                  <c:v>1.6717303333333333</c:v>
                </c:pt>
                <c:pt idx="502">
                  <c:v>1.6859446666666669</c:v>
                </c:pt>
                <c:pt idx="503">
                  <c:v>1.6926183333333331</c:v>
                </c:pt>
                <c:pt idx="504">
                  <c:v>1.6984630000000001</c:v>
                </c:pt>
                <c:pt idx="505">
                  <c:v>1.7043076666666668</c:v>
                </c:pt>
                <c:pt idx="506">
                  <c:v>1.7101526666666667</c:v>
                </c:pt>
                <c:pt idx="507">
                  <c:v>1.7159976666666665</c:v>
                </c:pt>
                <c:pt idx="508">
                  <c:v>1.7218423333333333</c:v>
                </c:pt>
                <c:pt idx="509">
                  <c:v>1.7254129999999999</c:v>
                </c:pt>
                <c:pt idx="510">
                  <c:v>1.7277206666666667</c:v>
                </c:pt>
                <c:pt idx="511">
                  <c:v>1.7300283333333333</c:v>
                </c:pt>
                <c:pt idx="512">
                  <c:v>1.7323363333333333</c:v>
                </c:pt>
                <c:pt idx="513">
                  <c:v>1.7346436666666667</c:v>
                </c:pt>
                <c:pt idx="514">
                  <c:v>1.7369516666666669</c:v>
                </c:pt>
                <c:pt idx="515">
                  <c:v>1.7396423333333333</c:v>
                </c:pt>
                <c:pt idx="516">
                  <c:v>1.7429413333333335</c:v>
                </c:pt>
                <c:pt idx="517">
                  <c:v>1.7462410000000002</c:v>
                </c:pt>
                <c:pt idx="518">
                  <c:v>1.7495403333333333</c:v>
                </c:pt>
                <c:pt idx="519">
                  <c:v>1.7528396666666668</c:v>
                </c:pt>
                <c:pt idx="520">
                  <c:v>1.7561389999999999</c:v>
                </c:pt>
                <c:pt idx="521">
                  <c:v>1.7591749999999999</c:v>
                </c:pt>
                <c:pt idx="522">
                  <c:v>1.7604466666666667</c:v>
                </c:pt>
                <c:pt idx="523">
                  <c:v>1.7617186666666667</c:v>
                </c:pt>
                <c:pt idx="524">
                  <c:v>1.7629903333333334</c:v>
                </c:pt>
                <c:pt idx="525">
                  <c:v>1.7642623333333332</c:v>
                </c:pt>
                <c:pt idx="526">
                  <c:v>1.7655339999999999</c:v>
                </c:pt>
                <c:pt idx="527">
                  <c:v>1.7668056666666665</c:v>
                </c:pt>
                <c:pt idx="528">
                  <c:v>1.7693163333333335</c:v>
                </c:pt>
                <c:pt idx="529">
                  <c:v>1.7720063333333333</c:v>
                </c:pt>
                <c:pt idx="530">
                  <c:v>1.7746963333333332</c:v>
                </c:pt>
                <c:pt idx="531">
                  <c:v>1.7773856666666665</c:v>
                </c:pt>
                <c:pt idx="532">
                  <c:v>1.7800753333333335</c:v>
                </c:pt>
                <c:pt idx="533">
                  <c:v>1.7827653333333331</c:v>
                </c:pt>
                <c:pt idx="534">
                  <c:v>1.784071</c:v>
                </c:pt>
                <c:pt idx="535">
                  <c:v>1.7845286666666667</c:v>
                </c:pt>
                <c:pt idx="536">
                  <c:v>1.7849866666666667</c:v>
                </c:pt>
                <c:pt idx="537">
                  <c:v>1.7854443333333334</c:v>
                </c:pt>
                <c:pt idx="538">
                  <c:v>1.7859023333333333</c:v>
                </c:pt>
                <c:pt idx="539">
                  <c:v>1.7863600000000002</c:v>
                </c:pt>
                <c:pt idx="540">
                  <c:v>1.7876633333333334</c:v>
                </c:pt>
                <c:pt idx="541">
                  <c:v>1.7904323333333334</c:v>
                </c:pt>
                <c:pt idx="542">
                  <c:v>1.793201</c:v>
                </c:pt>
                <c:pt idx="543">
                  <c:v>1.7959693333333331</c:v>
                </c:pt>
                <c:pt idx="544">
                  <c:v>1.7987380000000002</c:v>
                </c:pt>
                <c:pt idx="545">
                  <c:v>1.8015066666666666</c:v>
                </c:pt>
                <c:pt idx="546">
                  <c:v>1.8039806666666667</c:v>
                </c:pt>
                <c:pt idx="547">
                  <c:v>1.8041450000000001</c:v>
                </c:pt>
                <c:pt idx="548">
                  <c:v>1.8043093333333335</c:v>
                </c:pt>
                <c:pt idx="549">
                  <c:v>1.8044733333333334</c:v>
                </c:pt>
                <c:pt idx="550">
                  <c:v>1.8046373333333332</c:v>
                </c:pt>
                <c:pt idx="551">
                  <c:v>1.8048013333333335</c:v>
                </c:pt>
                <c:pt idx="552">
                  <c:v>1.8049660000000001</c:v>
                </c:pt>
                <c:pt idx="553">
                  <c:v>1.8068153333333334</c:v>
                </c:pt>
                <c:pt idx="554">
                  <c:v>1.8089393333333332</c:v>
                </c:pt>
                <c:pt idx="555">
                  <c:v>1.8110629999999999</c:v>
                </c:pt>
                <c:pt idx="556">
                  <c:v>1.8131873333333335</c:v>
                </c:pt>
                <c:pt idx="557">
                  <c:v>1.8153116666666669</c:v>
                </c:pt>
                <c:pt idx="558">
                  <c:v>1.8174353333333333</c:v>
                </c:pt>
                <c:pt idx="559">
                  <c:v>1.8188313333333335</c:v>
                </c:pt>
                <c:pt idx="560">
                  <c:v>1.8197603333333332</c:v>
                </c:pt>
                <c:pt idx="561">
                  <c:v>1.820689</c:v>
                </c:pt>
                <c:pt idx="562">
                  <c:v>1.821618</c:v>
                </c:pt>
                <c:pt idx="563">
                  <c:v>1.8225466666666668</c:v>
                </c:pt>
                <c:pt idx="564">
                  <c:v>1.8234756666666667</c:v>
                </c:pt>
                <c:pt idx="565">
                  <c:v>1.8244389999999999</c:v>
                </c:pt>
                <c:pt idx="566">
                  <c:v>1.8254650000000001</c:v>
                </c:pt>
                <c:pt idx="567">
                  <c:v>1.8264913333333332</c:v>
                </c:pt>
                <c:pt idx="568">
                  <c:v>1.8275173333333334</c:v>
                </c:pt>
                <c:pt idx="569">
                  <c:v>1.8285433333333332</c:v>
                </c:pt>
                <c:pt idx="570">
                  <c:v>1.8295696666666668</c:v>
                </c:pt>
                <c:pt idx="571">
                  <c:v>1.830592</c:v>
                </c:pt>
                <c:pt idx="572">
                  <c:v>1.8315823333333334</c:v>
                </c:pt>
                <c:pt idx="573">
                  <c:v>1.832573</c:v>
                </c:pt>
                <c:pt idx="574">
                  <c:v>1.8335636666666666</c:v>
                </c:pt>
                <c:pt idx="575">
                  <c:v>1.834554</c:v>
                </c:pt>
                <c:pt idx="576">
                  <c:v>1.8355446666666666</c:v>
                </c:pt>
                <c:pt idx="577">
                  <c:v>1.8365349999999998</c:v>
                </c:pt>
                <c:pt idx="578">
                  <c:v>1.8374886666666665</c:v>
                </c:pt>
                <c:pt idx="579">
                  <c:v>1.838436</c:v>
                </c:pt>
                <c:pt idx="580">
                  <c:v>1.8393833333333334</c:v>
                </c:pt>
                <c:pt idx="581">
                  <c:v>1.8403309999999999</c:v>
                </c:pt>
                <c:pt idx="582">
                  <c:v>1.8412783333333334</c:v>
                </c:pt>
                <c:pt idx="583">
                  <c:v>1.8422256666666668</c:v>
                </c:pt>
                <c:pt idx="584">
                  <c:v>1.8445640000000001</c:v>
                </c:pt>
                <c:pt idx="585">
                  <c:v>1.847788666666667</c:v>
                </c:pt>
                <c:pt idx="586">
                  <c:v>1.851013</c:v>
                </c:pt>
                <c:pt idx="587">
                  <c:v>1.8542376666666669</c:v>
                </c:pt>
                <c:pt idx="588">
                  <c:v>1.8574623333333333</c:v>
                </c:pt>
                <c:pt idx="589">
                  <c:v>1.8606866666666668</c:v>
                </c:pt>
                <c:pt idx="590">
                  <c:v>1.8620283333333336</c:v>
                </c:pt>
                <c:pt idx="591">
                  <c:v>1.8600666666666668</c:v>
                </c:pt>
                <c:pt idx="592">
                  <c:v>1.8581053333333333</c:v>
                </c:pt>
                <c:pt idx="593">
                  <c:v>1.8561433333333335</c:v>
                </c:pt>
                <c:pt idx="594">
                  <c:v>1.854182</c:v>
                </c:pt>
                <c:pt idx="595">
                  <c:v>1.8522203333333334</c:v>
                </c:pt>
                <c:pt idx="596">
                  <c:v>1.8506983333333331</c:v>
                </c:pt>
                <c:pt idx="597">
                  <c:v>1.8524986666666667</c:v>
                </c:pt>
                <c:pt idx="598">
                  <c:v>1.8542983333333334</c:v>
                </c:pt>
                <c:pt idx="599">
                  <c:v>1.8560983333333334</c:v>
                </c:pt>
                <c:pt idx="600">
                  <c:v>1.8578983333333332</c:v>
                </c:pt>
                <c:pt idx="601">
                  <c:v>1.8596979999999999</c:v>
                </c:pt>
                <c:pt idx="602">
                  <c:v>1.8614980000000001</c:v>
                </c:pt>
                <c:pt idx="603">
                  <c:v>1.8625323333333335</c:v>
                </c:pt>
                <c:pt idx="604">
                  <c:v>1.8634533333333334</c:v>
                </c:pt>
                <c:pt idx="605">
                  <c:v>1.864374</c:v>
                </c:pt>
                <c:pt idx="606">
                  <c:v>1.8652949999999999</c:v>
                </c:pt>
                <c:pt idx="607">
                  <c:v>1.8662159999999999</c:v>
                </c:pt>
                <c:pt idx="608">
                  <c:v>1.8671366666666664</c:v>
                </c:pt>
                <c:pt idx="609">
                  <c:v>1.8673020000000002</c:v>
                </c:pt>
                <c:pt idx="610">
                  <c:v>1.8670150000000001</c:v>
                </c:pt>
                <c:pt idx="611">
                  <c:v>1.8667283333333333</c:v>
                </c:pt>
                <c:pt idx="612">
                  <c:v>1.8664416666666668</c:v>
                </c:pt>
                <c:pt idx="613">
                  <c:v>1.8661553333333334</c:v>
                </c:pt>
                <c:pt idx="614">
                  <c:v>1.8658683333333332</c:v>
                </c:pt>
                <c:pt idx="615">
                  <c:v>1.8659790000000001</c:v>
                </c:pt>
                <c:pt idx="616">
                  <c:v>1.8667323333333334</c:v>
                </c:pt>
                <c:pt idx="617">
                  <c:v>1.8674859999999998</c:v>
                </c:pt>
                <c:pt idx="618">
                  <c:v>1.8682393333333334</c:v>
                </c:pt>
                <c:pt idx="619">
                  <c:v>1.8689926666666665</c:v>
                </c:pt>
                <c:pt idx="620">
                  <c:v>1.8697456666666668</c:v>
                </c:pt>
                <c:pt idx="621">
                  <c:v>1.870709</c:v>
                </c:pt>
                <c:pt idx="622">
                  <c:v>1.8729720000000001</c:v>
                </c:pt>
                <c:pt idx="623">
                  <c:v>1.8752343333333332</c:v>
                </c:pt>
                <c:pt idx="624">
                  <c:v>1.877497</c:v>
                </c:pt>
                <c:pt idx="625">
                  <c:v>1.8797596666666667</c:v>
                </c:pt>
                <c:pt idx="626">
                  <c:v>1.8820223333333335</c:v>
                </c:pt>
                <c:pt idx="627">
                  <c:v>1.8842846666666668</c:v>
                </c:pt>
                <c:pt idx="628">
                  <c:v>1.8829756666666666</c:v>
                </c:pt>
                <c:pt idx="629">
                  <c:v>1.8812516666666668</c:v>
                </c:pt>
                <c:pt idx="630">
                  <c:v>1.8795276666666669</c:v>
                </c:pt>
                <c:pt idx="631">
                  <c:v>1.877804</c:v>
                </c:pt>
                <c:pt idx="632">
                  <c:v>1.8760806666666667</c:v>
                </c:pt>
                <c:pt idx="633">
                  <c:v>1.8743563333333333</c:v>
                </c:pt>
                <c:pt idx="634">
                  <c:v>1.874555</c:v>
                </c:pt>
                <c:pt idx="635">
                  <c:v>1.8757653333333335</c:v>
                </c:pt>
                <c:pt idx="636">
                  <c:v>1.8769756666666666</c:v>
                </c:pt>
                <c:pt idx="637">
                  <c:v>1.8781863333333331</c:v>
                </c:pt>
                <c:pt idx="638">
                  <c:v>1.8793966666666666</c:v>
                </c:pt>
                <c:pt idx="639">
                  <c:v>1.8806070000000001</c:v>
                </c:pt>
                <c:pt idx="640">
                  <c:v>1.8814983333333333</c:v>
                </c:pt>
                <c:pt idx="641">
                  <c:v>1.8819373333333334</c:v>
                </c:pt>
                <c:pt idx="642">
                  <c:v>1.8823763333333332</c:v>
                </c:pt>
                <c:pt idx="643">
                  <c:v>1.8828156666666667</c:v>
                </c:pt>
                <c:pt idx="644">
                  <c:v>1.8832550000000001</c:v>
                </c:pt>
                <c:pt idx="645">
                  <c:v>1.8836940000000002</c:v>
                </c:pt>
                <c:pt idx="646">
                  <c:v>1.8838666666666668</c:v>
                </c:pt>
                <c:pt idx="647">
                  <c:v>1.8827853333333333</c:v>
                </c:pt>
                <c:pt idx="648">
                  <c:v>1.8817036666666667</c:v>
                </c:pt>
                <c:pt idx="649">
                  <c:v>1.8806223333333332</c:v>
                </c:pt>
                <c:pt idx="650">
                  <c:v>1.8795399999999998</c:v>
                </c:pt>
                <c:pt idx="651">
                  <c:v>1.8784586666666667</c:v>
                </c:pt>
                <c:pt idx="652">
                  <c:v>1.8773770000000001</c:v>
                </c:pt>
                <c:pt idx="653">
                  <c:v>1.8770753333333332</c:v>
                </c:pt>
                <c:pt idx="654">
                  <c:v>1.8768273333333332</c:v>
                </c:pt>
                <c:pt idx="655">
                  <c:v>1.8765790000000002</c:v>
                </c:pt>
                <c:pt idx="656">
                  <c:v>1.8763309999999997</c:v>
                </c:pt>
                <c:pt idx="657">
                  <c:v>1.8760826666666668</c:v>
                </c:pt>
                <c:pt idx="658">
                  <c:v>1.8758346666666668</c:v>
                </c:pt>
                <c:pt idx="659">
                  <c:v>1.8752826666666669</c:v>
                </c:pt>
                <c:pt idx="660">
                  <c:v>1.8746</c:v>
                </c:pt>
                <c:pt idx="661">
                  <c:v>1.8739169999999998</c:v>
                </c:pt>
                <c:pt idx="662">
                  <c:v>1.8732340000000001</c:v>
                </c:pt>
                <c:pt idx="663">
                  <c:v>1.8725509999999999</c:v>
                </c:pt>
                <c:pt idx="664">
                  <c:v>1.8718683333333335</c:v>
                </c:pt>
                <c:pt idx="665">
                  <c:v>1.8709279999999999</c:v>
                </c:pt>
                <c:pt idx="666">
                  <c:v>1.8696873333333333</c:v>
                </c:pt>
                <c:pt idx="667">
                  <c:v>1.8684473333333333</c:v>
                </c:pt>
                <c:pt idx="668">
                  <c:v>1.8672066666666665</c:v>
                </c:pt>
                <c:pt idx="669">
                  <c:v>1.865966</c:v>
                </c:pt>
                <c:pt idx="670">
                  <c:v>1.8647256666666667</c:v>
                </c:pt>
                <c:pt idx="671">
                  <c:v>1.8629196666666665</c:v>
                </c:pt>
                <c:pt idx="672">
                  <c:v>1.8591660000000001</c:v>
                </c:pt>
                <c:pt idx="673">
                  <c:v>1.8554123333333334</c:v>
                </c:pt>
                <c:pt idx="674">
                  <c:v>1.8516586666666666</c:v>
                </c:pt>
                <c:pt idx="675">
                  <c:v>1.8479046666666665</c:v>
                </c:pt>
                <c:pt idx="676">
                  <c:v>1.8441513333333333</c:v>
                </c:pt>
                <c:pt idx="677">
                  <c:v>1.8403976666666668</c:v>
                </c:pt>
                <c:pt idx="678">
                  <c:v>1.8358670000000001</c:v>
                </c:pt>
                <c:pt idx="679">
                  <c:v>1.8313279999999998</c:v>
                </c:pt>
                <c:pt idx="680">
                  <c:v>1.8267893333333334</c:v>
                </c:pt>
                <c:pt idx="681">
                  <c:v>1.8222509999999998</c:v>
                </c:pt>
                <c:pt idx="682">
                  <c:v>1.8177120000000002</c:v>
                </c:pt>
                <c:pt idx="683">
                  <c:v>1.8131729999999999</c:v>
                </c:pt>
                <c:pt idx="684">
                  <c:v>1.8085293333333334</c:v>
                </c:pt>
                <c:pt idx="685">
                  <c:v>1.8038513333333335</c:v>
                </c:pt>
                <c:pt idx="686">
                  <c:v>1.7991733333333333</c:v>
                </c:pt>
                <c:pt idx="687">
                  <c:v>1.7944950000000002</c:v>
                </c:pt>
                <c:pt idx="688">
                  <c:v>1.7898166666666666</c:v>
                </c:pt>
                <c:pt idx="689">
                  <c:v>1.7851386666666667</c:v>
                </c:pt>
                <c:pt idx="690">
                  <c:v>1.7795240000000001</c:v>
                </c:pt>
                <c:pt idx="691">
                  <c:v>1.7730520000000001</c:v>
                </c:pt>
                <c:pt idx="692">
                  <c:v>1.7665796666666669</c:v>
                </c:pt>
                <c:pt idx="693">
                  <c:v>1.7601073333333332</c:v>
                </c:pt>
                <c:pt idx="694">
                  <c:v>1.7536353333333332</c:v>
                </c:pt>
                <c:pt idx="695">
                  <c:v>1.7471626666666669</c:v>
                </c:pt>
                <c:pt idx="696">
                  <c:v>1.7403976666666665</c:v>
                </c:pt>
                <c:pt idx="697">
                  <c:v>1.7329153333333334</c:v>
                </c:pt>
                <c:pt idx="698">
                  <c:v>1.725433</c:v>
                </c:pt>
                <c:pt idx="699">
                  <c:v>1.7179506666666666</c:v>
                </c:pt>
                <c:pt idx="700">
                  <c:v>1.7104676666666669</c:v>
                </c:pt>
                <c:pt idx="701">
                  <c:v>1.7029856666666667</c:v>
                </c:pt>
                <c:pt idx="702">
                  <c:v>1.6955963333333333</c:v>
                </c:pt>
                <c:pt idx="703">
                  <c:v>1.6897206666666664</c:v>
                </c:pt>
                <c:pt idx="704">
                  <c:v>1.6838439999999999</c:v>
                </c:pt>
                <c:pt idx="705">
                  <c:v>1.6779679999999999</c:v>
                </c:pt>
                <c:pt idx="706">
                  <c:v>1.6720919999999999</c:v>
                </c:pt>
                <c:pt idx="707">
                  <c:v>1.6662160000000001</c:v>
                </c:pt>
                <c:pt idx="708">
                  <c:v>1.6603396666666665</c:v>
                </c:pt>
                <c:pt idx="709">
                  <c:v>1.6527803333333333</c:v>
                </c:pt>
                <c:pt idx="710">
                  <c:v>1.6448703333333334</c:v>
                </c:pt>
                <c:pt idx="711">
                  <c:v>1.6369610000000001</c:v>
                </c:pt>
                <c:pt idx="712">
                  <c:v>1.6290509999999998</c:v>
                </c:pt>
                <c:pt idx="713">
                  <c:v>1.6211409999999999</c:v>
                </c:pt>
                <c:pt idx="714">
                  <c:v>1.6132316666666666</c:v>
                </c:pt>
                <c:pt idx="715">
                  <c:v>1.605837</c:v>
                </c:pt>
                <c:pt idx="716">
                  <c:v>1.598789</c:v>
                </c:pt>
                <c:pt idx="717">
                  <c:v>1.5917413333333332</c:v>
                </c:pt>
                <c:pt idx="718">
                  <c:v>1.5846933333333333</c:v>
                </c:pt>
                <c:pt idx="719">
                  <c:v>1.5776453333333336</c:v>
                </c:pt>
                <c:pt idx="720">
                  <c:v>1.570597</c:v>
                </c:pt>
                <c:pt idx="721">
                  <c:v>1.5649353333333333</c:v>
                </c:pt>
                <c:pt idx="722">
                  <c:v>1.5616443333333334</c:v>
                </c:pt>
                <c:pt idx="723">
                  <c:v>1.5583530000000001</c:v>
                </c:pt>
                <c:pt idx="724">
                  <c:v>1.5550616666666668</c:v>
                </c:pt>
                <c:pt idx="725">
                  <c:v>1.551770333333333</c:v>
                </c:pt>
                <c:pt idx="726">
                  <c:v>1.5484793333333335</c:v>
                </c:pt>
                <c:pt idx="727">
                  <c:v>1.5449270000000002</c:v>
                </c:pt>
                <c:pt idx="728">
                  <c:v>1.5397973333333332</c:v>
                </c:pt>
                <c:pt idx="729">
                  <c:v>1.5346679999999999</c:v>
                </c:pt>
                <c:pt idx="730">
                  <c:v>1.5295376666666665</c:v>
                </c:pt>
                <c:pt idx="731">
                  <c:v>1.524408</c:v>
                </c:pt>
                <c:pt idx="732">
                  <c:v>1.5192786666666667</c:v>
                </c:pt>
                <c:pt idx="733">
                  <c:v>1.5141486666666666</c:v>
                </c:pt>
                <c:pt idx="734">
                  <c:v>1.5102263333333334</c:v>
                </c:pt>
                <c:pt idx="735">
                  <c:v>1.5064166666666665</c:v>
                </c:pt>
                <c:pt idx="736">
                  <c:v>1.5026066666666666</c:v>
                </c:pt>
                <c:pt idx="737">
                  <c:v>1.4987966666666666</c:v>
                </c:pt>
                <c:pt idx="738">
                  <c:v>1.4949866666666665</c:v>
                </c:pt>
                <c:pt idx="739">
                  <c:v>1.4911766666666668</c:v>
                </c:pt>
                <c:pt idx="740">
                  <c:v>1.4873366666666665</c:v>
                </c:pt>
                <c:pt idx="741">
                  <c:v>1.4834836666666666</c:v>
                </c:pt>
                <c:pt idx="742">
                  <c:v>1.4796303333333334</c:v>
                </c:pt>
                <c:pt idx="743">
                  <c:v>1.4757773333333333</c:v>
                </c:pt>
                <c:pt idx="744">
                  <c:v>1.4719243333333332</c:v>
                </c:pt>
                <c:pt idx="745">
                  <c:v>1.4680713333333333</c:v>
                </c:pt>
                <c:pt idx="746">
                  <c:v>1.4633406666666666</c:v>
                </c:pt>
                <c:pt idx="747">
                  <c:v>1.4576010000000001</c:v>
                </c:pt>
                <c:pt idx="748">
                  <c:v>1.4518609999999998</c:v>
                </c:pt>
                <c:pt idx="749">
                  <c:v>1.4461213333333334</c:v>
                </c:pt>
                <c:pt idx="750">
                  <c:v>1.4403816666666669</c:v>
                </c:pt>
                <c:pt idx="751">
                  <c:v>1.4346416666666666</c:v>
                </c:pt>
                <c:pt idx="752">
                  <c:v>1.4298526666666664</c:v>
                </c:pt>
                <c:pt idx="753">
                  <c:v>1.4280593333333333</c:v>
                </c:pt>
                <c:pt idx="754">
                  <c:v>1.426266</c:v>
                </c:pt>
                <c:pt idx="755">
                  <c:v>1.4244726666666665</c:v>
                </c:pt>
                <c:pt idx="756">
                  <c:v>1.4226793333333332</c:v>
                </c:pt>
                <c:pt idx="757">
                  <c:v>1.4208856666666667</c:v>
                </c:pt>
                <c:pt idx="758">
                  <c:v>1.4192083333333334</c:v>
                </c:pt>
                <c:pt idx="759">
                  <c:v>1.4238693333333332</c:v>
                </c:pt>
                <c:pt idx="760">
                  <c:v>1.4285296666666667</c:v>
                </c:pt>
                <c:pt idx="761">
                  <c:v>1.4331903333333333</c:v>
                </c:pt>
                <c:pt idx="762">
                  <c:v>1.4378513333333334</c:v>
                </c:pt>
                <c:pt idx="763">
                  <c:v>1.4425116666666666</c:v>
                </c:pt>
                <c:pt idx="764">
                  <c:v>1.4471723333333333</c:v>
                </c:pt>
                <c:pt idx="765">
                  <c:v>1.4539293333333332</c:v>
                </c:pt>
                <c:pt idx="766">
                  <c:v>1.4612236666666665</c:v>
                </c:pt>
                <c:pt idx="767">
                  <c:v>1.4685176666666668</c:v>
                </c:pt>
                <c:pt idx="768">
                  <c:v>1.4758120000000001</c:v>
                </c:pt>
                <c:pt idx="769">
                  <c:v>1.4831063333333334</c:v>
                </c:pt>
                <c:pt idx="770">
                  <c:v>1.4904003333333333</c:v>
                </c:pt>
                <c:pt idx="771">
                  <c:v>1.4950919999999999</c:v>
                </c:pt>
                <c:pt idx="772">
                  <c:v>1.4978683333333336</c:v>
                </c:pt>
                <c:pt idx="773">
                  <c:v>1.5006443333333335</c:v>
                </c:pt>
                <c:pt idx="774">
                  <c:v>1.5034206666666667</c:v>
                </c:pt>
                <c:pt idx="775">
                  <c:v>1.506197</c:v>
                </c:pt>
                <c:pt idx="776">
                  <c:v>1.5089729999999999</c:v>
                </c:pt>
                <c:pt idx="777">
                  <c:v>1.5100723333333335</c:v>
                </c:pt>
                <c:pt idx="778">
                  <c:v>1.5081376666666666</c:v>
                </c:pt>
                <c:pt idx="779">
                  <c:v>1.506203</c:v>
                </c:pt>
                <c:pt idx="780">
                  <c:v>1.5042683333333333</c:v>
                </c:pt>
                <c:pt idx="781">
                  <c:v>1.5023336666666667</c:v>
                </c:pt>
                <c:pt idx="782">
                  <c:v>1.5003986666666667</c:v>
                </c:pt>
                <c:pt idx="783">
                  <c:v>1.4976633333333333</c:v>
                </c:pt>
                <c:pt idx="784">
                  <c:v>1.4898796666666667</c:v>
                </c:pt>
                <c:pt idx="785">
                  <c:v>1.4820963333333335</c:v>
                </c:pt>
                <c:pt idx="786">
                  <c:v>1.4743129999999998</c:v>
                </c:pt>
                <c:pt idx="787">
                  <c:v>1.4665293333333331</c:v>
                </c:pt>
                <c:pt idx="788">
                  <c:v>1.4587459999999999</c:v>
                </c:pt>
                <c:pt idx="789">
                  <c:v>1.4509623333333332</c:v>
                </c:pt>
                <c:pt idx="790">
                  <c:v>1.4424623333333335</c:v>
                </c:pt>
                <c:pt idx="791">
                  <c:v>1.4338990000000003</c:v>
                </c:pt>
                <c:pt idx="792">
                  <c:v>1.4253356666666666</c:v>
                </c:pt>
                <c:pt idx="793">
                  <c:v>1.4167726666666667</c:v>
                </c:pt>
                <c:pt idx="794">
                  <c:v>1.4082086666666669</c:v>
                </c:pt>
                <c:pt idx="795">
                  <c:v>1.3996456666666666</c:v>
                </c:pt>
              </c:numCache>
            </c:numRef>
          </c:yVal>
          <c:smooth val="1"/>
        </c:ser>
        <c:ser>
          <c:idx val="1"/>
          <c:order val="5"/>
          <c:tx>
            <c:strRef>
              <c:f>Sheet1!$J$21</c:f>
              <c:strCache>
                <c:ptCount val="1"/>
                <c:pt idx="0">
                  <c:v>Sage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Sheet1!$G$2:$G$797</c:f>
              <c:numCache>
                <c:formatCode>General</c:formatCode>
                <c:ptCount val="796"/>
                <c:pt idx="0">
                  <c:v>0.33397993333333331</c:v>
                </c:pt>
                <c:pt idx="1">
                  <c:v>0.33308166666666672</c:v>
                </c:pt>
                <c:pt idx="2">
                  <c:v>0.33218346666666665</c:v>
                </c:pt>
                <c:pt idx="3">
                  <c:v>0.33128526666666669</c:v>
                </c:pt>
                <c:pt idx="4">
                  <c:v>0.33038703333333336</c:v>
                </c:pt>
                <c:pt idx="5">
                  <c:v>0.32948880000000003</c:v>
                </c:pt>
                <c:pt idx="6">
                  <c:v>0.32747866666666664</c:v>
                </c:pt>
                <c:pt idx="7">
                  <c:v>0.3201157</c:v>
                </c:pt>
                <c:pt idx="8">
                  <c:v>0.31275273333333337</c:v>
                </c:pt>
                <c:pt idx="9">
                  <c:v>0.30538976666666667</c:v>
                </c:pt>
                <c:pt idx="10">
                  <c:v>0.29802676666666666</c:v>
                </c:pt>
                <c:pt idx="11">
                  <c:v>0.29066379999999997</c:v>
                </c:pt>
                <c:pt idx="12">
                  <c:v>0.28330086666666665</c:v>
                </c:pt>
                <c:pt idx="13">
                  <c:v>0.26266719999999993</c:v>
                </c:pt>
                <c:pt idx="14">
                  <c:v>0.24010276666666666</c:v>
                </c:pt>
                <c:pt idx="15">
                  <c:v>0.21753829999999999</c:v>
                </c:pt>
                <c:pt idx="16">
                  <c:v>0.19497383333333332</c:v>
                </c:pt>
                <c:pt idx="17">
                  <c:v>0.17240939999999996</c:v>
                </c:pt>
                <c:pt idx="18">
                  <c:v>0.14984496666666669</c:v>
                </c:pt>
                <c:pt idx="19">
                  <c:v>0.12962983333333333</c:v>
                </c:pt>
                <c:pt idx="20">
                  <c:v>0.11115843333333335</c:v>
                </c:pt>
                <c:pt idx="21">
                  <c:v>9.2687086666666654E-2</c:v>
                </c:pt>
                <c:pt idx="22">
                  <c:v>7.4215729999999994E-2</c:v>
                </c:pt>
                <c:pt idx="23">
                  <c:v>5.5744366666666663E-2</c:v>
                </c:pt>
                <c:pt idx="24">
                  <c:v>3.7273009999999995E-2</c:v>
                </c:pt>
                <c:pt idx="25">
                  <c:v>2.2845256666666664E-2</c:v>
                </c:pt>
                <c:pt idx="26">
                  <c:v>1.9076626666666666E-2</c:v>
                </c:pt>
                <c:pt idx="27">
                  <c:v>1.5307999666666667E-2</c:v>
                </c:pt>
                <c:pt idx="28">
                  <c:v>1.1539373333333333E-2</c:v>
                </c:pt>
                <c:pt idx="29">
                  <c:v>7.7707410000000003E-3</c:v>
                </c:pt>
                <c:pt idx="30">
                  <c:v>4.002113666666667E-3</c:v>
                </c:pt>
                <c:pt idx="31">
                  <c:v>2.3348556666666668E-4</c:v>
                </c:pt>
                <c:pt idx="32">
                  <c:v>1.2235410000000001E-4</c:v>
                </c:pt>
                <c:pt idx="33">
                  <c:v>1.011104E-4</c:v>
                </c:pt>
                <c:pt idx="34">
                  <c:v>7.9866700000000006E-5</c:v>
                </c:pt>
                <c:pt idx="35">
                  <c:v>5.8623019999999999E-5</c:v>
                </c:pt>
                <c:pt idx="36">
                  <c:v>3.7379339999999999E-5</c:v>
                </c:pt>
                <c:pt idx="37">
                  <c:v>1.613567E-5</c:v>
                </c:pt>
                <c:pt idx="38">
                  <c:v>2.5519240000000001E-5</c:v>
                </c:pt>
                <c:pt idx="39">
                  <c:v>4.9449939999999998E-5</c:v>
                </c:pt>
                <c:pt idx="40">
                  <c:v>7.3380639999999996E-5</c:v>
                </c:pt>
                <c:pt idx="41">
                  <c:v>9.7311330000000013E-5</c:v>
                </c:pt>
                <c:pt idx="42">
                  <c:v>1.2124199999999999E-4</c:v>
                </c:pt>
                <c:pt idx="43">
                  <c:v>1.4517269999999999E-4</c:v>
                </c:pt>
                <c:pt idx="44">
                  <c:v>1.4955820000000001E-4</c:v>
                </c:pt>
                <c:pt idx="45">
                  <c:v>1.220547E-4</c:v>
                </c:pt>
                <c:pt idx="46">
                  <c:v>9.4551159999999981E-5</c:v>
                </c:pt>
                <c:pt idx="47">
                  <c:v>6.7047650000000002E-5</c:v>
                </c:pt>
                <c:pt idx="48">
                  <c:v>3.9544150000000003E-5</c:v>
                </c:pt>
                <c:pt idx="49">
                  <c:v>1.2040639999999999E-5</c:v>
                </c:pt>
                <c:pt idx="50">
                  <c:v>-1.3322489999999999E-5</c:v>
                </c:pt>
                <c:pt idx="51">
                  <c:v>-1.50407E-5</c:v>
                </c:pt>
                <c:pt idx="52">
                  <c:v>-1.675891E-5</c:v>
                </c:pt>
                <c:pt idx="53">
                  <c:v>-1.8477120000000001E-5</c:v>
                </c:pt>
                <c:pt idx="54">
                  <c:v>-2.0195320000000001E-5</c:v>
                </c:pt>
                <c:pt idx="55">
                  <c:v>-2.1913530000000002E-5</c:v>
                </c:pt>
                <c:pt idx="56">
                  <c:v>-2.3631739999999999E-5</c:v>
                </c:pt>
                <c:pt idx="57">
                  <c:v>-6.4004130000000001E-7</c:v>
                </c:pt>
                <c:pt idx="58">
                  <c:v>2.9078860000000001E-5</c:v>
                </c:pt>
                <c:pt idx="59">
                  <c:v>5.8797770000000006E-5</c:v>
                </c:pt>
                <c:pt idx="60">
                  <c:v>8.8516669999999997E-5</c:v>
                </c:pt>
                <c:pt idx="61">
                  <c:v>1.182356E-4</c:v>
                </c:pt>
                <c:pt idx="62">
                  <c:v>1.4795450000000001E-4</c:v>
                </c:pt>
                <c:pt idx="63">
                  <c:v>1.5571819999999999E-4</c:v>
                </c:pt>
                <c:pt idx="64">
                  <c:v>1.4054019999999999E-4</c:v>
                </c:pt>
                <c:pt idx="65">
                  <c:v>1.253622E-4</c:v>
                </c:pt>
                <c:pt idx="66">
                  <c:v>1.1018429999999999E-4</c:v>
                </c:pt>
                <c:pt idx="67">
                  <c:v>9.5006310000000013E-5</c:v>
                </c:pt>
                <c:pt idx="68">
                  <c:v>7.9828340000000006E-5</c:v>
                </c:pt>
                <c:pt idx="69">
                  <c:v>6.7720359999999993E-5</c:v>
                </c:pt>
                <c:pt idx="70">
                  <c:v>6.8530540000000007E-5</c:v>
                </c:pt>
                <c:pt idx="71">
                  <c:v>6.9340720000000007E-5</c:v>
                </c:pt>
                <c:pt idx="72">
                  <c:v>7.0150909999999993E-5</c:v>
                </c:pt>
                <c:pt idx="73">
                  <c:v>7.0961090000000007E-5</c:v>
                </c:pt>
                <c:pt idx="74">
                  <c:v>7.1771270000000006E-5</c:v>
                </c:pt>
                <c:pt idx="75">
                  <c:v>7.2581450000000006E-5</c:v>
                </c:pt>
                <c:pt idx="76">
                  <c:v>5.974067E-5</c:v>
                </c:pt>
                <c:pt idx="77">
                  <c:v>4.5315329999999998E-5</c:v>
                </c:pt>
                <c:pt idx="78">
                  <c:v>3.0889989999999997E-5</c:v>
                </c:pt>
                <c:pt idx="79">
                  <c:v>1.6464650000000002E-5</c:v>
                </c:pt>
                <c:pt idx="80">
                  <c:v>2.0393129999999998E-6</c:v>
                </c:pt>
                <c:pt idx="81">
                  <c:v>-1.238603E-5</c:v>
                </c:pt>
                <c:pt idx="82">
                  <c:v>-9.1643270000000002E-6</c:v>
                </c:pt>
                <c:pt idx="83">
                  <c:v>5.8232609999999998E-6</c:v>
                </c:pt>
                <c:pt idx="84">
                  <c:v>2.0810850000000001E-5</c:v>
                </c:pt>
                <c:pt idx="85">
                  <c:v>3.5798440000000002E-5</c:v>
                </c:pt>
                <c:pt idx="86">
                  <c:v>5.0786019999999993E-5</c:v>
                </c:pt>
                <c:pt idx="87">
                  <c:v>6.5773609999999997E-5</c:v>
                </c:pt>
                <c:pt idx="88">
                  <c:v>7.4463569999999994E-5</c:v>
                </c:pt>
                <c:pt idx="89">
                  <c:v>6.8802680000000003E-5</c:v>
                </c:pt>
                <c:pt idx="90">
                  <c:v>6.3141789999999998E-5</c:v>
                </c:pt>
                <c:pt idx="91">
                  <c:v>5.7480910000000001E-5</c:v>
                </c:pt>
                <c:pt idx="92">
                  <c:v>5.1820020000000003E-5</c:v>
                </c:pt>
                <c:pt idx="93">
                  <c:v>4.6159139999999999E-5</c:v>
                </c:pt>
                <c:pt idx="94">
                  <c:v>4.0475680000000001E-5</c:v>
                </c:pt>
                <c:pt idx="95">
                  <c:v>3.2559759999999997E-5</c:v>
                </c:pt>
                <c:pt idx="96">
                  <c:v>2.4643850000000003E-5</c:v>
                </c:pt>
                <c:pt idx="97">
                  <c:v>1.6727930000000002E-5</c:v>
                </c:pt>
                <c:pt idx="98">
                  <c:v>8.8120120000000008E-6</c:v>
                </c:pt>
                <c:pt idx="99">
                  <c:v>8.9609490000000001E-7</c:v>
                </c:pt>
                <c:pt idx="100">
                  <c:v>-7.0198229999999997E-6</c:v>
                </c:pt>
                <c:pt idx="101">
                  <c:v>8.1550129999999996E-6</c:v>
                </c:pt>
                <c:pt idx="102">
                  <c:v>3.2532639999999997E-5</c:v>
                </c:pt>
                <c:pt idx="103">
                  <c:v>5.6910270000000001E-5</c:v>
                </c:pt>
                <c:pt idx="104">
                  <c:v>8.1287900000000005E-5</c:v>
                </c:pt>
                <c:pt idx="105">
                  <c:v>1.0566550000000001E-4</c:v>
                </c:pt>
                <c:pt idx="106">
                  <c:v>1.300432E-4</c:v>
                </c:pt>
                <c:pt idx="107">
                  <c:v>1.341479E-4</c:v>
                </c:pt>
                <c:pt idx="108">
                  <c:v>1.103738E-4</c:v>
                </c:pt>
                <c:pt idx="109">
                  <c:v>8.6599709999999998E-5</c:v>
                </c:pt>
                <c:pt idx="110">
                  <c:v>6.2825589999999996E-5</c:v>
                </c:pt>
                <c:pt idx="111">
                  <c:v>3.9051490000000003E-5</c:v>
                </c:pt>
                <c:pt idx="112">
                  <c:v>1.5277379999999999E-5</c:v>
                </c:pt>
                <c:pt idx="113">
                  <c:v>-4.680962E-6</c:v>
                </c:pt>
                <c:pt idx="114">
                  <c:v>1.5870250000000001E-6</c:v>
                </c:pt>
                <c:pt idx="115">
                  <c:v>7.8550119999999997E-6</c:v>
                </c:pt>
                <c:pt idx="116">
                  <c:v>1.4123E-5</c:v>
                </c:pt>
                <c:pt idx="117">
                  <c:v>2.0390990000000001E-5</c:v>
                </c:pt>
                <c:pt idx="118">
                  <c:v>2.6658970000000001E-5</c:v>
                </c:pt>
                <c:pt idx="119">
                  <c:v>3.2926960000000002E-5</c:v>
                </c:pt>
                <c:pt idx="120">
                  <c:v>4.1366299999999997E-5</c:v>
                </c:pt>
                <c:pt idx="121">
                  <c:v>5.0240929999999997E-5</c:v>
                </c:pt>
                <c:pt idx="122">
                  <c:v>5.9115569999999998E-5</c:v>
                </c:pt>
                <c:pt idx="123">
                  <c:v>6.7990190000000004E-5</c:v>
                </c:pt>
                <c:pt idx="124">
                  <c:v>7.6864820000000004E-5</c:v>
                </c:pt>
                <c:pt idx="125">
                  <c:v>8.5739460000000005E-5</c:v>
                </c:pt>
                <c:pt idx="126">
                  <c:v>7.9178829999999997E-5</c:v>
                </c:pt>
                <c:pt idx="127">
                  <c:v>5.9471710000000003E-5</c:v>
                </c:pt>
                <c:pt idx="128">
                  <c:v>3.9764590000000001E-5</c:v>
                </c:pt>
                <c:pt idx="129">
                  <c:v>2.005747E-5</c:v>
                </c:pt>
                <c:pt idx="130">
                  <c:v>3.5034800000000006E-7</c:v>
                </c:pt>
                <c:pt idx="131">
                  <c:v>-1.9356769999999999E-5</c:v>
                </c:pt>
                <c:pt idx="132">
                  <c:v>-2.5025339999999998E-5</c:v>
                </c:pt>
                <c:pt idx="133">
                  <c:v>1.186392E-5</c:v>
                </c:pt>
                <c:pt idx="134">
                  <c:v>4.8753170000000004E-5</c:v>
                </c:pt>
                <c:pt idx="135">
                  <c:v>8.564242000000002E-5</c:v>
                </c:pt>
                <c:pt idx="136">
                  <c:v>1.2253169999999999E-4</c:v>
                </c:pt>
                <c:pt idx="137">
                  <c:v>1.594209E-4</c:v>
                </c:pt>
                <c:pt idx="138">
                  <c:v>1.9631020000000004E-4</c:v>
                </c:pt>
                <c:pt idx="139">
                  <c:v>1.7693920000000002E-4</c:v>
                </c:pt>
                <c:pt idx="140">
                  <c:v>1.549144E-4</c:v>
                </c:pt>
                <c:pt idx="141">
                  <c:v>1.3288969999999999E-4</c:v>
                </c:pt>
                <c:pt idx="142">
                  <c:v>1.1086499999999999E-4</c:v>
                </c:pt>
                <c:pt idx="143">
                  <c:v>8.884024E-5</c:v>
                </c:pt>
                <c:pt idx="144">
                  <c:v>6.6815509999999998E-5</c:v>
                </c:pt>
                <c:pt idx="145">
                  <c:v>4.9872140000000003E-5</c:v>
                </c:pt>
                <c:pt idx="146">
                  <c:v>3.5512020000000003E-5</c:v>
                </c:pt>
                <c:pt idx="147">
                  <c:v>2.1151910000000001E-5</c:v>
                </c:pt>
                <c:pt idx="148">
                  <c:v>6.7917900000000001E-6</c:v>
                </c:pt>
                <c:pt idx="149">
                  <c:v>-7.5683269999999997E-6</c:v>
                </c:pt>
                <c:pt idx="150">
                  <c:v>-2.1928440000000001E-5</c:v>
                </c:pt>
                <c:pt idx="151">
                  <c:v>-2.4719130000000001E-5</c:v>
                </c:pt>
                <c:pt idx="152">
                  <c:v>-7.9742810000000006E-6</c:v>
                </c:pt>
                <c:pt idx="153">
                  <c:v>8.7705619999999997E-6</c:v>
                </c:pt>
                <c:pt idx="154">
                  <c:v>2.55154E-5</c:v>
                </c:pt>
                <c:pt idx="155">
                  <c:v>4.2260250000000003E-5</c:v>
                </c:pt>
                <c:pt idx="156">
                  <c:v>5.9005089999999994E-5</c:v>
                </c:pt>
                <c:pt idx="157">
                  <c:v>7.5763080000000005E-5</c:v>
                </c:pt>
                <c:pt idx="158">
                  <c:v>9.2670069999999997E-5</c:v>
                </c:pt>
                <c:pt idx="159">
                  <c:v>1.095771E-4</c:v>
                </c:pt>
                <c:pt idx="160">
                  <c:v>1.2648410000000001E-4</c:v>
                </c:pt>
                <c:pt idx="161">
                  <c:v>1.4339109999999999E-4</c:v>
                </c:pt>
                <c:pt idx="162">
                  <c:v>1.602981E-4</c:v>
                </c:pt>
                <c:pt idx="163">
                  <c:v>1.772051E-4</c:v>
                </c:pt>
                <c:pt idx="164">
                  <c:v>1.6302870000000001E-4</c:v>
                </c:pt>
                <c:pt idx="165">
                  <c:v>1.4059160000000001E-4</c:v>
                </c:pt>
                <c:pt idx="166">
                  <c:v>1.181545E-4</c:v>
                </c:pt>
                <c:pt idx="167">
                  <c:v>9.5717340000000002E-5</c:v>
                </c:pt>
                <c:pt idx="168">
                  <c:v>7.3280230000000006E-5</c:v>
                </c:pt>
                <c:pt idx="169">
                  <c:v>5.0843110000000002E-5</c:v>
                </c:pt>
                <c:pt idx="170">
                  <c:v>4.1531259999999997E-5</c:v>
                </c:pt>
                <c:pt idx="171">
                  <c:v>4.5344650000000003E-5</c:v>
                </c:pt>
                <c:pt idx="172">
                  <c:v>4.9158050000000003E-5</c:v>
                </c:pt>
                <c:pt idx="173">
                  <c:v>5.2971450000000003E-5</c:v>
                </c:pt>
                <c:pt idx="174">
                  <c:v>5.6784840000000002E-5</c:v>
                </c:pt>
                <c:pt idx="175">
                  <c:v>6.0598240000000001E-5</c:v>
                </c:pt>
                <c:pt idx="176">
                  <c:v>6.5527040000000001E-5</c:v>
                </c:pt>
                <c:pt idx="177">
                  <c:v>7.4652899999999998E-5</c:v>
                </c:pt>
                <c:pt idx="178">
                  <c:v>8.3778749999999995E-5</c:v>
                </c:pt>
                <c:pt idx="179">
                  <c:v>9.2904610000000006E-5</c:v>
                </c:pt>
                <c:pt idx="180">
                  <c:v>1.0203050000000002E-4</c:v>
                </c:pt>
                <c:pt idx="181">
                  <c:v>1.111563E-4</c:v>
                </c:pt>
                <c:pt idx="182">
                  <c:v>1.202822E-4</c:v>
                </c:pt>
                <c:pt idx="183">
                  <c:v>1.0118730000000001E-4</c:v>
                </c:pt>
                <c:pt idx="184">
                  <c:v>7.9672489999999999E-5</c:v>
                </c:pt>
                <c:pt idx="185">
                  <c:v>5.8157650000000004E-5</c:v>
                </c:pt>
                <c:pt idx="186">
                  <c:v>3.6642820000000002E-5</c:v>
                </c:pt>
                <c:pt idx="187">
                  <c:v>1.512798E-5</c:v>
                </c:pt>
                <c:pt idx="188">
                  <c:v>-6.3868599999999995E-6</c:v>
                </c:pt>
                <c:pt idx="189">
                  <c:v>-1.2758050000000001E-5</c:v>
                </c:pt>
                <c:pt idx="190">
                  <c:v>-1.0309839999999999E-5</c:v>
                </c:pt>
                <c:pt idx="191">
                  <c:v>-7.8616189999999997E-6</c:v>
                </c:pt>
                <c:pt idx="192">
                  <c:v>-5.4134009999999999E-6</c:v>
                </c:pt>
                <c:pt idx="193">
                  <c:v>-2.965184E-6</c:v>
                </c:pt>
                <c:pt idx="194">
                  <c:v>-5.1696639999999997E-7</c:v>
                </c:pt>
                <c:pt idx="195">
                  <c:v>5.0157960000000002E-6</c:v>
                </c:pt>
                <c:pt idx="196">
                  <c:v>1.643087E-5</c:v>
                </c:pt>
                <c:pt idx="197">
                  <c:v>2.784594E-5</c:v>
                </c:pt>
                <c:pt idx="198">
                  <c:v>3.9261010000000003E-5</c:v>
                </c:pt>
                <c:pt idx="199">
                  <c:v>5.0676079999999999E-5</c:v>
                </c:pt>
                <c:pt idx="200">
                  <c:v>6.2091149999999996E-5</c:v>
                </c:pt>
                <c:pt idx="201">
                  <c:v>7.2803559999999999E-5</c:v>
                </c:pt>
                <c:pt idx="202">
                  <c:v>7.167799E-5</c:v>
                </c:pt>
                <c:pt idx="203">
                  <c:v>7.055242E-5</c:v>
                </c:pt>
                <c:pt idx="204">
                  <c:v>6.9426850000000001E-5</c:v>
                </c:pt>
                <c:pt idx="205">
                  <c:v>6.8301280000000001E-5</c:v>
                </c:pt>
                <c:pt idx="206">
                  <c:v>6.7175720000000003E-5</c:v>
                </c:pt>
                <c:pt idx="207">
                  <c:v>6.6050140000000003E-5</c:v>
                </c:pt>
                <c:pt idx="208">
                  <c:v>7.1088740000000005E-5</c:v>
                </c:pt>
                <c:pt idx="209">
                  <c:v>7.7990010000000004E-5</c:v>
                </c:pt>
                <c:pt idx="210">
                  <c:v>8.4891280000000004E-5</c:v>
                </c:pt>
                <c:pt idx="211">
                  <c:v>9.1792540000000002E-5</c:v>
                </c:pt>
                <c:pt idx="212">
                  <c:v>9.8693810000000015E-5</c:v>
                </c:pt>
                <c:pt idx="213">
                  <c:v>1.0559509999999999E-4</c:v>
                </c:pt>
                <c:pt idx="214">
                  <c:v>9.5492570000000013E-5</c:v>
                </c:pt>
                <c:pt idx="215">
                  <c:v>6.7039799999999995E-5</c:v>
                </c:pt>
                <c:pt idx="216">
                  <c:v>3.8587029999999997E-5</c:v>
                </c:pt>
                <c:pt idx="217">
                  <c:v>1.0134259999999999E-5</c:v>
                </c:pt>
                <c:pt idx="218">
                  <c:v>-1.8318519999999999E-5</c:v>
                </c:pt>
                <c:pt idx="219">
                  <c:v>-4.6771290000000003E-5</c:v>
                </c:pt>
                <c:pt idx="220">
                  <c:v>-6.4119679999999994E-5</c:v>
                </c:pt>
                <c:pt idx="221">
                  <c:v>-3.5611229999999998E-5</c:v>
                </c:pt>
                <c:pt idx="222">
                  <c:v>-7.1027669999999997E-6</c:v>
                </c:pt>
                <c:pt idx="223">
                  <c:v>2.140569E-5</c:v>
                </c:pt>
                <c:pt idx="224">
                  <c:v>4.991415E-5</c:v>
                </c:pt>
                <c:pt idx="225">
                  <c:v>7.8422610000000004E-5</c:v>
                </c:pt>
                <c:pt idx="226">
                  <c:v>1.0693109999999999E-4</c:v>
                </c:pt>
                <c:pt idx="227">
                  <c:v>8.9554170000000002E-5</c:v>
                </c:pt>
                <c:pt idx="228">
                  <c:v>6.7586909999999996E-5</c:v>
                </c:pt>
                <c:pt idx="229">
                  <c:v>4.5619640000000009E-5</c:v>
                </c:pt>
                <c:pt idx="230">
                  <c:v>2.3652369999999999E-5</c:v>
                </c:pt>
                <c:pt idx="231">
                  <c:v>1.6851040000000001E-6</c:v>
                </c:pt>
                <c:pt idx="232">
                  <c:v>-2.0282160000000001E-5</c:v>
                </c:pt>
                <c:pt idx="233">
                  <c:v>-1.1282270000000002E-5</c:v>
                </c:pt>
                <c:pt idx="234">
                  <c:v>1.645324E-5</c:v>
                </c:pt>
                <c:pt idx="235">
                  <c:v>4.4188759999999997E-5</c:v>
                </c:pt>
                <c:pt idx="236">
                  <c:v>7.1924270000000003E-5</c:v>
                </c:pt>
                <c:pt idx="237">
                  <c:v>9.9659780000000003E-5</c:v>
                </c:pt>
                <c:pt idx="238">
                  <c:v>1.273953E-4</c:v>
                </c:pt>
                <c:pt idx="239">
                  <c:v>1.3753579999999999E-4</c:v>
                </c:pt>
                <c:pt idx="240">
                  <c:v>1.132171E-4</c:v>
                </c:pt>
                <c:pt idx="241">
                  <c:v>8.889836E-5</c:v>
                </c:pt>
                <c:pt idx="242">
                  <c:v>6.4579619999999995E-5</c:v>
                </c:pt>
                <c:pt idx="243">
                  <c:v>4.0260889999999999E-5</c:v>
                </c:pt>
                <c:pt idx="244">
                  <c:v>1.5942159999999998E-5</c:v>
                </c:pt>
                <c:pt idx="245">
                  <c:v>-6.0845900000000011E-6</c:v>
                </c:pt>
                <c:pt idx="246">
                  <c:v>1.2076089999999999E-5</c:v>
                </c:pt>
                <c:pt idx="247">
                  <c:v>3.0236759999999999E-5</c:v>
                </c:pt>
                <c:pt idx="248">
                  <c:v>4.8397440000000001E-5</c:v>
                </c:pt>
                <c:pt idx="249">
                  <c:v>6.6558110000000003E-5</c:v>
                </c:pt>
                <c:pt idx="250">
                  <c:v>8.4718779999999998E-5</c:v>
                </c:pt>
                <c:pt idx="251">
                  <c:v>1.028795E-4</c:v>
                </c:pt>
                <c:pt idx="252">
                  <c:v>1.0206339999999999E-4</c:v>
                </c:pt>
                <c:pt idx="253">
                  <c:v>9.5579539999999998E-5</c:v>
                </c:pt>
                <c:pt idx="254">
                  <c:v>8.9095709999999995E-5</c:v>
                </c:pt>
                <c:pt idx="255">
                  <c:v>8.2611870000000006E-5</c:v>
                </c:pt>
                <c:pt idx="256">
                  <c:v>7.6128030000000002E-5</c:v>
                </c:pt>
                <c:pt idx="257">
                  <c:v>6.96442E-5</c:v>
                </c:pt>
                <c:pt idx="258">
                  <c:v>6.6311809999999998E-5</c:v>
                </c:pt>
                <c:pt idx="259">
                  <c:v>6.6312949999999997E-5</c:v>
                </c:pt>
                <c:pt idx="260">
                  <c:v>6.6314099999999996E-5</c:v>
                </c:pt>
                <c:pt idx="261">
                  <c:v>6.6315239999999994E-5</c:v>
                </c:pt>
                <c:pt idx="262">
                  <c:v>6.6316370000000006E-5</c:v>
                </c:pt>
                <c:pt idx="263">
                  <c:v>6.6317520000000005E-5</c:v>
                </c:pt>
                <c:pt idx="264">
                  <c:v>6.6843900000000006E-5</c:v>
                </c:pt>
                <c:pt idx="265">
                  <c:v>6.9419979999999995E-5</c:v>
                </c:pt>
                <c:pt idx="266">
                  <c:v>7.1996069999999998E-5</c:v>
                </c:pt>
                <c:pt idx="267">
                  <c:v>7.4572150000000001E-5</c:v>
                </c:pt>
                <c:pt idx="268">
                  <c:v>7.7148230000000003E-5</c:v>
                </c:pt>
                <c:pt idx="269">
                  <c:v>7.9724320000000007E-5</c:v>
                </c:pt>
                <c:pt idx="270">
                  <c:v>8.2300399999999982E-5</c:v>
                </c:pt>
                <c:pt idx="271">
                  <c:v>8.2989889999999982E-5</c:v>
                </c:pt>
                <c:pt idx="272">
                  <c:v>8.3517579999999993E-5</c:v>
                </c:pt>
                <c:pt idx="273">
                  <c:v>8.4045280000000005E-5</c:v>
                </c:pt>
                <c:pt idx="274">
                  <c:v>8.4572980000000017E-5</c:v>
                </c:pt>
                <c:pt idx="275">
                  <c:v>8.5100680000000002E-5</c:v>
                </c:pt>
                <c:pt idx="276">
                  <c:v>8.5628390000000001E-5</c:v>
                </c:pt>
                <c:pt idx="277">
                  <c:v>7.0589080000000003E-5</c:v>
                </c:pt>
                <c:pt idx="278">
                  <c:v>4.6756730000000001E-5</c:v>
                </c:pt>
                <c:pt idx="279">
                  <c:v>2.2924370000000002E-5</c:v>
                </c:pt>
                <c:pt idx="280">
                  <c:v>-9.0798850000000014E-7</c:v>
                </c:pt>
                <c:pt idx="281">
                  <c:v>-2.4740350000000004E-5</c:v>
                </c:pt>
                <c:pt idx="282">
                  <c:v>-4.8572700000000003E-5</c:v>
                </c:pt>
                <c:pt idx="283">
                  <c:v>-5.3560620000000005E-5</c:v>
                </c:pt>
                <c:pt idx="284">
                  <c:v>-2.4759620000000001E-5</c:v>
                </c:pt>
                <c:pt idx="285">
                  <c:v>4.0413749999999999E-6</c:v>
                </c:pt>
                <c:pt idx="286">
                  <c:v>3.284237E-5</c:v>
                </c:pt>
                <c:pt idx="287">
                  <c:v>6.1643370000000005E-5</c:v>
                </c:pt>
                <c:pt idx="288">
                  <c:v>9.0444370000000002E-5</c:v>
                </c:pt>
                <c:pt idx="289">
                  <c:v>1.153223E-4</c:v>
                </c:pt>
                <c:pt idx="290">
                  <c:v>9.3192440000000002E-5</c:v>
                </c:pt>
                <c:pt idx="291">
                  <c:v>7.1062550000000003E-5</c:v>
                </c:pt>
                <c:pt idx="292">
                  <c:v>4.8932640000000003E-5</c:v>
                </c:pt>
                <c:pt idx="293">
                  <c:v>2.6802739999999999E-5</c:v>
                </c:pt>
                <c:pt idx="294">
                  <c:v>4.6728399999999998E-6</c:v>
                </c:pt>
                <c:pt idx="295">
                  <c:v>-1.745706E-5</c:v>
                </c:pt>
                <c:pt idx="296">
                  <c:v>-5.8471469999999997E-6</c:v>
                </c:pt>
                <c:pt idx="297">
                  <c:v>1.4356629999999999E-5</c:v>
                </c:pt>
                <c:pt idx="298">
                  <c:v>3.4560400000000002E-5</c:v>
                </c:pt>
                <c:pt idx="299">
                  <c:v>5.4764179999999999E-5</c:v>
                </c:pt>
                <c:pt idx="300">
                  <c:v>7.4967950000000001E-5</c:v>
                </c:pt>
                <c:pt idx="301">
                  <c:v>9.5171719999999997E-5</c:v>
                </c:pt>
                <c:pt idx="302">
                  <c:v>9.9990110000000004E-5</c:v>
                </c:pt>
                <c:pt idx="303">
                  <c:v>9.0433049999999983E-5</c:v>
                </c:pt>
                <c:pt idx="304">
                  <c:v>8.0875990000000002E-5</c:v>
                </c:pt>
                <c:pt idx="305">
                  <c:v>7.1318939999999995E-5</c:v>
                </c:pt>
                <c:pt idx="306">
                  <c:v>6.1761880000000001E-5</c:v>
                </c:pt>
                <c:pt idx="307">
                  <c:v>5.220482E-5</c:v>
                </c:pt>
                <c:pt idx="308">
                  <c:v>4.7746089999999999E-5</c:v>
                </c:pt>
                <c:pt idx="309">
                  <c:v>5.9607249999999998E-5</c:v>
                </c:pt>
                <c:pt idx="310">
                  <c:v>7.1468410000000002E-5</c:v>
                </c:pt>
                <c:pt idx="311">
                  <c:v>8.332957E-5</c:v>
                </c:pt>
                <c:pt idx="312">
                  <c:v>9.5190729999999999E-5</c:v>
                </c:pt>
                <c:pt idx="313">
                  <c:v>1.0705189999999998E-4</c:v>
                </c:pt>
                <c:pt idx="314">
                  <c:v>1.18913E-4</c:v>
                </c:pt>
                <c:pt idx="315">
                  <c:v>9.5128620000000004E-5</c:v>
                </c:pt>
                <c:pt idx="316">
                  <c:v>6.9857449999999996E-5</c:v>
                </c:pt>
                <c:pt idx="317">
                  <c:v>4.4586279999999996E-5</c:v>
                </c:pt>
                <c:pt idx="318">
                  <c:v>1.9315110000000001E-5</c:v>
                </c:pt>
                <c:pt idx="319">
                  <c:v>-5.9560600000000002E-6</c:v>
                </c:pt>
                <c:pt idx="320">
                  <c:v>-3.122723E-5</c:v>
                </c:pt>
                <c:pt idx="321">
                  <c:v>-3.6596829999999997E-5</c:v>
                </c:pt>
                <c:pt idx="322">
                  <c:v>-3.2687110000000002E-5</c:v>
                </c:pt>
                <c:pt idx="323">
                  <c:v>-2.8777389999999999E-5</c:v>
                </c:pt>
                <c:pt idx="324">
                  <c:v>-2.486766E-5</c:v>
                </c:pt>
                <c:pt idx="325">
                  <c:v>-2.0957939999999997E-5</c:v>
                </c:pt>
                <c:pt idx="326">
                  <c:v>-1.7048219999999999E-5</c:v>
                </c:pt>
                <c:pt idx="327">
                  <c:v>-7.2530620000000003E-6</c:v>
                </c:pt>
                <c:pt idx="328">
                  <c:v>1.1187540000000002E-5</c:v>
                </c:pt>
                <c:pt idx="329">
                  <c:v>2.9628140000000001E-5</c:v>
                </c:pt>
                <c:pt idx="330">
                  <c:v>4.8068740000000006E-5</c:v>
                </c:pt>
                <c:pt idx="331">
                  <c:v>6.6509349999999994E-5</c:v>
                </c:pt>
                <c:pt idx="332">
                  <c:v>8.4949959999999989E-5</c:v>
                </c:pt>
                <c:pt idx="333">
                  <c:v>9.9406159999999987E-5</c:v>
                </c:pt>
                <c:pt idx="334">
                  <c:v>8.6731259999999998E-5</c:v>
                </c:pt>
                <c:pt idx="335">
                  <c:v>7.4056369999999996E-5</c:v>
                </c:pt>
                <c:pt idx="336">
                  <c:v>6.1381470000000006E-5</c:v>
                </c:pt>
                <c:pt idx="337">
                  <c:v>4.8706569999999997E-5</c:v>
                </c:pt>
                <c:pt idx="338">
                  <c:v>3.6031680000000001E-5</c:v>
                </c:pt>
                <c:pt idx="339">
                  <c:v>2.3356779999999998E-5</c:v>
                </c:pt>
                <c:pt idx="340">
                  <c:v>2.1579419999999997E-5</c:v>
                </c:pt>
                <c:pt idx="341">
                  <c:v>2.1694289999999996E-5</c:v>
                </c:pt>
                <c:pt idx="342">
                  <c:v>2.1809170000000002E-5</c:v>
                </c:pt>
                <c:pt idx="343">
                  <c:v>2.1924040000000002E-5</c:v>
                </c:pt>
                <c:pt idx="344">
                  <c:v>2.2038920000000001E-5</c:v>
                </c:pt>
                <c:pt idx="345">
                  <c:v>2.2153790000000001E-5</c:v>
                </c:pt>
                <c:pt idx="346">
                  <c:v>3.226281E-5</c:v>
                </c:pt>
                <c:pt idx="347">
                  <c:v>4.9727130000000002E-5</c:v>
                </c:pt>
                <c:pt idx="348">
                  <c:v>6.7191450000000005E-5</c:v>
                </c:pt>
                <c:pt idx="349">
                  <c:v>8.4655769999999995E-5</c:v>
                </c:pt>
                <c:pt idx="350">
                  <c:v>1.021201E-4</c:v>
                </c:pt>
                <c:pt idx="351">
                  <c:v>1.1958440000000001E-4</c:v>
                </c:pt>
                <c:pt idx="352">
                  <c:v>1.2832260000000001E-4</c:v>
                </c:pt>
                <c:pt idx="353">
                  <c:v>1.167991E-4</c:v>
                </c:pt>
                <c:pt idx="354">
                  <c:v>1.0527550000000001E-4</c:v>
                </c:pt>
                <c:pt idx="355">
                  <c:v>9.3751990000000006E-5</c:v>
                </c:pt>
                <c:pt idx="356">
                  <c:v>8.222843999999999E-5</c:v>
                </c:pt>
                <c:pt idx="357">
                  <c:v>7.0704900000000001E-5</c:v>
                </c:pt>
                <c:pt idx="358">
                  <c:v>5.9386969999999997E-5</c:v>
                </c:pt>
                <c:pt idx="359">
                  <c:v>5.5485639999999999E-5</c:v>
                </c:pt>
                <c:pt idx="360">
                  <c:v>5.1584310000000001E-5</c:v>
                </c:pt>
                <c:pt idx="361">
                  <c:v>4.7682970000000002E-5</c:v>
                </c:pt>
                <c:pt idx="362">
                  <c:v>4.3781639999999997E-5</c:v>
                </c:pt>
                <c:pt idx="363">
                  <c:v>3.9880299999999998E-5</c:v>
                </c:pt>
                <c:pt idx="364">
                  <c:v>3.597897E-5</c:v>
                </c:pt>
                <c:pt idx="365">
                  <c:v>3.271111E-5</c:v>
                </c:pt>
                <c:pt idx="366">
                  <c:v>2.9650990000000001E-5</c:v>
                </c:pt>
                <c:pt idx="367">
                  <c:v>2.6590859999999997E-5</c:v>
                </c:pt>
                <c:pt idx="368">
                  <c:v>2.3530740000000001E-5</c:v>
                </c:pt>
                <c:pt idx="369">
                  <c:v>2.0470620000000002E-5</c:v>
                </c:pt>
                <c:pt idx="370">
                  <c:v>1.7410490000000001E-5</c:v>
                </c:pt>
                <c:pt idx="371">
                  <c:v>1.7666990000000001E-5</c:v>
                </c:pt>
                <c:pt idx="372">
                  <c:v>2.151679E-5</c:v>
                </c:pt>
                <c:pt idx="373">
                  <c:v>2.5366580000000001E-5</c:v>
                </c:pt>
                <c:pt idx="374">
                  <c:v>2.9216370000000002E-5</c:v>
                </c:pt>
                <c:pt idx="375">
                  <c:v>3.3066160000000003E-5</c:v>
                </c:pt>
                <c:pt idx="376">
                  <c:v>3.6915960000000001E-5</c:v>
                </c:pt>
                <c:pt idx="377">
                  <c:v>4.2866620000000002E-5</c:v>
                </c:pt>
                <c:pt idx="378">
                  <c:v>5.6816369999999998E-5</c:v>
                </c:pt>
                <c:pt idx="379">
                  <c:v>7.0766120000000001E-5</c:v>
                </c:pt>
                <c:pt idx="380">
                  <c:v>8.4715869999999998E-5</c:v>
                </c:pt>
                <c:pt idx="381">
                  <c:v>9.8665620000000008E-5</c:v>
                </c:pt>
                <c:pt idx="382">
                  <c:v>1.1261540000000001E-4</c:v>
                </c:pt>
                <c:pt idx="383">
                  <c:v>1.2656510000000001E-4</c:v>
                </c:pt>
                <c:pt idx="384">
                  <c:v>1.021013E-4</c:v>
                </c:pt>
                <c:pt idx="385">
                  <c:v>7.5012449999999997E-5</c:v>
                </c:pt>
                <c:pt idx="386">
                  <c:v>4.7923590000000002E-5</c:v>
                </c:pt>
                <c:pt idx="387">
                  <c:v>2.0834739999999998E-5</c:v>
                </c:pt>
                <c:pt idx="388">
                  <c:v>-6.2541120000000003E-6</c:v>
                </c:pt>
                <c:pt idx="389">
                  <c:v>-3.334296E-5</c:v>
                </c:pt>
                <c:pt idx="390">
                  <c:v>-3.2608270000000002E-5</c:v>
                </c:pt>
                <c:pt idx="391">
                  <c:v>-1.7859669999999999E-5</c:v>
                </c:pt>
                <c:pt idx="392">
                  <c:v>-3.1110650000000003E-6</c:v>
                </c:pt>
                <c:pt idx="393">
                  <c:v>1.1637539999999999E-5</c:v>
                </c:pt>
                <c:pt idx="394">
                  <c:v>2.6386140000000001E-5</c:v>
                </c:pt>
                <c:pt idx="395">
                  <c:v>4.1134750000000001E-5</c:v>
                </c:pt>
                <c:pt idx="396">
                  <c:v>5.0688959999999999E-5</c:v>
                </c:pt>
                <c:pt idx="397">
                  <c:v>5.2255249999999997E-5</c:v>
                </c:pt>
                <c:pt idx="398">
                  <c:v>5.3821550000000003E-5</c:v>
                </c:pt>
                <c:pt idx="399">
                  <c:v>5.5387850000000002E-5</c:v>
                </c:pt>
                <c:pt idx="400">
                  <c:v>5.695414E-5</c:v>
                </c:pt>
                <c:pt idx="401">
                  <c:v>5.8520439999999999E-5</c:v>
                </c:pt>
                <c:pt idx="402">
                  <c:v>5.9967529999999993E-5</c:v>
                </c:pt>
                <c:pt idx="403">
                  <c:v>6.0572590000000003E-5</c:v>
                </c:pt>
                <c:pt idx="404">
                  <c:v>6.1177660000000006E-5</c:v>
                </c:pt>
                <c:pt idx="405">
                  <c:v>6.1782729999999996E-5</c:v>
                </c:pt>
                <c:pt idx="406">
                  <c:v>6.238781E-5</c:v>
                </c:pt>
                <c:pt idx="407">
                  <c:v>6.2992880000000003E-5</c:v>
                </c:pt>
                <c:pt idx="408">
                  <c:v>6.3597940000000006E-5</c:v>
                </c:pt>
                <c:pt idx="409">
                  <c:v>6.1387410000000002E-5</c:v>
                </c:pt>
                <c:pt idx="410">
                  <c:v>5.8699290000000002E-5</c:v>
                </c:pt>
                <c:pt idx="411">
                  <c:v>5.6011170000000008E-5</c:v>
                </c:pt>
                <c:pt idx="412">
                  <c:v>5.3323060000000002E-5</c:v>
                </c:pt>
                <c:pt idx="413">
                  <c:v>5.0634939999999995E-5</c:v>
                </c:pt>
                <c:pt idx="414">
                  <c:v>4.7946830000000002E-5</c:v>
                </c:pt>
                <c:pt idx="415">
                  <c:v>4.6390149999999998E-5</c:v>
                </c:pt>
                <c:pt idx="416">
                  <c:v>4.5629410000000001E-5</c:v>
                </c:pt>
                <c:pt idx="417">
                  <c:v>4.4868669999999997E-5</c:v>
                </c:pt>
                <c:pt idx="418">
                  <c:v>4.4107929999999994E-5</c:v>
                </c:pt>
                <c:pt idx="419">
                  <c:v>4.3347190000000003E-5</c:v>
                </c:pt>
                <c:pt idx="420">
                  <c:v>4.2586449999999999E-5</c:v>
                </c:pt>
                <c:pt idx="421">
                  <c:v>4.1508980000000004E-5</c:v>
                </c:pt>
                <c:pt idx="422">
                  <c:v>3.9755280000000001E-5</c:v>
                </c:pt>
                <c:pt idx="423">
                  <c:v>3.8001569999999997E-5</c:v>
                </c:pt>
                <c:pt idx="424">
                  <c:v>3.624787E-5</c:v>
                </c:pt>
                <c:pt idx="425">
                  <c:v>3.4494169999999997E-5</c:v>
                </c:pt>
                <c:pt idx="426">
                  <c:v>3.274046E-5</c:v>
                </c:pt>
                <c:pt idx="427">
                  <c:v>3.1520950000000002E-5</c:v>
                </c:pt>
                <c:pt idx="428">
                  <c:v>4.0039739999999998E-5</c:v>
                </c:pt>
                <c:pt idx="429">
                  <c:v>4.8558540000000009E-5</c:v>
                </c:pt>
                <c:pt idx="430">
                  <c:v>5.7077329999999999E-5</c:v>
                </c:pt>
                <c:pt idx="431">
                  <c:v>6.5596129999999996E-5</c:v>
                </c:pt>
                <c:pt idx="432">
                  <c:v>7.4114919999999999E-5</c:v>
                </c:pt>
                <c:pt idx="433">
                  <c:v>8.2633710000000002E-5</c:v>
                </c:pt>
                <c:pt idx="434">
                  <c:v>7.3190789999999997E-5</c:v>
                </c:pt>
                <c:pt idx="435">
                  <c:v>5.8829409999999997E-5</c:v>
                </c:pt>
                <c:pt idx="436">
                  <c:v>4.4468029999999997E-5</c:v>
                </c:pt>
                <c:pt idx="437">
                  <c:v>3.0106650000000001E-5</c:v>
                </c:pt>
                <c:pt idx="438">
                  <c:v>1.5745270000000001E-5</c:v>
                </c:pt>
                <c:pt idx="439">
                  <c:v>1.3838889999999997E-6</c:v>
                </c:pt>
                <c:pt idx="440">
                  <c:v>1.1858195666666668E-3</c:v>
                </c:pt>
                <c:pt idx="441">
                  <c:v>3.4767510000000001E-3</c:v>
                </c:pt>
                <c:pt idx="442">
                  <c:v>5.7676823333333337E-3</c:v>
                </c:pt>
                <c:pt idx="443">
                  <c:v>8.0586149999999999E-3</c:v>
                </c:pt>
                <c:pt idx="444">
                  <c:v>1.0349545333333333E-2</c:v>
                </c:pt>
                <c:pt idx="445">
                  <c:v>1.2640478000000002E-2</c:v>
                </c:pt>
                <c:pt idx="446">
                  <c:v>1.9293808333333332E-2</c:v>
                </c:pt>
                <c:pt idx="447">
                  <c:v>3.8757626666666663E-2</c:v>
                </c:pt>
                <c:pt idx="448">
                  <c:v>5.8221446666666656E-2</c:v>
                </c:pt>
                <c:pt idx="449">
                  <c:v>7.7685263333333338E-2</c:v>
                </c:pt>
                <c:pt idx="450">
                  <c:v>9.7149066666666672E-2</c:v>
                </c:pt>
                <c:pt idx="451">
                  <c:v>0.11661290000000001</c:v>
                </c:pt>
                <c:pt idx="452">
                  <c:v>0.13607673333333334</c:v>
                </c:pt>
                <c:pt idx="453">
                  <c:v>0.15462916666666668</c:v>
                </c:pt>
                <c:pt idx="454">
                  <c:v>0.17317243333333332</c:v>
                </c:pt>
                <c:pt idx="455">
                  <c:v>0.19171563333333333</c:v>
                </c:pt>
                <c:pt idx="456">
                  <c:v>0.21025886666666668</c:v>
                </c:pt>
                <c:pt idx="457">
                  <c:v>0.22880210000000001</c:v>
                </c:pt>
                <c:pt idx="458">
                  <c:v>0.24734536666666665</c:v>
                </c:pt>
                <c:pt idx="459">
                  <c:v>0.26728000000000002</c:v>
                </c:pt>
                <c:pt idx="460">
                  <c:v>0.28773990000000005</c:v>
                </c:pt>
                <c:pt idx="461">
                  <c:v>0.30819979999999997</c:v>
                </c:pt>
                <c:pt idx="462">
                  <c:v>0.32865966666666663</c:v>
                </c:pt>
                <c:pt idx="463">
                  <c:v>0.34911960000000003</c:v>
                </c:pt>
                <c:pt idx="464">
                  <c:v>0.36957943333333332</c:v>
                </c:pt>
                <c:pt idx="465">
                  <c:v>0.39245116666666674</c:v>
                </c:pt>
                <c:pt idx="466">
                  <c:v>0.41811993333333336</c:v>
                </c:pt>
                <c:pt idx="467">
                  <c:v>0.44378873333333341</c:v>
                </c:pt>
                <c:pt idx="468">
                  <c:v>0.46945756666666671</c:v>
                </c:pt>
                <c:pt idx="469">
                  <c:v>0.49512636666666671</c:v>
                </c:pt>
                <c:pt idx="470">
                  <c:v>0.5207951666666667</c:v>
                </c:pt>
                <c:pt idx="471">
                  <c:v>0.54906013333333326</c:v>
                </c:pt>
                <c:pt idx="472">
                  <c:v>0.58764193333333337</c:v>
                </c:pt>
                <c:pt idx="473">
                  <c:v>0.62622373333333325</c:v>
                </c:pt>
                <c:pt idx="474">
                  <c:v>0.66480553333333336</c:v>
                </c:pt>
                <c:pt idx="475">
                  <c:v>0.70338733333333325</c:v>
                </c:pt>
                <c:pt idx="476">
                  <c:v>0.74196909999999994</c:v>
                </c:pt>
                <c:pt idx="477">
                  <c:v>0.78055093333333325</c:v>
                </c:pt>
                <c:pt idx="478">
                  <c:v>0.83288366666666658</c:v>
                </c:pt>
                <c:pt idx="479">
                  <c:v>0.88609496666666665</c:v>
                </c:pt>
                <c:pt idx="480">
                  <c:v>0.93930630000000004</c:v>
                </c:pt>
                <c:pt idx="481">
                  <c:v>0.99251756666666668</c:v>
                </c:pt>
                <c:pt idx="482">
                  <c:v>1.0457289999999999</c:v>
                </c:pt>
                <c:pt idx="483">
                  <c:v>1.0989406666666668</c:v>
                </c:pt>
                <c:pt idx="484">
                  <c:v>1.1531996666666666</c:v>
                </c:pt>
                <c:pt idx="485">
                  <c:v>1.2079550000000001</c:v>
                </c:pt>
                <c:pt idx="486">
                  <c:v>1.2627096666666666</c:v>
                </c:pt>
                <c:pt idx="487">
                  <c:v>1.3174650000000001</c:v>
                </c:pt>
                <c:pt idx="488">
                  <c:v>1.3722200000000002</c:v>
                </c:pt>
                <c:pt idx="489">
                  <c:v>1.4269746666666665</c:v>
                </c:pt>
                <c:pt idx="490">
                  <c:v>1.472823</c:v>
                </c:pt>
                <c:pt idx="491">
                  <c:v>1.5063176666666667</c:v>
                </c:pt>
                <c:pt idx="492">
                  <c:v>1.5398116666666664</c:v>
                </c:pt>
                <c:pt idx="493">
                  <c:v>1.5733063333333333</c:v>
                </c:pt>
                <c:pt idx="494">
                  <c:v>1.6068006666666665</c:v>
                </c:pt>
                <c:pt idx="495">
                  <c:v>1.6402950000000001</c:v>
                </c:pt>
                <c:pt idx="496">
                  <c:v>1.6709273333333332</c:v>
                </c:pt>
                <c:pt idx="497">
                  <c:v>1.6865353333333335</c:v>
                </c:pt>
                <c:pt idx="498">
                  <c:v>1.7021436666666665</c:v>
                </c:pt>
                <c:pt idx="499">
                  <c:v>1.7177520000000002</c:v>
                </c:pt>
                <c:pt idx="500">
                  <c:v>1.7333603333333334</c:v>
                </c:pt>
                <c:pt idx="501">
                  <c:v>1.7489686666666666</c:v>
                </c:pt>
                <c:pt idx="502">
                  <c:v>1.7645769999999998</c:v>
                </c:pt>
                <c:pt idx="503">
                  <c:v>1.7716620000000001</c:v>
                </c:pt>
                <c:pt idx="504">
                  <c:v>1.777811</c:v>
                </c:pt>
                <c:pt idx="505">
                  <c:v>1.7839596666666668</c:v>
                </c:pt>
                <c:pt idx="506">
                  <c:v>1.7901086666666668</c:v>
                </c:pt>
                <c:pt idx="507">
                  <c:v>1.7962576666666668</c:v>
                </c:pt>
                <c:pt idx="508">
                  <c:v>1.8024063333333331</c:v>
                </c:pt>
                <c:pt idx="509">
                  <c:v>1.8067656666666665</c:v>
                </c:pt>
                <c:pt idx="510">
                  <c:v>1.8101313333333333</c:v>
                </c:pt>
                <c:pt idx="511">
                  <c:v>1.8134966666666668</c:v>
                </c:pt>
                <c:pt idx="512">
                  <c:v>1.8168623333333331</c:v>
                </c:pt>
                <c:pt idx="513">
                  <c:v>1.820228</c:v>
                </c:pt>
                <c:pt idx="514">
                  <c:v>1.8235933333333332</c:v>
                </c:pt>
                <c:pt idx="515">
                  <c:v>1.826586</c:v>
                </c:pt>
                <c:pt idx="516">
                  <c:v>1.8289856666666668</c:v>
                </c:pt>
                <c:pt idx="517">
                  <c:v>1.8313853333333334</c:v>
                </c:pt>
                <c:pt idx="518">
                  <c:v>1.833785</c:v>
                </c:pt>
                <c:pt idx="519">
                  <c:v>1.8361849999999997</c:v>
                </c:pt>
                <c:pt idx="520">
                  <c:v>1.8385846666666668</c:v>
                </c:pt>
                <c:pt idx="521">
                  <c:v>1.8409566666666668</c:v>
                </c:pt>
                <c:pt idx="522">
                  <c:v>1.8431463333333333</c:v>
                </c:pt>
                <c:pt idx="523">
                  <c:v>1.8453356666666665</c:v>
                </c:pt>
                <c:pt idx="524">
                  <c:v>1.8475253333333335</c:v>
                </c:pt>
                <c:pt idx="525">
                  <c:v>1.8497146666666666</c:v>
                </c:pt>
                <c:pt idx="526">
                  <c:v>1.8519036666666668</c:v>
                </c:pt>
                <c:pt idx="527">
                  <c:v>1.854093</c:v>
                </c:pt>
                <c:pt idx="528">
                  <c:v>1.8563156666666669</c:v>
                </c:pt>
                <c:pt idx="529">
                  <c:v>1.8585433333333334</c:v>
                </c:pt>
                <c:pt idx="530">
                  <c:v>1.8607713333333333</c:v>
                </c:pt>
                <c:pt idx="531">
                  <c:v>1.8629990000000001</c:v>
                </c:pt>
                <c:pt idx="532">
                  <c:v>1.8652266666666666</c:v>
                </c:pt>
                <c:pt idx="533">
                  <c:v>1.8674543333333335</c:v>
                </c:pt>
                <c:pt idx="534">
                  <c:v>1.8689219999999998</c:v>
                </c:pt>
                <c:pt idx="535">
                  <c:v>1.8699246666666667</c:v>
                </c:pt>
                <c:pt idx="536">
                  <c:v>1.870927</c:v>
                </c:pt>
                <c:pt idx="537">
                  <c:v>1.8719296666666665</c:v>
                </c:pt>
                <c:pt idx="538">
                  <c:v>1.8729319999999998</c:v>
                </c:pt>
                <c:pt idx="539">
                  <c:v>1.8739346666666667</c:v>
                </c:pt>
                <c:pt idx="540">
                  <c:v>1.8754783333333334</c:v>
                </c:pt>
                <c:pt idx="541">
                  <c:v>1.8779589999999999</c:v>
                </c:pt>
                <c:pt idx="542">
                  <c:v>1.8804400000000001</c:v>
                </c:pt>
                <c:pt idx="543">
                  <c:v>1.8829206666666665</c:v>
                </c:pt>
                <c:pt idx="544">
                  <c:v>1.8854013333333333</c:v>
                </c:pt>
                <c:pt idx="545">
                  <c:v>1.8878820000000001</c:v>
                </c:pt>
                <c:pt idx="546">
                  <c:v>1.890034</c:v>
                </c:pt>
                <c:pt idx="547">
                  <c:v>1.8896029999999999</c:v>
                </c:pt>
                <c:pt idx="548">
                  <c:v>1.8891723333333335</c:v>
                </c:pt>
                <c:pt idx="549">
                  <c:v>1.8887409999999998</c:v>
                </c:pt>
                <c:pt idx="550">
                  <c:v>1.8883103333333333</c:v>
                </c:pt>
                <c:pt idx="551">
                  <c:v>1.8878793333333332</c:v>
                </c:pt>
                <c:pt idx="552">
                  <c:v>1.8874479999999998</c:v>
                </c:pt>
                <c:pt idx="553">
                  <c:v>1.8895013333333335</c:v>
                </c:pt>
                <c:pt idx="554">
                  <c:v>1.8919586666666666</c:v>
                </c:pt>
                <c:pt idx="555">
                  <c:v>1.8944163333333333</c:v>
                </c:pt>
                <c:pt idx="556">
                  <c:v>1.8968739999999997</c:v>
                </c:pt>
                <c:pt idx="557">
                  <c:v>1.8993316666666669</c:v>
                </c:pt>
                <c:pt idx="558">
                  <c:v>1.9017893333333333</c:v>
                </c:pt>
                <c:pt idx="559">
                  <c:v>1.903867</c:v>
                </c:pt>
                <c:pt idx="560">
                  <c:v>1.9057000000000002</c:v>
                </c:pt>
                <c:pt idx="561">
                  <c:v>1.9075336666666667</c:v>
                </c:pt>
                <c:pt idx="562">
                  <c:v>1.9093673333333332</c:v>
                </c:pt>
                <c:pt idx="563">
                  <c:v>1.9112006666666668</c:v>
                </c:pt>
                <c:pt idx="564">
                  <c:v>1.9130343333333333</c:v>
                </c:pt>
                <c:pt idx="565">
                  <c:v>1.9147116666666666</c:v>
                </c:pt>
                <c:pt idx="566">
                  <c:v>1.9161083333333331</c:v>
                </c:pt>
                <c:pt idx="567">
                  <c:v>1.9175053333333334</c:v>
                </c:pt>
                <c:pt idx="568">
                  <c:v>1.9189016666666667</c:v>
                </c:pt>
                <c:pt idx="569">
                  <c:v>1.9202986666666666</c:v>
                </c:pt>
                <c:pt idx="570">
                  <c:v>1.9216953333333333</c:v>
                </c:pt>
                <c:pt idx="571">
                  <c:v>1.923011</c:v>
                </c:pt>
                <c:pt idx="572">
                  <c:v>1.9236576666666665</c:v>
                </c:pt>
                <c:pt idx="573">
                  <c:v>1.9243036666666666</c:v>
                </c:pt>
                <c:pt idx="574">
                  <c:v>1.9249500000000002</c:v>
                </c:pt>
                <c:pt idx="575">
                  <c:v>1.9255966666666666</c:v>
                </c:pt>
                <c:pt idx="576">
                  <c:v>1.9262426666666668</c:v>
                </c:pt>
                <c:pt idx="577">
                  <c:v>1.9268890000000001</c:v>
                </c:pt>
                <c:pt idx="578">
                  <c:v>1.928364</c:v>
                </c:pt>
                <c:pt idx="579">
                  <c:v>1.9299753333333332</c:v>
                </c:pt>
                <c:pt idx="580">
                  <c:v>1.9315863333333334</c:v>
                </c:pt>
                <c:pt idx="581">
                  <c:v>1.9331973333333334</c:v>
                </c:pt>
                <c:pt idx="582">
                  <c:v>1.9348086666666668</c:v>
                </c:pt>
                <c:pt idx="583">
                  <c:v>1.93642</c:v>
                </c:pt>
                <c:pt idx="584">
                  <c:v>1.9376033333333333</c:v>
                </c:pt>
                <c:pt idx="585">
                  <c:v>1.9385139999999998</c:v>
                </c:pt>
                <c:pt idx="586">
                  <c:v>1.9394246666666666</c:v>
                </c:pt>
                <c:pt idx="587">
                  <c:v>1.9403353333333333</c:v>
                </c:pt>
                <c:pt idx="588">
                  <c:v>1.9412466666666666</c:v>
                </c:pt>
                <c:pt idx="589">
                  <c:v>1.9421569999999999</c:v>
                </c:pt>
                <c:pt idx="590">
                  <c:v>1.9424993333333334</c:v>
                </c:pt>
                <c:pt idx="591">
                  <c:v>1.9418449999999998</c:v>
                </c:pt>
                <c:pt idx="592">
                  <c:v>1.9411903333333334</c:v>
                </c:pt>
                <c:pt idx="593">
                  <c:v>1.940536</c:v>
                </c:pt>
                <c:pt idx="594">
                  <c:v>1.9398813333333333</c:v>
                </c:pt>
                <c:pt idx="595">
                  <c:v>1.939227</c:v>
                </c:pt>
                <c:pt idx="596">
                  <c:v>1.9389963333333331</c:v>
                </c:pt>
                <c:pt idx="597">
                  <c:v>1.9419663333333332</c:v>
                </c:pt>
                <c:pt idx="598">
                  <c:v>1.9449363333333334</c:v>
                </c:pt>
                <c:pt idx="599">
                  <c:v>1.9479059999999999</c:v>
                </c:pt>
                <c:pt idx="600">
                  <c:v>1.9508756666666667</c:v>
                </c:pt>
                <c:pt idx="601">
                  <c:v>1.9538456666666668</c:v>
                </c:pt>
                <c:pt idx="602">
                  <c:v>1.9568153333333334</c:v>
                </c:pt>
                <c:pt idx="603">
                  <c:v>1.9573756666666666</c:v>
                </c:pt>
                <c:pt idx="604">
                  <c:v>1.9575786666666666</c:v>
                </c:pt>
                <c:pt idx="605">
                  <c:v>1.9577819999999999</c:v>
                </c:pt>
                <c:pt idx="606">
                  <c:v>1.9579846666666665</c:v>
                </c:pt>
                <c:pt idx="607">
                  <c:v>1.9581879999999998</c:v>
                </c:pt>
                <c:pt idx="608">
                  <c:v>1.9583906666666666</c:v>
                </c:pt>
                <c:pt idx="609">
                  <c:v>1.9587213333333333</c:v>
                </c:pt>
                <c:pt idx="610">
                  <c:v>1.9591276666666666</c:v>
                </c:pt>
                <c:pt idx="611">
                  <c:v>1.9595339999999999</c:v>
                </c:pt>
                <c:pt idx="612">
                  <c:v>1.9599406666666666</c:v>
                </c:pt>
                <c:pt idx="613">
                  <c:v>1.9603469999999998</c:v>
                </c:pt>
                <c:pt idx="614">
                  <c:v>1.9607536666666665</c:v>
                </c:pt>
                <c:pt idx="615">
                  <c:v>1.9609993333333335</c:v>
                </c:pt>
                <c:pt idx="616">
                  <c:v>1.960985</c:v>
                </c:pt>
                <c:pt idx="617">
                  <c:v>1.9609706666666664</c:v>
                </c:pt>
                <c:pt idx="618">
                  <c:v>1.9609566666666669</c:v>
                </c:pt>
                <c:pt idx="619">
                  <c:v>1.9609426666666667</c:v>
                </c:pt>
                <c:pt idx="620">
                  <c:v>1.960928</c:v>
                </c:pt>
                <c:pt idx="621">
                  <c:v>1.9611806666666667</c:v>
                </c:pt>
                <c:pt idx="622">
                  <c:v>1.9630859999999999</c:v>
                </c:pt>
                <c:pt idx="623">
                  <c:v>1.9649910000000002</c:v>
                </c:pt>
                <c:pt idx="624">
                  <c:v>1.9668963333333334</c:v>
                </c:pt>
                <c:pt idx="625">
                  <c:v>1.9688013333333334</c:v>
                </c:pt>
                <c:pt idx="626">
                  <c:v>1.9707063333333334</c:v>
                </c:pt>
                <c:pt idx="627">
                  <c:v>1.9726113333333333</c:v>
                </c:pt>
                <c:pt idx="628">
                  <c:v>1.9715456666666666</c:v>
                </c:pt>
                <c:pt idx="629">
                  <c:v>1.9701359999999999</c:v>
                </c:pt>
                <c:pt idx="630">
                  <c:v>1.9687253333333334</c:v>
                </c:pt>
                <c:pt idx="631">
                  <c:v>1.9673149999999999</c:v>
                </c:pt>
                <c:pt idx="632">
                  <c:v>1.9659046666666669</c:v>
                </c:pt>
                <c:pt idx="633">
                  <c:v>1.9644946666666667</c:v>
                </c:pt>
                <c:pt idx="634">
                  <c:v>1.9651606666666668</c:v>
                </c:pt>
                <c:pt idx="635">
                  <c:v>1.9669196666666666</c:v>
                </c:pt>
                <c:pt idx="636">
                  <c:v>1.9686793333333334</c:v>
                </c:pt>
                <c:pt idx="637">
                  <c:v>1.9704386666666667</c:v>
                </c:pt>
                <c:pt idx="638">
                  <c:v>1.9721979999999999</c:v>
                </c:pt>
                <c:pt idx="639">
                  <c:v>1.9739576666666665</c:v>
                </c:pt>
                <c:pt idx="640">
                  <c:v>1.9752609999999999</c:v>
                </c:pt>
                <c:pt idx="641">
                  <c:v>1.975919</c:v>
                </c:pt>
                <c:pt idx="642">
                  <c:v>1.9765769999999998</c:v>
                </c:pt>
                <c:pt idx="643">
                  <c:v>1.9772350000000001</c:v>
                </c:pt>
                <c:pt idx="644">
                  <c:v>1.9778933333333335</c:v>
                </c:pt>
                <c:pt idx="645">
                  <c:v>1.9785513333333331</c:v>
                </c:pt>
                <c:pt idx="646">
                  <c:v>1.9790089999999998</c:v>
                </c:pt>
                <c:pt idx="647">
                  <c:v>1.978523</c:v>
                </c:pt>
                <c:pt idx="648">
                  <c:v>1.9780363333333331</c:v>
                </c:pt>
                <c:pt idx="649">
                  <c:v>1.9775503333333333</c:v>
                </c:pt>
                <c:pt idx="650">
                  <c:v>1.9770636666666668</c:v>
                </c:pt>
                <c:pt idx="651">
                  <c:v>1.9765773333333332</c:v>
                </c:pt>
                <c:pt idx="652">
                  <c:v>1.976091</c:v>
                </c:pt>
                <c:pt idx="653">
                  <c:v>1.9754093333333334</c:v>
                </c:pt>
                <c:pt idx="654">
                  <c:v>1.9747136666666669</c:v>
                </c:pt>
                <c:pt idx="655">
                  <c:v>1.9740183333333334</c:v>
                </c:pt>
                <c:pt idx="656">
                  <c:v>1.9733229999999999</c:v>
                </c:pt>
                <c:pt idx="657">
                  <c:v>1.9726276666666667</c:v>
                </c:pt>
                <c:pt idx="658">
                  <c:v>1.9719326666666668</c:v>
                </c:pt>
                <c:pt idx="659">
                  <c:v>1.9706806666666667</c:v>
                </c:pt>
                <c:pt idx="660">
                  <c:v>1.9691883333333333</c:v>
                </c:pt>
                <c:pt idx="661">
                  <c:v>1.9676963333333333</c:v>
                </c:pt>
                <c:pt idx="662">
                  <c:v>1.9662043333333334</c:v>
                </c:pt>
                <c:pt idx="663">
                  <c:v>1.9647119999999998</c:v>
                </c:pt>
                <c:pt idx="664">
                  <c:v>1.9632196666666666</c:v>
                </c:pt>
                <c:pt idx="665">
                  <c:v>1.9619256666666667</c:v>
                </c:pt>
                <c:pt idx="666">
                  <c:v>1.9608639999999999</c:v>
                </c:pt>
                <c:pt idx="667">
                  <c:v>1.959802</c:v>
                </c:pt>
                <c:pt idx="668">
                  <c:v>1.9587399999999999</c:v>
                </c:pt>
                <c:pt idx="669">
                  <c:v>1.9576780000000003</c:v>
                </c:pt>
                <c:pt idx="670">
                  <c:v>1.9566163333333335</c:v>
                </c:pt>
                <c:pt idx="671">
                  <c:v>1.9552096666666667</c:v>
                </c:pt>
                <c:pt idx="672">
                  <c:v>1.9526143333333332</c:v>
                </c:pt>
                <c:pt idx="673">
                  <c:v>1.9500193333333333</c:v>
                </c:pt>
                <c:pt idx="674">
                  <c:v>1.9474243333333334</c:v>
                </c:pt>
                <c:pt idx="675">
                  <c:v>1.9448290000000001</c:v>
                </c:pt>
                <c:pt idx="676">
                  <c:v>1.9422343333333334</c:v>
                </c:pt>
                <c:pt idx="677">
                  <c:v>1.9396393333333333</c:v>
                </c:pt>
                <c:pt idx="678">
                  <c:v>1.9353976666666666</c:v>
                </c:pt>
                <c:pt idx="679">
                  <c:v>1.9311386666666666</c:v>
                </c:pt>
                <c:pt idx="680">
                  <c:v>1.9268803333333333</c:v>
                </c:pt>
                <c:pt idx="681">
                  <c:v>1.9226213333333335</c:v>
                </c:pt>
                <c:pt idx="682">
                  <c:v>1.918363</c:v>
                </c:pt>
                <c:pt idx="683">
                  <c:v>1.914104</c:v>
                </c:pt>
                <c:pt idx="684">
                  <c:v>1.9083160000000001</c:v>
                </c:pt>
                <c:pt idx="685">
                  <c:v>1.9020320000000002</c:v>
                </c:pt>
                <c:pt idx="686">
                  <c:v>1.8957473333333335</c:v>
                </c:pt>
                <c:pt idx="687">
                  <c:v>1.8894630000000001</c:v>
                </c:pt>
                <c:pt idx="688">
                  <c:v>1.8831783333333334</c:v>
                </c:pt>
                <c:pt idx="689">
                  <c:v>1.8768939999999998</c:v>
                </c:pt>
                <c:pt idx="690">
                  <c:v>1.870773</c:v>
                </c:pt>
                <c:pt idx="691">
                  <c:v>1.8648013333333333</c:v>
                </c:pt>
                <c:pt idx="692">
                  <c:v>1.8588303333333334</c:v>
                </c:pt>
                <c:pt idx="693">
                  <c:v>1.8528583333333335</c:v>
                </c:pt>
                <c:pt idx="694">
                  <c:v>1.8468873333333331</c:v>
                </c:pt>
                <c:pt idx="695">
                  <c:v>1.8409153333333332</c:v>
                </c:pt>
                <c:pt idx="696">
                  <c:v>1.8343509999999998</c:v>
                </c:pt>
                <c:pt idx="697">
                  <c:v>1.8263353333333334</c:v>
                </c:pt>
                <c:pt idx="698">
                  <c:v>1.8183196666666668</c:v>
                </c:pt>
                <c:pt idx="699">
                  <c:v>1.8103036666666668</c:v>
                </c:pt>
                <c:pt idx="700">
                  <c:v>1.8022880000000001</c:v>
                </c:pt>
                <c:pt idx="701">
                  <c:v>1.794272333333333</c:v>
                </c:pt>
                <c:pt idx="702">
                  <c:v>1.7863639999999998</c:v>
                </c:pt>
                <c:pt idx="703">
                  <c:v>1.7802016666666667</c:v>
                </c:pt>
                <c:pt idx="704">
                  <c:v>1.7740396666666669</c:v>
                </c:pt>
                <c:pt idx="705">
                  <c:v>1.7678776666666665</c:v>
                </c:pt>
                <c:pt idx="706">
                  <c:v>1.7617156666666667</c:v>
                </c:pt>
                <c:pt idx="707">
                  <c:v>1.7555533333333333</c:v>
                </c:pt>
                <c:pt idx="708">
                  <c:v>1.7493913333333333</c:v>
                </c:pt>
                <c:pt idx="709">
                  <c:v>1.7420470000000001</c:v>
                </c:pt>
                <c:pt idx="710">
                  <c:v>1.7344573333333333</c:v>
                </c:pt>
                <c:pt idx="711">
                  <c:v>1.7268673333333335</c:v>
                </c:pt>
                <c:pt idx="712">
                  <c:v>1.7192769999999999</c:v>
                </c:pt>
                <c:pt idx="713">
                  <c:v>1.7116873333333331</c:v>
                </c:pt>
                <c:pt idx="714">
                  <c:v>1.7040973333333334</c:v>
                </c:pt>
                <c:pt idx="715">
                  <c:v>1.6966256666666666</c:v>
                </c:pt>
                <c:pt idx="716">
                  <c:v>1.689233</c:v>
                </c:pt>
                <c:pt idx="717">
                  <c:v>1.6818406666666668</c:v>
                </c:pt>
                <c:pt idx="718">
                  <c:v>1.6744479999999999</c:v>
                </c:pt>
                <c:pt idx="719">
                  <c:v>1.6670553333333331</c:v>
                </c:pt>
                <c:pt idx="720">
                  <c:v>1.6596633333333333</c:v>
                </c:pt>
                <c:pt idx="721">
                  <c:v>1.653791</c:v>
                </c:pt>
                <c:pt idx="722">
                  <c:v>1.6505193333333334</c:v>
                </c:pt>
                <c:pt idx="723">
                  <c:v>1.6472470000000001</c:v>
                </c:pt>
                <c:pt idx="724">
                  <c:v>1.6439746666666666</c:v>
                </c:pt>
                <c:pt idx="725">
                  <c:v>1.640703</c:v>
                </c:pt>
                <c:pt idx="726">
                  <c:v>1.6374306666666667</c:v>
                </c:pt>
                <c:pt idx="727">
                  <c:v>1.6338323333333333</c:v>
                </c:pt>
                <c:pt idx="728">
                  <c:v>1.6282633333333332</c:v>
                </c:pt>
                <c:pt idx="729">
                  <c:v>1.6226940000000001</c:v>
                </c:pt>
                <c:pt idx="730">
                  <c:v>1.6171243333333336</c:v>
                </c:pt>
                <c:pt idx="731">
                  <c:v>1.6115546666666667</c:v>
                </c:pt>
                <c:pt idx="732">
                  <c:v>1.6059850000000002</c:v>
                </c:pt>
                <c:pt idx="733">
                  <c:v>1.6004156666666667</c:v>
                </c:pt>
                <c:pt idx="734">
                  <c:v>1.5964063333333334</c:v>
                </c:pt>
                <c:pt idx="735">
                  <c:v>1.5925423333333333</c:v>
                </c:pt>
                <c:pt idx="736">
                  <c:v>1.5886783333333332</c:v>
                </c:pt>
                <c:pt idx="737">
                  <c:v>1.5848143333333333</c:v>
                </c:pt>
                <c:pt idx="738">
                  <c:v>1.5809499999999999</c:v>
                </c:pt>
                <c:pt idx="739">
                  <c:v>1.5770853333333335</c:v>
                </c:pt>
                <c:pt idx="740">
                  <c:v>1.573612</c:v>
                </c:pt>
                <c:pt idx="741">
                  <c:v>1.5703146666666667</c:v>
                </c:pt>
                <c:pt idx="742">
                  <c:v>1.5670173333333333</c:v>
                </c:pt>
                <c:pt idx="743">
                  <c:v>1.56372</c:v>
                </c:pt>
                <c:pt idx="744">
                  <c:v>1.5604223333333334</c:v>
                </c:pt>
                <c:pt idx="745">
                  <c:v>1.5571253333333333</c:v>
                </c:pt>
                <c:pt idx="746">
                  <c:v>1.5524279999999999</c:v>
                </c:pt>
                <c:pt idx="747">
                  <c:v>1.5461196666666668</c:v>
                </c:pt>
                <c:pt idx="748">
                  <c:v>1.5398113333333334</c:v>
                </c:pt>
                <c:pt idx="749">
                  <c:v>1.5335033333333332</c:v>
                </c:pt>
                <c:pt idx="750">
                  <c:v>1.5271956666666666</c:v>
                </c:pt>
                <c:pt idx="751">
                  <c:v>1.5208876666666669</c:v>
                </c:pt>
                <c:pt idx="752">
                  <c:v>1.5156960000000002</c:v>
                </c:pt>
                <c:pt idx="753">
                  <c:v>1.5140236666666667</c:v>
                </c:pt>
                <c:pt idx="754">
                  <c:v>1.5123513333333334</c:v>
                </c:pt>
                <c:pt idx="755">
                  <c:v>1.5106786666666665</c:v>
                </c:pt>
                <c:pt idx="756">
                  <c:v>1.5090060000000001</c:v>
                </c:pt>
                <c:pt idx="757">
                  <c:v>1.5073336666666666</c:v>
                </c:pt>
                <c:pt idx="758">
                  <c:v>1.5057900000000002</c:v>
                </c:pt>
                <c:pt idx="759">
                  <c:v>1.5113029999999998</c:v>
                </c:pt>
                <c:pt idx="760">
                  <c:v>1.5168163333333335</c:v>
                </c:pt>
                <c:pt idx="761">
                  <c:v>1.5223296666666666</c:v>
                </c:pt>
                <c:pt idx="762">
                  <c:v>1.5278426666666667</c:v>
                </c:pt>
                <c:pt idx="763">
                  <c:v>1.5333560000000002</c:v>
                </c:pt>
                <c:pt idx="764">
                  <c:v>1.5388693333333334</c:v>
                </c:pt>
                <c:pt idx="765">
                  <c:v>1.5468109999999999</c:v>
                </c:pt>
                <c:pt idx="766">
                  <c:v>1.5553746666666666</c:v>
                </c:pt>
                <c:pt idx="767">
                  <c:v>1.5639383333333334</c:v>
                </c:pt>
                <c:pt idx="768">
                  <c:v>1.5725020000000001</c:v>
                </c:pt>
                <c:pt idx="769">
                  <c:v>1.5810656666666665</c:v>
                </c:pt>
                <c:pt idx="770">
                  <c:v>1.5896299999999999</c:v>
                </c:pt>
                <c:pt idx="771">
                  <c:v>1.5956056666666667</c:v>
                </c:pt>
                <c:pt idx="772">
                  <c:v>1.599677</c:v>
                </c:pt>
                <c:pt idx="773">
                  <c:v>1.6037486666666669</c:v>
                </c:pt>
                <c:pt idx="774">
                  <c:v>1.6078196666666666</c:v>
                </c:pt>
                <c:pt idx="775">
                  <c:v>1.611891</c:v>
                </c:pt>
                <c:pt idx="776">
                  <c:v>1.6159626666666667</c:v>
                </c:pt>
                <c:pt idx="777">
                  <c:v>1.6185123333333333</c:v>
                </c:pt>
                <c:pt idx="778">
                  <c:v>1.6183083333333332</c:v>
                </c:pt>
                <c:pt idx="779">
                  <c:v>1.6181043333333331</c:v>
                </c:pt>
                <c:pt idx="780">
                  <c:v>1.6179006666666667</c:v>
                </c:pt>
                <c:pt idx="781">
                  <c:v>1.6176966666666666</c:v>
                </c:pt>
                <c:pt idx="782">
                  <c:v>1.6174926666666665</c:v>
                </c:pt>
                <c:pt idx="783">
                  <c:v>1.6162489999999998</c:v>
                </c:pt>
                <c:pt idx="784">
                  <c:v>1.6084546666666668</c:v>
                </c:pt>
                <c:pt idx="785">
                  <c:v>1.6006596666666668</c:v>
                </c:pt>
                <c:pt idx="786">
                  <c:v>1.5928649999999998</c:v>
                </c:pt>
                <c:pt idx="787">
                  <c:v>1.5850706666666667</c:v>
                </c:pt>
                <c:pt idx="788">
                  <c:v>1.5772760000000001</c:v>
                </c:pt>
                <c:pt idx="789">
                  <c:v>1.5694809999999999</c:v>
                </c:pt>
                <c:pt idx="790">
                  <c:v>1.5620203333333336</c:v>
                </c:pt>
                <c:pt idx="791">
                  <c:v>1.5545893333333334</c:v>
                </c:pt>
                <c:pt idx="792">
                  <c:v>1.5471576666666664</c:v>
                </c:pt>
                <c:pt idx="793">
                  <c:v>1.5397263333333333</c:v>
                </c:pt>
                <c:pt idx="794">
                  <c:v>1.5322950000000002</c:v>
                </c:pt>
                <c:pt idx="795">
                  <c:v>1.5248633333333335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301952"/>
        <c:axId val="268302528"/>
      </c:scatterChart>
      <c:valAx>
        <c:axId val="268301952"/>
        <c:scaling>
          <c:orientation val="minMax"/>
          <c:max val="1700"/>
          <c:min val="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>
                    <a:sym typeface="Symbol"/>
                  </a:rPr>
                  <a:t></a:t>
                </a:r>
                <a:r>
                  <a:rPr lang="hr-HR" dirty="0" smtClean="0"/>
                  <a:t> </a:t>
                </a:r>
                <a:r>
                  <a:rPr lang="hr-HR" dirty="0"/>
                  <a:t>(nm)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84843875765529297"/>
              <c:y val="0.91324074074074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8302528"/>
        <c:crosses val="autoZero"/>
        <c:crossBetween val="midCat"/>
      </c:valAx>
      <c:valAx>
        <c:axId val="26830252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1/R</a:t>
                </a:r>
              </a:p>
            </c:rich>
          </c:tx>
          <c:layout/>
          <c:overlay val="0"/>
        </c:title>
        <c:numFmt formatCode="#.##0" sourceLinked="0"/>
        <c:majorTickMark val="out"/>
        <c:minorTickMark val="none"/>
        <c:tickLblPos val="nextTo"/>
        <c:crossAx val="2683019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12694378827646544"/>
          <c:y val="4.5144721493146689E-2"/>
          <c:w val="0.42305621172353458"/>
          <c:h val="0.2245253718285214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'srednje prva derivacija'!$S$1</c:f>
              <c:strCache>
                <c:ptCount val="1"/>
                <c:pt idx="0">
                  <c:v>lavanda S</c:v>
                </c:pt>
              </c:strCache>
            </c:strRef>
          </c:tx>
          <c:marker>
            <c:symbol val="none"/>
          </c:marker>
          <c:cat>
            <c:numRef>
              <c:f>'srednje prva derivacija'!$R$2:$R$797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cat>
          <c:val>
            <c:numRef>
              <c:f>'srednje prva derivacija'!$S$2:$S$797</c:f>
              <c:numCache>
                <c:formatCode>General</c:formatCode>
                <c:ptCount val="7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-9.3883326666666673E-3</c:v>
                </c:pt>
                <c:pt idx="13">
                  <c:v>-1.0884360000000001E-2</c:v>
                </c:pt>
                <c:pt idx="14">
                  <c:v>-1.0832813333333332E-2</c:v>
                </c:pt>
                <c:pt idx="15">
                  <c:v>-1.0635973333333333E-2</c:v>
                </c:pt>
                <c:pt idx="16">
                  <c:v>-1.0294383333333336E-2</c:v>
                </c:pt>
                <c:pt idx="17">
                  <c:v>-9.808615666666666E-3</c:v>
                </c:pt>
                <c:pt idx="18">
                  <c:v>-9.1792193333333338E-3</c:v>
                </c:pt>
                <c:pt idx="19">
                  <c:v>-8.422015666666666E-3</c:v>
                </c:pt>
                <c:pt idx="20">
                  <c:v>-7.6121996666666664E-3</c:v>
                </c:pt>
                <c:pt idx="21">
                  <c:v>-6.7571533333333324E-3</c:v>
                </c:pt>
                <c:pt idx="22">
                  <c:v>-5.8642596666666665E-3</c:v>
                </c:pt>
                <c:pt idx="23">
                  <c:v>-4.9409019999999996E-3</c:v>
                </c:pt>
                <c:pt idx="24">
                  <c:v>-3.9944630000000002E-3</c:v>
                </c:pt>
                <c:pt idx="25">
                  <c:v>-3.0323246666666671E-3</c:v>
                </c:pt>
                <c:pt idx="26">
                  <c:v>-2.1639216666666668E-3</c:v>
                </c:pt>
                <c:pt idx="27">
                  <c:v>-1.4193350000000001E-3</c:v>
                </c:pt>
                <c:pt idx="28">
                  <c:v>-8.149388333333333E-4</c:v>
                </c:pt>
                <c:pt idx="29">
                  <c:v>-3.6710853333333333E-4</c:v>
                </c:pt>
                <c:pt idx="30">
                  <c:v>-9.221904333333332E-5</c:v>
                </c:pt>
                <c:pt idx="31">
                  <c:v>-6.6454456533333331E-6</c:v>
                </c:pt>
                <c:pt idx="32">
                  <c:v>-4.8246667466666666E-6</c:v>
                </c:pt>
                <c:pt idx="33">
                  <c:v>-3.24490186E-6</c:v>
                </c:pt>
                <c:pt idx="34">
                  <c:v>-1.9392480000000001E-6</c:v>
                </c:pt>
                <c:pt idx="35">
                  <c:v>-9.4079516466666669E-7</c:v>
                </c:pt>
                <c:pt idx="36">
                  <c:v>-2.8263585066666668E-7</c:v>
                </c:pt>
                <c:pt idx="37">
                  <c:v>2.1386650000000001E-9</c:v>
                </c:pt>
                <c:pt idx="38">
                  <c:v>-1.036942E-9</c:v>
                </c:pt>
                <c:pt idx="39">
                  <c:v>-3.5808500000000005E-9</c:v>
                </c:pt>
                <c:pt idx="40">
                  <c:v>-5.4514399999999991E-9</c:v>
                </c:pt>
                <c:pt idx="41">
                  <c:v>-6.6070929999999999E-9</c:v>
                </c:pt>
                <c:pt idx="42">
                  <c:v>-7.0061909999999988E-9</c:v>
                </c:pt>
                <c:pt idx="43">
                  <c:v>-6.607114E-9</c:v>
                </c:pt>
                <c:pt idx="44">
                  <c:v>-5.3682430000000002E-9</c:v>
                </c:pt>
                <c:pt idx="45">
                  <c:v>-4.2630890000000001E-9</c:v>
                </c:pt>
                <c:pt idx="46">
                  <c:v>-3.3739759999999999E-9</c:v>
                </c:pt>
                <c:pt idx="47">
                  <c:v>-2.6950829999999999E-9</c:v>
                </c:pt>
                <c:pt idx="48">
                  <c:v>-2.2205879999999999E-9</c:v>
                </c:pt>
                <c:pt idx="49">
                  <c:v>-1.9446700000000001E-9</c:v>
                </c:pt>
                <c:pt idx="50">
                  <c:v>-1.8615069999999998E-9</c:v>
                </c:pt>
                <c:pt idx="51">
                  <c:v>-1.9733800000000001E-9</c:v>
                </c:pt>
                <c:pt idx="52">
                  <c:v>-2.2783500000000001E-9</c:v>
                </c:pt>
                <c:pt idx="53">
                  <c:v>-2.7719219999999999E-9</c:v>
                </c:pt>
                <c:pt idx="54">
                  <c:v>-3.449606E-9</c:v>
                </c:pt>
                <c:pt idx="55">
                  <c:v>-4.3069079999999997E-9</c:v>
                </c:pt>
                <c:pt idx="56">
                  <c:v>-5.3393360000000003E-9</c:v>
                </c:pt>
                <c:pt idx="57">
                  <c:v>-6.4741059999999996E-9</c:v>
                </c:pt>
                <c:pt idx="58">
                  <c:v>-7.5034910000000004E-9</c:v>
                </c:pt>
                <c:pt idx="59">
                  <c:v>-8.4319769999999999E-9</c:v>
                </c:pt>
                <c:pt idx="60">
                  <c:v>-9.2640459999999992E-9</c:v>
                </c:pt>
                <c:pt idx="61">
                  <c:v>-1.0004190000000001E-8</c:v>
                </c:pt>
                <c:pt idx="62">
                  <c:v>-1.0656880000000001E-8</c:v>
                </c:pt>
                <c:pt idx="63">
                  <c:v>-1.121145E-8</c:v>
                </c:pt>
                <c:pt idx="64">
                  <c:v>-1.1120770000000002E-8</c:v>
                </c:pt>
                <c:pt idx="65">
                  <c:v>-1.036272E-8</c:v>
                </c:pt>
                <c:pt idx="66">
                  <c:v>-8.9633580000000006E-9</c:v>
                </c:pt>
                <c:pt idx="67">
                  <c:v>-6.9487500000000004E-9</c:v>
                </c:pt>
                <c:pt idx="68">
                  <c:v>-4.3449530000000001E-9</c:v>
                </c:pt>
                <c:pt idx="69">
                  <c:v>-1.1780209999999999E-9</c:v>
                </c:pt>
                <c:pt idx="70">
                  <c:v>1.8592589999999999E-9</c:v>
                </c:pt>
                <c:pt idx="71">
                  <c:v>4.4125519999999998E-9</c:v>
                </c:pt>
                <c:pt idx="72">
                  <c:v>6.4870579999999999E-9</c:v>
                </c:pt>
                <c:pt idx="73">
                  <c:v>8.0879780000000006E-9</c:v>
                </c:pt>
                <c:pt idx="74">
                  <c:v>9.2205109999999999E-9</c:v>
                </c:pt>
                <c:pt idx="75">
                  <c:v>9.8898570000000003E-9</c:v>
                </c:pt>
                <c:pt idx="76">
                  <c:v>1.007593E-8</c:v>
                </c:pt>
                <c:pt idx="77">
                  <c:v>9.7267630000000006E-9</c:v>
                </c:pt>
                <c:pt idx="78">
                  <c:v>8.8551250000000007E-9</c:v>
                </c:pt>
                <c:pt idx="79">
                  <c:v>7.4737979999999998E-9</c:v>
                </c:pt>
                <c:pt idx="80">
                  <c:v>5.5955649999999996E-9</c:v>
                </c:pt>
                <c:pt idx="81">
                  <c:v>3.2332050000000003E-9</c:v>
                </c:pt>
                <c:pt idx="82">
                  <c:v>4.4453709999999995E-10</c:v>
                </c:pt>
                <c:pt idx="83">
                  <c:v>-1.9762720000000001E-9</c:v>
                </c:pt>
                <c:pt idx="84">
                  <c:v>-4.052712E-9</c:v>
                </c:pt>
                <c:pt idx="85">
                  <c:v>-5.808271000000001E-9</c:v>
                </c:pt>
                <c:pt idx="86">
                  <c:v>-7.2664390000000005E-9</c:v>
                </c:pt>
                <c:pt idx="87">
                  <c:v>-8.4507049999999993E-9</c:v>
                </c:pt>
                <c:pt idx="88">
                  <c:v>-9.3845570000000004E-9</c:v>
                </c:pt>
                <c:pt idx="89">
                  <c:v>-9.9744769999999987E-9</c:v>
                </c:pt>
                <c:pt idx="90">
                  <c:v>-1.0257779999999999E-8</c:v>
                </c:pt>
                <c:pt idx="91">
                  <c:v>-1.0187620000000001E-8</c:v>
                </c:pt>
                <c:pt idx="92">
                  <c:v>-9.7171369999999993E-9</c:v>
                </c:pt>
                <c:pt idx="93">
                  <c:v>-8.7994859999999993E-9</c:v>
                </c:pt>
                <c:pt idx="94">
                  <c:v>-7.3878150000000003E-9</c:v>
                </c:pt>
                <c:pt idx="95">
                  <c:v>-5.7540549999999999E-9</c:v>
                </c:pt>
                <c:pt idx="96">
                  <c:v>-4.0211059999999999E-9</c:v>
                </c:pt>
                <c:pt idx="97">
                  <c:v>-2.2230370000000001E-9</c:v>
                </c:pt>
                <c:pt idx="98">
                  <c:v>-3.9392020000000003E-10</c:v>
                </c:pt>
                <c:pt idx="99">
                  <c:v>1.4321749999999998E-9</c:v>
                </c:pt>
                <c:pt idx="100">
                  <c:v>3.221178E-9</c:v>
                </c:pt>
                <c:pt idx="101">
                  <c:v>4.9093400000000003E-9</c:v>
                </c:pt>
                <c:pt idx="102">
                  <c:v>6.3900309999999996E-9</c:v>
                </c:pt>
                <c:pt idx="103">
                  <c:v>7.6222390000000004E-9</c:v>
                </c:pt>
                <c:pt idx="104">
                  <c:v>8.5649489999999996E-9</c:v>
                </c:pt>
                <c:pt idx="105">
                  <c:v>9.1771479999999993E-9</c:v>
                </c:pt>
                <c:pt idx="106">
                  <c:v>9.4178219999999999E-9</c:v>
                </c:pt>
                <c:pt idx="107">
                  <c:v>9.2527019999999995E-9</c:v>
                </c:pt>
                <c:pt idx="108">
                  <c:v>8.7536690000000005E-9</c:v>
                </c:pt>
                <c:pt idx="109">
                  <c:v>7.8665760000000007E-9</c:v>
                </c:pt>
                <c:pt idx="110">
                  <c:v>6.6577000000000003E-9</c:v>
                </c:pt>
                <c:pt idx="111">
                  <c:v>5.1933210000000012E-9</c:v>
                </c:pt>
                <c:pt idx="112">
                  <c:v>3.539718E-9</c:v>
                </c:pt>
                <c:pt idx="113">
                  <c:v>1.7631680000000002E-9</c:v>
                </c:pt>
                <c:pt idx="114">
                  <c:v>4.7296549999999998E-12</c:v>
                </c:pt>
                <c:pt idx="115">
                  <c:v>-1.517328E-9</c:v>
                </c:pt>
                <c:pt idx="116">
                  <c:v>-2.8327839999999998E-9</c:v>
                </c:pt>
                <c:pt idx="117">
                  <c:v>-3.9714200000000003E-9</c:v>
                </c:pt>
                <c:pt idx="118">
                  <c:v>-4.9630150000000002E-9</c:v>
                </c:pt>
                <c:pt idx="119">
                  <c:v>-5.8373500000000003E-9</c:v>
                </c:pt>
                <c:pt idx="120">
                  <c:v>-6.6242880000000003E-9</c:v>
                </c:pt>
                <c:pt idx="121">
                  <c:v>-7.552881E-9</c:v>
                </c:pt>
                <c:pt idx="122">
                  <c:v>-8.5838809999999994E-9</c:v>
                </c:pt>
                <c:pt idx="123">
                  <c:v>-9.6780419999999992E-9</c:v>
                </c:pt>
                <c:pt idx="124">
                  <c:v>-1.079612E-8</c:v>
                </c:pt>
                <c:pt idx="125">
                  <c:v>-1.189885E-8</c:v>
                </c:pt>
                <c:pt idx="126">
                  <c:v>-1.294766E-8</c:v>
                </c:pt>
                <c:pt idx="127">
                  <c:v>-1.3067499999999999E-8</c:v>
                </c:pt>
                <c:pt idx="128">
                  <c:v>-1.22499E-8</c:v>
                </c:pt>
                <c:pt idx="129">
                  <c:v>-1.052935E-8</c:v>
                </c:pt>
                <c:pt idx="130">
                  <c:v>-7.9402989999999997E-9</c:v>
                </c:pt>
                <c:pt idx="131">
                  <c:v>-4.5172290000000002E-9</c:v>
                </c:pt>
                <c:pt idx="132">
                  <c:v>-2.9460579999999998E-10</c:v>
                </c:pt>
                <c:pt idx="133">
                  <c:v>3.4073990000000001E-9</c:v>
                </c:pt>
                <c:pt idx="134">
                  <c:v>6.0965360000000001E-9</c:v>
                </c:pt>
                <c:pt idx="135">
                  <c:v>7.7689600000000004E-9</c:v>
                </c:pt>
                <c:pt idx="136">
                  <c:v>8.4208279999999995E-9</c:v>
                </c:pt>
                <c:pt idx="137">
                  <c:v>8.0482950000000001E-9</c:v>
                </c:pt>
                <c:pt idx="138">
                  <c:v>6.6475189999999999E-9</c:v>
                </c:pt>
                <c:pt idx="139">
                  <c:v>4.7963119999999998E-9</c:v>
                </c:pt>
                <c:pt idx="140">
                  <c:v>3.133155E-9</c:v>
                </c:pt>
                <c:pt idx="141">
                  <c:v>1.6817090000000003E-9</c:v>
                </c:pt>
                <c:pt idx="142">
                  <c:v>4.6563329999999999E-10</c:v>
                </c:pt>
                <c:pt idx="143">
                  <c:v>-4.914124E-10</c:v>
                </c:pt>
                <c:pt idx="144">
                  <c:v>-1.1657690000000001E-9</c:v>
                </c:pt>
                <c:pt idx="145">
                  <c:v>-1.656529E-9</c:v>
                </c:pt>
                <c:pt idx="146">
                  <c:v>-2.1468130000000001E-9</c:v>
                </c:pt>
                <c:pt idx="147">
                  <c:v>-2.679745E-9</c:v>
                </c:pt>
                <c:pt idx="148">
                  <c:v>-3.2984480000000001E-9</c:v>
                </c:pt>
                <c:pt idx="149">
                  <c:v>-4.0460440000000003E-9</c:v>
                </c:pt>
                <c:pt idx="150">
                  <c:v>-4.9656570000000003E-9</c:v>
                </c:pt>
                <c:pt idx="151">
                  <c:v>-6.10041E-9</c:v>
                </c:pt>
                <c:pt idx="152">
                  <c:v>-6.9528719999999992E-9</c:v>
                </c:pt>
                <c:pt idx="153">
                  <c:v>-7.5206559999999995E-9</c:v>
                </c:pt>
                <c:pt idx="154">
                  <c:v>-7.7345599999999998E-9</c:v>
                </c:pt>
                <c:pt idx="155">
                  <c:v>-7.5253789999999996E-9</c:v>
                </c:pt>
                <c:pt idx="156">
                  <c:v>-6.8239110000000002E-9</c:v>
                </c:pt>
                <c:pt idx="157">
                  <c:v>-5.5609510000000002E-9</c:v>
                </c:pt>
                <c:pt idx="158">
                  <c:v>-4.0605750000000001E-9</c:v>
                </c:pt>
                <c:pt idx="159">
                  <c:v>-2.3681899999999999E-9</c:v>
                </c:pt>
                <c:pt idx="160">
                  <c:v>-5.5882190000000003E-10</c:v>
                </c:pt>
                <c:pt idx="161">
                  <c:v>1.292503E-9</c:v>
                </c:pt>
                <c:pt idx="162">
                  <c:v>3.1107600000000001E-9</c:v>
                </c:pt>
                <c:pt idx="163">
                  <c:v>4.8209240000000004E-9</c:v>
                </c:pt>
                <c:pt idx="164">
                  <c:v>6.3386499999999998E-9</c:v>
                </c:pt>
                <c:pt idx="165">
                  <c:v>7.2414800000000001E-9</c:v>
                </c:pt>
                <c:pt idx="166">
                  <c:v>7.5568599999999995E-9</c:v>
                </c:pt>
                <c:pt idx="167">
                  <c:v>7.3122339999999989E-9</c:v>
                </c:pt>
                <c:pt idx="168">
                  <c:v>6.5350499999999989E-9</c:v>
                </c:pt>
                <c:pt idx="169">
                  <c:v>5.2527499999999997E-9</c:v>
                </c:pt>
                <c:pt idx="170">
                  <c:v>3.5160270000000002E-9</c:v>
                </c:pt>
                <c:pt idx="171">
                  <c:v>2.478235E-9</c:v>
                </c:pt>
                <c:pt idx="172">
                  <c:v>2.1909640000000001E-9</c:v>
                </c:pt>
                <c:pt idx="173">
                  <c:v>2.625854E-9</c:v>
                </c:pt>
                <c:pt idx="174">
                  <c:v>3.7545480000000002E-9</c:v>
                </c:pt>
                <c:pt idx="175">
                  <c:v>5.5486860000000006E-9</c:v>
                </c:pt>
                <c:pt idx="176">
                  <c:v>7.9799090000000001E-9</c:v>
                </c:pt>
                <c:pt idx="177">
                  <c:v>1.001805E-8</c:v>
                </c:pt>
                <c:pt idx="178">
                  <c:v>1.1197410000000001E-8</c:v>
                </c:pt>
                <c:pt idx="179">
                  <c:v>1.1529930000000001E-8</c:v>
                </c:pt>
                <c:pt idx="180">
                  <c:v>1.102753E-8</c:v>
                </c:pt>
                <c:pt idx="181">
                  <c:v>9.7021470000000003E-9</c:v>
                </c:pt>
                <c:pt idx="182">
                  <c:v>7.5656929999999995E-9</c:v>
                </c:pt>
                <c:pt idx="183">
                  <c:v>5.0675430000000002E-9</c:v>
                </c:pt>
                <c:pt idx="184">
                  <c:v>2.735229E-9</c:v>
                </c:pt>
                <c:pt idx="185">
                  <c:v>6.2436410000000007E-10</c:v>
                </c:pt>
                <c:pt idx="186">
                  <c:v>-1.2094340000000001E-9</c:v>
                </c:pt>
                <c:pt idx="187">
                  <c:v>-2.710549E-9</c:v>
                </c:pt>
                <c:pt idx="188">
                  <c:v>-3.8233659999999998E-9</c:v>
                </c:pt>
                <c:pt idx="189">
                  <c:v>-4.6416370000000004E-9</c:v>
                </c:pt>
                <c:pt idx="190">
                  <c:v>-5.1925730000000009E-9</c:v>
                </c:pt>
                <c:pt idx="191">
                  <c:v>-5.545661E-9</c:v>
                </c:pt>
                <c:pt idx="192">
                  <c:v>-5.7703889999999996E-9</c:v>
                </c:pt>
                <c:pt idx="193">
                  <c:v>-5.9362429999999999E-9</c:v>
                </c:pt>
                <c:pt idx="194">
                  <c:v>-6.1127119999999999E-9</c:v>
                </c:pt>
                <c:pt idx="195">
                  <c:v>-6.3692820000000004E-9</c:v>
                </c:pt>
                <c:pt idx="196">
                  <c:v>-6.2614370000000001E-9</c:v>
                </c:pt>
                <c:pt idx="197">
                  <c:v>-5.798537E-9</c:v>
                </c:pt>
                <c:pt idx="198">
                  <c:v>-4.9268179999999999E-9</c:v>
                </c:pt>
                <c:pt idx="199">
                  <c:v>-3.5925140000000001E-9</c:v>
                </c:pt>
                <c:pt idx="200">
                  <c:v>-1.7418550000000001E-9</c:v>
                </c:pt>
                <c:pt idx="201">
                  <c:v>6.7892429999999999E-10</c:v>
                </c:pt>
                <c:pt idx="202">
                  <c:v>2.9448549999999998E-9</c:v>
                </c:pt>
                <c:pt idx="203">
                  <c:v>4.5534129999999996E-9</c:v>
                </c:pt>
                <c:pt idx="204">
                  <c:v>5.5011469999999988E-9</c:v>
                </c:pt>
                <c:pt idx="205">
                  <c:v>5.7846110000000003E-9</c:v>
                </c:pt>
                <c:pt idx="206">
                  <c:v>5.4003530000000012E-9</c:v>
                </c:pt>
                <c:pt idx="207">
                  <c:v>4.3449259999999998E-9</c:v>
                </c:pt>
                <c:pt idx="208">
                  <c:v>2.868371E-9</c:v>
                </c:pt>
                <c:pt idx="209">
                  <c:v>1.8597629999999997E-9</c:v>
                </c:pt>
                <c:pt idx="210">
                  <c:v>1.2493359999999999E-9</c:v>
                </c:pt>
                <c:pt idx="211">
                  <c:v>9.6732339999999997E-10</c:v>
                </c:pt>
                <c:pt idx="212">
                  <c:v>9.4395920000000007E-10</c:v>
                </c:pt>
                <c:pt idx="213">
                  <c:v>1.1094770000000001E-9</c:v>
                </c:pt>
                <c:pt idx="214">
                  <c:v>1.435241E-9</c:v>
                </c:pt>
                <c:pt idx="215">
                  <c:v>1.4395780000000001E-9</c:v>
                </c:pt>
                <c:pt idx="216">
                  <c:v>1.0906750000000001E-9</c:v>
                </c:pt>
                <c:pt idx="217">
                  <c:v>4.7681260000000003E-10</c:v>
                </c:pt>
                <c:pt idx="218">
                  <c:v>-3.1373520000000007E-10</c:v>
                </c:pt>
                <c:pt idx="219">
                  <c:v>-1.192692E-9</c:v>
                </c:pt>
                <c:pt idx="220">
                  <c:v>-2.0717800000000001E-9</c:v>
                </c:pt>
                <c:pt idx="221">
                  <c:v>-2.587099E-9</c:v>
                </c:pt>
                <c:pt idx="222">
                  <c:v>-2.4419759999999998E-9</c:v>
                </c:pt>
                <c:pt idx="223">
                  <c:v>-1.6909969999999999E-9</c:v>
                </c:pt>
                <c:pt idx="224">
                  <c:v>-3.8874850000000001E-10</c:v>
                </c:pt>
                <c:pt idx="225">
                  <c:v>1.4101809999999999E-9</c:v>
                </c:pt>
                <c:pt idx="226">
                  <c:v>3.651204E-9</c:v>
                </c:pt>
                <c:pt idx="227">
                  <c:v>5.8070490000000002E-9</c:v>
                </c:pt>
                <c:pt idx="228">
                  <c:v>7.0359919999999992E-9</c:v>
                </c:pt>
                <c:pt idx="229">
                  <c:v>7.3438949999999999E-9</c:v>
                </c:pt>
                <c:pt idx="230">
                  <c:v>6.7366169999999997E-9</c:v>
                </c:pt>
                <c:pt idx="231">
                  <c:v>5.220019E-9</c:v>
                </c:pt>
                <c:pt idx="232">
                  <c:v>2.7999609999999998E-9</c:v>
                </c:pt>
                <c:pt idx="233">
                  <c:v>-2.992019E-10</c:v>
                </c:pt>
                <c:pt idx="234">
                  <c:v>-2.9692799999999999E-9</c:v>
                </c:pt>
                <c:pt idx="235">
                  <c:v>-5.1450240000000009E-9</c:v>
                </c:pt>
                <c:pt idx="236">
                  <c:v>-6.7611810000000007E-9</c:v>
                </c:pt>
                <c:pt idx="237">
                  <c:v>-7.7525030000000004E-9</c:v>
                </c:pt>
                <c:pt idx="238">
                  <c:v>-8.0537369999999994E-9</c:v>
                </c:pt>
                <c:pt idx="239">
                  <c:v>-7.5996339999999994E-9</c:v>
                </c:pt>
                <c:pt idx="240">
                  <c:v>-6.9096620000000009E-9</c:v>
                </c:pt>
                <c:pt idx="241">
                  <c:v>-5.9984200000000001E-9</c:v>
                </c:pt>
                <c:pt idx="242">
                  <c:v>-4.9688590000000002E-9</c:v>
                </c:pt>
                <c:pt idx="243">
                  <c:v>-3.9239300000000001E-9</c:v>
                </c:pt>
                <c:pt idx="244">
                  <c:v>-2.9665840000000004E-9</c:v>
                </c:pt>
                <c:pt idx="245">
                  <c:v>-2.199772E-9</c:v>
                </c:pt>
                <c:pt idx="246">
                  <c:v>-1.3846640000000001E-9</c:v>
                </c:pt>
                <c:pt idx="247">
                  <c:v>-5.2209430000000003E-10</c:v>
                </c:pt>
                <c:pt idx="248">
                  <c:v>4.5923480000000001E-10</c:v>
                </c:pt>
                <c:pt idx="249">
                  <c:v>1.6306200000000001E-9</c:v>
                </c:pt>
                <c:pt idx="250">
                  <c:v>3.0633589999999997E-9</c:v>
                </c:pt>
                <c:pt idx="251">
                  <c:v>4.828749E-9</c:v>
                </c:pt>
                <c:pt idx="252">
                  <c:v>6.7623859999999994E-9</c:v>
                </c:pt>
                <c:pt idx="253">
                  <c:v>8.6821599999999993E-9</c:v>
                </c:pt>
                <c:pt idx="254">
                  <c:v>1.052501E-8</c:v>
                </c:pt>
                <c:pt idx="255">
                  <c:v>1.2227880000000002E-8</c:v>
                </c:pt>
                <c:pt idx="256">
                  <c:v>1.3727720000000001E-8</c:v>
                </c:pt>
                <c:pt idx="257">
                  <c:v>1.4961449999999999E-8</c:v>
                </c:pt>
                <c:pt idx="258">
                  <c:v>1.5881020000000001E-8</c:v>
                </c:pt>
                <c:pt idx="259">
                  <c:v>1.6126340000000001E-8</c:v>
                </c:pt>
                <c:pt idx="260">
                  <c:v>1.5654380000000001E-8</c:v>
                </c:pt>
                <c:pt idx="261">
                  <c:v>1.4474180000000001E-8</c:v>
                </c:pt>
                <c:pt idx="262">
                  <c:v>1.259481E-8</c:v>
                </c:pt>
                <c:pt idx="263">
                  <c:v>1.002534E-8</c:v>
                </c:pt>
                <c:pt idx="264">
                  <c:v>6.7748290000000004E-9</c:v>
                </c:pt>
                <c:pt idx="265">
                  <c:v>3.5206139999999999E-9</c:v>
                </c:pt>
                <c:pt idx="266">
                  <c:v>5.2290439999999998E-10</c:v>
                </c:pt>
                <c:pt idx="267">
                  <c:v>-2.1427839999999999E-9</c:v>
                </c:pt>
                <c:pt idx="268">
                  <c:v>-4.400935E-9</c:v>
                </c:pt>
                <c:pt idx="269">
                  <c:v>-6.1760309999999993E-9</c:v>
                </c:pt>
                <c:pt idx="270">
                  <c:v>-7.3925560000000003E-9</c:v>
                </c:pt>
                <c:pt idx="271">
                  <c:v>-8.2755449999999997E-9</c:v>
                </c:pt>
                <c:pt idx="272">
                  <c:v>-8.9844409999999995E-9</c:v>
                </c:pt>
                <c:pt idx="273">
                  <c:v>-9.5634400000000006E-9</c:v>
                </c:pt>
                <c:pt idx="274">
                  <c:v>-1.005674E-8</c:v>
                </c:pt>
                <c:pt idx="275">
                  <c:v>-1.0508530000000001E-8</c:v>
                </c:pt>
                <c:pt idx="276">
                  <c:v>-1.096301E-8</c:v>
                </c:pt>
                <c:pt idx="277">
                  <c:v>-1.135031E-8</c:v>
                </c:pt>
                <c:pt idx="278">
                  <c:v>-1.144607E-8</c:v>
                </c:pt>
                <c:pt idx="279">
                  <c:v>-1.1217339999999998E-8</c:v>
                </c:pt>
                <c:pt idx="280">
                  <c:v>-1.0631149999999999E-8</c:v>
                </c:pt>
                <c:pt idx="281">
                  <c:v>-9.6545389999999997E-9</c:v>
                </c:pt>
                <c:pt idx="282">
                  <c:v>-8.254543E-9</c:v>
                </c:pt>
                <c:pt idx="283">
                  <c:v>-6.3981979999999999E-9</c:v>
                </c:pt>
                <c:pt idx="284">
                  <c:v>-4.4545980000000001E-9</c:v>
                </c:pt>
                <c:pt idx="285">
                  <c:v>-2.4543950000000002E-9</c:v>
                </c:pt>
                <c:pt idx="286">
                  <c:v>-4.3688209999999994E-10</c:v>
                </c:pt>
                <c:pt idx="287">
                  <c:v>1.55865E-9</c:v>
                </c:pt>
                <c:pt idx="288">
                  <c:v>3.4929079999999995E-9</c:v>
                </c:pt>
                <c:pt idx="289">
                  <c:v>5.3266009999999997E-9</c:v>
                </c:pt>
                <c:pt idx="290">
                  <c:v>6.9750380000000001E-9</c:v>
                </c:pt>
                <c:pt idx="291">
                  <c:v>8.3599950000000001E-9</c:v>
                </c:pt>
                <c:pt idx="292">
                  <c:v>9.4498989999999995E-9</c:v>
                </c:pt>
                <c:pt idx="293">
                  <c:v>1.021318E-8</c:v>
                </c:pt>
                <c:pt idx="294">
                  <c:v>1.0618270000000001E-8</c:v>
                </c:pt>
                <c:pt idx="295">
                  <c:v>1.0633599999999999E-8</c:v>
                </c:pt>
                <c:pt idx="296">
                  <c:v>1.0277059999999999E-8</c:v>
                </c:pt>
                <c:pt idx="297">
                  <c:v>9.4219850000000001E-9</c:v>
                </c:pt>
                <c:pt idx="298">
                  <c:v>8.1323750000000001E-9</c:v>
                </c:pt>
                <c:pt idx="299">
                  <c:v>6.4722420000000002E-9</c:v>
                </c:pt>
                <c:pt idx="300">
                  <c:v>4.5055990000000003E-9</c:v>
                </c:pt>
                <c:pt idx="301">
                  <c:v>2.2964549999999998E-9</c:v>
                </c:pt>
                <c:pt idx="302">
                  <c:v>-1.1653229999999999E-10</c:v>
                </c:pt>
                <c:pt idx="303">
                  <c:v>-2.2542460000000001E-9</c:v>
                </c:pt>
                <c:pt idx="304">
                  <c:v>-4.1079979999999997E-9</c:v>
                </c:pt>
                <c:pt idx="305">
                  <c:v>-5.7016730000000012E-9</c:v>
                </c:pt>
                <c:pt idx="306">
                  <c:v>-7.0591550000000003E-9</c:v>
                </c:pt>
                <c:pt idx="307">
                  <c:v>-8.2043249999999996E-9</c:v>
                </c:pt>
                <c:pt idx="308">
                  <c:v>-9.1610690000000006E-9</c:v>
                </c:pt>
                <c:pt idx="309">
                  <c:v>-9.9626359999999994E-9</c:v>
                </c:pt>
                <c:pt idx="310">
                  <c:v>-1.064792E-8</c:v>
                </c:pt>
                <c:pt idx="311">
                  <c:v>-1.119094E-8</c:v>
                </c:pt>
                <c:pt idx="312">
                  <c:v>-1.1565719999999998E-8</c:v>
                </c:pt>
                <c:pt idx="313">
                  <c:v>-1.174628E-8</c:v>
                </c:pt>
                <c:pt idx="314">
                  <c:v>-1.170662E-8</c:v>
                </c:pt>
                <c:pt idx="315">
                  <c:v>-1.123744E-8</c:v>
                </c:pt>
                <c:pt idx="316">
                  <c:v>-1.0039729999999998E-8</c:v>
                </c:pt>
                <c:pt idx="317">
                  <c:v>-8.1432080000000007E-9</c:v>
                </c:pt>
                <c:pt idx="318">
                  <c:v>-5.5776049999999994E-9</c:v>
                </c:pt>
                <c:pt idx="319">
                  <c:v>-2.3726500000000001E-9</c:v>
                </c:pt>
                <c:pt idx="320">
                  <c:v>1.4419309999999999E-9</c:v>
                </c:pt>
                <c:pt idx="321">
                  <c:v>5.620423E-9</c:v>
                </c:pt>
                <c:pt idx="322">
                  <c:v>9.2420650000000002E-9</c:v>
                </c:pt>
                <c:pt idx="323">
                  <c:v>1.225903E-8</c:v>
                </c:pt>
                <c:pt idx="324">
                  <c:v>1.46235E-8</c:v>
                </c:pt>
                <c:pt idx="325">
                  <c:v>1.6287640000000001E-8</c:v>
                </c:pt>
                <c:pt idx="326">
                  <c:v>1.7203620000000001E-8</c:v>
                </c:pt>
                <c:pt idx="327">
                  <c:v>1.7323630000000001E-8</c:v>
                </c:pt>
                <c:pt idx="328">
                  <c:v>1.7249759999999999E-8</c:v>
                </c:pt>
                <c:pt idx="329">
                  <c:v>1.7015E-8</c:v>
                </c:pt>
                <c:pt idx="330">
                  <c:v>1.6646920000000001E-8</c:v>
                </c:pt>
                <c:pt idx="331">
                  <c:v>1.6173070000000001E-8</c:v>
                </c:pt>
                <c:pt idx="332">
                  <c:v>1.5621010000000001E-8</c:v>
                </c:pt>
                <c:pt idx="333">
                  <c:v>1.5018299999999999E-8</c:v>
                </c:pt>
                <c:pt idx="334">
                  <c:v>1.397949E-8</c:v>
                </c:pt>
                <c:pt idx="335">
                  <c:v>1.229009E-8</c:v>
                </c:pt>
                <c:pt idx="336">
                  <c:v>9.9726720000000007E-9</c:v>
                </c:pt>
                <c:pt idx="337">
                  <c:v>7.0498089999999998E-9</c:v>
                </c:pt>
                <c:pt idx="338">
                  <c:v>3.544063E-9</c:v>
                </c:pt>
                <c:pt idx="339">
                  <c:v>-5.2199709999999996E-10</c:v>
                </c:pt>
                <c:pt idx="340">
                  <c:v>-4.6580999999999999E-9</c:v>
                </c:pt>
                <c:pt idx="341">
                  <c:v>-7.970318E-9</c:v>
                </c:pt>
                <c:pt idx="342">
                  <c:v>-1.04472E-8</c:v>
                </c:pt>
                <c:pt idx="343">
                  <c:v>-1.2077310000000001E-8</c:v>
                </c:pt>
                <c:pt idx="344">
                  <c:v>-1.2849179999999998E-8</c:v>
                </c:pt>
                <c:pt idx="345">
                  <c:v>-1.275138E-8</c:v>
                </c:pt>
                <c:pt idx="346">
                  <c:v>-1.1851050000000001E-8</c:v>
                </c:pt>
                <c:pt idx="347">
                  <c:v>-1.129167E-8</c:v>
                </c:pt>
                <c:pt idx="348">
                  <c:v>-1.1031190000000001E-8</c:v>
                </c:pt>
                <c:pt idx="349">
                  <c:v>-1.1027559999999998E-8</c:v>
                </c:pt>
                <c:pt idx="350">
                  <c:v>-1.1238730000000001E-8</c:v>
                </c:pt>
                <c:pt idx="351">
                  <c:v>-1.162264E-8</c:v>
                </c:pt>
                <c:pt idx="352">
                  <c:v>-1.213726E-8</c:v>
                </c:pt>
                <c:pt idx="353">
                  <c:v>-1.2182419999999999E-8</c:v>
                </c:pt>
                <c:pt idx="354">
                  <c:v>-1.158041E-8</c:v>
                </c:pt>
                <c:pt idx="355">
                  <c:v>-1.0379449999999999E-8</c:v>
                </c:pt>
                <c:pt idx="356">
                  <c:v>-8.6277740000000003E-9</c:v>
                </c:pt>
                <c:pt idx="357">
                  <c:v>-6.3735940000000001E-9</c:v>
                </c:pt>
                <c:pt idx="358">
                  <c:v>-3.6651340000000002E-9</c:v>
                </c:pt>
                <c:pt idx="359">
                  <c:v>-9.207067E-10</c:v>
                </c:pt>
                <c:pt idx="360">
                  <c:v>1.4741070000000001E-9</c:v>
                </c:pt>
                <c:pt idx="361">
                  <c:v>3.4815839999999995E-9</c:v>
                </c:pt>
                <c:pt idx="362">
                  <c:v>5.0640019999999997E-9</c:v>
                </c:pt>
                <c:pt idx="363">
                  <c:v>6.1836359999999999E-9</c:v>
                </c:pt>
                <c:pt idx="364">
                  <c:v>6.8027650000000001E-9</c:v>
                </c:pt>
                <c:pt idx="365">
                  <c:v>7.0035540000000003E-9</c:v>
                </c:pt>
                <c:pt idx="366">
                  <c:v>6.8873369999999998E-9</c:v>
                </c:pt>
                <c:pt idx="367">
                  <c:v>6.5205729999999997E-9</c:v>
                </c:pt>
                <c:pt idx="368">
                  <c:v>5.9697210000000003E-9</c:v>
                </c:pt>
                <c:pt idx="369">
                  <c:v>5.3012380000000012E-9</c:v>
                </c:pt>
                <c:pt idx="370">
                  <c:v>4.5815830000000003E-9</c:v>
                </c:pt>
                <c:pt idx="371">
                  <c:v>3.8543669999999997E-9</c:v>
                </c:pt>
                <c:pt idx="372">
                  <c:v>2.8837049999999998E-9</c:v>
                </c:pt>
                <c:pt idx="373">
                  <c:v>1.663056E-9</c:v>
                </c:pt>
                <c:pt idx="374">
                  <c:v>1.4712440000000001E-10</c:v>
                </c:pt>
                <c:pt idx="375">
                  <c:v>-1.7093830000000001E-9</c:v>
                </c:pt>
                <c:pt idx="376">
                  <c:v>-3.9517619999999998E-9</c:v>
                </c:pt>
                <c:pt idx="377">
                  <c:v>-6.6253050000000002E-9</c:v>
                </c:pt>
                <c:pt idx="378">
                  <c:v>-8.9946720000000001E-9</c:v>
                </c:pt>
                <c:pt idx="379">
                  <c:v>-1.0788769999999999E-8</c:v>
                </c:pt>
                <c:pt idx="380">
                  <c:v>-1.197822E-8</c:v>
                </c:pt>
                <c:pt idx="381">
                  <c:v>-1.2533660000000001E-8</c:v>
                </c:pt>
                <c:pt idx="382">
                  <c:v>-1.242571E-8</c:v>
                </c:pt>
                <c:pt idx="383">
                  <c:v>-1.1625E-8</c:v>
                </c:pt>
                <c:pt idx="384">
                  <c:v>-1.0347630000000001E-8</c:v>
                </c:pt>
                <c:pt idx="385">
                  <c:v>-8.8591319999999992E-9</c:v>
                </c:pt>
                <c:pt idx="386">
                  <c:v>-7.1567759999999997E-9</c:v>
                </c:pt>
                <c:pt idx="387">
                  <c:v>-5.2378349999999998E-9</c:v>
                </c:pt>
                <c:pt idx="388">
                  <c:v>-3.0995839999999998E-9</c:v>
                </c:pt>
                <c:pt idx="389">
                  <c:v>-7.392954E-10</c:v>
                </c:pt>
                <c:pt idx="390">
                  <c:v>1.7524949999999997E-9</c:v>
                </c:pt>
                <c:pt idx="391">
                  <c:v>4.1034229999999996E-9</c:v>
                </c:pt>
                <c:pt idx="392">
                  <c:v>6.2523869999999996E-9</c:v>
                </c:pt>
                <c:pt idx="393">
                  <c:v>8.138286E-9</c:v>
                </c:pt>
                <c:pt idx="394">
                  <c:v>9.7000200000000006E-9</c:v>
                </c:pt>
                <c:pt idx="395">
                  <c:v>1.087649E-8</c:v>
                </c:pt>
                <c:pt idx="396">
                  <c:v>1.1606579999999999E-8</c:v>
                </c:pt>
                <c:pt idx="397">
                  <c:v>1.205833E-8</c:v>
                </c:pt>
                <c:pt idx="398">
                  <c:v>1.2223859999999999E-8</c:v>
                </c:pt>
                <c:pt idx="399">
                  <c:v>1.2121600000000001E-8</c:v>
                </c:pt>
                <c:pt idx="400">
                  <c:v>1.1770000000000001E-8</c:v>
                </c:pt>
                <c:pt idx="401">
                  <c:v>1.1187509999999998E-8</c:v>
                </c:pt>
                <c:pt idx="402">
                  <c:v>1.0392579999999999E-8</c:v>
                </c:pt>
                <c:pt idx="403">
                  <c:v>9.2479949999999996E-9</c:v>
                </c:pt>
                <c:pt idx="404">
                  <c:v>7.6747120000000001E-9</c:v>
                </c:pt>
                <c:pt idx="405">
                  <c:v>5.7194979999999997E-9</c:v>
                </c:pt>
                <c:pt idx="406">
                  <c:v>3.429123E-9</c:v>
                </c:pt>
                <c:pt idx="407">
                  <c:v>8.5035619999999998E-10</c:v>
                </c:pt>
                <c:pt idx="408">
                  <c:v>-1.9700359999999999E-9</c:v>
                </c:pt>
                <c:pt idx="409">
                  <c:v>-4.7824399999999999E-9</c:v>
                </c:pt>
                <c:pt idx="410">
                  <c:v>-7.107726000000001E-9</c:v>
                </c:pt>
                <c:pt idx="411">
                  <c:v>-8.9690109999999993E-9</c:v>
                </c:pt>
                <c:pt idx="412">
                  <c:v>-1.038941E-8</c:v>
                </c:pt>
                <c:pt idx="413">
                  <c:v>-1.1392029999999998E-8</c:v>
                </c:pt>
                <c:pt idx="414">
                  <c:v>-1.2E-8</c:v>
                </c:pt>
                <c:pt idx="415">
                  <c:v>-1.221012E-8</c:v>
                </c:pt>
                <c:pt idx="416">
                  <c:v>-1.1904E-8</c:v>
                </c:pt>
                <c:pt idx="417">
                  <c:v>-1.107909E-8</c:v>
                </c:pt>
                <c:pt idx="418">
                  <c:v>-9.7328400000000005E-9</c:v>
                </c:pt>
                <c:pt idx="419">
                  <c:v>-7.862697E-9</c:v>
                </c:pt>
                <c:pt idx="420">
                  <c:v>-5.4661139999999999E-9</c:v>
                </c:pt>
                <c:pt idx="421">
                  <c:v>-2.5405390000000001E-9</c:v>
                </c:pt>
                <c:pt idx="422">
                  <c:v>3.6910849999999997E-10</c:v>
                </c:pt>
                <c:pt idx="423">
                  <c:v>3.1405679999999998E-9</c:v>
                </c:pt>
                <c:pt idx="424">
                  <c:v>5.762692999999999E-9</c:v>
                </c:pt>
                <c:pt idx="425">
                  <c:v>8.2243400000000006E-9</c:v>
                </c:pt>
                <c:pt idx="426">
                  <c:v>1.051436E-8</c:v>
                </c:pt>
                <c:pt idx="427">
                  <c:v>1.262161E-8</c:v>
                </c:pt>
                <c:pt idx="428">
                  <c:v>1.422212E-8</c:v>
                </c:pt>
                <c:pt idx="429">
                  <c:v>1.5053620000000002E-8</c:v>
                </c:pt>
                <c:pt idx="430">
                  <c:v>1.509835E-8</c:v>
                </c:pt>
                <c:pt idx="431">
                  <c:v>1.4338540000000001E-8</c:v>
                </c:pt>
                <c:pt idx="432">
                  <c:v>1.275644E-8</c:v>
                </c:pt>
                <c:pt idx="433">
                  <c:v>1.033429E-8</c:v>
                </c:pt>
                <c:pt idx="434">
                  <c:v>3.3499563333333329E-5</c:v>
                </c:pt>
                <c:pt idx="435">
                  <c:v>1.960423E-4</c:v>
                </c:pt>
                <c:pt idx="436">
                  <c:v>4.7665146666666665E-4</c:v>
                </c:pt>
                <c:pt idx="437">
                  <c:v>8.6434016666666659E-4</c:v>
                </c:pt>
                <c:pt idx="438">
                  <c:v>1.3481213333333332E-3</c:v>
                </c:pt>
                <c:pt idx="439">
                  <c:v>1.9170076666666666E-3</c:v>
                </c:pt>
                <c:pt idx="440">
                  <c:v>2.5600129999999999E-3</c:v>
                </c:pt>
                <c:pt idx="441">
                  <c:v>3.3074246666666665E-3</c:v>
                </c:pt>
                <c:pt idx="442">
                  <c:v>4.1452340000000002E-3</c:v>
                </c:pt>
                <c:pt idx="443">
                  <c:v>5.0589793333333331E-3</c:v>
                </c:pt>
                <c:pt idx="444">
                  <c:v>6.0341993333333337E-3</c:v>
                </c:pt>
                <c:pt idx="445">
                  <c:v>7.056433E-3</c:v>
                </c:pt>
                <c:pt idx="446">
                  <c:v>8.1112180000000016E-3</c:v>
                </c:pt>
                <c:pt idx="447">
                  <c:v>9.1985913333333339E-3</c:v>
                </c:pt>
                <c:pt idx="448">
                  <c:v>1.0308360000000001E-2</c:v>
                </c:pt>
                <c:pt idx="449">
                  <c:v>1.1424386666666668E-2</c:v>
                </c:pt>
                <c:pt idx="450">
                  <c:v>1.2530560000000001E-2</c:v>
                </c:pt>
                <c:pt idx="451">
                  <c:v>1.3610746666666666E-2</c:v>
                </c:pt>
                <c:pt idx="452">
                  <c:v>1.464882E-2</c:v>
                </c:pt>
                <c:pt idx="453">
                  <c:v>1.5652959999999997E-2</c:v>
                </c:pt>
                <c:pt idx="454">
                  <c:v>1.6633193333333334E-2</c:v>
                </c:pt>
                <c:pt idx="455">
                  <c:v>1.7569023333333333E-2</c:v>
                </c:pt>
                <c:pt idx="456">
                  <c:v>1.8439953333333332E-2</c:v>
                </c:pt>
                <c:pt idx="457">
                  <c:v>1.9225483333333335E-2</c:v>
                </c:pt>
                <c:pt idx="458">
                  <c:v>1.9905113333333332E-2</c:v>
                </c:pt>
                <c:pt idx="459">
                  <c:v>2.0518736666666666E-2</c:v>
                </c:pt>
                <c:pt idx="460">
                  <c:v>2.124906E-2</c:v>
                </c:pt>
                <c:pt idx="461">
                  <c:v>2.2076553333333332E-2</c:v>
                </c:pt>
                <c:pt idx="462">
                  <c:v>2.2981716666666666E-2</c:v>
                </c:pt>
                <c:pt idx="463">
                  <c:v>2.3945040000000001E-2</c:v>
                </c:pt>
                <c:pt idx="464">
                  <c:v>2.4947006666666671E-2</c:v>
                </c:pt>
                <c:pt idx="465">
                  <c:v>2.5968109999999999E-2</c:v>
                </c:pt>
                <c:pt idx="466">
                  <c:v>2.7147676666666665E-2</c:v>
                </c:pt>
                <c:pt idx="467">
                  <c:v>2.8467873333333334E-2</c:v>
                </c:pt>
                <c:pt idx="468">
                  <c:v>2.9902536666666663E-2</c:v>
                </c:pt>
                <c:pt idx="469">
                  <c:v>3.1425520000000005E-2</c:v>
                </c:pt>
                <c:pt idx="470">
                  <c:v>3.301067333333333E-2</c:v>
                </c:pt>
                <c:pt idx="471">
                  <c:v>3.4631840000000004E-2</c:v>
                </c:pt>
                <c:pt idx="472">
                  <c:v>3.6270446666666657E-2</c:v>
                </c:pt>
                <c:pt idx="473">
                  <c:v>3.7904326666666661E-2</c:v>
                </c:pt>
                <c:pt idx="474">
                  <c:v>3.9509983333333332E-2</c:v>
                </c:pt>
                <c:pt idx="475">
                  <c:v>4.1063916666666665E-2</c:v>
                </c:pt>
                <c:pt idx="476">
                  <c:v>4.2542646666666663E-2</c:v>
                </c:pt>
                <c:pt idx="477">
                  <c:v>4.3922666666666665E-2</c:v>
                </c:pt>
                <c:pt idx="478">
                  <c:v>4.5117673333333337E-2</c:v>
                </c:pt>
                <c:pt idx="479">
                  <c:v>4.6020510000000008E-2</c:v>
                </c:pt>
                <c:pt idx="480">
                  <c:v>4.6629780000000003E-2</c:v>
                </c:pt>
                <c:pt idx="481">
                  <c:v>4.6944106666666673E-2</c:v>
                </c:pt>
                <c:pt idx="482">
                  <c:v>4.696210666666667E-2</c:v>
                </c:pt>
                <c:pt idx="483">
                  <c:v>4.6682383333333334E-2</c:v>
                </c:pt>
                <c:pt idx="484">
                  <c:v>4.6106736666666669E-2</c:v>
                </c:pt>
                <c:pt idx="485">
                  <c:v>4.5221070000000002E-2</c:v>
                </c:pt>
                <c:pt idx="486">
                  <c:v>4.4045953333333332E-2</c:v>
                </c:pt>
                <c:pt idx="487">
                  <c:v>4.2601946666666668E-2</c:v>
                </c:pt>
                <c:pt idx="488">
                  <c:v>4.0909606666666661E-2</c:v>
                </c:pt>
                <c:pt idx="489">
                  <c:v>3.8989503333333335E-2</c:v>
                </c:pt>
                <c:pt idx="490">
                  <c:v>3.6862199999999991E-2</c:v>
                </c:pt>
                <c:pt idx="491">
                  <c:v>3.4612793333333329E-2</c:v>
                </c:pt>
                <c:pt idx="492">
                  <c:v>3.2277686666666673E-2</c:v>
                </c:pt>
                <c:pt idx="493">
                  <c:v>2.9893030000000001E-2</c:v>
                </c:pt>
                <c:pt idx="494">
                  <c:v>2.7494959999999999E-2</c:v>
                </c:pt>
                <c:pt idx="495">
                  <c:v>2.5119636666666667E-2</c:v>
                </c:pt>
                <c:pt idx="496">
                  <c:v>2.2803199999999999E-2</c:v>
                </c:pt>
                <c:pt idx="497">
                  <c:v>2.0555853333333332E-2</c:v>
                </c:pt>
                <c:pt idx="498">
                  <c:v>1.8400806666666669E-2</c:v>
                </c:pt>
                <c:pt idx="499">
                  <c:v>1.6375433333333331E-2</c:v>
                </c:pt>
                <c:pt idx="500">
                  <c:v>1.451711E-2</c:v>
                </c:pt>
                <c:pt idx="501">
                  <c:v>1.2863206666666667E-2</c:v>
                </c:pt>
                <c:pt idx="502">
                  <c:v>1.1451106666666667E-2</c:v>
                </c:pt>
                <c:pt idx="503">
                  <c:v>1.0219536666666666E-2</c:v>
                </c:pt>
                <c:pt idx="504">
                  <c:v>9.0613936666666672E-3</c:v>
                </c:pt>
                <c:pt idx="505">
                  <c:v>7.9967593333333323E-3</c:v>
                </c:pt>
                <c:pt idx="506">
                  <c:v>7.0457206666666673E-3</c:v>
                </c:pt>
                <c:pt idx="507">
                  <c:v>6.2283629999999998E-3</c:v>
                </c:pt>
                <c:pt idx="508">
                  <c:v>5.5647729999999994E-3</c:v>
                </c:pt>
                <c:pt idx="509">
                  <c:v>5.0492056666666674E-3</c:v>
                </c:pt>
                <c:pt idx="510">
                  <c:v>4.5629496666666674E-3</c:v>
                </c:pt>
                <c:pt idx="511">
                  <c:v>4.1147563333333338E-3</c:v>
                </c:pt>
                <c:pt idx="512">
                  <c:v>3.7133773333333335E-3</c:v>
                </c:pt>
                <c:pt idx="513">
                  <c:v>3.3675660000000002E-3</c:v>
                </c:pt>
                <c:pt idx="514">
                  <c:v>3.0860753333333338E-3</c:v>
                </c:pt>
                <c:pt idx="515">
                  <c:v>2.8776573333333332E-3</c:v>
                </c:pt>
                <c:pt idx="516">
                  <c:v>2.6953599999999995E-3</c:v>
                </c:pt>
                <c:pt idx="517">
                  <c:v>2.5364813333333337E-3</c:v>
                </c:pt>
                <c:pt idx="518">
                  <c:v>2.4035163333333332E-3</c:v>
                </c:pt>
                <c:pt idx="519">
                  <c:v>2.2989576666666667E-3</c:v>
                </c:pt>
                <c:pt idx="520">
                  <c:v>2.2252993333333332E-3</c:v>
                </c:pt>
                <c:pt idx="521">
                  <c:v>2.1850356666666664E-3</c:v>
                </c:pt>
                <c:pt idx="522">
                  <c:v>2.1505206666666663E-3</c:v>
                </c:pt>
                <c:pt idx="523">
                  <c:v>2.1063783333333335E-3</c:v>
                </c:pt>
                <c:pt idx="524">
                  <c:v>2.0544320000000001E-3</c:v>
                </c:pt>
                <c:pt idx="525">
                  <c:v>1.996505E-3</c:v>
                </c:pt>
                <c:pt idx="526">
                  <c:v>1.9344216666666667E-3</c:v>
                </c:pt>
                <c:pt idx="527">
                  <c:v>1.8700053333333335E-3</c:v>
                </c:pt>
                <c:pt idx="528">
                  <c:v>1.80824E-3</c:v>
                </c:pt>
                <c:pt idx="529">
                  <c:v>1.7561203333333333E-3</c:v>
                </c:pt>
                <c:pt idx="530">
                  <c:v>1.7137970000000002E-3</c:v>
                </c:pt>
                <c:pt idx="531">
                  <c:v>1.6814216666666668E-3</c:v>
                </c:pt>
                <c:pt idx="532">
                  <c:v>1.6591443333333334E-3</c:v>
                </c:pt>
                <c:pt idx="533">
                  <c:v>1.6471173333333332E-3</c:v>
                </c:pt>
                <c:pt idx="534">
                  <c:v>1.6431146666666667E-3</c:v>
                </c:pt>
                <c:pt idx="535">
                  <c:v>1.6298826666666666E-3</c:v>
                </c:pt>
                <c:pt idx="536">
                  <c:v>1.607933E-3</c:v>
                </c:pt>
                <c:pt idx="537">
                  <c:v>1.5777810000000001E-3</c:v>
                </c:pt>
                <c:pt idx="538">
                  <c:v>1.5399373333333333E-3</c:v>
                </c:pt>
                <c:pt idx="539">
                  <c:v>1.4949183333333334E-3</c:v>
                </c:pt>
                <c:pt idx="540">
                  <c:v>1.4432353333333333E-3</c:v>
                </c:pt>
                <c:pt idx="541">
                  <c:v>1.3999893333333333E-3</c:v>
                </c:pt>
                <c:pt idx="542">
                  <c:v>1.3681276666666665E-3</c:v>
                </c:pt>
                <c:pt idx="543">
                  <c:v>1.3484166666666668E-3</c:v>
                </c:pt>
                <c:pt idx="544">
                  <c:v>1.3416223333333332E-3</c:v>
                </c:pt>
                <c:pt idx="545">
                  <c:v>1.3485090000000001E-3</c:v>
                </c:pt>
                <c:pt idx="546">
                  <c:v>1.3698456666666667E-3</c:v>
                </c:pt>
                <c:pt idx="547">
                  <c:v>1.3937056666666666E-3</c:v>
                </c:pt>
                <c:pt idx="548">
                  <c:v>1.4121236666666667E-3</c:v>
                </c:pt>
                <c:pt idx="549">
                  <c:v>1.4243370000000001E-3</c:v>
                </c:pt>
                <c:pt idx="550">
                  <c:v>1.4295810000000001E-3</c:v>
                </c:pt>
                <c:pt idx="551">
                  <c:v>1.4270923333333334E-3</c:v>
                </c:pt>
                <c:pt idx="552">
                  <c:v>1.4161063333333335E-3</c:v>
                </c:pt>
                <c:pt idx="553">
                  <c:v>1.3988386666666667E-3</c:v>
                </c:pt>
                <c:pt idx="554">
                  <c:v>1.3802013333333333E-3</c:v>
                </c:pt>
                <c:pt idx="555">
                  <c:v>1.3613243333333335E-3</c:v>
                </c:pt>
                <c:pt idx="556">
                  <c:v>1.3433376666666665E-3</c:v>
                </c:pt>
                <c:pt idx="557">
                  <c:v>1.3273720000000001E-3</c:v>
                </c:pt>
                <c:pt idx="558">
                  <c:v>1.3145570000000001E-3</c:v>
                </c:pt>
                <c:pt idx="559">
                  <c:v>1.3053819999999999E-3</c:v>
                </c:pt>
                <c:pt idx="560">
                  <c:v>1.2960993333333334E-3</c:v>
                </c:pt>
                <c:pt idx="561">
                  <c:v>1.2862403333333333E-3</c:v>
                </c:pt>
                <c:pt idx="562">
                  <c:v>1.2753366666666667E-3</c:v>
                </c:pt>
                <c:pt idx="563">
                  <c:v>1.2629200000000001E-3</c:v>
                </c:pt>
                <c:pt idx="564">
                  <c:v>1.2485220000000002E-3</c:v>
                </c:pt>
                <c:pt idx="565">
                  <c:v>1.231675E-3</c:v>
                </c:pt>
                <c:pt idx="566">
                  <c:v>1.2112213333333333E-3</c:v>
                </c:pt>
                <c:pt idx="567">
                  <c:v>1.1875976666666666E-3</c:v>
                </c:pt>
                <c:pt idx="568">
                  <c:v>1.1615286666666667E-3</c:v>
                </c:pt>
                <c:pt idx="569">
                  <c:v>1.1337396666666669E-3</c:v>
                </c:pt>
                <c:pt idx="570">
                  <c:v>1.1049553333333333E-3</c:v>
                </c:pt>
                <c:pt idx="571">
                  <c:v>1.0759016666666667E-3</c:v>
                </c:pt>
                <c:pt idx="572">
                  <c:v>1.0541626666666665E-3</c:v>
                </c:pt>
                <c:pt idx="573">
                  <c:v>1.0442279999999999E-3</c:v>
                </c:pt>
                <c:pt idx="574">
                  <c:v>1.0458406666666667E-3</c:v>
                </c:pt>
                <c:pt idx="575">
                  <c:v>1.0587386666666666E-3</c:v>
                </c:pt>
                <c:pt idx="576">
                  <c:v>1.0826646666666666E-3</c:v>
                </c:pt>
                <c:pt idx="577">
                  <c:v>1.1173583333333335E-3</c:v>
                </c:pt>
                <c:pt idx="578">
                  <c:v>1.1494509999999999E-3</c:v>
                </c:pt>
                <c:pt idx="579">
                  <c:v>1.1561573333333335E-3</c:v>
                </c:pt>
                <c:pt idx="580">
                  <c:v>1.1388513333333331E-3</c:v>
                </c:pt>
                <c:pt idx="581">
                  <c:v>1.0989033333333334E-3</c:v>
                </c:pt>
                <c:pt idx="582">
                  <c:v>1.0376856666666665E-3</c:v>
                </c:pt>
                <c:pt idx="583">
                  <c:v>9.5657073333333331E-4</c:v>
                </c:pt>
                <c:pt idx="584">
                  <c:v>8.6265176666666665E-4</c:v>
                </c:pt>
                <c:pt idx="585">
                  <c:v>8.0078303333333328E-4</c:v>
                </c:pt>
                <c:pt idx="586">
                  <c:v>7.6949483333333334E-4</c:v>
                </c:pt>
                <c:pt idx="587">
                  <c:v>7.6731673333333339E-4</c:v>
                </c:pt>
                <c:pt idx="588">
                  <c:v>7.9277816666666664E-4</c:v>
                </c:pt>
                <c:pt idx="589">
                  <c:v>8.4440983333333329E-4</c:v>
                </c:pt>
                <c:pt idx="590">
                  <c:v>9.207415666666667E-4</c:v>
                </c:pt>
                <c:pt idx="591">
                  <c:v>9.8288373333333344E-4</c:v>
                </c:pt>
                <c:pt idx="592">
                  <c:v>1.0256573333333333E-3</c:v>
                </c:pt>
                <c:pt idx="593">
                  <c:v>1.0498203333333333E-3</c:v>
                </c:pt>
                <c:pt idx="594">
                  <c:v>1.0561333333333333E-3</c:v>
                </c:pt>
                <c:pt idx="595">
                  <c:v>1.045355E-3</c:v>
                </c:pt>
                <c:pt idx="596">
                  <c:v>1.0182456333333336E-3</c:v>
                </c:pt>
                <c:pt idx="597">
                  <c:v>9.8628363333333317E-4</c:v>
                </c:pt>
                <c:pt idx="598">
                  <c:v>9.5726186666666654E-4</c:v>
                </c:pt>
                <c:pt idx="599">
                  <c:v>9.3249083333333345E-4</c:v>
                </c:pt>
                <c:pt idx="600">
                  <c:v>9.1327953333333347E-4</c:v>
                </c:pt>
                <c:pt idx="601">
                  <c:v>9.0093779999999993E-4</c:v>
                </c:pt>
                <c:pt idx="602">
                  <c:v>8.9677539999999997E-4</c:v>
                </c:pt>
                <c:pt idx="603">
                  <c:v>8.9044693333333329E-4</c:v>
                </c:pt>
                <c:pt idx="604">
                  <c:v>8.6215603333333337E-4</c:v>
                </c:pt>
                <c:pt idx="605">
                  <c:v>8.1109300000000004E-4</c:v>
                </c:pt>
                <c:pt idx="606">
                  <c:v>7.3644673333333327E-4</c:v>
                </c:pt>
                <c:pt idx="607">
                  <c:v>6.3740710000000003E-4</c:v>
                </c:pt>
                <c:pt idx="608">
                  <c:v>5.1316349999999992E-4</c:v>
                </c:pt>
                <c:pt idx="609">
                  <c:v>3.7115876666666669E-4</c:v>
                </c:pt>
                <c:pt idx="610">
                  <c:v>2.6899453333333333E-4</c:v>
                </c:pt>
                <c:pt idx="611">
                  <c:v>2.0752429999999997E-4</c:v>
                </c:pt>
                <c:pt idx="612">
                  <c:v>1.8760343333333335E-4</c:v>
                </c:pt>
                <c:pt idx="613">
                  <c:v>2.1008456666666666E-4</c:v>
                </c:pt>
                <c:pt idx="614">
                  <c:v>2.7582319999999998E-4</c:v>
                </c:pt>
                <c:pt idx="615">
                  <c:v>3.8567296666666668E-4</c:v>
                </c:pt>
                <c:pt idx="616">
                  <c:v>4.6902403333333329E-4</c:v>
                </c:pt>
                <c:pt idx="617">
                  <c:v>5.1811463333333333E-4</c:v>
                </c:pt>
                <c:pt idx="618">
                  <c:v>5.3452589999999998E-4</c:v>
                </c:pt>
                <c:pt idx="619">
                  <c:v>5.1984120000000001E-4</c:v>
                </c:pt>
                <c:pt idx="620">
                  <c:v>4.7564256666666663E-4</c:v>
                </c:pt>
                <c:pt idx="621">
                  <c:v>4.0351346666666672E-4</c:v>
                </c:pt>
                <c:pt idx="622">
                  <c:v>3.3666013333333327E-4</c:v>
                </c:pt>
                <c:pt idx="623">
                  <c:v>2.9145640000000002E-4</c:v>
                </c:pt>
                <c:pt idx="624">
                  <c:v>2.6629883333333337E-4</c:v>
                </c:pt>
                <c:pt idx="625">
                  <c:v>2.5958329999999996E-4</c:v>
                </c:pt>
                <c:pt idx="626">
                  <c:v>2.6970549999999997E-4</c:v>
                </c:pt>
                <c:pt idx="627">
                  <c:v>2.9506090000000002E-4</c:v>
                </c:pt>
                <c:pt idx="628">
                  <c:v>3.2454206666666664E-4</c:v>
                </c:pt>
                <c:pt idx="629">
                  <c:v>3.4356120000000005E-4</c:v>
                </c:pt>
                <c:pt idx="630">
                  <c:v>3.5207333333333338E-4</c:v>
                </c:pt>
                <c:pt idx="631">
                  <c:v>3.5003316666666666E-4</c:v>
                </c:pt>
                <c:pt idx="632">
                  <c:v>3.3739563333333331E-4</c:v>
                </c:pt>
                <c:pt idx="633">
                  <c:v>3.1411500000000001E-4</c:v>
                </c:pt>
                <c:pt idx="634">
                  <c:v>2.8289736666666665E-4</c:v>
                </c:pt>
                <c:pt idx="635">
                  <c:v>2.6175293333333328E-4</c:v>
                </c:pt>
                <c:pt idx="636">
                  <c:v>2.526656666666667E-4</c:v>
                </c:pt>
                <c:pt idx="637">
                  <c:v>2.5761990000000004E-4</c:v>
                </c:pt>
                <c:pt idx="638">
                  <c:v>2.7859913333333334E-4</c:v>
                </c:pt>
                <c:pt idx="639">
                  <c:v>3.1758696666666671E-4</c:v>
                </c:pt>
                <c:pt idx="640">
                  <c:v>3.7656846666666671E-4</c:v>
                </c:pt>
                <c:pt idx="641">
                  <c:v>4.0896133333333332E-4</c:v>
                </c:pt>
                <c:pt idx="642">
                  <c:v>4.0872973333333333E-4</c:v>
                </c:pt>
                <c:pt idx="643">
                  <c:v>3.7482489999999998E-4</c:v>
                </c:pt>
                <c:pt idx="644">
                  <c:v>3.0619956666666672E-4</c:v>
                </c:pt>
                <c:pt idx="645">
                  <c:v>2.0180523333333334E-4</c:v>
                </c:pt>
                <c:pt idx="646">
                  <c:v>6.0594113333333335E-5</c:v>
                </c:pt>
                <c:pt idx="647">
                  <c:v>-8.1860386666666668E-5</c:v>
                </c:pt>
                <c:pt idx="648">
                  <c:v>-2.0602426666666669E-4</c:v>
                </c:pt>
                <c:pt idx="649">
                  <c:v>-3.1006250000000001E-4</c:v>
                </c:pt>
                <c:pt idx="650">
                  <c:v>-3.9213976666666663E-4</c:v>
                </c:pt>
                <c:pt idx="651">
                  <c:v>-4.5042103333333333E-4</c:v>
                </c:pt>
                <c:pt idx="652">
                  <c:v>-4.8307106666666666E-4</c:v>
                </c:pt>
                <c:pt idx="653">
                  <c:v>-5.0558853333333329E-4</c:v>
                </c:pt>
                <c:pt idx="654">
                  <c:v>-5.3876E-4</c:v>
                </c:pt>
                <c:pt idx="655">
                  <c:v>-5.8104200000000004E-4</c:v>
                </c:pt>
                <c:pt idx="656">
                  <c:v>-6.3089139999999999E-4</c:v>
                </c:pt>
                <c:pt idx="657">
                  <c:v>-6.8676423333333331E-4</c:v>
                </c:pt>
                <c:pt idx="658">
                  <c:v>-7.4711689999999991E-4</c:v>
                </c:pt>
                <c:pt idx="659">
                  <c:v>-8.1445940000000004E-4</c:v>
                </c:pt>
                <c:pt idx="660">
                  <c:v>-9.016386666666666E-4</c:v>
                </c:pt>
                <c:pt idx="661">
                  <c:v>-1.0060412333333334E-3</c:v>
                </c:pt>
                <c:pt idx="662">
                  <c:v>-1.1250546666666666E-3</c:v>
                </c:pt>
                <c:pt idx="663">
                  <c:v>-1.2560653333333332E-3</c:v>
                </c:pt>
                <c:pt idx="664">
                  <c:v>-1.396462E-3</c:v>
                </c:pt>
                <c:pt idx="665">
                  <c:v>-1.5436296666666667E-3</c:v>
                </c:pt>
                <c:pt idx="666">
                  <c:v>-1.7002E-3</c:v>
                </c:pt>
                <c:pt idx="667">
                  <c:v>-1.8647150000000001E-3</c:v>
                </c:pt>
                <c:pt idx="668">
                  <c:v>-2.0352930000000001E-3</c:v>
                </c:pt>
                <c:pt idx="669">
                  <c:v>-2.2100520000000001E-3</c:v>
                </c:pt>
                <c:pt idx="670">
                  <c:v>-2.38711E-3</c:v>
                </c:pt>
                <c:pt idx="671">
                  <c:v>-2.5645843333333331E-3</c:v>
                </c:pt>
                <c:pt idx="672">
                  <c:v>-2.7441889999999997E-3</c:v>
                </c:pt>
                <c:pt idx="673">
                  <c:v>-2.9231676666666671E-3</c:v>
                </c:pt>
                <c:pt idx="674">
                  <c:v>-3.0978120000000001E-3</c:v>
                </c:pt>
                <c:pt idx="675">
                  <c:v>-3.2644133333333335E-3</c:v>
                </c:pt>
                <c:pt idx="676">
                  <c:v>-3.4192623333333329E-3</c:v>
                </c:pt>
                <c:pt idx="677">
                  <c:v>-3.55865E-3</c:v>
                </c:pt>
                <c:pt idx="678">
                  <c:v>-3.6936173333333333E-3</c:v>
                </c:pt>
                <c:pt idx="679">
                  <c:v>-3.8363133333333336E-3</c:v>
                </c:pt>
                <c:pt idx="680">
                  <c:v>-3.9835003333333332E-3</c:v>
                </c:pt>
                <c:pt idx="681">
                  <c:v>-4.1319423333333327E-3</c:v>
                </c:pt>
                <c:pt idx="682">
                  <c:v>-4.2784026666666669E-3</c:v>
                </c:pt>
                <c:pt idx="683">
                  <c:v>-4.4196426666666669E-3</c:v>
                </c:pt>
                <c:pt idx="684">
                  <c:v>-4.5587706666666665E-3</c:v>
                </c:pt>
                <c:pt idx="685">
                  <c:v>-4.7119683333333336E-3</c:v>
                </c:pt>
                <c:pt idx="686">
                  <c:v>-4.8765739999999998E-3</c:v>
                </c:pt>
                <c:pt idx="687">
                  <c:v>-5.0499276666666664E-3</c:v>
                </c:pt>
                <c:pt idx="688">
                  <c:v>-5.2293669999999995E-3</c:v>
                </c:pt>
                <c:pt idx="689">
                  <c:v>-5.4122323333333335E-3</c:v>
                </c:pt>
                <c:pt idx="690">
                  <c:v>-5.595050666666667E-3</c:v>
                </c:pt>
                <c:pt idx="691">
                  <c:v>-5.7600923333333337E-3</c:v>
                </c:pt>
                <c:pt idx="692">
                  <c:v>-5.9056936666666672E-3</c:v>
                </c:pt>
                <c:pt idx="693">
                  <c:v>-6.0302079999999996E-3</c:v>
                </c:pt>
                <c:pt idx="694">
                  <c:v>-6.1319876666666674E-3</c:v>
                </c:pt>
                <c:pt idx="695">
                  <c:v>-6.2093880000000006E-3</c:v>
                </c:pt>
                <c:pt idx="696">
                  <c:v>-6.2607606666666669E-3</c:v>
                </c:pt>
                <c:pt idx="697">
                  <c:v>-6.3104316666666672E-3</c:v>
                </c:pt>
                <c:pt idx="698">
                  <c:v>-6.3630103333333328E-3</c:v>
                </c:pt>
                <c:pt idx="699">
                  <c:v>-6.4164473333333345E-3</c:v>
                </c:pt>
                <c:pt idx="700">
                  <c:v>-6.468692666666667E-3</c:v>
                </c:pt>
                <c:pt idx="701">
                  <c:v>-6.5176986666666678E-3</c:v>
                </c:pt>
                <c:pt idx="702">
                  <c:v>-6.5614160000000005E-3</c:v>
                </c:pt>
                <c:pt idx="703">
                  <c:v>-6.599321333333334E-3</c:v>
                </c:pt>
                <c:pt idx="704">
                  <c:v>-6.6329299999999996E-3</c:v>
                </c:pt>
                <c:pt idx="705">
                  <c:v>-6.6618729999999996E-3</c:v>
                </c:pt>
                <c:pt idx="706">
                  <c:v>-6.6857803333333328E-3</c:v>
                </c:pt>
                <c:pt idx="707">
                  <c:v>-6.7042833333333324E-3</c:v>
                </c:pt>
                <c:pt idx="708">
                  <c:v>-6.7170120000000005E-3</c:v>
                </c:pt>
                <c:pt idx="709">
                  <c:v>-6.7135340000000002E-3</c:v>
                </c:pt>
                <c:pt idx="710">
                  <c:v>-6.6795773333333331E-3</c:v>
                </c:pt>
                <c:pt idx="711">
                  <c:v>-6.6183903333333341E-3</c:v>
                </c:pt>
                <c:pt idx="712">
                  <c:v>-6.5332246666666661E-3</c:v>
                </c:pt>
                <c:pt idx="713">
                  <c:v>-6.4273296666666662E-3</c:v>
                </c:pt>
                <c:pt idx="714">
                  <c:v>-6.3039563333333335E-3</c:v>
                </c:pt>
                <c:pt idx="715">
                  <c:v>-6.1699220000000004E-3</c:v>
                </c:pt>
                <c:pt idx="716">
                  <c:v>-6.040630333333334E-3</c:v>
                </c:pt>
                <c:pt idx="717">
                  <c:v>-5.9155566666666661E-3</c:v>
                </c:pt>
                <c:pt idx="718">
                  <c:v>-5.794173666666666E-3</c:v>
                </c:pt>
                <c:pt idx="719">
                  <c:v>-5.6759569999999997E-3</c:v>
                </c:pt>
                <c:pt idx="720">
                  <c:v>-5.560379666666667E-3</c:v>
                </c:pt>
                <c:pt idx="721">
                  <c:v>-5.4469159999999996E-3</c:v>
                </c:pt>
                <c:pt idx="722">
                  <c:v>-5.3221923333333331E-3</c:v>
                </c:pt>
                <c:pt idx="723">
                  <c:v>-5.1900470000000006E-3</c:v>
                </c:pt>
                <c:pt idx="724">
                  <c:v>-5.0541246666666664E-3</c:v>
                </c:pt>
                <c:pt idx="725">
                  <c:v>-4.9180690000000006E-3</c:v>
                </c:pt>
                <c:pt idx="726">
                  <c:v>-4.7855246666666665E-3</c:v>
                </c:pt>
                <c:pt idx="727">
                  <c:v>-4.6601363333333328E-3</c:v>
                </c:pt>
                <c:pt idx="728">
                  <c:v>-4.5430313333333335E-3</c:v>
                </c:pt>
                <c:pt idx="729">
                  <c:v>-4.4348360000000002E-3</c:v>
                </c:pt>
                <c:pt idx="730">
                  <c:v>-4.3381256666666672E-3</c:v>
                </c:pt>
                <c:pt idx="731">
                  <c:v>-4.2554766666666665E-3</c:v>
                </c:pt>
                <c:pt idx="732">
                  <c:v>-4.1894663333333334E-3</c:v>
                </c:pt>
                <c:pt idx="733">
                  <c:v>-4.142669666666667E-3</c:v>
                </c:pt>
                <c:pt idx="734">
                  <c:v>-4.1180619999999996E-3</c:v>
                </c:pt>
                <c:pt idx="735">
                  <c:v>-4.1086629999999994E-3</c:v>
                </c:pt>
                <c:pt idx="736">
                  <c:v>-4.1115980000000002E-3</c:v>
                </c:pt>
                <c:pt idx="737">
                  <c:v>-4.1239953333333332E-3</c:v>
                </c:pt>
                <c:pt idx="738">
                  <c:v>-4.1429813333333336E-3</c:v>
                </c:pt>
                <c:pt idx="739">
                  <c:v>-4.1656829999999999E-3</c:v>
                </c:pt>
                <c:pt idx="740">
                  <c:v>-4.182366666666667E-3</c:v>
                </c:pt>
                <c:pt idx="741">
                  <c:v>-4.1838366666666661E-3</c:v>
                </c:pt>
                <c:pt idx="742">
                  <c:v>-4.1738673333333335E-3</c:v>
                </c:pt>
                <c:pt idx="743">
                  <c:v>-4.156234E-3</c:v>
                </c:pt>
                <c:pt idx="744">
                  <c:v>-4.1347103333333338E-3</c:v>
                </c:pt>
                <c:pt idx="745">
                  <c:v>-4.1130726666666661E-3</c:v>
                </c:pt>
                <c:pt idx="746">
                  <c:v>-4.0940356666666665E-3</c:v>
                </c:pt>
                <c:pt idx="747">
                  <c:v>-3.9919083333333329E-3</c:v>
                </c:pt>
                <c:pt idx="748">
                  <c:v>-3.8100223333333333E-3</c:v>
                </c:pt>
                <c:pt idx="749">
                  <c:v>-3.5544170000000003E-3</c:v>
                </c:pt>
                <c:pt idx="750">
                  <c:v>-3.2311306666666668E-3</c:v>
                </c:pt>
                <c:pt idx="751">
                  <c:v>-2.8462020000000004E-3</c:v>
                </c:pt>
                <c:pt idx="752">
                  <c:v>-2.4056696666666668E-3</c:v>
                </c:pt>
                <c:pt idx="753">
                  <c:v>-1.9094326666666665E-3</c:v>
                </c:pt>
                <c:pt idx="754">
                  <c:v>-1.3636150000000001E-3</c:v>
                </c:pt>
                <c:pt idx="755">
                  <c:v>-7.7559800000000006E-4</c:v>
                </c:pt>
                <c:pt idx="756">
                  <c:v>-1.5276083333333332E-4</c:v>
                </c:pt>
                <c:pt idx="757">
                  <c:v>4.9751489999999999E-4</c:v>
                </c:pt>
                <c:pt idx="758">
                  <c:v>1.1678499999999998E-3</c:v>
                </c:pt>
                <c:pt idx="759">
                  <c:v>1.8137236666666667E-3</c:v>
                </c:pt>
                <c:pt idx="760">
                  <c:v>2.3946290000000001E-3</c:v>
                </c:pt>
                <c:pt idx="761">
                  <c:v>2.9037626666666666E-3</c:v>
                </c:pt>
                <c:pt idx="762">
                  <c:v>3.3343236666666665E-3</c:v>
                </c:pt>
                <c:pt idx="763">
                  <c:v>3.67951E-3</c:v>
                </c:pt>
                <c:pt idx="764">
                  <c:v>3.9325206666666664E-3</c:v>
                </c:pt>
                <c:pt idx="765">
                  <c:v>4.085254333333334E-3</c:v>
                </c:pt>
                <c:pt idx="766">
                  <c:v>4.1476539999999998E-3</c:v>
                </c:pt>
                <c:pt idx="767">
                  <c:v>4.1202203333333331E-3</c:v>
                </c:pt>
                <c:pt idx="768">
                  <c:v>4.0034556666666667E-3</c:v>
                </c:pt>
                <c:pt idx="769">
                  <c:v>3.797861E-3</c:v>
                </c:pt>
                <c:pt idx="770">
                  <c:v>3.5039373333333331E-3</c:v>
                </c:pt>
                <c:pt idx="771">
                  <c:v>3.1147230000000002E-3</c:v>
                </c:pt>
                <c:pt idx="772">
                  <c:v>2.6400566666666667E-3</c:v>
                </c:pt>
                <c:pt idx="773">
                  <c:v>2.0905993333333334E-3</c:v>
                </c:pt>
                <c:pt idx="774">
                  <c:v>1.4770116666666666E-3</c:v>
                </c:pt>
                <c:pt idx="775">
                  <c:v>8.0995356666666669E-4</c:v>
                </c:pt>
                <c:pt idx="776">
                  <c:v>1.0008552999999998E-4</c:v>
                </c:pt>
                <c:pt idx="777">
                  <c:v>-6.4193170000000001E-4</c:v>
                </c:pt>
                <c:pt idx="778">
                  <c:v>-1.3877373333333332E-3</c:v>
                </c:pt>
                <c:pt idx="779">
                  <c:v>-2.123252E-3</c:v>
                </c:pt>
                <c:pt idx="780">
                  <c:v>-2.8375193333333333E-3</c:v>
                </c:pt>
                <c:pt idx="781">
                  <c:v>-3.5195813333333335E-3</c:v>
                </c:pt>
                <c:pt idx="782">
                  <c:v>-4.1584820000000007E-3</c:v>
                </c:pt>
                <c:pt idx="783">
                  <c:v>-4.7432646666666668E-3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'srednje prva derivacija'!$T$1</c:f>
              <c:strCache>
                <c:ptCount val="1"/>
                <c:pt idx="0">
                  <c:v>neven s</c:v>
                </c:pt>
              </c:strCache>
            </c:strRef>
          </c:tx>
          <c:marker>
            <c:symbol val="none"/>
          </c:marker>
          <c:cat>
            <c:numRef>
              <c:f>'srednje prva derivacija'!$R$2:$R$797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cat>
          <c:val>
            <c:numRef>
              <c:f>'srednje prva derivacija'!$T$2:$T$797</c:f>
              <c:numCache>
                <c:formatCode>General</c:formatCode>
                <c:ptCount val="7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-6.4445249999999996E-3</c:v>
                </c:pt>
                <c:pt idx="13">
                  <c:v>-1.5501880000000001E-2</c:v>
                </c:pt>
                <c:pt idx="14">
                  <c:v>-1.6324026666666668E-2</c:v>
                </c:pt>
                <c:pt idx="15">
                  <c:v>-1.702441E-2</c:v>
                </c:pt>
                <c:pt idx="16">
                  <c:v>-1.759283E-2</c:v>
                </c:pt>
                <c:pt idx="17">
                  <c:v>-1.801908E-2</c:v>
                </c:pt>
                <c:pt idx="18">
                  <c:v>-1.829298E-2</c:v>
                </c:pt>
                <c:pt idx="19">
                  <c:v>-1.841974E-2</c:v>
                </c:pt>
                <c:pt idx="20">
                  <c:v>-1.8414336666666666E-2</c:v>
                </c:pt>
                <c:pt idx="21">
                  <c:v>-1.8276423333333333E-2</c:v>
                </c:pt>
                <c:pt idx="22">
                  <c:v>-1.8006996666666667E-2</c:v>
                </c:pt>
                <c:pt idx="23">
                  <c:v>-1.7607049999999999E-2</c:v>
                </c:pt>
                <c:pt idx="24">
                  <c:v>-1.707757E-2</c:v>
                </c:pt>
                <c:pt idx="25">
                  <c:v>-1.641956E-2</c:v>
                </c:pt>
                <c:pt idx="26">
                  <c:v>-1.5736980000000001E-2</c:v>
                </c:pt>
                <c:pt idx="27">
                  <c:v>-1.5052886666666666E-2</c:v>
                </c:pt>
                <c:pt idx="28">
                  <c:v>-1.437839E-2</c:v>
                </c:pt>
                <c:pt idx="29">
                  <c:v>-1.372459E-2</c:v>
                </c:pt>
                <c:pt idx="30">
                  <c:v>-1.3102596666666666E-2</c:v>
                </c:pt>
                <c:pt idx="31">
                  <c:v>-1.25235E-2</c:v>
                </c:pt>
                <c:pt idx="32">
                  <c:v>-1.1963053333333334E-2</c:v>
                </c:pt>
                <c:pt idx="33">
                  <c:v>-1.1394013333333333E-2</c:v>
                </c:pt>
                <c:pt idx="34">
                  <c:v>-1.0827286666666667E-2</c:v>
                </c:pt>
                <c:pt idx="35">
                  <c:v>-1.0273793333333335E-2</c:v>
                </c:pt>
                <c:pt idx="36">
                  <c:v>-9.74445E-3</c:v>
                </c:pt>
                <c:pt idx="37">
                  <c:v>-9.2501626666666656E-3</c:v>
                </c:pt>
                <c:pt idx="38">
                  <c:v>-8.7872920000000004E-3</c:v>
                </c:pt>
                <c:pt idx="39">
                  <c:v>-8.3014006666666668E-3</c:v>
                </c:pt>
                <c:pt idx="40">
                  <c:v>-7.8033553333333337E-3</c:v>
                </c:pt>
                <c:pt idx="41">
                  <c:v>-7.3040220000000003E-3</c:v>
                </c:pt>
                <c:pt idx="42">
                  <c:v>-6.8142673333333329E-3</c:v>
                </c:pt>
                <c:pt idx="43">
                  <c:v>-6.3449580000000004E-3</c:v>
                </c:pt>
                <c:pt idx="44">
                  <c:v>-5.9069606666666665E-3</c:v>
                </c:pt>
                <c:pt idx="45">
                  <c:v>-5.4701006666666675E-3</c:v>
                </c:pt>
                <c:pt idx="46">
                  <c:v>-5.0422526666666669E-3</c:v>
                </c:pt>
                <c:pt idx="47">
                  <c:v>-4.6285663333333329E-3</c:v>
                </c:pt>
                <c:pt idx="48">
                  <c:v>-4.2341946666666665E-3</c:v>
                </c:pt>
                <c:pt idx="49">
                  <c:v>-3.8642886666666668E-3</c:v>
                </c:pt>
                <c:pt idx="50">
                  <c:v>-3.5239986666666667E-3</c:v>
                </c:pt>
                <c:pt idx="51">
                  <c:v>-3.214304333333333E-3</c:v>
                </c:pt>
                <c:pt idx="52">
                  <c:v>-2.9385220000000003E-3</c:v>
                </c:pt>
                <c:pt idx="53">
                  <c:v>-2.7010060000000002E-3</c:v>
                </c:pt>
                <c:pt idx="54">
                  <c:v>-2.5061076666666664E-3</c:v>
                </c:pt>
                <c:pt idx="55">
                  <c:v>-2.3581803333333332E-3</c:v>
                </c:pt>
                <c:pt idx="56">
                  <c:v>-2.2615773333333334E-3</c:v>
                </c:pt>
                <c:pt idx="57">
                  <c:v>-2.2112073333333329E-3</c:v>
                </c:pt>
                <c:pt idx="58">
                  <c:v>-2.2061756666666671E-3</c:v>
                </c:pt>
                <c:pt idx="59">
                  <c:v>-2.2460560000000002E-3</c:v>
                </c:pt>
                <c:pt idx="60">
                  <c:v>-2.3304216666666668E-3</c:v>
                </c:pt>
                <c:pt idx="61">
                  <c:v>-2.4588470000000001E-3</c:v>
                </c:pt>
                <c:pt idx="62">
                  <c:v>-2.630904333333333E-3</c:v>
                </c:pt>
                <c:pt idx="63">
                  <c:v>-2.8427716666666668E-3</c:v>
                </c:pt>
                <c:pt idx="64">
                  <c:v>-3.0652079999999998E-3</c:v>
                </c:pt>
                <c:pt idx="65">
                  <c:v>-3.2949320000000004E-3</c:v>
                </c:pt>
                <c:pt idx="66">
                  <c:v>-3.5275370000000003E-3</c:v>
                </c:pt>
                <c:pt idx="67">
                  <c:v>-3.7586163333333338E-3</c:v>
                </c:pt>
                <c:pt idx="68">
                  <c:v>-3.9837620000000009E-3</c:v>
                </c:pt>
                <c:pt idx="69">
                  <c:v>-4.1985679999999997E-3</c:v>
                </c:pt>
                <c:pt idx="70">
                  <c:v>-4.4151146666666667E-3</c:v>
                </c:pt>
                <c:pt idx="71">
                  <c:v>-4.635207666666666E-3</c:v>
                </c:pt>
                <c:pt idx="72">
                  <c:v>-4.8555923333333329E-3</c:v>
                </c:pt>
                <c:pt idx="73">
                  <c:v>-5.0730139999999998E-3</c:v>
                </c:pt>
                <c:pt idx="74">
                  <c:v>-5.2842180000000002E-3</c:v>
                </c:pt>
                <c:pt idx="75">
                  <c:v>-5.4859499999999999E-3</c:v>
                </c:pt>
                <c:pt idx="76">
                  <c:v>-5.6801079999999997E-3</c:v>
                </c:pt>
                <c:pt idx="77">
                  <c:v>-5.8734166666666665E-3</c:v>
                </c:pt>
                <c:pt idx="78">
                  <c:v>-6.0617483333333328E-3</c:v>
                </c:pt>
                <c:pt idx="79">
                  <c:v>-6.240974333333333E-3</c:v>
                </c:pt>
                <c:pt idx="80">
                  <c:v>-6.4069663333333332E-3</c:v>
                </c:pt>
                <c:pt idx="81">
                  <c:v>-6.5555953333333332E-3</c:v>
                </c:pt>
                <c:pt idx="82">
                  <c:v>-6.6875646666666672E-3</c:v>
                </c:pt>
                <c:pt idx="83">
                  <c:v>-6.8147306666666669E-3</c:v>
                </c:pt>
                <c:pt idx="84">
                  <c:v>-6.9353376666666661E-3</c:v>
                </c:pt>
                <c:pt idx="85">
                  <c:v>-7.0476260000000004E-3</c:v>
                </c:pt>
                <c:pt idx="86">
                  <c:v>-7.1498393333333339E-3</c:v>
                </c:pt>
                <c:pt idx="87">
                  <c:v>-7.2402193333333332E-3</c:v>
                </c:pt>
                <c:pt idx="88">
                  <c:v>-7.3170073333333335E-3</c:v>
                </c:pt>
                <c:pt idx="89">
                  <c:v>-7.3915243333333332E-3</c:v>
                </c:pt>
                <c:pt idx="90">
                  <c:v>-7.4649473333333327E-3</c:v>
                </c:pt>
                <c:pt idx="91">
                  <c:v>-7.5359593333333341E-3</c:v>
                </c:pt>
                <c:pt idx="92">
                  <c:v>-7.6032446666666658E-3</c:v>
                </c:pt>
                <c:pt idx="93">
                  <c:v>-7.665486E-3</c:v>
                </c:pt>
                <c:pt idx="94">
                  <c:v>-7.7213660000000003E-3</c:v>
                </c:pt>
                <c:pt idx="95">
                  <c:v>-7.7690800000000003E-3</c:v>
                </c:pt>
                <c:pt idx="96">
                  <c:v>-7.8055210000000002E-3</c:v>
                </c:pt>
                <c:pt idx="97">
                  <c:v>-7.8301576666666671E-3</c:v>
                </c:pt>
                <c:pt idx="98">
                  <c:v>-7.8424583333333332E-3</c:v>
                </c:pt>
                <c:pt idx="99">
                  <c:v>-7.8418926666666677E-3</c:v>
                </c:pt>
                <c:pt idx="100">
                  <c:v>-7.8279273333333333E-3</c:v>
                </c:pt>
                <c:pt idx="101">
                  <c:v>-7.8047133333333336E-3</c:v>
                </c:pt>
                <c:pt idx="102">
                  <c:v>-7.7847113333333329E-3</c:v>
                </c:pt>
                <c:pt idx="103">
                  <c:v>-7.7681686666666678E-3</c:v>
                </c:pt>
                <c:pt idx="104">
                  <c:v>-7.7553309999999999E-3</c:v>
                </c:pt>
                <c:pt idx="105">
                  <c:v>-7.7464459999999997E-3</c:v>
                </c:pt>
                <c:pt idx="106">
                  <c:v>-7.7417596666666663E-3</c:v>
                </c:pt>
                <c:pt idx="107">
                  <c:v>-7.7414646666666672E-3</c:v>
                </c:pt>
                <c:pt idx="108">
                  <c:v>-7.740815666666667E-3</c:v>
                </c:pt>
                <c:pt idx="109">
                  <c:v>-7.7396869999999994E-3</c:v>
                </c:pt>
                <c:pt idx="110">
                  <c:v>-7.7378739999999996E-3</c:v>
                </c:pt>
                <c:pt idx="111">
                  <c:v>-7.7351703333333327E-3</c:v>
                </c:pt>
                <c:pt idx="112">
                  <c:v>-7.731373666666666E-3</c:v>
                </c:pt>
                <c:pt idx="113">
                  <c:v>-7.7262783333333328E-3</c:v>
                </c:pt>
                <c:pt idx="114">
                  <c:v>-7.6901233333333333E-3</c:v>
                </c:pt>
                <c:pt idx="115">
                  <c:v>-7.5989236666666668E-3</c:v>
                </c:pt>
                <c:pt idx="116">
                  <c:v>-7.4579906666666666E-3</c:v>
                </c:pt>
                <c:pt idx="117">
                  <c:v>-7.2726366666666662E-3</c:v>
                </c:pt>
                <c:pt idx="118">
                  <c:v>-7.0481743333333331E-3</c:v>
                </c:pt>
                <c:pt idx="119">
                  <c:v>-6.7899146666666665E-3</c:v>
                </c:pt>
                <c:pt idx="120">
                  <c:v>-6.4976266666666666E-3</c:v>
                </c:pt>
                <c:pt idx="121">
                  <c:v>-6.1644933333333332E-3</c:v>
                </c:pt>
                <c:pt idx="122">
                  <c:v>-5.7962276666666673E-3</c:v>
                </c:pt>
                <c:pt idx="123">
                  <c:v>-5.3985443333333339E-3</c:v>
                </c:pt>
                <c:pt idx="124">
                  <c:v>-4.9771553333333328E-3</c:v>
                </c:pt>
                <c:pt idx="125">
                  <c:v>-4.5377753333333331E-3</c:v>
                </c:pt>
                <c:pt idx="126">
                  <c:v>-4.0865979999999994E-3</c:v>
                </c:pt>
                <c:pt idx="127">
                  <c:v>-3.6326716666666668E-3</c:v>
                </c:pt>
                <c:pt idx="128">
                  <c:v>-3.1820023333333333E-3</c:v>
                </c:pt>
                <c:pt idx="129">
                  <c:v>-2.7405929999999999E-3</c:v>
                </c:pt>
                <c:pt idx="130">
                  <c:v>-2.3144493333333333E-3</c:v>
                </c:pt>
                <c:pt idx="131">
                  <c:v>-1.9095746666666668E-3</c:v>
                </c:pt>
                <c:pt idx="132">
                  <c:v>-1.531974E-3</c:v>
                </c:pt>
                <c:pt idx="133">
                  <c:v>-1.1880399999999998E-3</c:v>
                </c:pt>
                <c:pt idx="134">
                  <c:v>-8.8388479999999998E-4</c:v>
                </c:pt>
                <c:pt idx="135">
                  <c:v>-6.2554903333333336E-4</c:v>
                </c:pt>
                <c:pt idx="136">
                  <c:v>-4.1907226666666671E-4</c:v>
                </c:pt>
                <c:pt idx="137">
                  <c:v>-2.7049493333333334E-4</c:v>
                </c:pt>
                <c:pt idx="138">
                  <c:v>-1.8585706666666667E-4</c:v>
                </c:pt>
                <c:pt idx="139">
                  <c:v>-1.3522572666666669E-4</c:v>
                </c:pt>
                <c:pt idx="140">
                  <c:v>-9.1234970000000001E-5</c:v>
                </c:pt>
                <c:pt idx="141">
                  <c:v>-5.4800953333333334E-5</c:v>
                </c:pt>
                <c:pt idx="142">
                  <c:v>-2.6839853333333332E-5</c:v>
                </c:pt>
                <c:pt idx="143">
                  <c:v>-8.2678593333333336E-6</c:v>
                </c:pt>
                <c:pt idx="144">
                  <c:v>-1.1657690000000001E-9</c:v>
                </c:pt>
                <c:pt idx="145">
                  <c:v>-1.656529E-9</c:v>
                </c:pt>
                <c:pt idx="146">
                  <c:v>-2.1468130000000001E-9</c:v>
                </c:pt>
                <c:pt idx="147">
                  <c:v>-2.679745E-9</c:v>
                </c:pt>
                <c:pt idx="148">
                  <c:v>-3.2984480000000001E-9</c:v>
                </c:pt>
                <c:pt idx="149">
                  <c:v>-4.0460440000000003E-9</c:v>
                </c:pt>
                <c:pt idx="150">
                  <c:v>-4.9656570000000003E-9</c:v>
                </c:pt>
                <c:pt idx="151">
                  <c:v>-6.10041E-9</c:v>
                </c:pt>
                <c:pt idx="152">
                  <c:v>-6.9528719999999992E-9</c:v>
                </c:pt>
                <c:pt idx="153">
                  <c:v>-7.5206559999999995E-9</c:v>
                </c:pt>
                <c:pt idx="154">
                  <c:v>-7.7345599999999998E-9</c:v>
                </c:pt>
                <c:pt idx="155">
                  <c:v>-7.5253789999999996E-9</c:v>
                </c:pt>
                <c:pt idx="156">
                  <c:v>-6.8239110000000002E-9</c:v>
                </c:pt>
                <c:pt idx="157">
                  <c:v>-5.5609510000000002E-9</c:v>
                </c:pt>
                <c:pt idx="158">
                  <c:v>-4.0605750000000001E-9</c:v>
                </c:pt>
                <c:pt idx="159">
                  <c:v>-2.3681899999999999E-9</c:v>
                </c:pt>
                <c:pt idx="160">
                  <c:v>-5.5882190000000003E-10</c:v>
                </c:pt>
                <c:pt idx="161">
                  <c:v>1.292503E-9</c:v>
                </c:pt>
                <c:pt idx="162">
                  <c:v>3.1107600000000001E-9</c:v>
                </c:pt>
                <c:pt idx="163">
                  <c:v>4.8209240000000004E-9</c:v>
                </c:pt>
                <c:pt idx="164">
                  <c:v>6.3386499999999998E-9</c:v>
                </c:pt>
                <c:pt idx="165">
                  <c:v>7.2414800000000001E-9</c:v>
                </c:pt>
                <c:pt idx="166">
                  <c:v>7.5568599999999995E-9</c:v>
                </c:pt>
                <c:pt idx="167">
                  <c:v>7.3122339999999989E-9</c:v>
                </c:pt>
                <c:pt idx="168">
                  <c:v>6.5350499999999989E-9</c:v>
                </c:pt>
                <c:pt idx="169">
                  <c:v>5.2527499999999997E-9</c:v>
                </c:pt>
                <c:pt idx="170">
                  <c:v>3.5160270000000002E-9</c:v>
                </c:pt>
                <c:pt idx="171">
                  <c:v>2.478235E-9</c:v>
                </c:pt>
                <c:pt idx="172">
                  <c:v>2.1909640000000001E-9</c:v>
                </c:pt>
                <c:pt idx="173">
                  <c:v>2.625854E-9</c:v>
                </c:pt>
                <c:pt idx="174">
                  <c:v>3.7545480000000002E-9</c:v>
                </c:pt>
                <c:pt idx="175">
                  <c:v>5.5486860000000006E-9</c:v>
                </c:pt>
                <c:pt idx="176">
                  <c:v>7.9799090000000001E-9</c:v>
                </c:pt>
                <c:pt idx="177">
                  <c:v>1.001805E-8</c:v>
                </c:pt>
                <c:pt idx="178">
                  <c:v>1.1197410000000001E-8</c:v>
                </c:pt>
                <c:pt idx="179">
                  <c:v>1.1529930000000001E-8</c:v>
                </c:pt>
                <c:pt idx="180">
                  <c:v>1.102753E-8</c:v>
                </c:pt>
                <c:pt idx="181">
                  <c:v>9.7021470000000003E-9</c:v>
                </c:pt>
                <c:pt idx="182">
                  <c:v>7.5656929999999995E-9</c:v>
                </c:pt>
                <c:pt idx="183">
                  <c:v>5.0675430000000002E-9</c:v>
                </c:pt>
                <c:pt idx="184">
                  <c:v>2.735229E-9</c:v>
                </c:pt>
                <c:pt idx="185">
                  <c:v>6.2436410000000007E-10</c:v>
                </c:pt>
                <c:pt idx="186">
                  <c:v>-1.2094340000000001E-9</c:v>
                </c:pt>
                <c:pt idx="187">
                  <c:v>-2.710549E-9</c:v>
                </c:pt>
                <c:pt idx="188">
                  <c:v>-3.8233659999999998E-9</c:v>
                </c:pt>
                <c:pt idx="189">
                  <c:v>-4.6416370000000004E-9</c:v>
                </c:pt>
                <c:pt idx="190">
                  <c:v>-5.1925730000000009E-9</c:v>
                </c:pt>
                <c:pt idx="191">
                  <c:v>-5.545661E-9</c:v>
                </c:pt>
                <c:pt idx="192">
                  <c:v>-5.7703889999999996E-9</c:v>
                </c:pt>
                <c:pt idx="193">
                  <c:v>-5.9362429999999999E-9</c:v>
                </c:pt>
                <c:pt idx="194">
                  <c:v>-6.1127119999999999E-9</c:v>
                </c:pt>
                <c:pt idx="195">
                  <c:v>-6.3692820000000004E-9</c:v>
                </c:pt>
                <c:pt idx="196">
                  <c:v>-6.2614370000000001E-9</c:v>
                </c:pt>
                <c:pt idx="197">
                  <c:v>-5.798537E-9</c:v>
                </c:pt>
                <c:pt idx="198">
                  <c:v>-4.9268179999999999E-9</c:v>
                </c:pt>
                <c:pt idx="199">
                  <c:v>-3.5925140000000001E-9</c:v>
                </c:pt>
                <c:pt idx="200">
                  <c:v>-1.7418550000000001E-9</c:v>
                </c:pt>
                <c:pt idx="201">
                  <c:v>6.7892429999999999E-10</c:v>
                </c:pt>
                <c:pt idx="202">
                  <c:v>2.9448549999999998E-9</c:v>
                </c:pt>
                <c:pt idx="203">
                  <c:v>4.5534129999999996E-9</c:v>
                </c:pt>
                <c:pt idx="204">
                  <c:v>5.5011469999999988E-9</c:v>
                </c:pt>
                <c:pt idx="205">
                  <c:v>5.7846110000000003E-9</c:v>
                </c:pt>
                <c:pt idx="206">
                  <c:v>5.4003530000000012E-9</c:v>
                </c:pt>
                <c:pt idx="207">
                  <c:v>4.3449259999999998E-9</c:v>
                </c:pt>
                <c:pt idx="208">
                  <c:v>2.868371E-9</c:v>
                </c:pt>
                <c:pt idx="209">
                  <c:v>1.8597629999999997E-9</c:v>
                </c:pt>
                <c:pt idx="210">
                  <c:v>1.2493359999999999E-9</c:v>
                </c:pt>
                <c:pt idx="211">
                  <c:v>9.6732339999999997E-10</c:v>
                </c:pt>
                <c:pt idx="212">
                  <c:v>9.4395920000000007E-10</c:v>
                </c:pt>
                <c:pt idx="213">
                  <c:v>1.1094770000000001E-9</c:v>
                </c:pt>
                <c:pt idx="214">
                  <c:v>1.435241E-9</c:v>
                </c:pt>
                <c:pt idx="215">
                  <c:v>1.4395780000000001E-9</c:v>
                </c:pt>
                <c:pt idx="216">
                  <c:v>1.0906750000000001E-9</c:v>
                </c:pt>
                <c:pt idx="217">
                  <c:v>4.7681260000000003E-10</c:v>
                </c:pt>
                <c:pt idx="218">
                  <c:v>-3.1373520000000007E-10</c:v>
                </c:pt>
                <c:pt idx="219">
                  <c:v>-1.192692E-9</c:v>
                </c:pt>
                <c:pt idx="220">
                  <c:v>-2.0717800000000001E-9</c:v>
                </c:pt>
                <c:pt idx="221">
                  <c:v>-2.587099E-9</c:v>
                </c:pt>
                <c:pt idx="222">
                  <c:v>-2.4419759999999998E-9</c:v>
                </c:pt>
                <c:pt idx="223">
                  <c:v>-1.6909969999999999E-9</c:v>
                </c:pt>
                <c:pt idx="224">
                  <c:v>-3.8874850000000001E-10</c:v>
                </c:pt>
                <c:pt idx="225">
                  <c:v>1.4101809999999999E-9</c:v>
                </c:pt>
                <c:pt idx="226">
                  <c:v>3.651204E-9</c:v>
                </c:pt>
                <c:pt idx="227">
                  <c:v>5.8070490000000002E-9</c:v>
                </c:pt>
                <c:pt idx="228">
                  <c:v>7.0359919999999992E-9</c:v>
                </c:pt>
                <c:pt idx="229">
                  <c:v>7.3438949999999999E-9</c:v>
                </c:pt>
                <c:pt idx="230">
                  <c:v>6.7366169999999997E-9</c:v>
                </c:pt>
                <c:pt idx="231">
                  <c:v>5.220019E-9</c:v>
                </c:pt>
                <c:pt idx="232">
                  <c:v>2.7999609999999998E-9</c:v>
                </c:pt>
                <c:pt idx="233">
                  <c:v>-2.992019E-10</c:v>
                </c:pt>
                <c:pt idx="234">
                  <c:v>-2.9692799999999999E-9</c:v>
                </c:pt>
                <c:pt idx="235">
                  <c:v>-5.1450240000000009E-9</c:v>
                </c:pt>
                <c:pt idx="236">
                  <c:v>-6.7611810000000007E-9</c:v>
                </c:pt>
                <c:pt idx="237">
                  <c:v>-7.7525030000000004E-9</c:v>
                </c:pt>
                <c:pt idx="238">
                  <c:v>-8.0537369999999994E-9</c:v>
                </c:pt>
                <c:pt idx="239">
                  <c:v>-7.5996339999999994E-9</c:v>
                </c:pt>
                <c:pt idx="240">
                  <c:v>-6.9096620000000009E-9</c:v>
                </c:pt>
                <c:pt idx="241">
                  <c:v>-5.9984200000000001E-9</c:v>
                </c:pt>
                <c:pt idx="242">
                  <c:v>-4.9688590000000002E-9</c:v>
                </c:pt>
                <c:pt idx="243">
                  <c:v>-3.9239300000000001E-9</c:v>
                </c:pt>
                <c:pt idx="244">
                  <c:v>-2.9665840000000004E-9</c:v>
                </c:pt>
                <c:pt idx="245">
                  <c:v>-2.199772E-9</c:v>
                </c:pt>
                <c:pt idx="246">
                  <c:v>-1.3846640000000001E-9</c:v>
                </c:pt>
                <c:pt idx="247">
                  <c:v>-5.2209430000000003E-10</c:v>
                </c:pt>
                <c:pt idx="248">
                  <c:v>4.5923480000000001E-10</c:v>
                </c:pt>
                <c:pt idx="249">
                  <c:v>1.6306200000000001E-9</c:v>
                </c:pt>
                <c:pt idx="250">
                  <c:v>3.0633589999999997E-9</c:v>
                </c:pt>
                <c:pt idx="251">
                  <c:v>4.828749E-9</c:v>
                </c:pt>
                <c:pt idx="252">
                  <c:v>6.7623859999999994E-9</c:v>
                </c:pt>
                <c:pt idx="253">
                  <c:v>8.6821599999999993E-9</c:v>
                </c:pt>
                <c:pt idx="254">
                  <c:v>1.052501E-8</c:v>
                </c:pt>
                <c:pt idx="255">
                  <c:v>1.2227880000000002E-8</c:v>
                </c:pt>
                <c:pt idx="256">
                  <c:v>1.3727720000000001E-8</c:v>
                </c:pt>
                <c:pt idx="257">
                  <c:v>1.4961449999999999E-8</c:v>
                </c:pt>
                <c:pt idx="258">
                  <c:v>1.5881020000000001E-8</c:v>
                </c:pt>
                <c:pt idx="259">
                  <c:v>1.6126340000000001E-8</c:v>
                </c:pt>
                <c:pt idx="260">
                  <c:v>1.5654380000000001E-8</c:v>
                </c:pt>
                <c:pt idx="261">
                  <c:v>1.4474180000000001E-8</c:v>
                </c:pt>
                <c:pt idx="262">
                  <c:v>1.259481E-8</c:v>
                </c:pt>
                <c:pt idx="263">
                  <c:v>1.002534E-8</c:v>
                </c:pt>
                <c:pt idx="264">
                  <c:v>6.7748290000000004E-9</c:v>
                </c:pt>
                <c:pt idx="265">
                  <c:v>3.5206139999999999E-9</c:v>
                </c:pt>
                <c:pt idx="266">
                  <c:v>5.2290439999999998E-10</c:v>
                </c:pt>
                <c:pt idx="267">
                  <c:v>-2.1427839999999999E-9</c:v>
                </c:pt>
                <c:pt idx="268">
                  <c:v>-4.400935E-9</c:v>
                </c:pt>
                <c:pt idx="269">
                  <c:v>-6.1760309999999993E-9</c:v>
                </c:pt>
                <c:pt idx="270">
                  <c:v>-7.3925560000000003E-9</c:v>
                </c:pt>
                <c:pt idx="271">
                  <c:v>-8.2755449999999997E-9</c:v>
                </c:pt>
                <c:pt idx="272">
                  <c:v>-8.9844409999999995E-9</c:v>
                </c:pt>
                <c:pt idx="273">
                  <c:v>-9.5634400000000006E-9</c:v>
                </c:pt>
                <c:pt idx="274">
                  <c:v>-1.005674E-8</c:v>
                </c:pt>
                <c:pt idx="275">
                  <c:v>-1.0508530000000001E-8</c:v>
                </c:pt>
                <c:pt idx="276">
                  <c:v>-1.096301E-8</c:v>
                </c:pt>
                <c:pt idx="277">
                  <c:v>-1.135031E-8</c:v>
                </c:pt>
                <c:pt idx="278">
                  <c:v>-1.144607E-8</c:v>
                </c:pt>
                <c:pt idx="279">
                  <c:v>-1.1217339999999998E-8</c:v>
                </c:pt>
                <c:pt idx="280">
                  <c:v>-1.0631149999999999E-8</c:v>
                </c:pt>
                <c:pt idx="281">
                  <c:v>-9.6545389999999997E-9</c:v>
                </c:pt>
                <c:pt idx="282">
                  <c:v>-8.254543E-9</c:v>
                </c:pt>
                <c:pt idx="283">
                  <c:v>-6.3981979999999999E-9</c:v>
                </c:pt>
                <c:pt idx="284">
                  <c:v>-4.4545980000000001E-9</c:v>
                </c:pt>
                <c:pt idx="285">
                  <c:v>-2.4543950000000002E-9</c:v>
                </c:pt>
                <c:pt idx="286">
                  <c:v>-4.3688209999999994E-10</c:v>
                </c:pt>
                <c:pt idx="287">
                  <c:v>1.55865E-9</c:v>
                </c:pt>
                <c:pt idx="288">
                  <c:v>3.4929079999999995E-9</c:v>
                </c:pt>
                <c:pt idx="289">
                  <c:v>5.3266009999999997E-9</c:v>
                </c:pt>
                <c:pt idx="290">
                  <c:v>6.9750380000000001E-9</c:v>
                </c:pt>
                <c:pt idx="291">
                  <c:v>8.3599950000000001E-9</c:v>
                </c:pt>
                <c:pt idx="292">
                  <c:v>9.4498989999999995E-9</c:v>
                </c:pt>
                <c:pt idx="293">
                  <c:v>1.021318E-8</c:v>
                </c:pt>
                <c:pt idx="294">
                  <c:v>1.0618270000000001E-8</c:v>
                </c:pt>
                <c:pt idx="295">
                  <c:v>1.0633599999999999E-8</c:v>
                </c:pt>
                <c:pt idx="296">
                  <c:v>1.0277059999999999E-8</c:v>
                </c:pt>
                <c:pt idx="297">
                  <c:v>9.4219850000000001E-9</c:v>
                </c:pt>
                <c:pt idx="298">
                  <c:v>8.1323750000000001E-9</c:v>
                </c:pt>
                <c:pt idx="299">
                  <c:v>6.4722420000000002E-9</c:v>
                </c:pt>
                <c:pt idx="300">
                  <c:v>4.5055990000000003E-9</c:v>
                </c:pt>
                <c:pt idx="301">
                  <c:v>2.2964549999999998E-9</c:v>
                </c:pt>
                <c:pt idx="302">
                  <c:v>-1.1653229999999999E-10</c:v>
                </c:pt>
                <c:pt idx="303">
                  <c:v>-2.2542460000000001E-9</c:v>
                </c:pt>
                <c:pt idx="304">
                  <c:v>-4.1079979999999997E-9</c:v>
                </c:pt>
                <c:pt idx="305">
                  <c:v>-5.7016730000000012E-9</c:v>
                </c:pt>
                <c:pt idx="306">
                  <c:v>-7.0591550000000003E-9</c:v>
                </c:pt>
                <c:pt idx="307">
                  <c:v>-8.2043249999999996E-9</c:v>
                </c:pt>
                <c:pt idx="308">
                  <c:v>-9.1610690000000006E-9</c:v>
                </c:pt>
                <c:pt idx="309">
                  <c:v>-9.9626359999999994E-9</c:v>
                </c:pt>
                <c:pt idx="310">
                  <c:v>-1.064792E-8</c:v>
                </c:pt>
                <c:pt idx="311">
                  <c:v>-1.119094E-8</c:v>
                </c:pt>
                <c:pt idx="312">
                  <c:v>-1.1565719999999998E-8</c:v>
                </c:pt>
                <c:pt idx="313">
                  <c:v>-1.174628E-8</c:v>
                </c:pt>
                <c:pt idx="314">
                  <c:v>-1.170662E-8</c:v>
                </c:pt>
                <c:pt idx="315">
                  <c:v>-1.123744E-8</c:v>
                </c:pt>
                <c:pt idx="316">
                  <c:v>-1.0039729999999998E-8</c:v>
                </c:pt>
                <c:pt idx="317">
                  <c:v>-8.1432080000000007E-9</c:v>
                </c:pt>
                <c:pt idx="318">
                  <c:v>-5.5776049999999994E-9</c:v>
                </c:pt>
                <c:pt idx="319">
                  <c:v>-2.3726500000000001E-9</c:v>
                </c:pt>
                <c:pt idx="320">
                  <c:v>1.4419309999999999E-9</c:v>
                </c:pt>
                <c:pt idx="321">
                  <c:v>5.620423E-9</c:v>
                </c:pt>
                <c:pt idx="322">
                  <c:v>9.2420650000000002E-9</c:v>
                </c:pt>
                <c:pt idx="323">
                  <c:v>1.225903E-8</c:v>
                </c:pt>
                <c:pt idx="324">
                  <c:v>1.46235E-8</c:v>
                </c:pt>
                <c:pt idx="325">
                  <c:v>1.6287640000000001E-8</c:v>
                </c:pt>
                <c:pt idx="326">
                  <c:v>1.7203620000000001E-8</c:v>
                </c:pt>
                <c:pt idx="327">
                  <c:v>1.7323630000000001E-8</c:v>
                </c:pt>
                <c:pt idx="328">
                  <c:v>1.7249759999999999E-8</c:v>
                </c:pt>
                <c:pt idx="329">
                  <c:v>1.7015E-8</c:v>
                </c:pt>
                <c:pt idx="330">
                  <c:v>1.6646920000000001E-8</c:v>
                </c:pt>
                <c:pt idx="331">
                  <c:v>1.6173070000000001E-8</c:v>
                </c:pt>
                <c:pt idx="332">
                  <c:v>1.5621010000000001E-8</c:v>
                </c:pt>
                <c:pt idx="333">
                  <c:v>1.5018299999999999E-8</c:v>
                </c:pt>
                <c:pt idx="334">
                  <c:v>1.397949E-8</c:v>
                </c:pt>
                <c:pt idx="335">
                  <c:v>1.229009E-8</c:v>
                </c:pt>
                <c:pt idx="336">
                  <c:v>9.9726720000000007E-9</c:v>
                </c:pt>
                <c:pt idx="337">
                  <c:v>7.0498089999999998E-9</c:v>
                </c:pt>
                <c:pt idx="338">
                  <c:v>3.544063E-9</c:v>
                </c:pt>
                <c:pt idx="339">
                  <c:v>-5.2199709999999996E-10</c:v>
                </c:pt>
                <c:pt idx="340">
                  <c:v>-4.6580999999999999E-9</c:v>
                </c:pt>
                <c:pt idx="341">
                  <c:v>-7.970318E-9</c:v>
                </c:pt>
                <c:pt idx="342">
                  <c:v>-1.04472E-8</c:v>
                </c:pt>
                <c:pt idx="343">
                  <c:v>-1.2077310000000001E-8</c:v>
                </c:pt>
                <c:pt idx="344">
                  <c:v>-1.2849179999999998E-8</c:v>
                </c:pt>
                <c:pt idx="345">
                  <c:v>-1.275138E-8</c:v>
                </c:pt>
                <c:pt idx="346">
                  <c:v>-1.1851050000000001E-8</c:v>
                </c:pt>
                <c:pt idx="347">
                  <c:v>-1.129167E-8</c:v>
                </c:pt>
                <c:pt idx="348">
                  <c:v>-1.1031190000000001E-8</c:v>
                </c:pt>
                <c:pt idx="349">
                  <c:v>-1.1027559999999998E-8</c:v>
                </c:pt>
                <c:pt idx="350">
                  <c:v>-1.1238730000000001E-8</c:v>
                </c:pt>
                <c:pt idx="351">
                  <c:v>-1.162264E-8</c:v>
                </c:pt>
                <c:pt idx="352">
                  <c:v>-1.213726E-8</c:v>
                </c:pt>
                <c:pt idx="353">
                  <c:v>-1.2182419999999999E-8</c:v>
                </c:pt>
                <c:pt idx="354">
                  <c:v>-1.158041E-8</c:v>
                </c:pt>
                <c:pt idx="355">
                  <c:v>-1.0379449999999999E-8</c:v>
                </c:pt>
                <c:pt idx="356">
                  <c:v>-8.6277740000000003E-9</c:v>
                </c:pt>
                <c:pt idx="357">
                  <c:v>-6.3735940000000001E-9</c:v>
                </c:pt>
                <c:pt idx="358">
                  <c:v>-3.6651340000000002E-9</c:v>
                </c:pt>
                <c:pt idx="359">
                  <c:v>-9.207067E-10</c:v>
                </c:pt>
                <c:pt idx="360">
                  <c:v>1.4741070000000001E-9</c:v>
                </c:pt>
                <c:pt idx="361">
                  <c:v>3.4815839999999995E-9</c:v>
                </c:pt>
                <c:pt idx="362">
                  <c:v>5.0640019999999997E-9</c:v>
                </c:pt>
                <c:pt idx="363">
                  <c:v>6.1836359999999999E-9</c:v>
                </c:pt>
                <c:pt idx="364">
                  <c:v>6.8027650000000001E-9</c:v>
                </c:pt>
                <c:pt idx="365">
                  <c:v>7.0035540000000003E-9</c:v>
                </c:pt>
                <c:pt idx="366">
                  <c:v>6.8873369999999998E-9</c:v>
                </c:pt>
                <c:pt idx="367">
                  <c:v>6.5205729999999997E-9</c:v>
                </c:pt>
                <c:pt idx="368">
                  <c:v>5.9697210000000003E-9</c:v>
                </c:pt>
                <c:pt idx="369">
                  <c:v>5.3012380000000012E-9</c:v>
                </c:pt>
                <c:pt idx="370">
                  <c:v>4.5815830000000003E-9</c:v>
                </c:pt>
                <c:pt idx="371">
                  <c:v>3.8543669999999997E-9</c:v>
                </c:pt>
                <c:pt idx="372">
                  <c:v>2.8837049999999998E-9</c:v>
                </c:pt>
                <c:pt idx="373">
                  <c:v>1.663056E-9</c:v>
                </c:pt>
                <c:pt idx="374">
                  <c:v>1.4712440000000001E-10</c:v>
                </c:pt>
                <c:pt idx="375">
                  <c:v>-1.7093830000000001E-9</c:v>
                </c:pt>
                <c:pt idx="376">
                  <c:v>-3.9517619999999998E-9</c:v>
                </c:pt>
                <c:pt idx="377">
                  <c:v>-6.6253050000000002E-9</c:v>
                </c:pt>
                <c:pt idx="378">
                  <c:v>-8.9946720000000001E-9</c:v>
                </c:pt>
                <c:pt idx="379">
                  <c:v>-1.0788769999999999E-8</c:v>
                </c:pt>
                <c:pt idx="380">
                  <c:v>-1.197822E-8</c:v>
                </c:pt>
                <c:pt idx="381">
                  <c:v>-1.2533660000000001E-8</c:v>
                </c:pt>
                <c:pt idx="382">
                  <c:v>-1.242571E-8</c:v>
                </c:pt>
                <c:pt idx="383">
                  <c:v>-1.1625E-8</c:v>
                </c:pt>
                <c:pt idx="384">
                  <c:v>-1.0347630000000001E-8</c:v>
                </c:pt>
                <c:pt idx="385">
                  <c:v>-8.8591319999999992E-9</c:v>
                </c:pt>
                <c:pt idx="386">
                  <c:v>-7.1567759999999997E-9</c:v>
                </c:pt>
                <c:pt idx="387">
                  <c:v>-5.2378349999999998E-9</c:v>
                </c:pt>
                <c:pt idx="388">
                  <c:v>-3.0995839999999998E-9</c:v>
                </c:pt>
                <c:pt idx="389">
                  <c:v>-7.392954E-10</c:v>
                </c:pt>
                <c:pt idx="390">
                  <c:v>1.7524949999999997E-9</c:v>
                </c:pt>
                <c:pt idx="391">
                  <c:v>4.1034229999999996E-9</c:v>
                </c:pt>
                <c:pt idx="392">
                  <c:v>6.2523869999999996E-9</c:v>
                </c:pt>
                <c:pt idx="393">
                  <c:v>8.138286E-9</c:v>
                </c:pt>
                <c:pt idx="394">
                  <c:v>9.7000200000000006E-9</c:v>
                </c:pt>
                <c:pt idx="395">
                  <c:v>1.087649E-8</c:v>
                </c:pt>
                <c:pt idx="396">
                  <c:v>1.1606579999999999E-8</c:v>
                </c:pt>
                <c:pt idx="397">
                  <c:v>1.205833E-8</c:v>
                </c:pt>
                <c:pt idx="398">
                  <c:v>1.2223859999999999E-8</c:v>
                </c:pt>
                <c:pt idx="399">
                  <c:v>1.2121600000000001E-8</c:v>
                </c:pt>
                <c:pt idx="400">
                  <c:v>1.1770000000000001E-8</c:v>
                </c:pt>
                <c:pt idx="401">
                  <c:v>1.1187509999999998E-8</c:v>
                </c:pt>
                <c:pt idx="402">
                  <c:v>1.0392579999999999E-8</c:v>
                </c:pt>
                <c:pt idx="403">
                  <c:v>9.2479949999999996E-9</c:v>
                </c:pt>
                <c:pt idx="404">
                  <c:v>7.6747120000000001E-9</c:v>
                </c:pt>
                <c:pt idx="405">
                  <c:v>5.7194979999999997E-9</c:v>
                </c:pt>
                <c:pt idx="406">
                  <c:v>3.429123E-9</c:v>
                </c:pt>
                <c:pt idx="407">
                  <c:v>8.5035619999999998E-10</c:v>
                </c:pt>
                <c:pt idx="408">
                  <c:v>-1.9700359999999999E-9</c:v>
                </c:pt>
                <c:pt idx="409">
                  <c:v>1.1944196666666667E-5</c:v>
                </c:pt>
                <c:pt idx="410">
                  <c:v>6.0356280000000002E-5</c:v>
                </c:pt>
                <c:pt idx="411">
                  <c:v>1.4211246666666669E-4</c:v>
                </c:pt>
                <c:pt idx="412">
                  <c:v>2.5409100000000002E-4</c:v>
                </c:pt>
                <c:pt idx="413">
                  <c:v>3.9317010000000001E-4</c:v>
                </c:pt>
                <c:pt idx="414">
                  <c:v>5.562279666666667E-4</c:v>
                </c:pt>
                <c:pt idx="415">
                  <c:v>7.4619123333333334E-4</c:v>
                </c:pt>
                <c:pt idx="416">
                  <c:v>1.0696973666666667E-3</c:v>
                </c:pt>
                <c:pt idx="417">
                  <c:v>1.5139323333333333E-3</c:v>
                </c:pt>
                <c:pt idx="418">
                  <c:v>2.0660816666666667E-3</c:v>
                </c:pt>
                <c:pt idx="419">
                  <c:v>2.7133313333333338E-3</c:v>
                </c:pt>
                <c:pt idx="420">
                  <c:v>3.4428656666666666E-3</c:v>
                </c:pt>
                <c:pt idx="421">
                  <c:v>4.2418713333333335E-3</c:v>
                </c:pt>
                <c:pt idx="422">
                  <c:v>5.1175373333333333E-3</c:v>
                </c:pt>
                <c:pt idx="423">
                  <c:v>6.0608589999999992E-3</c:v>
                </c:pt>
                <c:pt idx="424">
                  <c:v>7.0569000000000005E-3</c:v>
                </c:pt>
                <c:pt idx="425">
                  <c:v>8.0907210000000004E-3</c:v>
                </c:pt>
                <c:pt idx="426">
                  <c:v>9.147384666666666E-3</c:v>
                </c:pt>
                <c:pt idx="427">
                  <c:v>1.0211953333333334E-2</c:v>
                </c:pt>
                <c:pt idx="428">
                  <c:v>1.1267440000000002E-2</c:v>
                </c:pt>
                <c:pt idx="429">
                  <c:v>1.2297183333333335E-2</c:v>
                </c:pt>
                <c:pt idx="430">
                  <c:v>1.3286576666666668E-2</c:v>
                </c:pt>
                <c:pt idx="431">
                  <c:v>1.4221009999999999E-2</c:v>
                </c:pt>
                <c:pt idx="432">
                  <c:v>1.5085873333333333E-2</c:v>
                </c:pt>
                <c:pt idx="433">
                  <c:v>1.5866556666666667E-2</c:v>
                </c:pt>
                <c:pt idx="434">
                  <c:v>1.6561666666666666E-2</c:v>
                </c:pt>
                <c:pt idx="435">
                  <c:v>1.7186006666666667E-2</c:v>
                </c:pt>
                <c:pt idx="436">
                  <c:v>1.7728000000000001E-2</c:v>
                </c:pt>
                <c:pt idx="437">
                  <c:v>1.8176063333333336E-2</c:v>
                </c:pt>
                <c:pt idx="438">
                  <c:v>1.8518629999999998E-2</c:v>
                </c:pt>
                <c:pt idx="439">
                  <c:v>1.874412E-2</c:v>
                </c:pt>
                <c:pt idx="440">
                  <c:v>1.8847503333333335E-2</c:v>
                </c:pt>
                <c:pt idx="441">
                  <c:v>1.8928486666666664E-2</c:v>
                </c:pt>
                <c:pt idx="442">
                  <c:v>1.8985826666666667E-2</c:v>
                </c:pt>
                <c:pt idx="443">
                  <c:v>1.9018360000000002E-2</c:v>
                </c:pt>
                <c:pt idx="444">
                  <c:v>1.9024936666666669E-2</c:v>
                </c:pt>
                <c:pt idx="445">
                  <c:v>1.9004403333333333E-2</c:v>
                </c:pt>
                <c:pt idx="446">
                  <c:v>1.8955606666666666E-2</c:v>
                </c:pt>
                <c:pt idx="447">
                  <c:v>1.8914566666666664E-2</c:v>
                </c:pt>
                <c:pt idx="448">
                  <c:v>1.8892306666666667E-2</c:v>
                </c:pt>
                <c:pt idx="449">
                  <c:v>1.8888003333333334E-2</c:v>
                </c:pt>
                <c:pt idx="450">
                  <c:v>1.8900846666666665E-2</c:v>
                </c:pt>
                <c:pt idx="451">
                  <c:v>1.8930026666666665E-2</c:v>
                </c:pt>
                <c:pt idx="452">
                  <c:v>1.897474E-2</c:v>
                </c:pt>
                <c:pt idx="453">
                  <c:v>1.9057723333333335E-2</c:v>
                </c:pt>
                <c:pt idx="454">
                  <c:v>1.9203700000000001E-2</c:v>
                </c:pt>
                <c:pt idx="455">
                  <c:v>1.9406886666666668E-2</c:v>
                </c:pt>
                <c:pt idx="456">
                  <c:v>1.9661509999999997E-2</c:v>
                </c:pt>
                <c:pt idx="457">
                  <c:v>1.9961783333333333E-2</c:v>
                </c:pt>
                <c:pt idx="458">
                  <c:v>2.0301936666666666E-2</c:v>
                </c:pt>
                <c:pt idx="459">
                  <c:v>2.0701863333333334E-2</c:v>
                </c:pt>
                <c:pt idx="460">
                  <c:v>2.1255449999999999E-2</c:v>
                </c:pt>
                <c:pt idx="461">
                  <c:v>2.1946473333333338E-2</c:v>
                </c:pt>
                <c:pt idx="462">
                  <c:v>2.2758733333333333E-2</c:v>
                </c:pt>
                <c:pt idx="463">
                  <c:v>2.3676006666666666E-2</c:v>
                </c:pt>
                <c:pt idx="464">
                  <c:v>2.468209E-2</c:v>
                </c:pt>
                <c:pt idx="465">
                  <c:v>2.5760773333333334E-2</c:v>
                </c:pt>
                <c:pt idx="466">
                  <c:v>2.7023673333333331E-2</c:v>
                </c:pt>
                <c:pt idx="467">
                  <c:v>2.8451103333333335E-2</c:v>
                </c:pt>
                <c:pt idx="468">
                  <c:v>3.0013963333333334E-2</c:v>
                </c:pt>
                <c:pt idx="469">
                  <c:v>3.1683126666666665E-2</c:v>
                </c:pt>
                <c:pt idx="470">
                  <c:v>3.3429489999999999E-2</c:v>
                </c:pt>
                <c:pt idx="471">
                  <c:v>3.5223943333333334E-2</c:v>
                </c:pt>
                <c:pt idx="472">
                  <c:v>3.7072126666666663E-2</c:v>
                </c:pt>
                <c:pt idx="473">
                  <c:v>3.8959559999999997E-2</c:v>
                </c:pt>
                <c:pt idx="474">
                  <c:v>4.0856709999999997E-2</c:v>
                </c:pt>
                <c:pt idx="475">
                  <c:v>4.2734043333333332E-2</c:v>
                </c:pt>
                <c:pt idx="476">
                  <c:v>4.4562026666666664E-2</c:v>
                </c:pt>
                <c:pt idx="477">
                  <c:v>4.6311126666666667E-2</c:v>
                </c:pt>
                <c:pt idx="478">
                  <c:v>4.7890500000000003E-2</c:v>
                </c:pt>
                <c:pt idx="479">
                  <c:v>4.9188816666666663E-2</c:v>
                </c:pt>
                <c:pt idx="480">
                  <c:v>5.0198933333333334E-2</c:v>
                </c:pt>
                <c:pt idx="481">
                  <c:v>5.0913706666666669E-2</c:v>
                </c:pt>
                <c:pt idx="482">
                  <c:v>5.1325996666666672E-2</c:v>
                </c:pt>
                <c:pt idx="483">
                  <c:v>5.1428653333333331E-2</c:v>
                </c:pt>
                <c:pt idx="484">
                  <c:v>5.1214313333333338E-2</c:v>
                </c:pt>
                <c:pt idx="485">
                  <c:v>5.0643966666666672E-2</c:v>
                </c:pt>
                <c:pt idx="486">
                  <c:v>4.9735436666666667E-2</c:v>
                </c:pt>
                <c:pt idx="487">
                  <c:v>4.8506553333333334E-2</c:v>
                </c:pt>
                <c:pt idx="488">
                  <c:v>4.6975129999999997E-2</c:v>
                </c:pt>
                <c:pt idx="489">
                  <c:v>4.5158996666666666E-2</c:v>
                </c:pt>
                <c:pt idx="490">
                  <c:v>4.3075966666666667E-2</c:v>
                </c:pt>
                <c:pt idx="491">
                  <c:v>4.0815906666666665E-2</c:v>
                </c:pt>
                <c:pt idx="492">
                  <c:v>3.841555E-2</c:v>
                </c:pt>
                <c:pt idx="493">
                  <c:v>3.5911963333333338E-2</c:v>
                </c:pt>
                <c:pt idx="494">
                  <c:v>3.334223E-2</c:v>
                </c:pt>
                <c:pt idx="495">
                  <c:v>3.0743423333333336E-2</c:v>
                </c:pt>
                <c:pt idx="496">
                  <c:v>2.8152630000000001E-2</c:v>
                </c:pt>
                <c:pt idx="497">
                  <c:v>2.5605786666666668E-2</c:v>
                </c:pt>
                <c:pt idx="498">
                  <c:v>2.3140956666666667E-2</c:v>
                </c:pt>
                <c:pt idx="499">
                  <c:v>2.0800086666666665E-2</c:v>
                </c:pt>
                <c:pt idx="500">
                  <c:v>1.8625123333333334E-2</c:v>
                </c:pt>
                <c:pt idx="501">
                  <c:v>1.6658013333333332E-2</c:v>
                </c:pt>
                <c:pt idx="502">
                  <c:v>1.4940710000000001E-2</c:v>
                </c:pt>
                <c:pt idx="503">
                  <c:v>1.3412183333333333E-2</c:v>
                </c:pt>
                <c:pt idx="504">
                  <c:v>1.1963370000000001E-2</c:v>
                </c:pt>
                <c:pt idx="505">
                  <c:v>1.0619836666666667E-2</c:v>
                </c:pt>
                <c:pt idx="506">
                  <c:v>9.4071336666666661E-3</c:v>
                </c:pt>
                <c:pt idx="507">
                  <c:v>8.3508159999999988E-3</c:v>
                </c:pt>
                <c:pt idx="508">
                  <c:v>7.4764446666666677E-3</c:v>
                </c:pt>
                <c:pt idx="509">
                  <c:v>6.7796429999999993E-3</c:v>
                </c:pt>
                <c:pt idx="510">
                  <c:v>6.1267266666666662E-3</c:v>
                </c:pt>
                <c:pt idx="511">
                  <c:v>5.5287333333333341E-3</c:v>
                </c:pt>
                <c:pt idx="512">
                  <c:v>4.9967036666666662E-3</c:v>
                </c:pt>
                <c:pt idx="513">
                  <c:v>4.5416780000000004E-3</c:v>
                </c:pt>
                <c:pt idx="514">
                  <c:v>4.1746969999999998E-3</c:v>
                </c:pt>
                <c:pt idx="515">
                  <c:v>3.9068006666666665E-3</c:v>
                </c:pt>
                <c:pt idx="516">
                  <c:v>3.6670796666666665E-3</c:v>
                </c:pt>
                <c:pt idx="517">
                  <c:v>3.4511279999999999E-3</c:v>
                </c:pt>
                <c:pt idx="518">
                  <c:v>3.262797E-3</c:v>
                </c:pt>
                <c:pt idx="519">
                  <c:v>3.1059363333333333E-3</c:v>
                </c:pt>
                <c:pt idx="520">
                  <c:v>2.9843960000000003E-3</c:v>
                </c:pt>
                <c:pt idx="521">
                  <c:v>2.9020246666666672E-3</c:v>
                </c:pt>
                <c:pt idx="522">
                  <c:v>2.8314849999999999E-3</c:v>
                </c:pt>
                <c:pt idx="523">
                  <c:v>2.7578199999999998E-3</c:v>
                </c:pt>
                <c:pt idx="524">
                  <c:v>2.6834066666666669E-3</c:v>
                </c:pt>
                <c:pt idx="525">
                  <c:v>2.6106243333333333E-3</c:v>
                </c:pt>
                <c:pt idx="526">
                  <c:v>2.5418526666666666E-3</c:v>
                </c:pt>
                <c:pt idx="527">
                  <c:v>2.4794696666666665E-3</c:v>
                </c:pt>
                <c:pt idx="528">
                  <c:v>2.4231219999999998E-3</c:v>
                </c:pt>
                <c:pt idx="529">
                  <c:v>2.3705620000000001E-3</c:v>
                </c:pt>
                <c:pt idx="530">
                  <c:v>2.3218756666666669E-3</c:v>
                </c:pt>
                <c:pt idx="531">
                  <c:v>2.2771493333333332E-3</c:v>
                </c:pt>
                <c:pt idx="532">
                  <c:v>2.2364713333333334E-3</c:v>
                </c:pt>
                <c:pt idx="533">
                  <c:v>2.199928666666667E-3</c:v>
                </c:pt>
                <c:pt idx="534">
                  <c:v>2.1664806666666665E-3</c:v>
                </c:pt>
                <c:pt idx="535">
                  <c:v>2.1273520000000003E-3</c:v>
                </c:pt>
                <c:pt idx="536">
                  <c:v>2.0836266666666666E-3</c:v>
                </c:pt>
                <c:pt idx="537">
                  <c:v>2.0363880000000001E-3</c:v>
                </c:pt>
                <c:pt idx="538">
                  <c:v>1.9867216666666666E-3</c:v>
                </c:pt>
                <c:pt idx="539">
                  <c:v>1.9357126666666666E-3</c:v>
                </c:pt>
                <c:pt idx="540">
                  <c:v>1.8844423333333332E-3</c:v>
                </c:pt>
                <c:pt idx="541">
                  <c:v>1.8389839999999999E-3</c:v>
                </c:pt>
                <c:pt idx="542">
                  <c:v>1.8009809999999999E-3</c:v>
                </c:pt>
                <c:pt idx="543">
                  <c:v>1.7712493333333333E-3</c:v>
                </c:pt>
                <c:pt idx="544">
                  <c:v>1.7506063333333332E-3</c:v>
                </c:pt>
                <c:pt idx="545">
                  <c:v>1.7398673333333334E-3</c:v>
                </c:pt>
                <c:pt idx="546">
                  <c:v>1.7398486666666668E-3</c:v>
                </c:pt>
                <c:pt idx="547">
                  <c:v>1.7456729999999999E-3</c:v>
                </c:pt>
                <c:pt idx="548">
                  <c:v>1.7537120000000002E-3</c:v>
                </c:pt>
                <c:pt idx="549">
                  <c:v>1.7630440000000001E-3</c:v>
                </c:pt>
                <c:pt idx="550">
                  <c:v>1.7727516666666667E-3</c:v>
                </c:pt>
                <c:pt idx="551">
                  <c:v>1.781915E-3</c:v>
                </c:pt>
                <c:pt idx="552">
                  <c:v>1.7896156666666668E-3</c:v>
                </c:pt>
                <c:pt idx="553">
                  <c:v>1.7955046666666668E-3</c:v>
                </c:pt>
                <c:pt idx="554">
                  <c:v>1.8000776666666667E-3</c:v>
                </c:pt>
                <c:pt idx="555">
                  <c:v>1.8042480000000003E-3</c:v>
                </c:pt>
                <c:pt idx="556">
                  <c:v>1.8089246666666665E-3</c:v>
                </c:pt>
                <c:pt idx="557">
                  <c:v>1.8150223333333333E-3</c:v>
                </c:pt>
                <c:pt idx="558">
                  <c:v>1.8234526666666667E-3</c:v>
                </c:pt>
                <c:pt idx="559">
                  <c:v>1.8336443333333335E-3</c:v>
                </c:pt>
                <c:pt idx="560">
                  <c:v>1.8347266666666666E-3</c:v>
                </c:pt>
                <c:pt idx="561">
                  <c:v>1.8267866666666667E-3</c:v>
                </c:pt>
                <c:pt idx="562">
                  <c:v>1.8099123333333335E-3</c:v>
                </c:pt>
                <c:pt idx="563">
                  <c:v>1.7841926666666667E-3</c:v>
                </c:pt>
                <c:pt idx="564">
                  <c:v>1.7497140000000001E-3</c:v>
                </c:pt>
                <c:pt idx="565">
                  <c:v>1.7065606666666667E-3</c:v>
                </c:pt>
                <c:pt idx="566">
                  <c:v>1.6651793333333333E-3</c:v>
                </c:pt>
                <c:pt idx="567">
                  <c:v>1.6271523333333331E-3</c:v>
                </c:pt>
                <c:pt idx="568">
                  <c:v>1.5923326666666667E-3</c:v>
                </c:pt>
                <c:pt idx="569">
                  <c:v>1.5605759999999999E-3</c:v>
                </c:pt>
                <c:pt idx="570">
                  <c:v>1.5317363333333331E-3</c:v>
                </c:pt>
                <c:pt idx="571">
                  <c:v>1.5056696666666668E-3</c:v>
                </c:pt>
                <c:pt idx="572">
                  <c:v>1.4832583333333333E-3</c:v>
                </c:pt>
                <c:pt idx="573">
                  <c:v>1.4656333333333332E-3</c:v>
                </c:pt>
                <c:pt idx="574">
                  <c:v>1.4536303333333332E-3</c:v>
                </c:pt>
                <c:pt idx="575">
                  <c:v>1.4480856666666665E-3</c:v>
                </c:pt>
                <c:pt idx="576">
                  <c:v>1.4498360000000001E-3</c:v>
                </c:pt>
                <c:pt idx="577">
                  <c:v>1.4597200000000001E-3</c:v>
                </c:pt>
                <c:pt idx="578">
                  <c:v>1.4682233333333332E-3</c:v>
                </c:pt>
                <c:pt idx="579">
                  <c:v>1.4580493333333335E-3</c:v>
                </c:pt>
                <c:pt idx="580">
                  <c:v>1.4305526666666668E-3</c:v>
                </c:pt>
                <c:pt idx="581">
                  <c:v>1.3870846666666665E-3</c:v>
                </c:pt>
                <c:pt idx="582">
                  <c:v>1.3289996666666665E-3</c:v>
                </c:pt>
                <c:pt idx="583">
                  <c:v>1.2576496666666665E-3</c:v>
                </c:pt>
                <c:pt idx="584">
                  <c:v>1.179671E-3</c:v>
                </c:pt>
                <c:pt idx="585">
                  <c:v>1.1357520333333333E-3</c:v>
                </c:pt>
                <c:pt idx="586">
                  <c:v>1.1232852666666667E-3</c:v>
                </c:pt>
                <c:pt idx="587">
                  <c:v>1.139663E-3</c:v>
                </c:pt>
                <c:pt idx="588">
                  <c:v>1.1822779999999999E-3</c:v>
                </c:pt>
                <c:pt idx="589">
                  <c:v>1.248521E-3</c:v>
                </c:pt>
                <c:pt idx="590">
                  <c:v>1.3357849999999999E-3</c:v>
                </c:pt>
                <c:pt idx="591">
                  <c:v>1.4067039999999999E-3</c:v>
                </c:pt>
                <c:pt idx="592">
                  <c:v>1.4576066666666667E-3</c:v>
                </c:pt>
                <c:pt idx="593">
                  <c:v>1.4904556666666669E-3</c:v>
                </c:pt>
                <c:pt idx="594">
                  <c:v>1.5072166666666668E-3</c:v>
                </c:pt>
                <c:pt idx="595">
                  <c:v>1.5098536666666666E-3</c:v>
                </c:pt>
                <c:pt idx="596">
                  <c:v>1.5003306666666668E-3</c:v>
                </c:pt>
                <c:pt idx="597">
                  <c:v>1.4865403333333335E-3</c:v>
                </c:pt>
                <c:pt idx="598">
                  <c:v>1.4727916666666667E-3</c:v>
                </c:pt>
                <c:pt idx="599">
                  <c:v>1.4593503333333333E-3</c:v>
                </c:pt>
                <c:pt idx="600">
                  <c:v>1.4464796666666668E-3</c:v>
                </c:pt>
                <c:pt idx="601">
                  <c:v>1.4344456666666667E-3</c:v>
                </c:pt>
                <c:pt idx="602">
                  <c:v>1.423515E-3</c:v>
                </c:pt>
                <c:pt idx="603">
                  <c:v>1.4039436666666667E-3</c:v>
                </c:pt>
                <c:pt idx="604">
                  <c:v>1.3586530000000002E-3</c:v>
                </c:pt>
                <c:pt idx="605">
                  <c:v>1.2872196666666666E-3</c:v>
                </c:pt>
                <c:pt idx="606">
                  <c:v>1.1892204666666666E-3</c:v>
                </c:pt>
                <c:pt idx="607">
                  <c:v>1.0642307666666668E-3</c:v>
                </c:pt>
                <c:pt idx="608">
                  <c:v>9.118279333333334E-4</c:v>
                </c:pt>
                <c:pt idx="609">
                  <c:v>7.399169666666666E-4</c:v>
                </c:pt>
                <c:pt idx="610">
                  <c:v>6.0788059999999997E-4</c:v>
                </c:pt>
                <c:pt idx="611">
                  <c:v>5.176856333333333E-4</c:v>
                </c:pt>
                <c:pt idx="612">
                  <c:v>4.7129849999999999E-4</c:v>
                </c:pt>
                <c:pt idx="613">
                  <c:v>4.706849E-4</c:v>
                </c:pt>
                <c:pt idx="614">
                  <c:v>5.1781203333333336E-4</c:v>
                </c:pt>
                <c:pt idx="615">
                  <c:v>6.1464696666666669E-4</c:v>
                </c:pt>
                <c:pt idx="616">
                  <c:v>6.8352123333333332E-4</c:v>
                </c:pt>
                <c:pt idx="617">
                  <c:v>7.1515173333333321E-4</c:v>
                </c:pt>
                <c:pt idx="618">
                  <c:v>7.1076053333333329E-4</c:v>
                </c:pt>
                <c:pt idx="619">
                  <c:v>6.7157030000000002E-4</c:v>
                </c:pt>
                <c:pt idx="620">
                  <c:v>5.9880493333333334E-4</c:v>
                </c:pt>
                <c:pt idx="621">
                  <c:v>4.9368476666666666E-4</c:v>
                </c:pt>
                <c:pt idx="622">
                  <c:v>4.0926900000000003E-4</c:v>
                </c:pt>
                <c:pt idx="623">
                  <c:v>3.7212330000000008E-4</c:v>
                </c:pt>
                <c:pt idx="624">
                  <c:v>3.7943253333333336E-4</c:v>
                </c:pt>
                <c:pt idx="625">
                  <c:v>4.2838323333333335E-4</c:v>
                </c:pt>
                <c:pt idx="626">
                  <c:v>5.1616336666666669E-4</c:v>
                </c:pt>
                <c:pt idx="627">
                  <c:v>6.3995873333333334E-4</c:v>
                </c:pt>
                <c:pt idx="628">
                  <c:v>7.701141666666666E-4</c:v>
                </c:pt>
                <c:pt idx="629">
                  <c:v>8.6674110000000001E-4</c:v>
                </c:pt>
                <c:pt idx="630">
                  <c:v>9.3098020000000005E-4</c:v>
                </c:pt>
                <c:pt idx="631">
                  <c:v>9.6396813333333336E-4</c:v>
                </c:pt>
                <c:pt idx="632">
                  <c:v>9.6684276666666677E-4</c:v>
                </c:pt>
                <c:pt idx="633">
                  <c:v>9.407413333333333E-4</c:v>
                </c:pt>
                <c:pt idx="634">
                  <c:v>8.9160126666666673E-4</c:v>
                </c:pt>
                <c:pt idx="635">
                  <c:v>8.471326000000001E-4</c:v>
                </c:pt>
                <c:pt idx="636">
                  <c:v>8.0892773333333338E-4</c:v>
                </c:pt>
                <c:pt idx="637">
                  <c:v>7.7858293333333336E-4</c:v>
                </c:pt>
                <c:pt idx="638">
                  <c:v>7.5769056666666671E-4</c:v>
                </c:pt>
                <c:pt idx="639">
                  <c:v>7.4784383333333343E-4</c:v>
                </c:pt>
                <c:pt idx="640">
                  <c:v>7.5063903333333337E-4</c:v>
                </c:pt>
                <c:pt idx="641">
                  <c:v>7.2926906666666671E-4</c:v>
                </c:pt>
                <c:pt idx="642">
                  <c:v>6.7808946666666656E-4</c:v>
                </c:pt>
                <c:pt idx="643">
                  <c:v>5.9554053333333331E-4</c:v>
                </c:pt>
                <c:pt idx="644">
                  <c:v>4.8006349999999998E-4</c:v>
                </c:pt>
                <c:pt idx="645">
                  <c:v>3.3009940000000001E-4</c:v>
                </c:pt>
                <c:pt idx="646">
                  <c:v>1.4408929999999999E-4</c:v>
                </c:pt>
                <c:pt idx="647">
                  <c:v>-4.9862476666666666E-5</c:v>
                </c:pt>
                <c:pt idx="648">
                  <c:v>-2.3149116666666667E-4</c:v>
                </c:pt>
                <c:pt idx="649">
                  <c:v>-3.9522276666666671E-4</c:v>
                </c:pt>
                <c:pt idx="650">
                  <c:v>-5.3548546666666661E-4</c:v>
                </c:pt>
                <c:pt idx="651">
                  <c:v>-6.4670233333333335E-4</c:v>
                </c:pt>
                <c:pt idx="652">
                  <c:v>-7.2330076666666675E-4</c:v>
                </c:pt>
                <c:pt idx="653">
                  <c:v>-7.9023943333333339E-4</c:v>
                </c:pt>
                <c:pt idx="654">
                  <c:v>-8.8533749999999999E-4</c:v>
                </c:pt>
                <c:pt idx="655">
                  <c:v>-1.0067297000000001E-3</c:v>
                </c:pt>
                <c:pt idx="656">
                  <c:v>-1.1525496333333334E-3</c:v>
                </c:pt>
                <c:pt idx="657">
                  <c:v>-1.3209333333333332E-3</c:v>
                </c:pt>
                <c:pt idx="658">
                  <c:v>-1.5100180000000001E-3</c:v>
                </c:pt>
                <c:pt idx="659">
                  <c:v>-1.719567E-3</c:v>
                </c:pt>
                <c:pt idx="660">
                  <c:v>-1.949902333333333E-3</c:v>
                </c:pt>
                <c:pt idx="661">
                  <c:v>-2.1966810000000002E-3</c:v>
                </c:pt>
                <c:pt idx="662">
                  <c:v>-2.455558E-3</c:v>
                </c:pt>
                <c:pt idx="663">
                  <c:v>-2.7221906666666669E-3</c:v>
                </c:pt>
                <c:pt idx="664">
                  <c:v>-2.9922360000000001E-3</c:v>
                </c:pt>
                <c:pt idx="665">
                  <c:v>-3.2613503333333333E-3</c:v>
                </c:pt>
                <c:pt idx="666">
                  <c:v>-3.523848E-3</c:v>
                </c:pt>
                <c:pt idx="667">
                  <c:v>-3.7756776666666666E-3</c:v>
                </c:pt>
                <c:pt idx="668">
                  <c:v>-4.0127579999999999E-3</c:v>
                </c:pt>
                <c:pt idx="669">
                  <c:v>-4.2310059999999998E-3</c:v>
                </c:pt>
                <c:pt idx="670">
                  <c:v>-4.4263383333333342E-3</c:v>
                </c:pt>
                <c:pt idx="671">
                  <c:v>-4.5946746666666672E-3</c:v>
                </c:pt>
                <c:pt idx="672">
                  <c:v>-4.7704706666666661E-3</c:v>
                </c:pt>
                <c:pt idx="673">
                  <c:v>-4.9634206666666668E-3</c:v>
                </c:pt>
                <c:pt idx="674">
                  <c:v>-5.1688690000000004E-3</c:v>
                </c:pt>
                <c:pt idx="675">
                  <c:v>-5.3821656666666667E-3</c:v>
                </c:pt>
                <c:pt idx="676">
                  <c:v>-5.5986529999999994E-3</c:v>
                </c:pt>
                <c:pt idx="677">
                  <c:v>-5.8136793333333327E-3</c:v>
                </c:pt>
                <c:pt idx="678">
                  <c:v>-6.0332529999999997E-3</c:v>
                </c:pt>
                <c:pt idx="679">
                  <c:v>-6.2639936666666661E-3</c:v>
                </c:pt>
                <c:pt idx="680">
                  <c:v>-6.5014433333333331E-3</c:v>
                </c:pt>
                <c:pt idx="681">
                  <c:v>-6.7411399999999996E-3</c:v>
                </c:pt>
                <c:pt idx="682">
                  <c:v>-6.9786266666666671E-3</c:v>
                </c:pt>
                <c:pt idx="683">
                  <c:v>-7.2094413333333336E-3</c:v>
                </c:pt>
                <c:pt idx="684">
                  <c:v>-7.4380506666666671E-3</c:v>
                </c:pt>
                <c:pt idx="685">
                  <c:v>-7.6860456666666662E-3</c:v>
                </c:pt>
                <c:pt idx="686">
                  <c:v>-7.9490929999999991E-3</c:v>
                </c:pt>
                <c:pt idx="687">
                  <c:v>-8.2228586666666676E-3</c:v>
                </c:pt>
                <c:pt idx="688">
                  <c:v>-8.5030066666666668E-3</c:v>
                </c:pt>
                <c:pt idx="689">
                  <c:v>-8.7852033333333333E-3</c:v>
                </c:pt>
                <c:pt idx="690">
                  <c:v>-9.0634103333333341E-3</c:v>
                </c:pt>
                <c:pt idx="691">
                  <c:v>-9.3033339999999999E-3</c:v>
                </c:pt>
                <c:pt idx="692">
                  <c:v>-9.5028803333333332E-3</c:v>
                </c:pt>
                <c:pt idx="693">
                  <c:v>-9.6599736666666668E-3</c:v>
                </c:pt>
                <c:pt idx="694">
                  <c:v>-9.772540666666666E-3</c:v>
                </c:pt>
                <c:pt idx="695">
                  <c:v>-9.8385070000000015E-3</c:v>
                </c:pt>
                <c:pt idx="696">
                  <c:v>-9.8557980000000007E-3</c:v>
                </c:pt>
                <c:pt idx="697">
                  <c:v>-9.8588786666666661E-3</c:v>
                </c:pt>
                <c:pt idx="698">
                  <c:v>-9.8567746666666668E-3</c:v>
                </c:pt>
                <c:pt idx="699">
                  <c:v>-9.8485320000000001E-3</c:v>
                </c:pt>
                <c:pt idx="700">
                  <c:v>-9.8331903333333335E-3</c:v>
                </c:pt>
                <c:pt idx="701">
                  <c:v>-9.8097923333333326E-3</c:v>
                </c:pt>
                <c:pt idx="702">
                  <c:v>-9.7773793333333341E-3</c:v>
                </c:pt>
                <c:pt idx="703">
                  <c:v>-9.7356963333333334E-3</c:v>
                </c:pt>
                <c:pt idx="704">
                  <c:v>-9.6863243333333328E-3</c:v>
                </c:pt>
                <c:pt idx="705">
                  <c:v>-9.6297146666666656E-3</c:v>
                </c:pt>
                <c:pt idx="706">
                  <c:v>-9.5663183333333322E-3</c:v>
                </c:pt>
                <c:pt idx="707">
                  <c:v>-9.4965886666666666E-3</c:v>
                </c:pt>
                <c:pt idx="708">
                  <c:v>-9.420978E-3</c:v>
                </c:pt>
                <c:pt idx="709">
                  <c:v>-9.3269513333333331E-3</c:v>
                </c:pt>
                <c:pt idx="710">
                  <c:v>-9.1983636666666674E-3</c:v>
                </c:pt>
                <c:pt idx="711">
                  <c:v>-9.0410743333333345E-3</c:v>
                </c:pt>
                <c:pt idx="712">
                  <c:v>-8.860942333333335E-3</c:v>
                </c:pt>
                <c:pt idx="713">
                  <c:v>-8.6638246666666668E-3</c:v>
                </c:pt>
                <c:pt idx="714">
                  <c:v>-8.4555806666666653E-3</c:v>
                </c:pt>
                <c:pt idx="715">
                  <c:v>-8.2430503333333332E-3</c:v>
                </c:pt>
                <c:pt idx="716">
                  <c:v>-8.0188163333333329E-3</c:v>
                </c:pt>
                <c:pt idx="717">
                  <c:v>-7.7846310000000002E-3</c:v>
                </c:pt>
                <c:pt idx="718">
                  <c:v>-7.5422416666666671E-3</c:v>
                </c:pt>
                <c:pt idx="719">
                  <c:v>-7.2934000000000011E-3</c:v>
                </c:pt>
                <c:pt idx="720">
                  <c:v>-7.0398546666666671E-3</c:v>
                </c:pt>
                <c:pt idx="721">
                  <c:v>-6.7833566666666671E-3</c:v>
                </c:pt>
                <c:pt idx="722">
                  <c:v>-6.5174156666666675E-3</c:v>
                </c:pt>
                <c:pt idx="723">
                  <c:v>-6.2475420000000009E-3</c:v>
                </c:pt>
                <c:pt idx="724">
                  <c:v>-5.9787986666666668E-3</c:v>
                </c:pt>
                <c:pt idx="725">
                  <c:v>-5.7162533333333333E-3</c:v>
                </c:pt>
                <c:pt idx="726">
                  <c:v>-5.4649709999999999E-3</c:v>
                </c:pt>
                <c:pt idx="727">
                  <c:v>-5.2300159999999997E-3</c:v>
                </c:pt>
                <c:pt idx="728">
                  <c:v>-5.0125433333333335E-3</c:v>
                </c:pt>
                <c:pt idx="729">
                  <c:v>-4.8142970000000004E-3</c:v>
                </c:pt>
                <c:pt idx="730">
                  <c:v>-4.6395853333333339E-3</c:v>
                </c:pt>
                <c:pt idx="731">
                  <c:v>-4.4927123333333334E-3</c:v>
                </c:pt>
                <c:pt idx="732">
                  <c:v>-4.3779863333333335E-3</c:v>
                </c:pt>
                <c:pt idx="733">
                  <c:v>-4.2997146666666668E-3</c:v>
                </c:pt>
                <c:pt idx="734">
                  <c:v>-4.2534263333333334E-3</c:v>
                </c:pt>
                <c:pt idx="735">
                  <c:v>-4.2200100000000006E-3</c:v>
                </c:pt>
                <c:pt idx="736">
                  <c:v>-4.1977783333333333E-3</c:v>
                </c:pt>
                <c:pt idx="737">
                  <c:v>-4.1850393333333338E-3</c:v>
                </c:pt>
                <c:pt idx="738">
                  <c:v>-4.1801033333333333E-3</c:v>
                </c:pt>
                <c:pt idx="739">
                  <c:v>-4.1812813333333325E-3</c:v>
                </c:pt>
                <c:pt idx="740">
                  <c:v>-4.175351333333333E-3</c:v>
                </c:pt>
                <c:pt idx="741">
                  <c:v>-4.1346193333333331E-3</c:v>
                </c:pt>
                <c:pt idx="742">
                  <c:v>-4.0641026666666672E-3</c:v>
                </c:pt>
                <c:pt idx="743">
                  <c:v>-3.9688179999999998E-3</c:v>
                </c:pt>
                <c:pt idx="744">
                  <c:v>-3.8537813333333333E-3</c:v>
                </c:pt>
                <c:pt idx="745">
                  <c:v>-3.7240110000000006E-3</c:v>
                </c:pt>
                <c:pt idx="746">
                  <c:v>-3.5825460000000003E-3</c:v>
                </c:pt>
                <c:pt idx="747">
                  <c:v>-3.3023213333333336E-3</c:v>
                </c:pt>
                <c:pt idx="748">
                  <c:v>-2.8934580000000002E-3</c:v>
                </c:pt>
                <c:pt idx="749">
                  <c:v>-2.3681346666666668E-3</c:v>
                </c:pt>
                <c:pt idx="750">
                  <c:v>-1.738531E-3</c:v>
                </c:pt>
                <c:pt idx="751">
                  <c:v>-1.0168266E-3</c:v>
                </c:pt>
                <c:pt idx="752">
                  <c:v>-2.1520109999999997E-4</c:v>
                </c:pt>
                <c:pt idx="753">
                  <c:v>6.981707666666668E-4</c:v>
                </c:pt>
                <c:pt idx="754">
                  <c:v>1.718324E-3</c:v>
                </c:pt>
                <c:pt idx="755">
                  <c:v>2.8282316666666668E-3</c:v>
                </c:pt>
                <c:pt idx="756">
                  <c:v>4.0108689999999994E-3</c:v>
                </c:pt>
                <c:pt idx="757">
                  <c:v>5.2492096666666667E-3</c:v>
                </c:pt>
                <c:pt idx="758">
                  <c:v>6.5262256666666664E-3</c:v>
                </c:pt>
                <c:pt idx="759">
                  <c:v>7.8028490000000006E-3</c:v>
                </c:pt>
                <c:pt idx="760">
                  <c:v>9.0409716666666664E-3</c:v>
                </c:pt>
                <c:pt idx="761">
                  <c:v>1.0223143333333334E-2</c:v>
                </c:pt>
                <c:pt idx="762">
                  <c:v>1.1331920000000001E-2</c:v>
                </c:pt>
                <c:pt idx="763">
                  <c:v>1.2349846666666666E-2</c:v>
                </c:pt>
                <c:pt idx="764">
                  <c:v>1.3259483333333334E-2</c:v>
                </c:pt>
                <c:pt idx="765">
                  <c:v>1.4027433333333332E-2</c:v>
                </c:pt>
                <c:pt idx="766">
                  <c:v>1.4632463333333333E-2</c:v>
                </c:pt>
                <c:pt idx="767">
                  <c:v>1.5069616666666666E-2</c:v>
                </c:pt>
                <c:pt idx="768">
                  <c:v>1.5333906666666668E-2</c:v>
                </c:pt>
                <c:pt idx="769">
                  <c:v>1.5420376666666668E-2</c:v>
                </c:pt>
                <c:pt idx="770">
                  <c:v>1.5324063333333334E-2</c:v>
                </c:pt>
                <c:pt idx="771">
                  <c:v>1.5028406666666667E-2</c:v>
                </c:pt>
                <c:pt idx="772">
                  <c:v>1.4560499999999999E-2</c:v>
                </c:pt>
                <c:pt idx="773">
                  <c:v>1.3932913333333333E-2</c:v>
                </c:pt>
                <c:pt idx="774">
                  <c:v>1.3158213333333333E-2</c:v>
                </c:pt>
                <c:pt idx="775">
                  <c:v>1.2248960000000001E-2</c:v>
                </c:pt>
                <c:pt idx="776">
                  <c:v>1.1217716666666669E-2</c:v>
                </c:pt>
                <c:pt idx="777">
                  <c:v>1.0077056666666667E-2</c:v>
                </c:pt>
                <c:pt idx="778">
                  <c:v>8.881175333333333E-3</c:v>
                </c:pt>
                <c:pt idx="779">
                  <c:v>7.6588893333333326E-3</c:v>
                </c:pt>
                <c:pt idx="780">
                  <c:v>6.4281416666666672E-3</c:v>
                </c:pt>
                <c:pt idx="781">
                  <c:v>5.2068780000000007E-3</c:v>
                </c:pt>
                <c:pt idx="782">
                  <c:v>4.0130426666666668E-3</c:v>
                </c:pt>
                <c:pt idx="783">
                  <c:v>2.8645799999999998E-3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'srednje prva derivacija'!$U$1</c:f>
              <c:strCache>
                <c:ptCount val="1"/>
                <c:pt idx="0">
                  <c:v>GT s</c:v>
                </c:pt>
              </c:strCache>
            </c:strRef>
          </c:tx>
          <c:marker>
            <c:symbol val="none"/>
          </c:marker>
          <c:cat>
            <c:numRef>
              <c:f>'srednje prva derivacija'!$R$2:$R$797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cat>
          <c:val>
            <c:numRef>
              <c:f>'srednje prva derivacija'!$U$2:$U$797</c:f>
              <c:numCache>
                <c:formatCode>General</c:formatCode>
                <c:ptCount val="7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-1.2020313333333333E-2</c:v>
                </c:pt>
                <c:pt idx="13">
                  <c:v>-1.4762370000000002E-2</c:v>
                </c:pt>
                <c:pt idx="14">
                  <c:v>-1.5439756666666667E-2</c:v>
                </c:pt>
                <c:pt idx="15">
                  <c:v>-1.5898409999999998E-2</c:v>
                </c:pt>
                <c:pt idx="16">
                  <c:v>-1.6136956666666664E-2</c:v>
                </c:pt>
                <c:pt idx="17">
                  <c:v>-1.6154003333333333E-2</c:v>
                </c:pt>
                <c:pt idx="18">
                  <c:v>-1.5948183333333334E-2</c:v>
                </c:pt>
                <c:pt idx="19">
                  <c:v>-1.5534316666666666E-2</c:v>
                </c:pt>
                <c:pt idx="20">
                  <c:v>-1.4968523333333332E-2</c:v>
                </c:pt>
                <c:pt idx="21">
                  <c:v>-1.4257953333333332E-2</c:v>
                </c:pt>
                <c:pt idx="22">
                  <c:v>-1.3410319999999998E-2</c:v>
                </c:pt>
                <c:pt idx="23">
                  <c:v>-1.2433359999999999E-2</c:v>
                </c:pt>
                <c:pt idx="24">
                  <c:v>-1.1334800000000001E-2</c:v>
                </c:pt>
                <c:pt idx="25">
                  <c:v>-1.0122366333333334E-2</c:v>
                </c:pt>
                <c:pt idx="26">
                  <c:v>-8.9086403333333338E-3</c:v>
                </c:pt>
                <c:pt idx="27">
                  <c:v>-7.7246513333333331E-3</c:v>
                </c:pt>
                <c:pt idx="28">
                  <c:v>-6.5873973333333323E-3</c:v>
                </c:pt>
                <c:pt idx="29">
                  <c:v>-5.513878333333333E-3</c:v>
                </c:pt>
                <c:pt idx="30">
                  <c:v>-4.5210939999999998E-3</c:v>
                </c:pt>
                <c:pt idx="31">
                  <c:v>-3.6260443333333333E-3</c:v>
                </c:pt>
                <c:pt idx="32">
                  <c:v>-2.8221153333333332E-3</c:v>
                </c:pt>
                <c:pt idx="33">
                  <c:v>-2.1070289999999998E-3</c:v>
                </c:pt>
                <c:pt idx="34">
                  <c:v>-1.4945885000000002E-3</c:v>
                </c:pt>
                <c:pt idx="35">
                  <c:v>-9.9859686666666663E-4</c:v>
                </c:pt>
                <c:pt idx="36">
                  <c:v>-6.3285843333333333E-4</c:v>
                </c:pt>
                <c:pt idx="37">
                  <c:v>-4.111753286666667E-4</c:v>
                </c:pt>
                <c:pt idx="38">
                  <c:v>-3.0462568366666667E-4</c:v>
                </c:pt>
                <c:pt idx="39">
                  <c:v>-2.1095867366666666E-4</c:v>
                </c:pt>
                <c:pt idx="40">
                  <c:v>-1.3204925733333335E-4</c:v>
                </c:pt>
                <c:pt idx="41">
                  <c:v>-6.9772379666666658E-5</c:v>
                </c:pt>
                <c:pt idx="42">
                  <c:v>-2.6002972333333338E-5</c:v>
                </c:pt>
                <c:pt idx="43">
                  <c:v>-2.6159556666666665E-6</c:v>
                </c:pt>
                <c:pt idx="44">
                  <c:v>-1.486283E-6</c:v>
                </c:pt>
                <c:pt idx="45">
                  <c:v>-9.4199119999999999E-7</c:v>
                </c:pt>
                <c:pt idx="46">
                  <c:v>-4.7047049999999996E-7</c:v>
                </c:pt>
                <c:pt idx="47">
                  <c:v>-8.5671570000000016E-8</c:v>
                </c:pt>
                <c:pt idx="48">
                  <c:v>1.984541E-7</c:v>
                </c:pt>
                <c:pt idx="49">
                  <c:v>3.6795539999999996E-7</c:v>
                </c:pt>
                <c:pt idx="50">
                  <c:v>4.0888079999999998E-7</c:v>
                </c:pt>
                <c:pt idx="51">
                  <c:v>4.4660170000000007E-7</c:v>
                </c:pt>
                <c:pt idx="52">
                  <c:v>5.3020560000000001E-7</c:v>
                </c:pt>
                <c:pt idx="53">
                  <c:v>6.7114670000000012E-7</c:v>
                </c:pt>
                <c:pt idx="54">
                  <c:v>8.8087899999999996E-7</c:v>
                </c:pt>
                <c:pt idx="55">
                  <c:v>1.1708559999999999E-6</c:v>
                </c:pt>
                <c:pt idx="56">
                  <c:v>1.552533E-6</c:v>
                </c:pt>
                <c:pt idx="57">
                  <c:v>1.9422370000000002E-6</c:v>
                </c:pt>
                <c:pt idx="58">
                  <c:v>2.1954749999999999E-6</c:v>
                </c:pt>
                <c:pt idx="59">
                  <c:v>2.3027130000000001E-6</c:v>
                </c:pt>
                <c:pt idx="60">
                  <c:v>2.254418E-6</c:v>
                </c:pt>
                <c:pt idx="61">
                  <c:v>2.0410559999999999E-6</c:v>
                </c:pt>
                <c:pt idx="62">
                  <c:v>1.6530929999999997E-6</c:v>
                </c:pt>
                <c:pt idx="63">
                  <c:v>1.0994269999999999E-6</c:v>
                </c:pt>
                <c:pt idx="64">
                  <c:v>5.8775159999999999E-7</c:v>
                </c:pt>
                <c:pt idx="65">
                  <c:v>1.260138E-7</c:v>
                </c:pt>
                <c:pt idx="66">
                  <c:v>-2.7937180000000001E-7</c:v>
                </c:pt>
                <c:pt idx="67">
                  <c:v>-6.2199019999999996E-7</c:v>
                </c:pt>
                <c:pt idx="68">
                  <c:v>-8.9542650000000003E-7</c:v>
                </c:pt>
                <c:pt idx="69">
                  <c:v>-1.0932660000000001E-6</c:v>
                </c:pt>
                <c:pt idx="70">
                  <c:v>-1.2288289999999999E-6</c:v>
                </c:pt>
                <c:pt idx="71">
                  <c:v>-1.3001140000000002E-6</c:v>
                </c:pt>
                <c:pt idx="72">
                  <c:v>-1.3051429999999999E-6</c:v>
                </c:pt>
                <c:pt idx="73">
                  <c:v>-1.2419370000000001E-6</c:v>
                </c:pt>
                <c:pt idx="74">
                  <c:v>-1.1085189999999999E-6</c:v>
                </c:pt>
                <c:pt idx="75">
                  <c:v>-9.0290959999999996E-7</c:v>
                </c:pt>
                <c:pt idx="76">
                  <c:v>-6.7448660000000005E-7</c:v>
                </c:pt>
                <c:pt idx="77">
                  <c:v>-4.9469589999999995E-7</c:v>
                </c:pt>
                <c:pt idx="78">
                  <c:v>-3.6329719999999998E-7</c:v>
                </c:pt>
                <c:pt idx="79">
                  <c:v>-2.8005000000000002E-7</c:v>
                </c:pt>
                <c:pt idx="80">
                  <c:v>-2.4471379999999999E-7</c:v>
                </c:pt>
                <c:pt idx="81">
                  <c:v>-2.5704820000000002E-7</c:v>
                </c:pt>
                <c:pt idx="82">
                  <c:v>-3.1394979999999999E-7</c:v>
                </c:pt>
                <c:pt idx="83">
                  <c:v>-4.10961E-7</c:v>
                </c:pt>
                <c:pt idx="84">
                  <c:v>-5.4595160000000002E-7</c:v>
                </c:pt>
                <c:pt idx="85">
                  <c:v>-7.1679109999999997E-7</c:v>
                </c:pt>
                <c:pt idx="86">
                  <c:v>-9.213491000000001E-7</c:v>
                </c:pt>
                <c:pt idx="87">
                  <c:v>-1.157495E-6</c:v>
                </c:pt>
                <c:pt idx="88">
                  <c:v>-1.423099E-6</c:v>
                </c:pt>
                <c:pt idx="89">
                  <c:v>-1.536078E-6</c:v>
                </c:pt>
                <c:pt idx="90">
                  <c:v>-1.439188E-6</c:v>
                </c:pt>
                <c:pt idx="91">
                  <c:v>-1.148603E-6</c:v>
                </c:pt>
                <c:pt idx="92">
                  <c:v>-6.8049339999999997E-7</c:v>
                </c:pt>
                <c:pt idx="93">
                  <c:v>-5.1032069999999999E-8</c:v>
                </c:pt>
                <c:pt idx="94">
                  <c:v>7.2360949999999999E-7</c:v>
                </c:pt>
                <c:pt idx="95">
                  <c:v>1.4575100000000001E-6</c:v>
                </c:pt>
                <c:pt idx="96">
                  <c:v>1.9089230000000001E-6</c:v>
                </c:pt>
                <c:pt idx="97">
                  <c:v>2.0990140000000001E-6</c:v>
                </c:pt>
                <c:pt idx="98">
                  <c:v>2.0489489999999999E-6</c:v>
                </c:pt>
                <c:pt idx="99">
                  <c:v>1.7798929999999999E-6</c:v>
                </c:pt>
                <c:pt idx="100">
                  <c:v>1.3130120000000001E-6</c:v>
                </c:pt>
                <c:pt idx="101">
                  <c:v>7.0849750000000001E-7</c:v>
                </c:pt>
                <c:pt idx="102">
                  <c:v>3.2324290000000007E-7</c:v>
                </c:pt>
                <c:pt idx="103">
                  <c:v>1.383164E-7</c:v>
                </c:pt>
                <c:pt idx="104">
                  <c:v>1.3478749999999999E-7</c:v>
                </c:pt>
                <c:pt idx="105">
                  <c:v>2.9372460000000002E-7</c:v>
                </c:pt>
                <c:pt idx="106">
                  <c:v>5.9619639999999997E-7</c:v>
                </c:pt>
                <c:pt idx="107">
                  <c:v>1.0231800000000001E-6</c:v>
                </c:pt>
                <c:pt idx="108">
                  <c:v>1.246498E-6</c:v>
                </c:pt>
                <c:pt idx="109">
                  <c:v>1.211356E-6</c:v>
                </c:pt>
                <c:pt idx="110">
                  <c:v>9.281386E-7</c:v>
                </c:pt>
                <c:pt idx="111">
                  <c:v>4.072276E-7</c:v>
                </c:pt>
                <c:pt idx="112">
                  <c:v>-3.4099349999999998E-7</c:v>
                </c:pt>
                <c:pt idx="113">
                  <c:v>-1.3061409999999999E-6</c:v>
                </c:pt>
                <c:pt idx="114">
                  <c:v>-2.176037E-6</c:v>
                </c:pt>
                <c:pt idx="115">
                  <c:v>-2.761317E-6</c:v>
                </c:pt>
                <c:pt idx="116">
                  <c:v>-3.0508570000000002E-6</c:v>
                </c:pt>
                <c:pt idx="117">
                  <c:v>-3.0335329999999997E-6</c:v>
                </c:pt>
                <c:pt idx="118">
                  <c:v>-2.6982190000000006E-6</c:v>
                </c:pt>
                <c:pt idx="119">
                  <c:v>-2.0337900000000001E-6</c:v>
                </c:pt>
                <c:pt idx="120">
                  <c:v>-1.2531070000000001E-6</c:v>
                </c:pt>
                <c:pt idx="121">
                  <c:v>-7.1168840000000006E-7</c:v>
                </c:pt>
                <c:pt idx="122">
                  <c:v>-4.2498279999999998E-7</c:v>
                </c:pt>
                <c:pt idx="123">
                  <c:v>-4.0843600000000007E-7</c:v>
                </c:pt>
                <c:pt idx="124">
                  <c:v>-6.774949E-7</c:v>
                </c:pt>
                <c:pt idx="125">
                  <c:v>-1.2476060000000001E-6</c:v>
                </c:pt>
                <c:pt idx="126">
                  <c:v>-2.0746539999999998E-6</c:v>
                </c:pt>
                <c:pt idx="127">
                  <c:v>-2.629863E-6</c:v>
                </c:pt>
                <c:pt idx="128">
                  <c:v>-2.8973179999999998E-6</c:v>
                </c:pt>
                <c:pt idx="129">
                  <c:v>-2.8677589999999998E-6</c:v>
                </c:pt>
                <c:pt idx="130">
                  <c:v>-2.531927E-6</c:v>
                </c:pt>
                <c:pt idx="131">
                  <c:v>-1.8805630000000001E-6</c:v>
                </c:pt>
                <c:pt idx="132">
                  <c:v>-9.044064E-7</c:v>
                </c:pt>
                <c:pt idx="133">
                  <c:v>-1.06806E-8</c:v>
                </c:pt>
                <c:pt idx="134">
                  <c:v>6.808563E-7</c:v>
                </c:pt>
                <c:pt idx="135">
                  <c:v>1.160924E-6</c:v>
                </c:pt>
                <c:pt idx="136">
                  <c:v>1.4202420000000001E-6</c:v>
                </c:pt>
                <c:pt idx="137">
                  <c:v>1.44953E-6</c:v>
                </c:pt>
                <c:pt idx="138">
                  <c:v>1.2395069999999999E-6</c:v>
                </c:pt>
                <c:pt idx="139">
                  <c:v>9.349823E-7</c:v>
                </c:pt>
                <c:pt idx="140">
                  <c:v>6.8522619999999998E-7</c:v>
                </c:pt>
                <c:pt idx="141">
                  <c:v>4.9453259999999998E-7</c:v>
                </c:pt>
                <c:pt idx="142">
                  <c:v>3.6719470000000005E-7</c:v>
                </c:pt>
                <c:pt idx="143">
                  <c:v>3.075057E-7</c:v>
                </c:pt>
                <c:pt idx="144">
                  <c:v>3.1975879999999999E-7</c:v>
                </c:pt>
                <c:pt idx="145">
                  <c:v>3.8549940000000005E-7</c:v>
                </c:pt>
                <c:pt idx="146">
                  <c:v>4.9719030000000005E-7</c:v>
                </c:pt>
                <c:pt idx="147">
                  <c:v>6.4239689999999985E-7</c:v>
                </c:pt>
                <c:pt idx="148">
                  <c:v>8.0868469999999996E-7</c:v>
                </c:pt>
                <c:pt idx="149">
                  <c:v>9.8361900000000009E-7</c:v>
                </c:pt>
                <c:pt idx="150">
                  <c:v>1.154765E-6</c:v>
                </c:pt>
                <c:pt idx="151">
                  <c:v>1.309689E-6</c:v>
                </c:pt>
                <c:pt idx="152">
                  <c:v>1.463175E-6</c:v>
                </c:pt>
                <c:pt idx="153">
                  <c:v>1.5995240000000001E-6</c:v>
                </c:pt>
                <c:pt idx="154">
                  <c:v>1.729681E-6</c:v>
                </c:pt>
                <c:pt idx="155">
                  <c:v>1.86459E-6</c:v>
                </c:pt>
                <c:pt idx="156">
                  <c:v>2.0151969999999999E-6</c:v>
                </c:pt>
                <c:pt idx="157">
                  <c:v>2.192448E-6</c:v>
                </c:pt>
                <c:pt idx="158">
                  <c:v>2.3053280000000001E-6</c:v>
                </c:pt>
                <c:pt idx="159">
                  <c:v>2.3041160000000001E-6</c:v>
                </c:pt>
                <c:pt idx="160">
                  <c:v>2.188771E-6</c:v>
                </c:pt>
                <c:pt idx="161">
                  <c:v>1.9592529999999998E-6</c:v>
                </c:pt>
                <c:pt idx="162">
                  <c:v>1.615522E-6</c:v>
                </c:pt>
                <c:pt idx="163">
                  <c:v>1.1575379999999999E-6</c:v>
                </c:pt>
                <c:pt idx="164">
                  <c:v>6.2179049999999997E-7</c:v>
                </c:pt>
                <c:pt idx="165">
                  <c:v>9.5270820000000002E-8</c:v>
                </c:pt>
                <c:pt idx="166">
                  <c:v>-4.2161550000000002E-7</c:v>
                </c:pt>
                <c:pt idx="167">
                  <c:v>-9.2846220000000008E-7</c:v>
                </c:pt>
                <c:pt idx="168">
                  <c:v>-1.4248629999999999E-6</c:v>
                </c:pt>
                <c:pt idx="169">
                  <c:v>-1.9104130000000001E-6</c:v>
                </c:pt>
                <c:pt idx="170">
                  <c:v>-2.376873E-6</c:v>
                </c:pt>
                <c:pt idx="171">
                  <c:v>-2.7487869999999997E-6</c:v>
                </c:pt>
                <c:pt idx="172">
                  <c:v>-3.0183509999999995E-6</c:v>
                </c:pt>
                <c:pt idx="173">
                  <c:v>-3.1764289999999999E-6</c:v>
                </c:pt>
                <c:pt idx="174">
                  <c:v>-3.2138890000000002E-6</c:v>
                </c:pt>
                <c:pt idx="175">
                  <c:v>-3.121595E-6</c:v>
                </c:pt>
                <c:pt idx="176">
                  <c:v>-2.8904129999999996E-6</c:v>
                </c:pt>
                <c:pt idx="177">
                  <c:v>-2.6131590000000002E-6</c:v>
                </c:pt>
                <c:pt idx="178">
                  <c:v>-2.3122819999999998E-6</c:v>
                </c:pt>
                <c:pt idx="179">
                  <c:v>-1.993489E-6</c:v>
                </c:pt>
                <c:pt idx="180">
                  <c:v>-1.6624839999999999E-6</c:v>
                </c:pt>
                <c:pt idx="181">
                  <c:v>-1.3249700000000003E-6</c:v>
                </c:pt>
                <c:pt idx="182">
                  <c:v>-9.8665430000000004E-7</c:v>
                </c:pt>
                <c:pt idx="183">
                  <c:v>-6.4590009999999997E-7</c:v>
                </c:pt>
                <c:pt idx="184">
                  <c:v>-2.9260810000000001E-7</c:v>
                </c:pt>
                <c:pt idx="185">
                  <c:v>6.4456200000000002E-8</c:v>
                </c:pt>
                <c:pt idx="186">
                  <c:v>4.1652750000000002E-7</c:v>
                </c:pt>
                <c:pt idx="187">
                  <c:v>7.5484050000000002E-7</c:v>
                </c:pt>
                <c:pt idx="188">
                  <c:v>1.0706299999999999E-6</c:v>
                </c:pt>
                <c:pt idx="189">
                  <c:v>1.3607710000000002E-6</c:v>
                </c:pt>
                <c:pt idx="190">
                  <c:v>1.546197E-6</c:v>
                </c:pt>
                <c:pt idx="191">
                  <c:v>1.6333969999999998E-6</c:v>
                </c:pt>
                <c:pt idx="192">
                  <c:v>1.628862E-6</c:v>
                </c:pt>
                <c:pt idx="193">
                  <c:v>1.539084E-6</c:v>
                </c:pt>
                <c:pt idx="194">
                  <c:v>1.370553E-6</c:v>
                </c:pt>
                <c:pt idx="195">
                  <c:v>1.1297590000000001E-6</c:v>
                </c:pt>
                <c:pt idx="196">
                  <c:v>9.6835900000000005E-7</c:v>
                </c:pt>
                <c:pt idx="197">
                  <c:v>9.2548560000000004E-7</c:v>
                </c:pt>
                <c:pt idx="198">
                  <c:v>9.8889439999999998E-7</c:v>
                </c:pt>
                <c:pt idx="199">
                  <c:v>1.146342E-6</c:v>
                </c:pt>
                <c:pt idx="200">
                  <c:v>1.385586E-6</c:v>
                </c:pt>
                <c:pt idx="201">
                  <c:v>1.694382E-6</c:v>
                </c:pt>
                <c:pt idx="202">
                  <c:v>1.9354600000000001E-6</c:v>
                </c:pt>
                <c:pt idx="203">
                  <c:v>1.9642549999999998E-6</c:v>
                </c:pt>
                <c:pt idx="204">
                  <c:v>1.7970360000000001E-6</c:v>
                </c:pt>
                <c:pt idx="205">
                  <c:v>1.4500700000000001E-6</c:v>
                </c:pt>
                <c:pt idx="206">
                  <c:v>9.3962539999999999E-7</c:v>
                </c:pt>
                <c:pt idx="207">
                  <c:v>2.8197090000000001E-7</c:v>
                </c:pt>
                <c:pt idx="208">
                  <c:v>-4.4292299999999998E-7</c:v>
                </c:pt>
                <c:pt idx="209">
                  <c:v>-9.8466359999999996E-7</c:v>
                </c:pt>
                <c:pt idx="210">
                  <c:v>-1.3467519999999999E-6</c:v>
                </c:pt>
                <c:pt idx="211">
                  <c:v>-1.5326909999999999E-6</c:v>
                </c:pt>
                <c:pt idx="212">
                  <c:v>-1.5459799999999998E-6</c:v>
                </c:pt>
                <c:pt idx="213">
                  <c:v>-1.390122E-6</c:v>
                </c:pt>
                <c:pt idx="214">
                  <c:v>-1.0763260000000001E-6</c:v>
                </c:pt>
                <c:pt idx="215">
                  <c:v>-8.3700819999999998E-7</c:v>
                </c:pt>
                <c:pt idx="216">
                  <c:v>-6.8789630000000004E-7</c:v>
                </c:pt>
                <c:pt idx="217">
                  <c:v>-6.3404949999999998E-7</c:v>
                </c:pt>
                <c:pt idx="218">
                  <c:v>-6.8052610000000001E-7</c:v>
                </c:pt>
                <c:pt idx="219">
                  <c:v>-8.3238549999999988E-7</c:v>
                </c:pt>
                <c:pt idx="220">
                  <c:v>-1.0946859999999999E-6</c:v>
                </c:pt>
                <c:pt idx="221">
                  <c:v>-1.259571E-6</c:v>
                </c:pt>
                <c:pt idx="222">
                  <c:v>-1.2458490000000001E-6</c:v>
                </c:pt>
                <c:pt idx="223">
                  <c:v>-1.0463339999999999E-6</c:v>
                </c:pt>
                <c:pt idx="224">
                  <c:v>-6.5384129999999999E-7</c:v>
                </c:pt>
                <c:pt idx="225">
                  <c:v>-6.1185180000000006E-8</c:v>
                </c:pt>
                <c:pt idx="226">
                  <c:v>7.3881889999999997E-7</c:v>
                </c:pt>
                <c:pt idx="227">
                  <c:v>1.5522280000000001E-6</c:v>
                </c:pt>
                <c:pt idx="228">
                  <c:v>2.1245580000000001E-6</c:v>
                </c:pt>
                <c:pt idx="229">
                  <c:v>2.4473019999999999E-6</c:v>
                </c:pt>
                <c:pt idx="230">
                  <c:v>2.5119500000000001E-6</c:v>
                </c:pt>
                <c:pt idx="231">
                  <c:v>2.3099940000000002E-6</c:v>
                </c:pt>
                <c:pt idx="232">
                  <c:v>1.8329270000000002E-6</c:v>
                </c:pt>
                <c:pt idx="233">
                  <c:v>1.137067E-6</c:v>
                </c:pt>
                <c:pt idx="234">
                  <c:v>5.9560600000000002E-7</c:v>
                </c:pt>
                <c:pt idx="235">
                  <c:v>2.096568E-7</c:v>
                </c:pt>
                <c:pt idx="236">
                  <c:v>-1.966836E-8</c:v>
                </c:pt>
                <c:pt idx="237">
                  <c:v>-9.1257349999999994E-8</c:v>
                </c:pt>
                <c:pt idx="238">
                  <c:v>-3.9977799999999998E-9</c:v>
                </c:pt>
                <c:pt idx="239">
                  <c:v>2.4322259999999999E-7</c:v>
                </c:pt>
                <c:pt idx="240">
                  <c:v>3.674246E-7</c:v>
                </c:pt>
                <c:pt idx="241">
                  <c:v>3.1263820000000001E-7</c:v>
                </c:pt>
                <c:pt idx="242">
                  <c:v>9.0152669999999994E-8</c:v>
                </c:pt>
                <c:pt idx="243">
                  <c:v>-2.8874329999999998E-7</c:v>
                </c:pt>
                <c:pt idx="244">
                  <c:v>-8.1276069999999993E-7</c:v>
                </c:pt>
                <c:pt idx="245">
                  <c:v>-1.470611E-6</c:v>
                </c:pt>
                <c:pt idx="246">
                  <c:v>-2.080329E-6</c:v>
                </c:pt>
                <c:pt idx="247">
                  <c:v>-2.4766199999999998E-6</c:v>
                </c:pt>
                <c:pt idx="248">
                  <c:v>-2.6650549999999999E-6</c:v>
                </c:pt>
                <c:pt idx="249">
                  <c:v>-2.6512029999999996E-6</c:v>
                </c:pt>
                <c:pt idx="250">
                  <c:v>-2.4406369999999999E-6</c:v>
                </c:pt>
                <c:pt idx="251">
                  <c:v>-2.038928E-6</c:v>
                </c:pt>
                <c:pt idx="252">
                  <c:v>-1.5244829999999999E-6</c:v>
                </c:pt>
                <c:pt idx="253">
                  <c:v>-1.1027269999999999E-6</c:v>
                </c:pt>
                <c:pt idx="254">
                  <c:v>-7.7740399999999996E-7</c:v>
                </c:pt>
                <c:pt idx="255">
                  <c:v>-5.5225970000000002E-7</c:v>
                </c:pt>
                <c:pt idx="256">
                  <c:v>-4.3103849999999993E-7</c:v>
                </c:pt>
                <c:pt idx="257">
                  <c:v>-4.1748580000000003E-7</c:v>
                </c:pt>
                <c:pt idx="258">
                  <c:v>-5.0642960000000005E-7</c:v>
                </c:pt>
                <c:pt idx="259">
                  <c:v>-4.7594579999999993E-7</c:v>
                </c:pt>
                <c:pt idx="260">
                  <c:v>-3.1690129999999999E-7</c:v>
                </c:pt>
                <c:pt idx="261">
                  <c:v>-2.6540549999999998E-8</c:v>
                </c:pt>
                <c:pt idx="262">
                  <c:v>3.9789219999999996E-7</c:v>
                </c:pt>
                <c:pt idx="263">
                  <c:v>9.591529000000001E-7</c:v>
                </c:pt>
                <c:pt idx="264">
                  <c:v>1.6599970000000001E-6</c:v>
                </c:pt>
                <c:pt idx="265">
                  <c:v>2.2266960000000001E-6</c:v>
                </c:pt>
                <c:pt idx="266">
                  <c:v>2.549235E-6</c:v>
                </c:pt>
                <c:pt idx="267">
                  <c:v>2.6221560000000001E-6</c:v>
                </c:pt>
                <c:pt idx="268">
                  <c:v>2.4400010000000002E-6</c:v>
                </c:pt>
                <c:pt idx="269">
                  <c:v>1.9973139999999999E-6</c:v>
                </c:pt>
                <c:pt idx="270">
                  <c:v>1.288636E-6</c:v>
                </c:pt>
                <c:pt idx="271">
                  <c:v>5.1467280000000003E-7</c:v>
                </c:pt>
                <c:pt idx="272">
                  <c:v>-5.7664900000000008E-8</c:v>
                </c:pt>
                <c:pt idx="273">
                  <c:v>-4.2733839999999993E-7</c:v>
                </c:pt>
                <c:pt idx="274">
                  <c:v>-5.9330880000000005E-7</c:v>
                </c:pt>
                <c:pt idx="275">
                  <c:v>-5.5453689999999997E-7</c:v>
                </c:pt>
                <c:pt idx="276">
                  <c:v>-3.0998389999999999E-7</c:v>
                </c:pt>
                <c:pt idx="277">
                  <c:v>9.4006669999999983E-8</c:v>
                </c:pt>
                <c:pt idx="278">
                  <c:v>3.4286210000000004E-7</c:v>
                </c:pt>
                <c:pt idx="279">
                  <c:v>4.4315950000000004E-7</c:v>
                </c:pt>
                <c:pt idx="280">
                  <c:v>4.0147610000000001E-7</c:v>
                </c:pt>
                <c:pt idx="281">
                  <c:v>2.2438859999999999E-7</c:v>
                </c:pt>
                <c:pt idx="282">
                  <c:v>-8.1525699999999995E-8</c:v>
                </c:pt>
                <c:pt idx="283">
                  <c:v>-5.0968969999999998E-7</c:v>
                </c:pt>
                <c:pt idx="284">
                  <c:v>-8.195865E-7</c:v>
                </c:pt>
                <c:pt idx="285">
                  <c:v>-9.6519420000000002E-7</c:v>
                </c:pt>
                <c:pt idx="286">
                  <c:v>-9.5040940000000005E-7</c:v>
                </c:pt>
                <c:pt idx="287">
                  <c:v>-7.7912850000000003E-7</c:v>
                </c:pt>
                <c:pt idx="288">
                  <c:v>-4.5524829999999998E-7</c:v>
                </c:pt>
                <c:pt idx="289">
                  <c:v>1.733519E-8</c:v>
                </c:pt>
                <c:pt idx="290">
                  <c:v>4.8102460000000001E-7</c:v>
                </c:pt>
                <c:pt idx="291">
                  <c:v>8.202230000000001E-7</c:v>
                </c:pt>
                <c:pt idx="292">
                  <c:v>1.030105E-6</c:v>
                </c:pt>
                <c:pt idx="293">
                  <c:v>1.1058470000000001E-6</c:v>
                </c:pt>
                <c:pt idx="294">
                  <c:v>1.042624E-6</c:v>
                </c:pt>
                <c:pt idx="295">
                  <c:v>8.3561149999999999E-7</c:v>
                </c:pt>
                <c:pt idx="296">
                  <c:v>5.4812570000000004E-7</c:v>
                </c:pt>
                <c:pt idx="297">
                  <c:v>2.9744E-7</c:v>
                </c:pt>
                <c:pt idx="298">
                  <c:v>9.5780840000000004E-8</c:v>
                </c:pt>
                <c:pt idx="299">
                  <c:v>-4.4625309999999997E-8</c:v>
                </c:pt>
                <c:pt idx="300">
                  <c:v>-1.1155189999999999E-7</c:v>
                </c:pt>
                <c:pt idx="301">
                  <c:v>-9.2772350000000004E-8</c:v>
                </c:pt>
                <c:pt idx="302">
                  <c:v>6.5599109999999994E-9</c:v>
                </c:pt>
                <c:pt idx="303">
                  <c:v>2.6022499999999997E-8</c:v>
                </c:pt>
                <c:pt idx="304">
                  <c:v>-4.1052379999999998E-8</c:v>
                </c:pt>
                <c:pt idx="305">
                  <c:v>-2.0300189999999999E-7</c:v>
                </c:pt>
                <c:pt idx="306">
                  <c:v>-4.6816339999999998E-7</c:v>
                </c:pt>
                <c:pt idx="307">
                  <c:v>-8.4487390000000003E-7</c:v>
                </c:pt>
                <c:pt idx="308">
                  <c:v>-1.3414710000000002E-6</c:v>
                </c:pt>
                <c:pt idx="309">
                  <c:v>-1.7488610000000001E-6</c:v>
                </c:pt>
                <c:pt idx="310">
                  <c:v>-2.0009900000000001E-6</c:v>
                </c:pt>
                <c:pt idx="311">
                  <c:v>-2.0949539999999998E-6</c:v>
                </c:pt>
                <c:pt idx="312">
                  <c:v>-2.0278509999999998E-6</c:v>
                </c:pt>
                <c:pt idx="313">
                  <c:v>-1.7967770000000001E-6</c:v>
                </c:pt>
                <c:pt idx="314">
                  <c:v>-1.3988310000000001E-6</c:v>
                </c:pt>
                <c:pt idx="315">
                  <c:v>-9.289746E-7</c:v>
                </c:pt>
                <c:pt idx="316">
                  <c:v>-4.9460010000000004E-7</c:v>
                </c:pt>
                <c:pt idx="317">
                  <c:v>-9.6640739999999995E-8</c:v>
                </c:pt>
                <c:pt idx="318">
                  <c:v>2.6397019999999998E-7</c:v>
                </c:pt>
                <c:pt idx="319">
                  <c:v>5.8629960000000003E-7</c:v>
                </c:pt>
                <c:pt idx="320">
                  <c:v>8.6941380000000007E-7</c:v>
                </c:pt>
                <c:pt idx="321">
                  <c:v>1.1157740000000001E-6</c:v>
                </c:pt>
                <c:pt idx="322">
                  <c:v>1.3632229999999997E-6</c:v>
                </c:pt>
                <c:pt idx="323">
                  <c:v>1.6041119999999999E-6</c:v>
                </c:pt>
                <c:pt idx="324">
                  <c:v>1.8307990000000001E-6</c:v>
                </c:pt>
                <c:pt idx="325">
                  <c:v>2.035637E-6</c:v>
                </c:pt>
                <c:pt idx="326">
                  <c:v>2.2109810000000002E-6</c:v>
                </c:pt>
                <c:pt idx="327">
                  <c:v>2.3491859999999999E-6</c:v>
                </c:pt>
                <c:pt idx="328">
                  <c:v>2.2981070000000001E-6</c:v>
                </c:pt>
                <c:pt idx="329">
                  <c:v>2.0381839999999998E-6</c:v>
                </c:pt>
                <c:pt idx="330">
                  <c:v>1.5830239999999999E-6</c:v>
                </c:pt>
                <c:pt idx="331">
                  <c:v>9.4623759999999996E-7</c:v>
                </c:pt>
                <c:pt idx="332">
                  <c:v>1.414322E-7</c:v>
                </c:pt>
                <c:pt idx="333">
                  <c:v>-8.1778310000000003E-7</c:v>
                </c:pt>
                <c:pt idx="334">
                  <c:v>-1.6594960000000001E-6</c:v>
                </c:pt>
                <c:pt idx="335">
                  <c:v>-2.2068059999999999E-6</c:v>
                </c:pt>
                <c:pt idx="336">
                  <c:v>-2.471042E-6</c:v>
                </c:pt>
                <c:pt idx="337">
                  <c:v>-2.4635350000000001E-6</c:v>
                </c:pt>
                <c:pt idx="338">
                  <c:v>-2.1956159999999998E-6</c:v>
                </c:pt>
                <c:pt idx="339">
                  <c:v>-1.6786149999999999E-6</c:v>
                </c:pt>
                <c:pt idx="340">
                  <c:v>-1.0457790000000001E-6</c:v>
                </c:pt>
                <c:pt idx="341">
                  <c:v>-5.5866430000000004E-7</c:v>
                </c:pt>
                <c:pt idx="342">
                  <c:v>-2.101478E-7</c:v>
                </c:pt>
                <c:pt idx="343">
                  <c:v>6.8933510000000003E-9</c:v>
                </c:pt>
                <c:pt idx="344">
                  <c:v>9.9582020000000004E-8</c:v>
                </c:pt>
                <c:pt idx="345">
                  <c:v>7.5041169999999998E-8</c:v>
                </c:pt>
                <c:pt idx="346">
                  <c:v>-4.678102E-8</c:v>
                </c:pt>
                <c:pt idx="347">
                  <c:v>-5.0000580000000004E-8</c:v>
                </c:pt>
                <c:pt idx="348">
                  <c:v>6.4937390000000006E-8</c:v>
                </c:pt>
                <c:pt idx="349">
                  <c:v>2.9758790000000001E-7</c:v>
                </c:pt>
                <c:pt idx="350">
                  <c:v>6.4750639999999997E-7</c:v>
                </c:pt>
                <c:pt idx="351">
                  <c:v>1.1142479999999999E-6</c:v>
                </c:pt>
                <c:pt idx="352">
                  <c:v>1.6973659999999997E-6</c:v>
                </c:pt>
                <c:pt idx="353">
                  <c:v>2.0965230000000002E-6</c:v>
                </c:pt>
                <c:pt idx="354">
                  <c:v>2.2367269999999998E-6</c:v>
                </c:pt>
                <c:pt idx="355">
                  <c:v>2.1105529999999999E-6</c:v>
                </c:pt>
                <c:pt idx="356">
                  <c:v>1.7105730000000003E-6</c:v>
                </c:pt>
                <c:pt idx="357">
                  <c:v>1.0293620000000001E-6</c:v>
                </c:pt>
                <c:pt idx="358">
                  <c:v>5.9494060000000002E-8</c:v>
                </c:pt>
                <c:pt idx="359">
                  <c:v>-9.260589E-7</c:v>
                </c:pt>
                <c:pt idx="360">
                  <c:v>-1.6968950000000001E-6</c:v>
                </c:pt>
                <c:pt idx="361">
                  <c:v>-2.239235E-6</c:v>
                </c:pt>
                <c:pt idx="362">
                  <c:v>-2.5392990000000002E-6</c:v>
                </c:pt>
                <c:pt idx="363">
                  <c:v>-2.5833100000000002E-6</c:v>
                </c:pt>
                <c:pt idx="364">
                  <c:v>-2.3574870000000002E-6</c:v>
                </c:pt>
                <c:pt idx="365">
                  <c:v>-1.926873E-6</c:v>
                </c:pt>
                <c:pt idx="366">
                  <c:v>-1.443247E-6</c:v>
                </c:pt>
                <c:pt idx="367">
                  <c:v>-9.2462020000000001E-7</c:v>
                </c:pt>
                <c:pt idx="368">
                  <c:v>-3.89002E-7</c:v>
                </c:pt>
                <c:pt idx="369">
                  <c:v>1.4559719999999999E-7</c:v>
                </c:pt>
                <c:pt idx="370">
                  <c:v>6.6116720000000004E-7</c:v>
                </c:pt>
                <c:pt idx="371">
                  <c:v>1.1441819999999999E-6</c:v>
                </c:pt>
                <c:pt idx="372">
                  <c:v>1.4303009999999999E-6</c:v>
                </c:pt>
                <c:pt idx="373">
                  <c:v>1.518924E-6</c:v>
                </c:pt>
                <c:pt idx="374">
                  <c:v>1.432284E-6</c:v>
                </c:pt>
                <c:pt idx="375">
                  <c:v>1.192614E-6</c:v>
                </c:pt>
                <c:pt idx="376">
                  <c:v>8.2214579999999994E-7</c:v>
                </c:pt>
                <c:pt idx="377">
                  <c:v>3.4311259999999996E-7</c:v>
                </c:pt>
                <c:pt idx="378">
                  <c:v>-3.8822080000000001E-8</c:v>
                </c:pt>
                <c:pt idx="379">
                  <c:v>-2.2264550000000001E-7</c:v>
                </c:pt>
                <c:pt idx="380">
                  <c:v>-2.3374940000000001E-7</c:v>
                </c:pt>
                <c:pt idx="381">
                  <c:v>-9.7526699999999994E-8</c:v>
                </c:pt>
                <c:pt idx="382">
                  <c:v>1.6063049999999999E-7</c:v>
                </c:pt>
                <c:pt idx="383">
                  <c:v>5.153299E-7</c:v>
                </c:pt>
                <c:pt idx="384">
                  <c:v>8.7718920000000004E-7</c:v>
                </c:pt>
                <c:pt idx="385">
                  <c:v>1.1109010000000001E-6</c:v>
                </c:pt>
                <c:pt idx="386">
                  <c:v>1.2258960000000001E-6</c:v>
                </c:pt>
                <c:pt idx="387">
                  <c:v>1.2316049999999999E-6</c:v>
                </c:pt>
                <c:pt idx="388">
                  <c:v>1.137458E-6</c:v>
                </c:pt>
                <c:pt idx="389">
                  <c:v>9.5288750000000009E-7</c:v>
                </c:pt>
                <c:pt idx="390">
                  <c:v>7.0957010000000001E-7</c:v>
                </c:pt>
                <c:pt idx="391">
                  <c:v>5.1269070000000002E-7</c:v>
                </c:pt>
                <c:pt idx="392">
                  <c:v>3.7676479999999999E-7</c:v>
                </c:pt>
                <c:pt idx="393">
                  <c:v>3.1630759999999998E-7</c:v>
                </c:pt>
                <c:pt idx="394">
                  <c:v>3.4583449999999999E-7</c:v>
                </c:pt>
                <c:pt idx="395">
                  <c:v>4.7986079999999995E-7</c:v>
                </c:pt>
                <c:pt idx="396">
                  <c:v>7.3290179999999997E-7</c:v>
                </c:pt>
                <c:pt idx="397">
                  <c:v>8.4718769999999997E-7</c:v>
                </c:pt>
                <c:pt idx="398">
                  <c:v>7.9403630000000001E-7</c:v>
                </c:pt>
                <c:pt idx="399">
                  <c:v>5.5447980000000004E-7</c:v>
                </c:pt>
                <c:pt idx="400">
                  <c:v>1.09551E-7</c:v>
                </c:pt>
                <c:pt idx="401">
                  <c:v>-5.5971740000000003E-7</c:v>
                </c:pt>
                <c:pt idx="402">
                  <c:v>-1.4722930000000001E-6</c:v>
                </c:pt>
                <c:pt idx="403">
                  <c:v>-2.323757E-6</c:v>
                </c:pt>
                <c:pt idx="404">
                  <c:v>-2.9450319999999994E-6</c:v>
                </c:pt>
                <c:pt idx="405">
                  <c:v>-3.319565E-6</c:v>
                </c:pt>
                <c:pt idx="406">
                  <c:v>-3.4308010000000001E-6</c:v>
                </c:pt>
                <c:pt idx="407">
                  <c:v>-3.2621860000000003E-6</c:v>
                </c:pt>
                <c:pt idx="408">
                  <c:v>-2.797166E-6</c:v>
                </c:pt>
                <c:pt idx="409">
                  <c:v>-2.1488949999999999E-6</c:v>
                </c:pt>
                <c:pt idx="410">
                  <c:v>-1.5095300000000001E-6</c:v>
                </c:pt>
                <c:pt idx="411">
                  <c:v>-8.8859699999999997E-7</c:v>
                </c:pt>
                <c:pt idx="412">
                  <c:v>-2.9561959999999997E-7</c:v>
                </c:pt>
                <c:pt idx="413">
                  <c:v>2.5987719999999998E-7</c:v>
                </c:pt>
                <c:pt idx="414">
                  <c:v>7.6836909999999996E-7</c:v>
                </c:pt>
                <c:pt idx="415">
                  <c:v>1.2213700000000001E-6</c:v>
                </c:pt>
                <c:pt idx="416">
                  <c:v>1.5922260000000001E-6</c:v>
                </c:pt>
                <c:pt idx="417">
                  <c:v>1.8770139999999999E-6</c:v>
                </c:pt>
                <c:pt idx="418">
                  <c:v>2.071808E-6</c:v>
                </c:pt>
                <c:pt idx="419">
                  <c:v>2.1726839999999999E-6</c:v>
                </c:pt>
                <c:pt idx="420">
                  <c:v>2.1757190000000001E-6</c:v>
                </c:pt>
                <c:pt idx="421">
                  <c:v>2.0769879999999999E-6</c:v>
                </c:pt>
                <c:pt idx="422">
                  <c:v>1.9342940000000001E-6</c:v>
                </c:pt>
                <c:pt idx="423">
                  <c:v>1.759228E-6</c:v>
                </c:pt>
                <c:pt idx="424">
                  <c:v>1.5544469999999999E-6</c:v>
                </c:pt>
                <c:pt idx="425">
                  <c:v>1.3226090000000001E-6</c:v>
                </c:pt>
                <c:pt idx="426">
                  <c:v>1.066373E-6</c:v>
                </c:pt>
                <c:pt idx="427">
                  <c:v>7.8839679999999987E-7</c:v>
                </c:pt>
                <c:pt idx="428">
                  <c:v>3.2541279999999998E-5</c:v>
                </c:pt>
                <c:pt idx="429">
                  <c:v>1.2323862E-4</c:v>
                </c:pt>
                <c:pt idx="430">
                  <c:v>2.6774943333333331E-4</c:v>
                </c:pt>
                <c:pt idx="431">
                  <c:v>4.6094256666666671E-4</c:v>
                </c:pt>
                <c:pt idx="432">
                  <c:v>6.9768703333333328E-4</c:v>
                </c:pt>
                <c:pt idx="433">
                  <c:v>9.7285193333333331E-4</c:v>
                </c:pt>
                <c:pt idx="434">
                  <c:v>1.3117279666666666E-3</c:v>
                </c:pt>
                <c:pt idx="435">
                  <c:v>1.7959849999999999E-3</c:v>
                </c:pt>
                <c:pt idx="436">
                  <c:v>2.410513E-3</c:v>
                </c:pt>
                <c:pt idx="437">
                  <c:v>3.1402019999999999E-3</c:v>
                </c:pt>
                <c:pt idx="438">
                  <c:v>3.9699419999999997E-3</c:v>
                </c:pt>
                <c:pt idx="439">
                  <c:v>4.8846230000000003E-3</c:v>
                </c:pt>
                <c:pt idx="440">
                  <c:v>5.8691326666666663E-3</c:v>
                </c:pt>
                <c:pt idx="441">
                  <c:v>6.9013150000000007E-3</c:v>
                </c:pt>
                <c:pt idx="442">
                  <c:v>7.9665680000000003E-3</c:v>
                </c:pt>
                <c:pt idx="443">
                  <c:v>9.0503683333333328E-3</c:v>
                </c:pt>
                <c:pt idx="444">
                  <c:v>1.0138192666666665E-2</c:v>
                </c:pt>
                <c:pt idx="445">
                  <c:v>1.1215513333333335E-2</c:v>
                </c:pt>
                <c:pt idx="446">
                  <c:v>1.2267809999999999E-2</c:v>
                </c:pt>
                <c:pt idx="447">
                  <c:v>1.3294483333333334E-2</c:v>
                </c:pt>
                <c:pt idx="448">
                  <c:v>1.4285106666666667E-2</c:v>
                </c:pt>
                <c:pt idx="449">
                  <c:v>1.5223550000000001E-2</c:v>
                </c:pt>
                <c:pt idx="450">
                  <c:v>1.6093690000000001E-2</c:v>
                </c:pt>
                <c:pt idx="451">
                  <c:v>1.6879410000000001E-2</c:v>
                </c:pt>
                <c:pt idx="452">
                  <c:v>1.7564583333333331E-2</c:v>
                </c:pt>
                <c:pt idx="453">
                  <c:v>1.8191910000000002E-2</c:v>
                </c:pt>
                <c:pt idx="454">
                  <c:v>1.8805923333333332E-2</c:v>
                </c:pt>
                <c:pt idx="455">
                  <c:v>1.939131333333333E-2</c:v>
                </c:pt>
                <c:pt idx="456">
                  <c:v>1.9932729999999999E-2</c:v>
                </c:pt>
                <c:pt idx="457">
                  <c:v>2.041486E-2</c:v>
                </c:pt>
                <c:pt idx="458">
                  <c:v>2.0822366666666665E-2</c:v>
                </c:pt>
                <c:pt idx="459">
                  <c:v>2.1197036666666669E-2</c:v>
                </c:pt>
                <c:pt idx="460">
                  <c:v>2.1716823333333333E-2</c:v>
                </c:pt>
                <c:pt idx="461">
                  <c:v>2.2366363333333333E-2</c:v>
                </c:pt>
                <c:pt idx="462">
                  <c:v>2.3130303333333335E-2</c:v>
                </c:pt>
                <c:pt idx="463">
                  <c:v>2.3993276666666664E-2</c:v>
                </c:pt>
                <c:pt idx="464">
                  <c:v>2.4939923333333332E-2</c:v>
                </c:pt>
                <c:pt idx="465">
                  <c:v>2.5954876666666665E-2</c:v>
                </c:pt>
                <c:pt idx="466">
                  <c:v>2.7132660000000003E-2</c:v>
                </c:pt>
                <c:pt idx="467">
                  <c:v>2.8454963333333333E-2</c:v>
                </c:pt>
                <c:pt idx="468">
                  <c:v>2.9895423333333334E-2</c:v>
                </c:pt>
                <c:pt idx="469">
                  <c:v>3.1427679999999993E-2</c:v>
                </c:pt>
                <c:pt idx="470">
                  <c:v>3.3025359999999997E-2</c:v>
                </c:pt>
                <c:pt idx="471">
                  <c:v>3.4662103333333333E-2</c:v>
                </c:pt>
                <c:pt idx="472">
                  <c:v>3.6325870000000003E-2</c:v>
                </c:pt>
                <c:pt idx="473">
                  <c:v>3.7996843333333329E-2</c:v>
                </c:pt>
                <c:pt idx="474">
                  <c:v>3.9650359999999996E-2</c:v>
                </c:pt>
                <c:pt idx="475">
                  <c:v>4.1261753333333338E-2</c:v>
                </c:pt>
                <c:pt idx="476">
                  <c:v>4.2806349999999993E-2</c:v>
                </c:pt>
                <c:pt idx="477">
                  <c:v>4.4259469999999995E-2</c:v>
                </c:pt>
                <c:pt idx="478">
                  <c:v>4.553098333333333E-2</c:v>
                </c:pt>
                <c:pt idx="479">
                  <c:v>4.6509116666666662E-2</c:v>
                </c:pt>
                <c:pt idx="480">
                  <c:v>4.7191770000000001E-2</c:v>
                </c:pt>
                <c:pt idx="481">
                  <c:v>4.757681666666666E-2</c:v>
                </c:pt>
                <c:pt idx="482">
                  <c:v>4.7662149999999993E-2</c:v>
                </c:pt>
                <c:pt idx="483">
                  <c:v>4.7445656666666669E-2</c:v>
                </c:pt>
                <c:pt idx="484">
                  <c:v>4.6927960000000012E-2</c:v>
                </c:pt>
                <c:pt idx="485">
                  <c:v>4.6091863333333337E-2</c:v>
                </c:pt>
                <c:pt idx="486">
                  <c:v>4.4957473333333331E-2</c:v>
                </c:pt>
                <c:pt idx="487">
                  <c:v>4.3544906666666661E-2</c:v>
                </c:pt>
                <c:pt idx="488">
                  <c:v>4.1874256666666665E-2</c:v>
                </c:pt>
                <c:pt idx="489">
                  <c:v>3.996562666666667E-2</c:v>
                </c:pt>
                <c:pt idx="490">
                  <c:v>3.7839126666666667E-2</c:v>
                </c:pt>
                <c:pt idx="491">
                  <c:v>3.5583273333333332E-2</c:v>
                </c:pt>
                <c:pt idx="492">
                  <c:v>3.3234536666666668E-2</c:v>
                </c:pt>
                <c:pt idx="493">
                  <c:v>3.0828866666666666E-2</c:v>
                </c:pt>
                <c:pt idx="494">
                  <c:v>2.8402223333333337E-2</c:v>
                </c:pt>
                <c:pt idx="495">
                  <c:v>2.5990573333333336E-2</c:v>
                </c:pt>
                <c:pt idx="496">
                  <c:v>2.3629869999999997E-2</c:v>
                </c:pt>
                <c:pt idx="497">
                  <c:v>2.1335426666666667E-2</c:v>
                </c:pt>
                <c:pt idx="498">
                  <c:v>1.9133396666666667E-2</c:v>
                </c:pt>
                <c:pt idx="499">
                  <c:v>1.7062203333333331E-2</c:v>
                </c:pt>
                <c:pt idx="500">
                  <c:v>1.516029E-2</c:v>
                </c:pt>
                <c:pt idx="501">
                  <c:v>1.3466083333333335E-2</c:v>
                </c:pt>
                <c:pt idx="502">
                  <c:v>1.2018016666666667E-2</c:v>
                </c:pt>
                <c:pt idx="503">
                  <c:v>1.075372E-2</c:v>
                </c:pt>
                <c:pt idx="504">
                  <c:v>9.563993333333333E-3</c:v>
                </c:pt>
                <c:pt idx="505">
                  <c:v>8.4693900000000003E-3</c:v>
                </c:pt>
                <c:pt idx="506">
                  <c:v>7.4904673333333338E-3</c:v>
                </c:pt>
                <c:pt idx="507">
                  <c:v>6.6477796666666667E-3</c:v>
                </c:pt>
                <c:pt idx="508">
                  <c:v>5.9618850000000001E-3</c:v>
                </c:pt>
                <c:pt idx="509">
                  <c:v>5.4261679999999994E-3</c:v>
                </c:pt>
                <c:pt idx="510">
                  <c:v>4.9142133333333329E-3</c:v>
                </c:pt>
                <c:pt idx="511">
                  <c:v>4.4355106666666665E-3</c:v>
                </c:pt>
                <c:pt idx="512">
                  <c:v>3.9995503333333342E-3</c:v>
                </c:pt>
                <c:pt idx="513">
                  <c:v>3.6158206666666668E-3</c:v>
                </c:pt>
                <c:pt idx="514">
                  <c:v>3.2938136666666672E-3</c:v>
                </c:pt>
                <c:pt idx="515">
                  <c:v>3.0430176666666666E-3</c:v>
                </c:pt>
                <c:pt idx="516">
                  <c:v>2.8238929999999996E-3</c:v>
                </c:pt>
                <c:pt idx="517">
                  <c:v>2.6349173333333337E-3</c:v>
                </c:pt>
                <c:pt idx="518">
                  <c:v>2.4787390000000002E-3</c:v>
                </c:pt>
                <c:pt idx="519">
                  <c:v>2.3580030000000004E-3</c:v>
                </c:pt>
                <c:pt idx="520">
                  <c:v>2.275357E-3</c:v>
                </c:pt>
                <c:pt idx="521">
                  <c:v>2.2334479999999999E-3</c:v>
                </c:pt>
                <c:pt idx="522">
                  <c:v>2.1959916666666663E-3</c:v>
                </c:pt>
                <c:pt idx="523">
                  <c:v>2.1428133333333335E-3</c:v>
                </c:pt>
                <c:pt idx="524">
                  <c:v>2.0763393333333336E-3</c:v>
                </c:pt>
                <c:pt idx="525">
                  <c:v>1.9989963333333334E-3</c:v>
                </c:pt>
                <c:pt idx="526">
                  <c:v>1.9132109999999999E-3</c:v>
                </c:pt>
                <c:pt idx="527">
                  <c:v>1.8214096666666667E-3</c:v>
                </c:pt>
                <c:pt idx="528">
                  <c:v>1.7347203333333333E-3</c:v>
                </c:pt>
                <c:pt idx="529">
                  <c:v>1.6698876666666666E-3</c:v>
                </c:pt>
                <c:pt idx="530">
                  <c:v>1.6266253333333334E-3</c:v>
                </c:pt>
                <c:pt idx="531">
                  <c:v>1.6046470000000001E-3</c:v>
                </c:pt>
                <c:pt idx="532">
                  <c:v>1.603665E-3</c:v>
                </c:pt>
                <c:pt idx="533">
                  <c:v>1.6233946666666668E-3</c:v>
                </c:pt>
                <c:pt idx="534">
                  <c:v>1.6591636666666669E-3</c:v>
                </c:pt>
                <c:pt idx="535">
                  <c:v>1.6785669999999999E-3</c:v>
                </c:pt>
                <c:pt idx="536">
                  <c:v>1.6819900000000002E-3</c:v>
                </c:pt>
                <c:pt idx="537">
                  <c:v>1.6698199999999998E-3</c:v>
                </c:pt>
                <c:pt idx="538">
                  <c:v>1.6424439999999998E-3</c:v>
                </c:pt>
                <c:pt idx="539">
                  <c:v>1.6002483333333335E-3</c:v>
                </c:pt>
                <c:pt idx="540">
                  <c:v>1.5436213333333334E-3</c:v>
                </c:pt>
                <c:pt idx="541">
                  <c:v>1.4976646666666666E-3</c:v>
                </c:pt>
                <c:pt idx="542">
                  <c:v>1.466984E-3</c:v>
                </c:pt>
                <c:pt idx="543">
                  <c:v>1.4525179999999999E-3</c:v>
                </c:pt>
                <c:pt idx="544">
                  <c:v>1.4552026666666666E-3</c:v>
                </c:pt>
                <c:pt idx="545">
                  <c:v>1.4759769999999998E-3</c:v>
                </c:pt>
                <c:pt idx="546">
                  <c:v>1.5157776666666666E-3</c:v>
                </c:pt>
                <c:pt idx="547">
                  <c:v>1.557129E-3</c:v>
                </c:pt>
                <c:pt idx="548">
                  <c:v>1.5881986666666668E-3</c:v>
                </c:pt>
                <c:pt idx="549">
                  <c:v>1.6075073333333334E-3</c:v>
                </c:pt>
                <c:pt idx="550">
                  <c:v>1.6135736666666666E-3</c:v>
                </c:pt>
                <c:pt idx="551">
                  <c:v>1.604919E-3</c:v>
                </c:pt>
                <c:pt idx="552">
                  <c:v>1.5800630000000003E-3</c:v>
                </c:pt>
                <c:pt idx="553">
                  <c:v>1.5449783333333332E-3</c:v>
                </c:pt>
                <c:pt idx="554">
                  <c:v>1.5120520000000001E-3</c:v>
                </c:pt>
                <c:pt idx="555">
                  <c:v>1.4830656666666667E-3</c:v>
                </c:pt>
                <c:pt idx="556">
                  <c:v>1.4598033333333333E-3</c:v>
                </c:pt>
                <c:pt idx="557">
                  <c:v>1.4440476666666667E-3</c:v>
                </c:pt>
                <c:pt idx="558">
                  <c:v>1.4375826666666667E-3</c:v>
                </c:pt>
                <c:pt idx="559">
                  <c:v>1.4395116666666666E-3</c:v>
                </c:pt>
                <c:pt idx="560">
                  <c:v>1.4303823333333334E-3</c:v>
                </c:pt>
                <c:pt idx="561">
                  <c:v>1.4101773333333335E-3</c:v>
                </c:pt>
                <c:pt idx="562">
                  <c:v>1.3788793333333333E-3</c:v>
                </c:pt>
                <c:pt idx="563">
                  <c:v>1.3364716666666668E-3</c:v>
                </c:pt>
                <c:pt idx="564">
                  <c:v>1.2829369999999998E-3</c:v>
                </c:pt>
                <c:pt idx="565">
                  <c:v>1.2182576666666667E-3</c:v>
                </c:pt>
                <c:pt idx="566">
                  <c:v>1.1566176666666667E-3</c:v>
                </c:pt>
                <c:pt idx="567">
                  <c:v>1.1006593333333333E-3</c:v>
                </c:pt>
                <c:pt idx="568">
                  <c:v>1.0507629999999999E-3</c:v>
                </c:pt>
                <c:pt idx="569">
                  <c:v>1.0073080333333334E-3</c:v>
                </c:pt>
                <c:pt idx="570">
                  <c:v>9.7067513333333336E-4</c:v>
                </c:pt>
                <c:pt idx="571">
                  <c:v>9.4124266666666654E-4</c:v>
                </c:pt>
                <c:pt idx="572">
                  <c:v>9.2426336666666679E-4</c:v>
                </c:pt>
                <c:pt idx="573">
                  <c:v>9.2290373333333339E-4</c:v>
                </c:pt>
                <c:pt idx="574">
                  <c:v>9.3702366666666669E-4</c:v>
                </c:pt>
                <c:pt idx="575">
                  <c:v>9.6648350000000003E-4</c:v>
                </c:pt>
                <c:pt idx="576">
                  <c:v>1.0111442666666667E-3</c:v>
                </c:pt>
                <c:pt idx="577">
                  <c:v>1.0708653333333332E-3</c:v>
                </c:pt>
                <c:pt idx="578">
                  <c:v>1.1319139999999999E-3</c:v>
                </c:pt>
                <c:pt idx="579">
                  <c:v>1.1706073333333331E-3</c:v>
                </c:pt>
                <c:pt idx="580">
                  <c:v>1.1880813333333333E-3</c:v>
                </c:pt>
                <c:pt idx="581">
                  <c:v>1.1854736666666666E-3</c:v>
                </c:pt>
                <c:pt idx="582">
                  <c:v>1.1639196666666668E-3</c:v>
                </c:pt>
                <c:pt idx="583">
                  <c:v>1.1245563333333335E-3</c:v>
                </c:pt>
                <c:pt idx="584">
                  <c:v>1.0720706666666668E-3</c:v>
                </c:pt>
                <c:pt idx="585">
                  <c:v>1.0340901333333334E-3</c:v>
                </c:pt>
                <c:pt idx="586">
                  <c:v>1.0091978333333334E-3</c:v>
                </c:pt>
                <c:pt idx="587">
                  <c:v>9.9597640000000012E-4</c:v>
                </c:pt>
                <c:pt idx="588">
                  <c:v>9.9300910000000003E-4</c:v>
                </c:pt>
                <c:pt idx="589">
                  <c:v>9.9887916666666662E-4</c:v>
                </c:pt>
                <c:pt idx="590">
                  <c:v>1.0121680666666667E-3</c:v>
                </c:pt>
                <c:pt idx="591">
                  <c:v>1.0202683000000001E-3</c:v>
                </c:pt>
                <c:pt idx="592">
                  <c:v>1.0219322666666665E-3</c:v>
                </c:pt>
                <c:pt idx="593">
                  <c:v>1.0177529333333334E-3</c:v>
                </c:pt>
                <c:pt idx="594">
                  <c:v>1.0083225333333333E-3</c:v>
                </c:pt>
                <c:pt idx="595">
                  <c:v>9.9423543333333341E-4</c:v>
                </c:pt>
                <c:pt idx="596">
                  <c:v>9.7608396666666651E-4</c:v>
                </c:pt>
                <c:pt idx="597">
                  <c:v>9.5526230000000012E-4</c:v>
                </c:pt>
                <c:pt idx="598">
                  <c:v>9.3370889999999998E-4</c:v>
                </c:pt>
                <c:pt idx="599">
                  <c:v>9.1312160000000002E-4</c:v>
                </c:pt>
                <c:pt idx="600">
                  <c:v>8.9520023333333331E-4</c:v>
                </c:pt>
                <c:pt idx="601">
                  <c:v>8.8164333333333336E-4</c:v>
                </c:pt>
                <c:pt idx="602">
                  <c:v>8.7414889999999992E-4</c:v>
                </c:pt>
                <c:pt idx="603">
                  <c:v>8.6673060000000011E-4</c:v>
                </c:pt>
                <c:pt idx="604">
                  <c:v>8.4625219999999999E-4</c:v>
                </c:pt>
                <c:pt idx="605">
                  <c:v>8.1168906666666664E-4</c:v>
                </c:pt>
                <c:pt idx="606">
                  <c:v>7.620180666666667E-4</c:v>
                </c:pt>
                <c:pt idx="607">
                  <c:v>6.9621489999999999E-4</c:v>
                </c:pt>
                <c:pt idx="608">
                  <c:v>6.1325513333333336E-4</c:v>
                </c:pt>
                <c:pt idx="609">
                  <c:v>5.1771580000000003E-4</c:v>
                </c:pt>
                <c:pt idx="610">
                  <c:v>4.4865500000000001E-4</c:v>
                </c:pt>
                <c:pt idx="611">
                  <c:v>4.0654926666666664E-4</c:v>
                </c:pt>
                <c:pt idx="612">
                  <c:v>3.9187529999999996E-4</c:v>
                </c:pt>
                <c:pt idx="613">
                  <c:v>4.0510900000000001E-4</c:v>
                </c:pt>
                <c:pt idx="614">
                  <c:v>4.4672826666666664E-4</c:v>
                </c:pt>
                <c:pt idx="615">
                  <c:v>5.1720863333333327E-4</c:v>
                </c:pt>
                <c:pt idx="616">
                  <c:v>5.6827963333333335E-4</c:v>
                </c:pt>
                <c:pt idx="617">
                  <c:v>5.954329E-4</c:v>
                </c:pt>
                <c:pt idx="618">
                  <c:v>6.0048416666666667E-4</c:v>
                </c:pt>
                <c:pt idx="619">
                  <c:v>5.8524970000000006E-4</c:v>
                </c:pt>
                <c:pt idx="620">
                  <c:v>5.5154460000000005E-4</c:v>
                </c:pt>
                <c:pt idx="621">
                  <c:v>5.011857666666667E-4</c:v>
                </c:pt>
                <c:pt idx="622">
                  <c:v>4.5677679999999999E-4</c:v>
                </c:pt>
                <c:pt idx="623">
                  <c:v>4.2837920000000001E-4</c:v>
                </c:pt>
                <c:pt idx="624">
                  <c:v>4.1411143333333335E-4</c:v>
                </c:pt>
                <c:pt idx="625">
                  <c:v>4.1209456666666666E-4</c:v>
                </c:pt>
                <c:pt idx="626">
                  <c:v>4.2044823333333331E-4</c:v>
                </c:pt>
                <c:pt idx="627">
                  <c:v>4.3729146666666665E-4</c:v>
                </c:pt>
                <c:pt idx="628">
                  <c:v>4.5456386666666666E-4</c:v>
                </c:pt>
                <c:pt idx="629">
                  <c:v>4.6314753333333335E-4</c:v>
                </c:pt>
                <c:pt idx="630">
                  <c:v>4.6351593333333337E-4</c:v>
                </c:pt>
                <c:pt idx="631">
                  <c:v>4.56143E-4</c:v>
                </c:pt>
                <c:pt idx="632">
                  <c:v>4.4150420000000002E-4</c:v>
                </c:pt>
                <c:pt idx="633">
                  <c:v>4.2007296666666665E-4</c:v>
                </c:pt>
                <c:pt idx="634">
                  <c:v>3.9388006666666664E-4</c:v>
                </c:pt>
                <c:pt idx="635">
                  <c:v>3.7369193333333331E-4</c:v>
                </c:pt>
                <c:pt idx="636">
                  <c:v>3.6117859999999996E-4</c:v>
                </c:pt>
                <c:pt idx="637">
                  <c:v>3.5800919999999997E-4</c:v>
                </c:pt>
                <c:pt idx="638">
                  <c:v>3.6585303333333329E-4</c:v>
                </c:pt>
                <c:pt idx="639">
                  <c:v>3.8638039999999994E-4</c:v>
                </c:pt>
                <c:pt idx="640">
                  <c:v>4.2126006666666667E-4</c:v>
                </c:pt>
                <c:pt idx="641">
                  <c:v>4.3487416666666666E-4</c:v>
                </c:pt>
                <c:pt idx="642">
                  <c:v>4.2243643333333335E-4</c:v>
                </c:pt>
                <c:pt idx="643">
                  <c:v>3.8303826666666665E-4</c:v>
                </c:pt>
                <c:pt idx="644">
                  <c:v>3.1577263333333334E-4</c:v>
                </c:pt>
                <c:pt idx="645">
                  <c:v>2.197302E-4</c:v>
                </c:pt>
                <c:pt idx="646">
                  <c:v>9.400343666666668E-5</c:v>
                </c:pt>
                <c:pt idx="647">
                  <c:v>-3.6404590333333329E-5</c:v>
                </c:pt>
                <c:pt idx="648">
                  <c:v>-1.5646573333333335E-4</c:v>
                </c:pt>
                <c:pt idx="649">
                  <c:v>-2.6377160000000003E-4</c:v>
                </c:pt>
                <c:pt idx="650">
                  <c:v>-3.5591103333333331E-4</c:v>
                </c:pt>
                <c:pt idx="651">
                  <c:v>-4.3047419999999999E-4</c:v>
                </c:pt>
                <c:pt idx="652">
                  <c:v>-4.8505139999999999E-4</c:v>
                </c:pt>
                <c:pt idx="653">
                  <c:v>-5.3039700000000005E-4</c:v>
                </c:pt>
                <c:pt idx="654">
                  <c:v>-5.8233286666666657E-4</c:v>
                </c:pt>
                <c:pt idx="655">
                  <c:v>-6.3961913333333332E-4</c:v>
                </c:pt>
                <c:pt idx="656">
                  <c:v>-7.0101699999999996E-4</c:v>
                </c:pt>
                <c:pt idx="657">
                  <c:v>-7.6528549999999994E-4</c:v>
                </c:pt>
                <c:pt idx="658">
                  <c:v>-8.3118513333333332E-4</c:v>
                </c:pt>
                <c:pt idx="659">
                  <c:v>-9.0204943333333334E-4</c:v>
                </c:pt>
                <c:pt idx="660">
                  <c:v>-9.9251269999999989E-4</c:v>
                </c:pt>
                <c:pt idx="661">
                  <c:v>-1.099926E-3</c:v>
                </c:pt>
                <c:pt idx="662">
                  <c:v>-1.2216396666666666E-3</c:v>
                </c:pt>
                <c:pt idx="663">
                  <c:v>-1.355006E-3</c:v>
                </c:pt>
                <c:pt idx="664">
                  <c:v>-1.4973749999999998E-3</c:v>
                </c:pt>
                <c:pt idx="665">
                  <c:v>-1.6460983333333335E-3</c:v>
                </c:pt>
                <c:pt idx="666">
                  <c:v>-1.803722E-3</c:v>
                </c:pt>
                <c:pt idx="667">
                  <c:v>-1.968062E-3</c:v>
                </c:pt>
                <c:pt idx="668">
                  <c:v>-2.1366736666666663E-3</c:v>
                </c:pt>
                <c:pt idx="669">
                  <c:v>-2.3071123333333332E-3</c:v>
                </c:pt>
                <c:pt idx="670">
                  <c:v>-2.4769339999999996E-3</c:v>
                </c:pt>
                <c:pt idx="671">
                  <c:v>-2.6436959999999996E-3</c:v>
                </c:pt>
                <c:pt idx="672">
                  <c:v>-2.8179153333333339E-3</c:v>
                </c:pt>
                <c:pt idx="673">
                  <c:v>-3.0006096666666663E-3</c:v>
                </c:pt>
                <c:pt idx="674">
                  <c:v>-3.1881840000000002E-3</c:v>
                </c:pt>
                <c:pt idx="675">
                  <c:v>-3.3770396666666664E-3</c:v>
                </c:pt>
                <c:pt idx="676">
                  <c:v>-3.5635819999999996E-3</c:v>
                </c:pt>
                <c:pt idx="677">
                  <c:v>-3.7442126666666666E-3</c:v>
                </c:pt>
                <c:pt idx="678">
                  <c:v>-3.9224983333333331E-3</c:v>
                </c:pt>
                <c:pt idx="679">
                  <c:v>-4.102364666666667E-3</c:v>
                </c:pt>
                <c:pt idx="680">
                  <c:v>-4.2803003333333331E-3</c:v>
                </c:pt>
                <c:pt idx="681">
                  <c:v>-4.4527986666666672E-3</c:v>
                </c:pt>
                <c:pt idx="682">
                  <c:v>-4.6163503333333331E-3</c:v>
                </c:pt>
                <c:pt idx="683">
                  <c:v>-4.7674463333333339E-3</c:v>
                </c:pt>
                <c:pt idx="684">
                  <c:v>-4.9118376666666659E-3</c:v>
                </c:pt>
                <c:pt idx="685">
                  <c:v>-5.0732059999999994E-3</c:v>
                </c:pt>
                <c:pt idx="686">
                  <c:v>-5.2482573333333333E-3</c:v>
                </c:pt>
                <c:pt idx="687">
                  <c:v>-5.4337016666666663E-3</c:v>
                </c:pt>
                <c:pt idx="688">
                  <c:v>-5.626244333333333E-3</c:v>
                </c:pt>
                <c:pt idx="689">
                  <c:v>-5.8225969999999997E-3</c:v>
                </c:pt>
                <c:pt idx="690">
                  <c:v>-6.0181620000000005E-3</c:v>
                </c:pt>
                <c:pt idx="691">
                  <c:v>-6.1900280000000002E-3</c:v>
                </c:pt>
                <c:pt idx="692">
                  <c:v>-6.3369026666666673E-3</c:v>
                </c:pt>
                <c:pt idx="693">
                  <c:v>-6.4574796666666658E-3</c:v>
                </c:pt>
                <c:pt idx="694">
                  <c:v>-6.5504499999999993E-3</c:v>
                </c:pt>
                <c:pt idx="695">
                  <c:v>-6.6145096666666665E-3</c:v>
                </c:pt>
                <c:pt idx="696">
                  <c:v>-6.6483503333333339E-3</c:v>
                </c:pt>
                <c:pt idx="697">
                  <c:v>-6.6842706666666663E-3</c:v>
                </c:pt>
                <c:pt idx="698">
                  <c:v>-6.7286546666666669E-3</c:v>
                </c:pt>
                <c:pt idx="699">
                  <c:v>-6.7793816666666673E-3</c:v>
                </c:pt>
                <c:pt idx="700">
                  <c:v>-6.8343296666666673E-3</c:v>
                </c:pt>
                <c:pt idx="701">
                  <c:v>-6.8913786666666673E-3</c:v>
                </c:pt>
                <c:pt idx="702">
                  <c:v>-6.948406666666667E-3</c:v>
                </c:pt>
                <c:pt idx="703">
                  <c:v>-6.9993669999999994E-3</c:v>
                </c:pt>
                <c:pt idx="704">
                  <c:v>-7.0413106666666675E-3</c:v>
                </c:pt>
                <c:pt idx="705">
                  <c:v>-7.073716666666667E-3</c:v>
                </c:pt>
                <c:pt idx="706">
                  <c:v>-7.0960646666666663E-3</c:v>
                </c:pt>
                <c:pt idx="707">
                  <c:v>-7.1078323333333337E-3</c:v>
                </c:pt>
                <c:pt idx="708">
                  <c:v>-7.1085000000000002E-3</c:v>
                </c:pt>
                <c:pt idx="709">
                  <c:v>-7.0898496666666659E-3</c:v>
                </c:pt>
                <c:pt idx="710">
                  <c:v>-7.043402666666667E-3</c:v>
                </c:pt>
                <c:pt idx="711">
                  <c:v>-6.972870666666668E-3</c:v>
                </c:pt>
                <c:pt idx="712">
                  <c:v>-6.8819630000000005E-3</c:v>
                </c:pt>
                <c:pt idx="713">
                  <c:v>-6.7743900000000008E-3</c:v>
                </c:pt>
                <c:pt idx="714">
                  <c:v>-6.6538633333333335E-3</c:v>
                </c:pt>
                <c:pt idx="715">
                  <c:v>-6.5265303333333332E-3</c:v>
                </c:pt>
                <c:pt idx="716">
                  <c:v>-6.3960020000000005E-3</c:v>
                </c:pt>
                <c:pt idx="717">
                  <c:v>-6.2618550000000002E-3</c:v>
                </c:pt>
                <c:pt idx="718">
                  <c:v>-6.123669333333334E-3</c:v>
                </c:pt>
                <c:pt idx="719">
                  <c:v>-5.9810206666666664E-3</c:v>
                </c:pt>
                <c:pt idx="720">
                  <c:v>-5.8334883333333335E-3</c:v>
                </c:pt>
                <c:pt idx="721">
                  <c:v>-5.6806476666666668E-3</c:v>
                </c:pt>
                <c:pt idx="722">
                  <c:v>-5.5197996666666678E-3</c:v>
                </c:pt>
                <c:pt idx="723">
                  <c:v>-5.3567379999999998E-3</c:v>
                </c:pt>
                <c:pt idx="724">
                  <c:v>-5.1954186666666666E-3</c:v>
                </c:pt>
                <c:pt idx="725">
                  <c:v>-5.0397969999999995E-3</c:v>
                </c:pt>
                <c:pt idx="726">
                  <c:v>-4.8938293333333329E-3</c:v>
                </c:pt>
                <c:pt idx="727">
                  <c:v>-4.7614723333333333E-3</c:v>
                </c:pt>
                <c:pt idx="728">
                  <c:v>-4.6396033333333331E-3</c:v>
                </c:pt>
                <c:pt idx="729">
                  <c:v>-4.526436E-3</c:v>
                </c:pt>
                <c:pt idx="730">
                  <c:v>-4.4247283333333333E-3</c:v>
                </c:pt>
                <c:pt idx="731">
                  <c:v>-4.3372376666666662E-3</c:v>
                </c:pt>
                <c:pt idx="732">
                  <c:v>-4.2667213333333334E-3</c:v>
                </c:pt>
                <c:pt idx="733">
                  <c:v>-4.2159373333333326E-3</c:v>
                </c:pt>
                <c:pt idx="734">
                  <c:v>-4.1867686666666667E-3</c:v>
                </c:pt>
                <c:pt idx="735">
                  <c:v>-4.1710840000000011E-3</c:v>
                </c:pt>
                <c:pt idx="736">
                  <c:v>-4.1664320000000003E-3</c:v>
                </c:pt>
                <c:pt idx="737">
                  <c:v>-4.1703616666666663E-3</c:v>
                </c:pt>
                <c:pt idx="738">
                  <c:v>-4.180423E-3</c:v>
                </c:pt>
                <c:pt idx="739">
                  <c:v>-4.1941649999999997E-3</c:v>
                </c:pt>
                <c:pt idx="740">
                  <c:v>-4.2021200000000002E-3</c:v>
                </c:pt>
                <c:pt idx="741">
                  <c:v>-4.1930606666666674E-3</c:v>
                </c:pt>
                <c:pt idx="742">
                  <c:v>-4.1706630000000007E-3</c:v>
                </c:pt>
                <c:pt idx="743">
                  <c:v>-4.1386063333333336E-3</c:v>
                </c:pt>
                <c:pt idx="744">
                  <c:v>-4.1005679999999997E-3</c:v>
                </c:pt>
                <c:pt idx="745">
                  <c:v>-4.0602253333333329E-3</c:v>
                </c:pt>
                <c:pt idx="746">
                  <c:v>-4.0200890000000001E-3</c:v>
                </c:pt>
                <c:pt idx="747">
                  <c:v>-3.8930636666666672E-3</c:v>
                </c:pt>
                <c:pt idx="748">
                  <c:v>-3.6836573333333331E-3</c:v>
                </c:pt>
                <c:pt idx="749">
                  <c:v>-3.398692E-3</c:v>
                </c:pt>
                <c:pt idx="750">
                  <c:v>-3.0449903333333336E-3</c:v>
                </c:pt>
                <c:pt idx="751">
                  <c:v>-2.6293753333333334E-3</c:v>
                </c:pt>
                <c:pt idx="752">
                  <c:v>-2.1586699999999997E-3</c:v>
                </c:pt>
                <c:pt idx="753">
                  <c:v>-1.6242330000000001E-3</c:v>
                </c:pt>
                <c:pt idx="754">
                  <c:v>-1.0306593333333336E-3</c:v>
                </c:pt>
                <c:pt idx="755">
                  <c:v>-3.8666086666666664E-4</c:v>
                </c:pt>
                <c:pt idx="756">
                  <c:v>2.9905043333333333E-4</c:v>
                </c:pt>
                <c:pt idx="757">
                  <c:v>1.017762E-3</c:v>
                </c:pt>
                <c:pt idx="758">
                  <c:v>1.7607623333333333E-3</c:v>
                </c:pt>
                <c:pt idx="759">
                  <c:v>2.4839186666666666E-3</c:v>
                </c:pt>
                <c:pt idx="760">
                  <c:v>3.1473289999999995E-3</c:v>
                </c:pt>
                <c:pt idx="761">
                  <c:v>3.7430499999999999E-3</c:v>
                </c:pt>
                <c:pt idx="762">
                  <c:v>4.2631373333333333E-3</c:v>
                </c:pt>
                <c:pt idx="763">
                  <c:v>4.6996473333333335E-3</c:v>
                </c:pt>
                <c:pt idx="764">
                  <c:v>5.044635999999999E-3</c:v>
                </c:pt>
                <c:pt idx="765">
                  <c:v>5.2855319999999999E-3</c:v>
                </c:pt>
                <c:pt idx="766">
                  <c:v>5.4245923333333329E-3</c:v>
                </c:pt>
                <c:pt idx="767">
                  <c:v>5.4616619999999999E-3</c:v>
                </c:pt>
                <c:pt idx="768">
                  <c:v>5.3965866666666673E-3</c:v>
                </c:pt>
                <c:pt idx="769">
                  <c:v>5.2292129999999999E-3</c:v>
                </c:pt>
                <c:pt idx="770">
                  <c:v>4.9593863333333328E-3</c:v>
                </c:pt>
                <c:pt idx="771">
                  <c:v>4.5794920000000001E-3</c:v>
                </c:pt>
                <c:pt idx="772">
                  <c:v>4.1043870000000001E-3</c:v>
                </c:pt>
                <c:pt idx="773">
                  <c:v>3.5446443333333332E-3</c:v>
                </c:pt>
                <c:pt idx="774">
                  <c:v>2.9108343333333329E-3</c:v>
                </c:pt>
                <c:pt idx="775">
                  <c:v>2.2135286666666665E-3</c:v>
                </c:pt>
                <c:pt idx="776">
                  <c:v>1.4632986666666666E-3</c:v>
                </c:pt>
                <c:pt idx="777">
                  <c:v>6.7071513333333331E-4</c:v>
                </c:pt>
                <c:pt idx="778">
                  <c:v>-1.3403679666666667E-4</c:v>
                </c:pt>
                <c:pt idx="779">
                  <c:v>-9.3434660000000017E-4</c:v>
                </c:pt>
                <c:pt idx="780">
                  <c:v>-1.7180293333333334E-3</c:v>
                </c:pt>
                <c:pt idx="781">
                  <c:v>-2.4729013333333332E-3</c:v>
                </c:pt>
                <c:pt idx="782">
                  <c:v>-3.1867776666666668E-3</c:v>
                </c:pt>
                <c:pt idx="783">
                  <c:v>-3.8474736666666669E-3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'srednje prva derivacija'!$V$1</c:f>
              <c:strCache>
                <c:ptCount val="1"/>
                <c:pt idx="0">
                  <c:v>MD s</c:v>
                </c:pt>
              </c:strCache>
            </c:strRef>
          </c:tx>
          <c:marker>
            <c:symbol val="none"/>
          </c:marker>
          <c:cat>
            <c:numRef>
              <c:f>'srednje prva derivacija'!$R$2:$R$797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cat>
          <c:val>
            <c:numRef>
              <c:f>'srednje prva derivacija'!$V$2:$V$797</c:f>
              <c:numCache>
                <c:formatCode>General</c:formatCode>
                <c:ptCount val="7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-8.9457716666666662E-3</c:v>
                </c:pt>
                <c:pt idx="13">
                  <c:v>-1.038591E-2</c:v>
                </c:pt>
                <c:pt idx="14">
                  <c:v>-1.0350460000000001E-2</c:v>
                </c:pt>
                <c:pt idx="15">
                  <c:v>-1.0176233333333333E-2</c:v>
                </c:pt>
                <c:pt idx="16">
                  <c:v>-9.863752666666668E-3</c:v>
                </c:pt>
                <c:pt idx="17">
                  <c:v>-9.4135376666666659E-3</c:v>
                </c:pt>
                <c:pt idx="18">
                  <c:v>-8.8261116666666656E-3</c:v>
                </c:pt>
                <c:pt idx="19">
                  <c:v>-8.1158023333333332E-3</c:v>
                </c:pt>
                <c:pt idx="20">
                  <c:v>-7.3511136666666666E-3</c:v>
                </c:pt>
                <c:pt idx="21">
                  <c:v>-6.5387133333333338E-3</c:v>
                </c:pt>
                <c:pt idx="22">
                  <c:v>-5.6852580000000012E-3</c:v>
                </c:pt>
                <c:pt idx="23">
                  <c:v>-4.7974039999999999E-3</c:v>
                </c:pt>
                <c:pt idx="24">
                  <c:v>-3.8818083333333336E-3</c:v>
                </c:pt>
                <c:pt idx="25">
                  <c:v>-2.9451266666666669E-3</c:v>
                </c:pt>
                <c:pt idx="26">
                  <c:v>-2.0991253333333335E-3</c:v>
                </c:pt>
                <c:pt idx="27">
                  <c:v>-1.3737606666666669E-3</c:v>
                </c:pt>
                <c:pt idx="28">
                  <c:v>-7.8504893333333336E-4</c:v>
                </c:pt>
                <c:pt idx="29">
                  <c:v>-3.490085E-4</c:v>
                </c:pt>
                <c:pt idx="30">
                  <c:v>-8.1656603333333331E-5</c:v>
                </c:pt>
                <c:pt idx="31">
                  <c:v>9.8918280000000007E-7</c:v>
                </c:pt>
                <c:pt idx="32">
                  <c:v>1.9139910000000002E-6</c:v>
                </c:pt>
                <c:pt idx="33">
                  <c:v>2.381868E-6</c:v>
                </c:pt>
                <c:pt idx="34">
                  <c:v>2.421068E-6</c:v>
                </c:pt>
                <c:pt idx="35">
                  <c:v>2.0598460000000002E-6</c:v>
                </c:pt>
                <c:pt idx="36">
                  <c:v>1.3264549999999999E-6</c:v>
                </c:pt>
                <c:pt idx="37">
                  <c:v>2.4914859999999998E-7</c:v>
                </c:pt>
                <c:pt idx="38">
                  <c:v>-1.067686E-6</c:v>
                </c:pt>
                <c:pt idx="39">
                  <c:v>-2.1775610000000001E-6</c:v>
                </c:pt>
                <c:pt idx="40">
                  <c:v>-3.0638620000000002E-6</c:v>
                </c:pt>
                <c:pt idx="41">
                  <c:v>-3.709975E-6</c:v>
                </c:pt>
                <c:pt idx="42">
                  <c:v>-4.0992870000000001E-6</c:v>
                </c:pt>
                <c:pt idx="43">
                  <c:v>-4.2151830000000001E-6</c:v>
                </c:pt>
                <c:pt idx="44">
                  <c:v>-4.04105E-6</c:v>
                </c:pt>
                <c:pt idx="45">
                  <c:v>-3.8850099999999999E-6</c:v>
                </c:pt>
                <c:pt idx="46">
                  <c:v>-3.7475210000000001E-6</c:v>
                </c:pt>
                <c:pt idx="47">
                  <c:v>-3.6711610000000001E-6</c:v>
                </c:pt>
                <c:pt idx="48">
                  <c:v>-3.6985089999999999E-6</c:v>
                </c:pt>
                <c:pt idx="49">
                  <c:v>-3.8721410000000002E-6</c:v>
                </c:pt>
                <c:pt idx="50">
                  <c:v>-4.2346360000000002E-6</c:v>
                </c:pt>
                <c:pt idx="51">
                  <c:v>-4.4628150000000001E-6</c:v>
                </c:pt>
                <c:pt idx="52">
                  <c:v>-4.4566459999999998E-6</c:v>
                </c:pt>
                <c:pt idx="53">
                  <c:v>-4.1761560000000004E-6</c:v>
                </c:pt>
                <c:pt idx="54">
                  <c:v>-3.5813689999999999E-6</c:v>
                </c:pt>
                <c:pt idx="55">
                  <c:v>-2.6323120000000001E-6</c:v>
                </c:pt>
                <c:pt idx="56">
                  <c:v>-1.2890090000000001E-6</c:v>
                </c:pt>
                <c:pt idx="57">
                  <c:v>2.278201E-7</c:v>
                </c:pt>
                <c:pt idx="58">
                  <c:v>1.603326E-6</c:v>
                </c:pt>
                <c:pt idx="59">
                  <c:v>2.8008560000000002E-6</c:v>
                </c:pt>
                <c:pt idx="60">
                  <c:v>3.7837579999999998E-6</c:v>
                </c:pt>
                <c:pt idx="61">
                  <c:v>4.5153809999999997E-6</c:v>
                </c:pt>
                <c:pt idx="62">
                  <c:v>4.959073E-6</c:v>
                </c:pt>
                <c:pt idx="63">
                  <c:v>5.1059770000000012E-6</c:v>
                </c:pt>
                <c:pt idx="64">
                  <c:v>5.0462439999999996E-6</c:v>
                </c:pt>
                <c:pt idx="65">
                  <c:v>4.7630099999999998E-6</c:v>
                </c:pt>
                <c:pt idx="66">
                  <c:v>4.2623410000000003E-6</c:v>
                </c:pt>
                <c:pt idx="67">
                  <c:v>3.55031E-6</c:v>
                </c:pt>
                <c:pt idx="68">
                  <c:v>2.6329830000000002E-6</c:v>
                </c:pt>
                <c:pt idx="69">
                  <c:v>1.51643E-6</c:v>
                </c:pt>
                <c:pt idx="70">
                  <c:v>4.770656E-7</c:v>
                </c:pt>
                <c:pt idx="71">
                  <c:v>-3.6744849999999998E-7</c:v>
                </c:pt>
                <c:pt idx="72">
                  <c:v>-1.0019680000000001E-6</c:v>
                </c:pt>
                <c:pt idx="73">
                  <c:v>-1.4113510000000001E-6</c:v>
                </c:pt>
                <c:pt idx="74">
                  <c:v>-1.5804529999999999E-6</c:v>
                </c:pt>
                <c:pt idx="75">
                  <c:v>-1.49413E-6</c:v>
                </c:pt>
                <c:pt idx="76">
                  <c:v>-1.28421E-6</c:v>
                </c:pt>
                <c:pt idx="77">
                  <c:v>-1.0900069999999999E-6</c:v>
                </c:pt>
                <c:pt idx="78">
                  <c:v>-9.2367530000000002E-7</c:v>
                </c:pt>
                <c:pt idx="79">
                  <c:v>-7.9736870000000005E-7</c:v>
                </c:pt>
                <c:pt idx="80">
                  <c:v>-7.2323990000000002E-7</c:v>
                </c:pt>
                <c:pt idx="81">
                  <c:v>-7.1344249999999992E-7</c:v>
                </c:pt>
                <c:pt idx="82">
                  <c:v>-7.4012379999999995E-7</c:v>
                </c:pt>
                <c:pt idx="83">
                  <c:v>-7.0077940000000005E-7</c:v>
                </c:pt>
                <c:pt idx="84">
                  <c:v>-5.862967E-7</c:v>
                </c:pt>
                <c:pt idx="85">
                  <c:v>-3.8756260000000002E-7</c:v>
                </c:pt>
                <c:pt idx="86">
                  <c:v>-9.5464330000000006E-8</c:v>
                </c:pt>
                <c:pt idx="87">
                  <c:v>2.991112E-7</c:v>
                </c:pt>
                <c:pt idx="88">
                  <c:v>8.0527679999999995E-7</c:v>
                </c:pt>
                <c:pt idx="89">
                  <c:v>1.3638289999999999E-6</c:v>
                </c:pt>
                <c:pt idx="90">
                  <c:v>1.9864959999999998E-6</c:v>
                </c:pt>
                <c:pt idx="91">
                  <c:v>2.6503609999999996E-6</c:v>
                </c:pt>
                <c:pt idx="92">
                  <c:v>3.3325069999999998E-6</c:v>
                </c:pt>
                <c:pt idx="93">
                  <c:v>4.0100179999999998E-6</c:v>
                </c:pt>
                <c:pt idx="94">
                  <c:v>4.6599759999999996E-6</c:v>
                </c:pt>
                <c:pt idx="95">
                  <c:v>5.1659649999999994E-6</c:v>
                </c:pt>
                <c:pt idx="96">
                  <c:v>5.3406820000000012E-6</c:v>
                </c:pt>
                <c:pt idx="97">
                  <c:v>5.2056550000000002E-6</c:v>
                </c:pt>
                <c:pt idx="98">
                  <c:v>4.7824159999999997E-6</c:v>
                </c:pt>
                <c:pt idx="99">
                  <c:v>4.0924960000000001E-6</c:v>
                </c:pt>
                <c:pt idx="100">
                  <c:v>3.1574250000000001E-6</c:v>
                </c:pt>
                <c:pt idx="101">
                  <c:v>2.0613589999999998E-6</c:v>
                </c:pt>
                <c:pt idx="102">
                  <c:v>1.204427E-6</c:v>
                </c:pt>
                <c:pt idx="103">
                  <c:v>5.7661790000000004E-7</c:v>
                </c:pt>
                <c:pt idx="104">
                  <c:v>1.6792599999999999E-7</c:v>
                </c:pt>
                <c:pt idx="105">
                  <c:v>-3.1657479999999998E-8</c:v>
                </c:pt>
                <c:pt idx="106">
                  <c:v>-3.2140390000000001E-8</c:v>
                </c:pt>
                <c:pt idx="107">
                  <c:v>1.5581909999999999E-7</c:v>
                </c:pt>
                <c:pt idx="108">
                  <c:v>2.280772E-7</c:v>
                </c:pt>
                <c:pt idx="109">
                  <c:v>1.427159E-7</c:v>
                </c:pt>
                <c:pt idx="110">
                  <c:v>-9.2287619999999997E-8</c:v>
                </c:pt>
                <c:pt idx="111">
                  <c:v>-4.6895680000000002E-7</c:v>
                </c:pt>
                <c:pt idx="112">
                  <c:v>-9.7931400000000006E-7</c:v>
                </c:pt>
                <c:pt idx="113">
                  <c:v>-1.615382E-6</c:v>
                </c:pt>
                <c:pt idx="114">
                  <c:v>-2.2003189999999998E-6</c:v>
                </c:pt>
                <c:pt idx="115">
                  <c:v>-2.6374150000000001E-6</c:v>
                </c:pt>
                <c:pt idx="116">
                  <c:v>-2.9080759999999999E-6</c:v>
                </c:pt>
                <c:pt idx="117">
                  <c:v>-2.9937030000000001E-6</c:v>
                </c:pt>
                <c:pt idx="118">
                  <c:v>-2.8757010000000001E-6</c:v>
                </c:pt>
                <c:pt idx="119">
                  <c:v>-2.535473E-6</c:v>
                </c:pt>
                <c:pt idx="120">
                  <c:v>-2.1136500000000001E-6</c:v>
                </c:pt>
                <c:pt idx="121">
                  <c:v>-1.7806130000000001E-6</c:v>
                </c:pt>
                <c:pt idx="122">
                  <c:v>-1.5615E-6</c:v>
                </c:pt>
                <c:pt idx="123">
                  <c:v>-1.4814479999999998E-6</c:v>
                </c:pt>
                <c:pt idx="124">
                  <c:v>-1.565597E-6</c:v>
                </c:pt>
                <c:pt idx="125">
                  <c:v>-1.8390840000000001E-6</c:v>
                </c:pt>
                <c:pt idx="126">
                  <c:v>-2.2705920000000001E-6</c:v>
                </c:pt>
                <c:pt idx="127">
                  <c:v>-2.582681E-6</c:v>
                </c:pt>
                <c:pt idx="128">
                  <c:v>-2.763051E-6</c:v>
                </c:pt>
                <c:pt idx="129">
                  <c:v>-2.7948159999999999E-6</c:v>
                </c:pt>
                <c:pt idx="130">
                  <c:v>-2.6610879999999999E-6</c:v>
                </c:pt>
                <c:pt idx="131">
                  <c:v>-2.3449790000000001E-6</c:v>
                </c:pt>
                <c:pt idx="132">
                  <c:v>-1.8296020000000001E-6</c:v>
                </c:pt>
                <c:pt idx="133">
                  <c:v>-1.3535620000000001E-6</c:v>
                </c:pt>
                <c:pt idx="134">
                  <c:v>-9.7181480000000007E-7</c:v>
                </c:pt>
                <c:pt idx="135">
                  <c:v>-6.8962860000000002E-7</c:v>
                </c:pt>
                <c:pt idx="136">
                  <c:v>-5.1227159999999995E-7</c:v>
                </c:pt>
                <c:pt idx="137">
                  <c:v>-4.4501130000000004E-7</c:v>
                </c:pt>
                <c:pt idx="138">
                  <c:v>-4.9311560000000004E-7</c:v>
                </c:pt>
                <c:pt idx="139">
                  <c:v>-6.1932090000000005E-7</c:v>
                </c:pt>
                <c:pt idx="140">
                  <c:v>-7.8174610000000001E-7</c:v>
                </c:pt>
                <c:pt idx="141">
                  <c:v>-9.83746E-7</c:v>
                </c:pt>
                <c:pt idx="142">
                  <c:v>-1.228676E-6</c:v>
                </c:pt>
                <c:pt idx="143">
                  <c:v>-1.51989E-6</c:v>
                </c:pt>
                <c:pt idx="144">
                  <c:v>-1.8607429999999999E-6</c:v>
                </c:pt>
                <c:pt idx="145">
                  <c:v>-2.1995740000000002E-6</c:v>
                </c:pt>
                <c:pt idx="146">
                  <c:v>-2.1697120000000001E-6</c:v>
                </c:pt>
                <c:pt idx="147">
                  <c:v>-1.7901439999999998E-6</c:v>
                </c:pt>
                <c:pt idx="148">
                  <c:v>-1.079861E-6</c:v>
                </c:pt>
                <c:pt idx="149">
                  <c:v>-5.7851070000000002E-8</c:v>
                </c:pt>
                <c:pt idx="150">
                  <c:v>1.2568960000000001E-6</c:v>
                </c:pt>
                <c:pt idx="151">
                  <c:v>2.8453909999999999E-6</c:v>
                </c:pt>
                <c:pt idx="152">
                  <c:v>4.1544179999999996E-6</c:v>
                </c:pt>
                <c:pt idx="153">
                  <c:v>5.0732010000000002E-6</c:v>
                </c:pt>
                <c:pt idx="154">
                  <c:v>5.6210099999999999E-6</c:v>
                </c:pt>
                <c:pt idx="155">
                  <c:v>5.8171099999999996E-6</c:v>
                </c:pt>
                <c:pt idx="156">
                  <c:v>5.6807670000000005E-6</c:v>
                </c:pt>
                <c:pt idx="157">
                  <c:v>5.2312510000000003E-6</c:v>
                </c:pt>
                <c:pt idx="158">
                  <c:v>4.5739689999999999E-6</c:v>
                </c:pt>
                <c:pt idx="159">
                  <c:v>3.8095229999999997E-6</c:v>
                </c:pt>
                <c:pt idx="160">
                  <c:v>2.9408019999999999E-6</c:v>
                </c:pt>
                <c:pt idx="161">
                  <c:v>1.9706959999999999E-6</c:v>
                </c:pt>
                <c:pt idx="162">
                  <c:v>9.0209569999999998E-7</c:v>
                </c:pt>
                <c:pt idx="163">
                  <c:v>-2.6211089999999999E-7</c:v>
                </c:pt>
                <c:pt idx="164">
                  <c:v>-1.4639950000000002E-6</c:v>
                </c:pt>
                <c:pt idx="165">
                  <c:v>-2.5216059999999999E-6</c:v>
                </c:pt>
                <c:pt idx="166">
                  <c:v>-3.446502E-6</c:v>
                </c:pt>
                <c:pt idx="167">
                  <c:v>-4.2502410000000001E-6</c:v>
                </c:pt>
                <c:pt idx="168">
                  <c:v>-4.9443810000000002E-6</c:v>
                </c:pt>
                <c:pt idx="169">
                  <c:v>-5.5404780000000012E-6</c:v>
                </c:pt>
                <c:pt idx="170">
                  <c:v>-6.023624E-6</c:v>
                </c:pt>
                <c:pt idx="171">
                  <c:v>-6.1840820000000006E-6</c:v>
                </c:pt>
                <c:pt idx="172">
                  <c:v>-6.0084890000000009E-6</c:v>
                </c:pt>
                <c:pt idx="173">
                  <c:v>-5.4759679999999997E-6</c:v>
                </c:pt>
                <c:pt idx="174">
                  <c:v>-4.5656470000000002E-6</c:v>
                </c:pt>
                <c:pt idx="175">
                  <c:v>-3.2566519999999996E-6</c:v>
                </c:pt>
                <c:pt idx="176">
                  <c:v>-1.5281099999999999E-6</c:v>
                </c:pt>
                <c:pt idx="177">
                  <c:v>1.157948E-8</c:v>
                </c:pt>
                <c:pt idx="178">
                  <c:v>1.143271E-6</c:v>
                </c:pt>
                <c:pt idx="179">
                  <c:v>1.8623040000000001E-6</c:v>
                </c:pt>
                <c:pt idx="180">
                  <c:v>2.1640200000000001E-6</c:v>
                </c:pt>
                <c:pt idx="181">
                  <c:v>2.0437590000000002E-6</c:v>
                </c:pt>
                <c:pt idx="182">
                  <c:v>1.496862E-6</c:v>
                </c:pt>
                <c:pt idx="183">
                  <c:v>7.8728029999999986E-7</c:v>
                </c:pt>
                <c:pt idx="184">
                  <c:v>3.2474609999999998E-7</c:v>
                </c:pt>
                <c:pt idx="185">
                  <c:v>7.9559240000000002E-8</c:v>
                </c:pt>
                <c:pt idx="186">
                  <c:v>2.201984E-8</c:v>
                </c:pt>
                <c:pt idx="187">
                  <c:v>1.2242780000000001E-7</c:v>
                </c:pt>
                <c:pt idx="188">
                  <c:v>3.5108310000000001E-7</c:v>
                </c:pt>
                <c:pt idx="189">
                  <c:v>7.0107340000000002E-7</c:v>
                </c:pt>
                <c:pt idx="190">
                  <c:v>9.2565670000000004E-7</c:v>
                </c:pt>
                <c:pt idx="191">
                  <c:v>1.047159E-6</c:v>
                </c:pt>
                <c:pt idx="192">
                  <c:v>1.087909E-6</c:v>
                </c:pt>
                <c:pt idx="193">
                  <c:v>1.0702309999999999E-6</c:v>
                </c:pt>
                <c:pt idx="194">
                  <c:v>1.0164529999999999E-6</c:v>
                </c:pt>
                <c:pt idx="195">
                  <c:v>9.489011E-7</c:v>
                </c:pt>
                <c:pt idx="196">
                  <c:v>1.040667E-6</c:v>
                </c:pt>
                <c:pt idx="197">
                  <c:v>1.3519900000000001E-6</c:v>
                </c:pt>
                <c:pt idx="198">
                  <c:v>1.872022E-6</c:v>
                </c:pt>
                <c:pt idx="199">
                  <c:v>2.5899159999999996E-6</c:v>
                </c:pt>
                <c:pt idx="200">
                  <c:v>3.4948239999999998E-6</c:v>
                </c:pt>
                <c:pt idx="201">
                  <c:v>4.5759009999999999E-6</c:v>
                </c:pt>
                <c:pt idx="202">
                  <c:v>5.4303110000000004E-6</c:v>
                </c:pt>
                <c:pt idx="203">
                  <c:v>5.7136839999999996E-6</c:v>
                </c:pt>
                <c:pt idx="204">
                  <c:v>5.4332699999999997E-6</c:v>
                </c:pt>
                <c:pt idx="205">
                  <c:v>4.5963200000000001E-6</c:v>
                </c:pt>
                <c:pt idx="206">
                  <c:v>3.2100850000000002E-6</c:v>
                </c:pt>
                <c:pt idx="207">
                  <c:v>1.2818139999999999E-6</c:v>
                </c:pt>
                <c:pt idx="208">
                  <c:v>-9.0544109999999995E-7</c:v>
                </c:pt>
                <c:pt idx="209">
                  <c:v>-2.6027909999999998E-6</c:v>
                </c:pt>
                <c:pt idx="210">
                  <c:v>-3.8027020000000001E-6</c:v>
                </c:pt>
                <c:pt idx="211">
                  <c:v>-4.4976440000000003E-6</c:v>
                </c:pt>
                <c:pt idx="212">
                  <c:v>-4.6800829999999996E-6</c:v>
                </c:pt>
                <c:pt idx="213">
                  <c:v>-4.342488E-6</c:v>
                </c:pt>
                <c:pt idx="214">
                  <c:v>-3.5028530000000001E-6</c:v>
                </c:pt>
                <c:pt idx="215">
                  <c:v>-2.8024769999999998E-6</c:v>
                </c:pt>
                <c:pt idx="216">
                  <c:v>-2.2724960000000002E-6</c:v>
                </c:pt>
                <c:pt idx="217">
                  <c:v>-1.9205469999999999E-6</c:v>
                </c:pt>
                <c:pt idx="218">
                  <c:v>-1.7542700000000001E-6</c:v>
                </c:pt>
                <c:pt idx="219">
                  <c:v>-1.7813020000000001E-6</c:v>
                </c:pt>
                <c:pt idx="220">
                  <c:v>-2.0092819999999999E-6</c:v>
                </c:pt>
                <c:pt idx="221">
                  <c:v>-2.1414060000000001E-6</c:v>
                </c:pt>
                <c:pt idx="222">
                  <c:v>-2.0633030000000001E-6</c:v>
                </c:pt>
                <c:pt idx="223">
                  <c:v>-1.7629349999999998E-6</c:v>
                </c:pt>
                <c:pt idx="224">
                  <c:v>-1.2282689999999999E-6</c:v>
                </c:pt>
                <c:pt idx="225">
                  <c:v>-4.4726959999999999E-7</c:v>
                </c:pt>
                <c:pt idx="226">
                  <c:v>5.920995E-7</c:v>
                </c:pt>
                <c:pt idx="227">
                  <c:v>1.6156869999999999E-6</c:v>
                </c:pt>
                <c:pt idx="228">
                  <c:v>2.2726679999999998E-6</c:v>
                </c:pt>
                <c:pt idx="229">
                  <c:v>2.5473940000000002E-6</c:v>
                </c:pt>
                <c:pt idx="230">
                  <c:v>2.4242169999999998E-6</c:v>
                </c:pt>
                <c:pt idx="231">
                  <c:v>1.8874849999999999E-6</c:v>
                </c:pt>
                <c:pt idx="232">
                  <c:v>9.2155150000000003E-7</c:v>
                </c:pt>
                <c:pt idx="233">
                  <c:v>-3.6908820000000001E-7</c:v>
                </c:pt>
                <c:pt idx="234">
                  <c:v>-1.2563379999999999E-6</c:v>
                </c:pt>
                <c:pt idx="235">
                  <c:v>-1.743336E-6</c:v>
                </c:pt>
                <c:pt idx="236">
                  <c:v>-1.8332209999999998E-6</c:v>
                </c:pt>
                <c:pt idx="237">
                  <c:v>-1.5291290000000003E-6</c:v>
                </c:pt>
                <c:pt idx="238">
                  <c:v>-8.341986E-7</c:v>
                </c:pt>
                <c:pt idx="239">
                  <c:v>2.4843229999999999E-7</c:v>
                </c:pt>
                <c:pt idx="240">
                  <c:v>1.0564970000000001E-6</c:v>
                </c:pt>
                <c:pt idx="241">
                  <c:v>1.4539349999999999E-6</c:v>
                </c:pt>
                <c:pt idx="242">
                  <c:v>1.46365E-6</c:v>
                </c:pt>
                <c:pt idx="243">
                  <c:v>1.1085419999999999E-6</c:v>
                </c:pt>
                <c:pt idx="244">
                  <c:v>4.1151289999999999E-7</c:v>
                </c:pt>
                <c:pt idx="245">
                  <c:v>-6.0453539999999998E-7</c:v>
                </c:pt>
                <c:pt idx="246">
                  <c:v>-1.6178790000000001E-6</c:v>
                </c:pt>
                <c:pt idx="247">
                  <c:v>-2.3290890000000002E-6</c:v>
                </c:pt>
                <c:pt idx="248">
                  <c:v>-2.7517260000000001E-6</c:v>
                </c:pt>
                <c:pt idx="249">
                  <c:v>-2.89935E-6</c:v>
                </c:pt>
                <c:pt idx="250">
                  <c:v>-2.7855179999999999E-6</c:v>
                </c:pt>
                <c:pt idx="251">
                  <c:v>-2.4237900000000001E-6</c:v>
                </c:pt>
                <c:pt idx="252">
                  <c:v>-1.921002E-6</c:v>
                </c:pt>
                <c:pt idx="253">
                  <c:v>-1.5609580000000001E-6</c:v>
                </c:pt>
                <c:pt idx="254">
                  <c:v>-1.3497739999999999E-6</c:v>
                </c:pt>
                <c:pt idx="255">
                  <c:v>-1.293569E-6</c:v>
                </c:pt>
                <c:pt idx="256">
                  <c:v>-1.3984579999999997E-6</c:v>
                </c:pt>
                <c:pt idx="257">
                  <c:v>-1.6705600000000001E-6</c:v>
                </c:pt>
                <c:pt idx="258">
                  <c:v>-2.096494E-6</c:v>
                </c:pt>
                <c:pt idx="259">
                  <c:v>-2.2769799999999998E-6</c:v>
                </c:pt>
                <c:pt idx="260">
                  <c:v>-2.1901870000000001E-6</c:v>
                </c:pt>
                <c:pt idx="261">
                  <c:v>-1.8200539999999999E-6</c:v>
                </c:pt>
                <c:pt idx="262">
                  <c:v>-1.1505160000000001E-6</c:v>
                </c:pt>
                <c:pt idx="263">
                  <c:v>-1.6551030000000001E-7</c:v>
                </c:pt>
                <c:pt idx="264">
                  <c:v>1.151027E-6</c:v>
                </c:pt>
                <c:pt idx="265">
                  <c:v>2.2924759999999998E-6</c:v>
                </c:pt>
                <c:pt idx="266">
                  <c:v>3.0719030000000001E-6</c:v>
                </c:pt>
                <c:pt idx="267">
                  <c:v>3.4676839999999998E-6</c:v>
                </c:pt>
                <c:pt idx="268">
                  <c:v>3.458192E-6</c:v>
                </c:pt>
                <c:pt idx="269">
                  <c:v>3.0218019999999997E-6</c:v>
                </c:pt>
                <c:pt idx="270">
                  <c:v>2.1368879999999999E-6</c:v>
                </c:pt>
                <c:pt idx="271">
                  <c:v>1.138019E-6</c:v>
                </c:pt>
                <c:pt idx="272">
                  <c:v>4.576321E-7</c:v>
                </c:pt>
                <c:pt idx="273">
                  <c:v>9.6556480000000002E-8</c:v>
                </c:pt>
                <c:pt idx="274">
                  <c:v>5.5619979999999998E-8</c:v>
                </c:pt>
                <c:pt idx="275">
                  <c:v>3.356509E-7</c:v>
                </c:pt>
                <c:pt idx="276">
                  <c:v>9.3747759999999998E-7</c:v>
                </c:pt>
                <c:pt idx="277">
                  <c:v>1.7850249999999999E-6</c:v>
                </c:pt>
                <c:pt idx="278">
                  <c:v>2.3507249999999998E-6</c:v>
                </c:pt>
                <c:pt idx="279">
                  <c:v>2.6473700000000003E-6</c:v>
                </c:pt>
                <c:pt idx="280">
                  <c:v>2.6877519999999999E-6</c:v>
                </c:pt>
                <c:pt idx="281">
                  <c:v>2.484664E-6</c:v>
                </c:pt>
                <c:pt idx="282">
                  <c:v>2.0508969999999998E-6</c:v>
                </c:pt>
                <c:pt idx="283">
                  <c:v>1.3992439999999998E-6</c:v>
                </c:pt>
                <c:pt idx="284">
                  <c:v>8.7834010000000001E-7</c:v>
                </c:pt>
                <c:pt idx="285">
                  <c:v>5.5794829999999996E-7</c:v>
                </c:pt>
                <c:pt idx="286">
                  <c:v>4.2838960000000002E-7</c:v>
                </c:pt>
                <c:pt idx="287">
                  <c:v>4.7998510000000001E-7</c:v>
                </c:pt>
                <c:pt idx="288">
                  <c:v>7.0305530000000005E-7</c:v>
                </c:pt>
                <c:pt idx="289">
                  <c:v>1.0879209999999999E-6</c:v>
                </c:pt>
                <c:pt idx="290">
                  <c:v>1.458151E-6</c:v>
                </c:pt>
                <c:pt idx="291">
                  <c:v>1.6764529999999999E-6</c:v>
                </c:pt>
                <c:pt idx="292">
                  <c:v>1.740788E-6</c:v>
                </c:pt>
                <c:pt idx="293">
                  <c:v>1.6491180000000001E-6</c:v>
                </c:pt>
                <c:pt idx="294">
                  <c:v>1.399404E-6</c:v>
                </c:pt>
                <c:pt idx="295">
                  <c:v>9.8960919999999994E-7</c:v>
                </c:pt>
                <c:pt idx="296">
                  <c:v>4.9655510000000001E-7</c:v>
                </c:pt>
                <c:pt idx="297">
                  <c:v>4.678982E-8</c:v>
                </c:pt>
                <c:pt idx="298">
                  <c:v>-3.3623270000000004E-7</c:v>
                </c:pt>
                <c:pt idx="299">
                  <c:v>-6.2905870000000004E-7</c:v>
                </c:pt>
                <c:pt idx="300">
                  <c:v>-8.0823429999999996E-7</c:v>
                </c:pt>
                <c:pt idx="301">
                  <c:v>-8.5030630000000002E-7</c:v>
                </c:pt>
                <c:pt idx="302">
                  <c:v>-7.6223779999999999E-7</c:v>
                </c:pt>
                <c:pt idx="303">
                  <c:v>-7.2758400000000001E-7</c:v>
                </c:pt>
                <c:pt idx="304">
                  <c:v>-7.5991979999999995E-7</c:v>
                </c:pt>
                <c:pt idx="305">
                  <c:v>-8.8004090000000007E-7</c:v>
                </c:pt>
                <c:pt idx="306">
                  <c:v>-1.108744E-6</c:v>
                </c:pt>
                <c:pt idx="307">
                  <c:v>-1.4668229999999999E-6</c:v>
                </c:pt>
                <c:pt idx="308">
                  <c:v>-1.9750749999999999E-6</c:v>
                </c:pt>
                <c:pt idx="309">
                  <c:v>-2.4032379999999999E-6</c:v>
                </c:pt>
                <c:pt idx="310">
                  <c:v>-2.6908959999999994E-6</c:v>
                </c:pt>
                <c:pt idx="311">
                  <c:v>-2.825879E-6</c:v>
                </c:pt>
                <c:pt idx="312">
                  <c:v>-2.7960169999999998E-6</c:v>
                </c:pt>
                <c:pt idx="313">
                  <c:v>-2.5891369999999999E-6</c:v>
                </c:pt>
                <c:pt idx="314">
                  <c:v>-2.1930710000000001E-6</c:v>
                </c:pt>
                <c:pt idx="315">
                  <c:v>-1.7069600000000003E-6</c:v>
                </c:pt>
                <c:pt idx="316">
                  <c:v>-1.2329559999999999E-6</c:v>
                </c:pt>
                <c:pt idx="317">
                  <c:v>-7.7379160000000003E-7</c:v>
                </c:pt>
                <c:pt idx="318">
                  <c:v>-3.3219600000000002E-7</c:v>
                </c:pt>
                <c:pt idx="319">
                  <c:v>8.9099810000000009E-8</c:v>
                </c:pt>
                <c:pt idx="320">
                  <c:v>4.873653E-7</c:v>
                </c:pt>
                <c:pt idx="321">
                  <c:v>8.4899469999999998E-7</c:v>
                </c:pt>
                <c:pt idx="322">
                  <c:v>1.1546370000000001E-6</c:v>
                </c:pt>
                <c:pt idx="323">
                  <c:v>1.3926720000000001E-6</c:v>
                </c:pt>
                <c:pt idx="324">
                  <c:v>1.55148E-6</c:v>
                </c:pt>
                <c:pt idx="325">
                  <c:v>1.619443E-6</c:v>
                </c:pt>
                <c:pt idx="326">
                  <c:v>1.5849410000000001E-6</c:v>
                </c:pt>
                <c:pt idx="327">
                  <c:v>1.4363540000000001E-6</c:v>
                </c:pt>
                <c:pt idx="328">
                  <c:v>1.252749E-6</c:v>
                </c:pt>
                <c:pt idx="329">
                  <c:v>1.0356009999999999E-6</c:v>
                </c:pt>
                <c:pt idx="330">
                  <c:v>7.9522580000000002E-7</c:v>
                </c:pt>
                <c:pt idx="331">
                  <c:v>5.4194019999999998E-7</c:v>
                </c:pt>
                <c:pt idx="332">
                  <c:v>2.8606039999999998E-7</c:v>
                </c:pt>
                <c:pt idx="333">
                  <c:v>3.790317E-8</c:v>
                </c:pt>
                <c:pt idx="334">
                  <c:v>-1.5716110000000001E-7</c:v>
                </c:pt>
                <c:pt idx="335">
                  <c:v>-2.6120290000000002E-7</c:v>
                </c:pt>
                <c:pt idx="336">
                  <c:v>-2.8011689999999997E-7</c:v>
                </c:pt>
                <c:pt idx="337">
                  <c:v>-2.1979750000000001E-7</c:v>
                </c:pt>
                <c:pt idx="338">
                  <c:v>-8.6139279999999998E-8</c:v>
                </c:pt>
                <c:pt idx="339">
                  <c:v>1.1496320000000002E-7</c:v>
                </c:pt>
                <c:pt idx="340">
                  <c:v>3.0714339999999998E-7</c:v>
                </c:pt>
                <c:pt idx="341">
                  <c:v>3.3026240000000002E-7</c:v>
                </c:pt>
                <c:pt idx="342">
                  <c:v>1.9556449999999998E-7</c:v>
                </c:pt>
                <c:pt idx="343">
                  <c:v>-8.5705589999999995E-8</c:v>
                </c:pt>
                <c:pt idx="344">
                  <c:v>-5.0230359999999997E-7</c:v>
                </c:pt>
                <c:pt idx="345">
                  <c:v>-1.042985E-6</c:v>
                </c:pt>
                <c:pt idx="346">
                  <c:v>-1.682364E-6</c:v>
                </c:pt>
                <c:pt idx="347">
                  <c:v>-2.0742579999999999E-6</c:v>
                </c:pt>
                <c:pt idx="348">
                  <c:v>-2.2290510000000001E-6</c:v>
                </c:pt>
                <c:pt idx="349">
                  <c:v>-2.1571239999999999E-6</c:v>
                </c:pt>
                <c:pt idx="350">
                  <c:v>-1.8688590000000002E-6</c:v>
                </c:pt>
                <c:pt idx="351">
                  <c:v>-1.3746379999999999E-6</c:v>
                </c:pt>
                <c:pt idx="352">
                  <c:v>-6.8484479999999998E-7</c:v>
                </c:pt>
                <c:pt idx="353">
                  <c:v>-8.9675909999999993E-8</c:v>
                </c:pt>
                <c:pt idx="354">
                  <c:v>3.3151119999999994E-7</c:v>
                </c:pt>
                <c:pt idx="355">
                  <c:v>5.8135320000000002E-7</c:v>
                </c:pt>
                <c:pt idx="356">
                  <c:v>6.6248609999999999E-7</c:v>
                </c:pt>
                <c:pt idx="357">
                  <c:v>5.7754610000000002E-7</c:v>
                </c:pt>
                <c:pt idx="358">
                  <c:v>3.2916980000000004E-7</c:v>
                </c:pt>
                <c:pt idx="359">
                  <c:v>9.5578859999999994E-8</c:v>
                </c:pt>
                <c:pt idx="360">
                  <c:v>3.9126009999999999E-8</c:v>
                </c:pt>
                <c:pt idx="361">
                  <c:v>1.580252E-7</c:v>
                </c:pt>
                <c:pt idx="362">
                  <c:v>4.5049019999999999E-7</c:v>
                </c:pt>
                <c:pt idx="363">
                  <c:v>9.1473429999999991E-7</c:v>
                </c:pt>
                <c:pt idx="364">
                  <c:v>1.548971E-6</c:v>
                </c:pt>
                <c:pt idx="365">
                  <c:v>2.271101E-6</c:v>
                </c:pt>
                <c:pt idx="366">
                  <c:v>2.874119E-6</c:v>
                </c:pt>
                <c:pt idx="367">
                  <c:v>3.3419289999999999E-6</c:v>
                </c:pt>
                <c:pt idx="368">
                  <c:v>3.658437E-6</c:v>
                </c:pt>
                <c:pt idx="369">
                  <c:v>3.807546E-6</c:v>
                </c:pt>
                <c:pt idx="370">
                  <c:v>3.7731620000000004E-6</c:v>
                </c:pt>
                <c:pt idx="371">
                  <c:v>3.5480329999999996E-6</c:v>
                </c:pt>
                <c:pt idx="372">
                  <c:v>3.1390860000000002E-6</c:v>
                </c:pt>
                <c:pt idx="373">
                  <c:v>2.559892E-6</c:v>
                </c:pt>
                <c:pt idx="374">
                  <c:v>1.8459829999999999E-6</c:v>
                </c:pt>
                <c:pt idx="375">
                  <c:v>1.0328910000000001E-6</c:v>
                </c:pt>
                <c:pt idx="376">
                  <c:v>1.5614890000000001E-7</c:v>
                </c:pt>
                <c:pt idx="377">
                  <c:v>-7.4871159999999997E-7</c:v>
                </c:pt>
                <c:pt idx="378">
                  <c:v>-1.486918E-6</c:v>
                </c:pt>
                <c:pt idx="379">
                  <c:v>-1.9528059999999999E-6</c:v>
                </c:pt>
                <c:pt idx="380">
                  <c:v>-2.1777400000000002E-6</c:v>
                </c:pt>
                <c:pt idx="381">
                  <c:v>-2.1930840000000002E-6</c:v>
                </c:pt>
                <c:pt idx="382">
                  <c:v>-2.0302009999999999E-6</c:v>
                </c:pt>
                <c:pt idx="383">
                  <c:v>-1.720457E-6</c:v>
                </c:pt>
                <c:pt idx="384">
                  <c:v>-1.326526E-6</c:v>
                </c:pt>
                <c:pt idx="385">
                  <c:v>-9.5422889999999992E-7</c:v>
                </c:pt>
                <c:pt idx="386">
                  <c:v>-5.9176510000000002E-7</c:v>
                </c:pt>
                <c:pt idx="387">
                  <c:v>-2.273349E-7</c:v>
                </c:pt>
                <c:pt idx="388">
                  <c:v>1.5086069999999999E-7</c:v>
                </c:pt>
                <c:pt idx="389">
                  <c:v>5.5462110000000005E-7</c:v>
                </c:pt>
                <c:pt idx="390">
                  <c:v>9.808514000000001E-7</c:v>
                </c:pt>
                <c:pt idx="391">
                  <c:v>1.369149E-6</c:v>
                </c:pt>
                <c:pt idx="392">
                  <c:v>1.7306340000000003E-6</c:v>
                </c:pt>
                <c:pt idx="393">
                  <c:v>2.0764250000000002E-6</c:v>
                </c:pt>
                <c:pt idx="394">
                  <c:v>2.4176419999999998E-6</c:v>
                </c:pt>
                <c:pt idx="395">
                  <c:v>2.7654030000000001E-6</c:v>
                </c:pt>
                <c:pt idx="396">
                  <c:v>3.1308300000000006E-6</c:v>
                </c:pt>
                <c:pt idx="397">
                  <c:v>3.2849479999999997E-6</c:v>
                </c:pt>
                <c:pt idx="398">
                  <c:v>3.1992089999999998E-6</c:v>
                </c:pt>
                <c:pt idx="399">
                  <c:v>2.8504019999999999E-6</c:v>
                </c:pt>
                <c:pt idx="400">
                  <c:v>2.2153120000000001E-6</c:v>
                </c:pt>
                <c:pt idx="401">
                  <c:v>1.2707299999999999E-6</c:v>
                </c:pt>
                <c:pt idx="402">
                  <c:v>-6.5573630000000003E-9</c:v>
                </c:pt>
                <c:pt idx="403">
                  <c:v>-1.2774E-6</c:v>
                </c:pt>
                <c:pt idx="404">
                  <c:v>-2.3559580000000001E-6</c:v>
                </c:pt>
                <c:pt idx="405">
                  <c:v>-3.214842E-6</c:v>
                </c:pt>
                <c:pt idx="406">
                  <c:v>-3.8266610000000001E-6</c:v>
                </c:pt>
                <c:pt idx="407">
                  <c:v>-4.1640240000000001E-6</c:v>
                </c:pt>
                <c:pt idx="408">
                  <c:v>-4.1995399999999996E-6</c:v>
                </c:pt>
                <c:pt idx="409">
                  <c:v>-4.0365220000000004E-6</c:v>
                </c:pt>
                <c:pt idx="410">
                  <c:v>-3.8543770000000003E-6</c:v>
                </c:pt>
                <c:pt idx="411">
                  <c:v>-3.655663E-6</c:v>
                </c:pt>
                <c:pt idx="412">
                  <c:v>-3.4429370000000001E-6</c:v>
                </c:pt>
                <c:pt idx="413">
                  <c:v>-3.2187530000000002E-6</c:v>
                </c:pt>
                <c:pt idx="414">
                  <c:v>-2.9856689999999998E-6</c:v>
                </c:pt>
                <c:pt idx="415">
                  <c:v>-2.7479899999999995E-6</c:v>
                </c:pt>
                <c:pt idx="416">
                  <c:v>-2.4847629999999999E-6</c:v>
                </c:pt>
                <c:pt idx="417">
                  <c:v>-2.2069009999999998E-6</c:v>
                </c:pt>
                <c:pt idx="418">
                  <c:v>-1.9253149999999998E-6</c:v>
                </c:pt>
                <c:pt idx="419">
                  <c:v>-1.650918E-6</c:v>
                </c:pt>
                <c:pt idx="420">
                  <c:v>-1.3946209999999999E-6</c:v>
                </c:pt>
                <c:pt idx="421">
                  <c:v>-1.167338E-6</c:v>
                </c:pt>
                <c:pt idx="422">
                  <c:v>-9.4686369999999992E-7</c:v>
                </c:pt>
                <c:pt idx="423">
                  <c:v>-7.3286889999999995E-7</c:v>
                </c:pt>
                <c:pt idx="424">
                  <c:v>-5.2251269999999999E-7</c:v>
                </c:pt>
                <c:pt idx="425">
                  <c:v>-3.1295429999999999E-7</c:v>
                </c:pt>
                <c:pt idx="426">
                  <c:v>-1.013531E-7</c:v>
                </c:pt>
                <c:pt idx="427">
                  <c:v>1.151315E-7</c:v>
                </c:pt>
                <c:pt idx="428">
                  <c:v>3.2146500000000005E-7</c:v>
                </c:pt>
                <c:pt idx="429">
                  <c:v>5.0764449999999998E-7</c:v>
                </c:pt>
                <c:pt idx="430">
                  <c:v>6.6873210000000003E-7</c:v>
                </c:pt>
                <c:pt idx="431">
                  <c:v>7.9978960000000002E-7</c:v>
                </c:pt>
                <c:pt idx="432">
                  <c:v>8.9587880000000004E-7</c:v>
                </c:pt>
                <c:pt idx="433">
                  <c:v>9.5206179999999998E-7</c:v>
                </c:pt>
                <c:pt idx="434">
                  <c:v>3.6035120000000005E-5</c:v>
                </c:pt>
                <c:pt idx="435">
                  <c:v>2.0620126666666665E-4</c:v>
                </c:pt>
                <c:pt idx="436">
                  <c:v>4.999463333333334E-4</c:v>
                </c:pt>
                <c:pt idx="437">
                  <c:v>9.0576620000000008E-4</c:v>
                </c:pt>
                <c:pt idx="438">
                  <c:v>1.4121566666666667E-3</c:v>
                </c:pt>
                <c:pt idx="439">
                  <c:v>2.0076136666666664E-3</c:v>
                </c:pt>
                <c:pt idx="440">
                  <c:v>2.6806366666666664E-3</c:v>
                </c:pt>
                <c:pt idx="441">
                  <c:v>3.4599909999999995E-3</c:v>
                </c:pt>
                <c:pt idx="442">
                  <c:v>4.3312339999999998E-3</c:v>
                </c:pt>
                <c:pt idx="443">
                  <c:v>5.2794826666666657E-3</c:v>
                </c:pt>
                <c:pt idx="444">
                  <c:v>6.2898533333333338E-3</c:v>
                </c:pt>
                <c:pt idx="445">
                  <c:v>7.3474626666666662E-3</c:v>
                </c:pt>
                <c:pt idx="446">
                  <c:v>8.4374279999999986E-3</c:v>
                </c:pt>
                <c:pt idx="447">
                  <c:v>9.5600323333333345E-3</c:v>
                </c:pt>
                <c:pt idx="448">
                  <c:v>1.0704853333333333E-2</c:v>
                </c:pt>
                <c:pt idx="449">
                  <c:v>1.1855246666666666E-2</c:v>
                </c:pt>
                <c:pt idx="450">
                  <c:v>1.299458E-2</c:v>
                </c:pt>
                <c:pt idx="451">
                  <c:v>1.4106220000000001E-2</c:v>
                </c:pt>
                <c:pt idx="452">
                  <c:v>1.5173526666666666E-2</c:v>
                </c:pt>
                <c:pt idx="453">
                  <c:v>1.6202886666666669E-2</c:v>
                </c:pt>
                <c:pt idx="454">
                  <c:v>1.7202466666666666E-2</c:v>
                </c:pt>
                <c:pt idx="455">
                  <c:v>1.8151483333333333E-2</c:v>
                </c:pt>
                <c:pt idx="456">
                  <c:v>1.902916E-2</c:v>
                </c:pt>
                <c:pt idx="457">
                  <c:v>1.9814719999999997E-2</c:v>
                </c:pt>
                <c:pt idx="458">
                  <c:v>2.0487396666666668E-2</c:v>
                </c:pt>
                <c:pt idx="459">
                  <c:v>2.1087836666666665E-2</c:v>
                </c:pt>
                <c:pt idx="460">
                  <c:v>2.1800966666666668E-2</c:v>
                </c:pt>
                <c:pt idx="461">
                  <c:v>2.2607783333333336E-2</c:v>
                </c:pt>
                <c:pt idx="462">
                  <c:v>2.348929666666667E-2</c:v>
                </c:pt>
                <c:pt idx="463">
                  <c:v>2.4426516666666665E-2</c:v>
                </c:pt>
                <c:pt idx="464">
                  <c:v>2.5400450000000001E-2</c:v>
                </c:pt>
                <c:pt idx="465">
                  <c:v>2.6392106666666665E-2</c:v>
                </c:pt>
                <c:pt idx="466">
                  <c:v>2.7540623333333333E-2</c:v>
                </c:pt>
                <c:pt idx="467">
                  <c:v>2.8828583333333335E-2</c:v>
                </c:pt>
                <c:pt idx="468">
                  <c:v>3.0230213333333329E-2</c:v>
                </c:pt>
                <c:pt idx="469">
                  <c:v>3.1719746666666666E-2</c:v>
                </c:pt>
                <c:pt idx="470">
                  <c:v>3.3271416666666664E-2</c:v>
                </c:pt>
                <c:pt idx="471">
                  <c:v>3.4859453333333339E-2</c:v>
                </c:pt>
                <c:pt idx="472">
                  <c:v>3.6466753333333331E-2</c:v>
                </c:pt>
                <c:pt idx="473">
                  <c:v>3.8071993333333332E-2</c:v>
                </c:pt>
                <c:pt idx="474">
                  <c:v>3.9652113333333336E-2</c:v>
                </c:pt>
                <c:pt idx="475">
                  <c:v>4.1184060000000002E-2</c:v>
                </c:pt>
                <c:pt idx="476">
                  <c:v>4.2644766666666667E-2</c:v>
                </c:pt>
                <c:pt idx="477">
                  <c:v>4.4011183333333335E-2</c:v>
                </c:pt>
                <c:pt idx="478">
                  <c:v>4.5193039999999997E-2</c:v>
                </c:pt>
                <c:pt idx="479">
                  <c:v>4.6077990000000006E-2</c:v>
                </c:pt>
                <c:pt idx="480">
                  <c:v>4.6665459999999999E-2</c:v>
                </c:pt>
                <c:pt idx="481">
                  <c:v>4.6954843333333329E-2</c:v>
                </c:pt>
                <c:pt idx="482">
                  <c:v>4.6945559999999997E-2</c:v>
                </c:pt>
                <c:pt idx="483">
                  <c:v>4.6637013333333331E-2</c:v>
                </c:pt>
                <c:pt idx="484">
                  <c:v>4.6032766666666669E-2</c:v>
                </c:pt>
                <c:pt idx="485">
                  <c:v>4.5125326666666667E-2</c:v>
                </c:pt>
                <c:pt idx="486">
                  <c:v>4.3934889999999997E-2</c:v>
                </c:pt>
                <c:pt idx="487">
                  <c:v>4.2481666666666668E-2</c:v>
                </c:pt>
                <c:pt idx="488">
                  <c:v>4.0785853333333337E-2</c:v>
                </c:pt>
                <c:pt idx="489">
                  <c:v>3.886763666666667E-2</c:v>
                </c:pt>
                <c:pt idx="490">
                  <c:v>3.6747226666666667E-2</c:v>
                </c:pt>
                <c:pt idx="491">
                  <c:v>3.4502620000000005E-2</c:v>
                </c:pt>
                <c:pt idx="492">
                  <c:v>3.2169736666666664E-2</c:v>
                </c:pt>
                <c:pt idx="493">
                  <c:v>2.9785066666666665E-2</c:v>
                </c:pt>
                <c:pt idx="494">
                  <c:v>2.7385106666666669E-2</c:v>
                </c:pt>
                <c:pt idx="495">
                  <c:v>2.5006343333333333E-2</c:v>
                </c:pt>
                <c:pt idx="496">
                  <c:v>2.2685273333333335E-2</c:v>
                </c:pt>
                <c:pt idx="497">
                  <c:v>2.0431920000000003E-2</c:v>
                </c:pt>
                <c:pt idx="498">
                  <c:v>1.826963333333333E-2</c:v>
                </c:pt>
                <c:pt idx="499">
                  <c:v>1.6236263333333334E-2</c:v>
                </c:pt>
                <c:pt idx="500">
                  <c:v>1.4369673333333333E-2</c:v>
                </c:pt>
                <c:pt idx="501">
                  <c:v>1.2707726666666667E-2</c:v>
                </c:pt>
                <c:pt idx="502">
                  <c:v>1.1288283333333335E-2</c:v>
                </c:pt>
                <c:pt idx="503">
                  <c:v>1.0050313E-2</c:v>
                </c:pt>
                <c:pt idx="504">
                  <c:v>8.8869449999999985E-3</c:v>
                </c:pt>
                <c:pt idx="505">
                  <c:v>7.8175153333333337E-3</c:v>
                </c:pt>
                <c:pt idx="506">
                  <c:v>6.8613600000000004E-3</c:v>
                </c:pt>
                <c:pt idx="507">
                  <c:v>6.0378149999999993E-3</c:v>
                </c:pt>
                <c:pt idx="508">
                  <c:v>5.366216E-3</c:v>
                </c:pt>
                <c:pt idx="509">
                  <c:v>4.8417399999999998E-3</c:v>
                </c:pt>
                <c:pt idx="510">
                  <c:v>4.3536030000000002E-3</c:v>
                </c:pt>
                <c:pt idx="511">
                  <c:v>3.9107966666666666E-3</c:v>
                </c:pt>
                <c:pt idx="512">
                  <c:v>3.5223159999999997E-3</c:v>
                </c:pt>
                <c:pt idx="513">
                  <c:v>3.1971516666666668E-3</c:v>
                </c:pt>
                <c:pt idx="514">
                  <c:v>2.9442960000000003E-3</c:v>
                </c:pt>
                <c:pt idx="515">
                  <c:v>2.7727416666666668E-3</c:v>
                </c:pt>
                <c:pt idx="516">
                  <c:v>2.6246796666666663E-3</c:v>
                </c:pt>
                <c:pt idx="517">
                  <c:v>2.4959869999999999E-3</c:v>
                </c:pt>
                <c:pt idx="518">
                  <c:v>2.3890389999999999E-3</c:v>
                </c:pt>
                <c:pt idx="519">
                  <c:v>2.3062099999999999E-3</c:v>
                </c:pt>
                <c:pt idx="520">
                  <c:v>2.2498763333333336E-3</c:v>
                </c:pt>
                <c:pt idx="521">
                  <c:v>2.2224126666666667E-3</c:v>
                </c:pt>
                <c:pt idx="522">
                  <c:v>2.1975180000000003E-3</c:v>
                </c:pt>
                <c:pt idx="523">
                  <c:v>2.1603816666666666E-3</c:v>
                </c:pt>
                <c:pt idx="524">
                  <c:v>2.1122846666666666E-3</c:v>
                </c:pt>
                <c:pt idx="525">
                  <c:v>2.0545073333333333E-3</c:v>
                </c:pt>
                <c:pt idx="526">
                  <c:v>1.9883313333333335E-3</c:v>
                </c:pt>
                <c:pt idx="527">
                  <c:v>1.9150369999999999E-3</c:v>
                </c:pt>
                <c:pt idx="528">
                  <c:v>1.842661E-3</c:v>
                </c:pt>
                <c:pt idx="529">
                  <c:v>1.7836396666666666E-3</c:v>
                </c:pt>
                <c:pt idx="530">
                  <c:v>1.7381430000000002E-3</c:v>
                </c:pt>
                <c:pt idx="531">
                  <c:v>1.7063383333333333E-3</c:v>
                </c:pt>
                <c:pt idx="532">
                  <c:v>1.6883933333333332E-3</c:v>
                </c:pt>
                <c:pt idx="533">
                  <c:v>1.6844766666666668E-3</c:v>
                </c:pt>
                <c:pt idx="534">
                  <c:v>1.6916096666666665E-3</c:v>
                </c:pt>
                <c:pt idx="535">
                  <c:v>1.6867566666666665E-3</c:v>
                </c:pt>
                <c:pt idx="536">
                  <c:v>1.6707746666666668E-3</c:v>
                </c:pt>
                <c:pt idx="537">
                  <c:v>1.6445236666666665E-3</c:v>
                </c:pt>
                <c:pt idx="538">
                  <c:v>1.6088613333333334E-3</c:v>
                </c:pt>
                <c:pt idx="539">
                  <c:v>1.5646446666666668E-3</c:v>
                </c:pt>
                <c:pt idx="540">
                  <c:v>1.5127326666666667E-3</c:v>
                </c:pt>
                <c:pt idx="541">
                  <c:v>1.4665453333333335E-3</c:v>
                </c:pt>
                <c:pt idx="542">
                  <c:v>1.4287156666666669E-3</c:v>
                </c:pt>
                <c:pt idx="543">
                  <c:v>1.3998976666666667E-3</c:v>
                </c:pt>
                <c:pt idx="544">
                  <c:v>1.3807449999999998E-3</c:v>
                </c:pt>
                <c:pt idx="545">
                  <c:v>1.3719116666666665E-3</c:v>
                </c:pt>
                <c:pt idx="546">
                  <c:v>1.374052E-3</c:v>
                </c:pt>
                <c:pt idx="547">
                  <c:v>1.3766596666666667E-3</c:v>
                </c:pt>
                <c:pt idx="548">
                  <c:v>1.3728459999999998E-3</c:v>
                </c:pt>
                <c:pt idx="549">
                  <c:v>1.362193E-3</c:v>
                </c:pt>
                <c:pt idx="550">
                  <c:v>1.3442829999999999E-3</c:v>
                </c:pt>
                <c:pt idx="551">
                  <c:v>1.3186956666666669E-3</c:v>
                </c:pt>
                <c:pt idx="552">
                  <c:v>1.2850143333333335E-3</c:v>
                </c:pt>
                <c:pt idx="553">
                  <c:v>1.2474319999999999E-3</c:v>
                </c:pt>
                <c:pt idx="554">
                  <c:v>1.214038E-3</c:v>
                </c:pt>
                <c:pt idx="555">
                  <c:v>1.1861026666666666E-3</c:v>
                </c:pt>
                <c:pt idx="556">
                  <c:v>1.1648986666666665E-3</c:v>
                </c:pt>
                <c:pt idx="557">
                  <c:v>1.1516969999999999E-3</c:v>
                </c:pt>
                <c:pt idx="558">
                  <c:v>1.1477696666666666E-3</c:v>
                </c:pt>
                <c:pt idx="559">
                  <c:v>1.1529139999999999E-3</c:v>
                </c:pt>
                <c:pt idx="560">
                  <c:v>1.1568780000000001E-3</c:v>
                </c:pt>
                <c:pt idx="561">
                  <c:v>1.1590496666666666E-3</c:v>
                </c:pt>
                <c:pt idx="562">
                  <c:v>1.1588176666666667E-3</c:v>
                </c:pt>
                <c:pt idx="563">
                  <c:v>1.1555696666666667E-3</c:v>
                </c:pt>
                <c:pt idx="564">
                  <c:v>1.1486936666666666E-3</c:v>
                </c:pt>
                <c:pt idx="565">
                  <c:v>1.1375766666666667E-3</c:v>
                </c:pt>
                <c:pt idx="566">
                  <c:v>1.1248853333333333E-3</c:v>
                </c:pt>
                <c:pt idx="567">
                  <c:v>1.1114929999999999E-3</c:v>
                </c:pt>
                <c:pt idx="568">
                  <c:v>1.0979E-3</c:v>
                </c:pt>
                <c:pt idx="569">
                  <c:v>1.084607E-3</c:v>
                </c:pt>
                <c:pt idx="570">
                  <c:v>1.072115E-3</c:v>
                </c:pt>
                <c:pt idx="571">
                  <c:v>1.0609253333333333E-3</c:v>
                </c:pt>
                <c:pt idx="572">
                  <c:v>1.0613829999999999E-3</c:v>
                </c:pt>
                <c:pt idx="573">
                  <c:v>1.0792243333333333E-3</c:v>
                </c:pt>
                <c:pt idx="574">
                  <c:v>1.1132663333333333E-3</c:v>
                </c:pt>
                <c:pt idx="575">
                  <c:v>1.1623253333333335E-3</c:v>
                </c:pt>
                <c:pt idx="576">
                  <c:v>1.2252196666666668E-3</c:v>
                </c:pt>
                <c:pt idx="577">
                  <c:v>1.3007660000000001E-3</c:v>
                </c:pt>
                <c:pt idx="578">
                  <c:v>1.3711856666666668E-3</c:v>
                </c:pt>
                <c:pt idx="579">
                  <c:v>1.4072103333333333E-3</c:v>
                </c:pt>
                <c:pt idx="580">
                  <c:v>1.4106819999999999E-3</c:v>
                </c:pt>
                <c:pt idx="581">
                  <c:v>1.3834466666666665E-3</c:v>
                </c:pt>
                <c:pt idx="582">
                  <c:v>1.3273476666666665E-3</c:v>
                </c:pt>
                <c:pt idx="583">
                  <c:v>1.2442283333333332E-3</c:v>
                </c:pt>
                <c:pt idx="584">
                  <c:v>1.1402110000000001E-3</c:v>
                </c:pt>
                <c:pt idx="585">
                  <c:v>1.0496503333333334E-3</c:v>
                </c:pt>
                <c:pt idx="586">
                  <c:v>9.7227813333333345E-4</c:v>
                </c:pt>
                <c:pt idx="587">
                  <c:v>9.0782700000000005E-4</c:v>
                </c:pt>
                <c:pt idx="588">
                  <c:v>8.560284333333333E-4</c:v>
                </c:pt>
                <c:pt idx="589">
                  <c:v>8.1661493333333327E-4</c:v>
                </c:pt>
                <c:pt idx="590">
                  <c:v>7.893183E-4</c:v>
                </c:pt>
                <c:pt idx="591">
                  <c:v>7.6560300000000001E-4</c:v>
                </c:pt>
                <c:pt idx="592">
                  <c:v>7.4382723333333341E-4</c:v>
                </c:pt>
                <c:pt idx="593">
                  <c:v>7.2363123333333331E-4</c:v>
                </c:pt>
                <c:pt idx="594">
                  <c:v>7.0465686666666661E-4</c:v>
                </c:pt>
                <c:pt idx="595">
                  <c:v>6.8654486666666669E-4</c:v>
                </c:pt>
                <c:pt idx="596">
                  <c:v>6.6893593333333331E-4</c:v>
                </c:pt>
                <c:pt idx="597">
                  <c:v>6.5138300000000006E-4</c:v>
                </c:pt>
                <c:pt idx="598">
                  <c:v>6.3589100000000008E-4</c:v>
                </c:pt>
                <c:pt idx="599">
                  <c:v>6.2523823333333331E-4</c:v>
                </c:pt>
                <c:pt idx="600">
                  <c:v>6.2220419999999997E-4</c:v>
                </c:pt>
                <c:pt idx="601">
                  <c:v>6.2956873333333335E-4</c:v>
                </c:pt>
                <c:pt idx="602">
                  <c:v>6.5011103333333336E-4</c:v>
                </c:pt>
                <c:pt idx="603">
                  <c:v>6.7769926666666664E-4</c:v>
                </c:pt>
                <c:pt idx="604">
                  <c:v>6.9666876666666679E-4</c:v>
                </c:pt>
                <c:pt idx="605">
                  <c:v>7.0483059999999992E-4</c:v>
                </c:pt>
                <c:pt idx="606">
                  <c:v>6.9999903333333336E-4</c:v>
                </c:pt>
                <c:pt idx="607">
                  <c:v>6.7998519999999988E-4</c:v>
                </c:pt>
                <c:pt idx="608">
                  <c:v>6.426011666666666E-4</c:v>
                </c:pt>
                <c:pt idx="609">
                  <c:v>5.899171666666666E-4</c:v>
                </c:pt>
                <c:pt idx="610">
                  <c:v>5.5170976666666673E-4</c:v>
                </c:pt>
                <c:pt idx="611">
                  <c:v>5.2816933333333326E-4</c:v>
                </c:pt>
                <c:pt idx="612">
                  <c:v>5.1948813333333333E-4</c:v>
                </c:pt>
                <c:pt idx="613">
                  <c:v>5.2585619999999996E-4</c:v>
                </c:pt>
                <c:pt idx="614">
                  <c:v>5.4746459999999999E-4</c:v>
                </c:pt>
                <c:pt idx="615">
                  <c:v>5.8450560000000002E-4</c:v>
                </c:pt>
                <c:pt idx="616">
                  <c:v>6.1022746666666665E-4</c:v>
                </c:pt>
                <c:pt idx="617">
                  <c:v>6.2320836666666663E-4</c:v>
                </c:pt>
                <c:pt idx="618">
                  <c:v>6.2545743333333335E-4</c:v>
                </c:pt>
                <c:pt idx="619">
                  <c:v>6.1898303333333331E-4</c:v>
                </c:pt>
                <c:pt idx="620">
                  <c:v>6.0579303333333336E-4</c:v>
                </c:pt>
                <c:pt idx="621">
                  <c:v>5.8789533333333344E-4</c:v>
                </c:pt>
                <c:pt idx="622">
                  <c:v>5.7122810000000005E-4</c:v>
                </c:pt>
                <c:pt idx="623">
                  <c:v>5.5649743333333328E-4</c:v>
                </c:pt>
                <c:pt idx="624">
                  <c:v>5.4191739999999997E-4</c:v>
                </c:pt>
                <c:pt idx="625">
                  <c:v>5.2570166666666659E-4</c:v>
                </c:pt>
                <c:pt idx="626">
                  <c:v>5.0606416666666666E-4</c:v>
                </c:pt>
                <c:pt idx="627">
                  <c:v>4.8121940000000004E-4</c:v>
                </c:pt>
                <c:pt idx="628">
                  <c:v>4.5074540000000009E-4</c:v>
                </c:pt>
                <c:pt idx="629">
                  <c:v>4.1748486666666669E-4</c:v>
                </c:pt>
                <c:pt idx="630">
                  <c:v>3.8250143333333334E-4</c:v>
                </c:pt>
                <c:pt idx="631">
                  <c:v>3.4685863333333333E-4</c:v>
                </c:pt>
                <c:pt idx="632">
                  <c:v>3.1161819999999996E-4</c:v>
                </c:pt>
                <c:pt idx="633">
                  <c:v>2.7784319999999996E-4</c:v>
                </c:pt>
                <c:pt idx="634">
                  <c:v>2.4571623333333333E-4</c:v>
                </c:pt>
                <c:pt idx="635">
                  <c:v>2.1281966666666666E-4</c:v>
                </c:pt>
                <c:pt idx="636">
                  <c:v>1.8100896666666669E-4</c:v>
                </c:pt>
                <c:pt idx="637">
                  <c:v>1.5214056666666668E-4</c:v>
                </c:pt>
                <c:pt idx="638">
                  <c:v>1.2806953333333333E-4</c:v>
                </c:pt>
                <c:pt idx="639">
                  <c:v>1.1065121666666666E-4</c:v>
                </c:pt>
                <c:pt idx="640">
                  <c:v>1.0174293666666668E-4</c:v>
                </c:pt>
                <c:pt idx="641">
                  <c:v>8.3172783333333334E-5</c:v>
                </c:pt>
                <c:pt idx="642">
                  <c:v>5.1880279999999997E-5</c:v>
                </c:pt>
                <c:pt idx="643">
                  <c:v>7.1208890000000015E-6</c:v>
                </c:pt>
                <c:pt idx="644">
                  <c:v>-5.1851820000000005E-5</c:v>
                </c:pt>
                <c:pt idx="645">
                  <c:v>-1.2578393333333333E-4</c:v>
                </c:pt>
                <c:pt idx="646">
                  <c:v>-2.1542153333333334E-4</c:v>
                </c:pt>
                <c:pt idx="647">
                  <c:v>-3.0676416666666669E-4</c:v>
                </c:pt>
                <c:pt idx="648">
                  <c:v>-3.9069736666666666E-4</c:v>
                </c:pt>
                <c:pt idx="649">
                  <c:v>-4.6533860000000002E-4</c:v>
                </c:pt>
                <c:pt idx="650">
                  <c:v>-5.2880819999999993E-4</c:v>
                </c:pt>
                <c:pt idx="651">
                  <c:v>-5.7922423333333327E-4</c:v>
                </c:pt>
                <c:pt idx="652">
                  <c:v>-6.1470700000000004E-4</c:v>
                </c:pt>
                <c:pt idx="653">
                  <c:v>-6.4558479999999999E-4</c:v>
                </c:pt>
                <c:pt idx="654">
                  <c:v>-6.8605203333333342E-4</c:v>
                </c:pt>
                <c:pt idx="655">
                  <c:v>-7.345579333333333E-4</c:v>
                </c:pt>
                <c:pt idx="656">
                  <c:v>-7.8955366666666677E-4</c:v>
                </c:pt>
                <c:pt idx="657">
                  <c:v>-8.4948979999999999E-4</c:v>
                </c:pt>
                <c:pt idx="658">
                  <c:v>-9.1281693333333336E-4</c:v>
                </c:pt>
                <c:pt idx="659">
                  <c:v>-9.8244510000000001E-4</c:v>
                </c:pt>
                <c:pt idx="660">
                  <c:v>-1.0737386666666666E-3</c:v>
                </c:pt>
                <c:pt idx="661">
                  <c:v>-1.1845876666666665E-3</c:v>
                </c:pt>
                <c:pt idx="662">
                  <c:v>-1.3128816666666666E-3</c:v>
                </c:pt>
                <c:pt idx="663">
                  <c:v>-1.4565113333333336E-3</c:v>
                </c:pt>
                <c:pt idx="664">
                  <c:v>-1.6133666666666667E-3</c:v>
                </c:pt>
                <c:pt idx="665">
                  <c:v>-1.7813363333333335E-3</c:v>
                </c:pt>
                <c:pt idx="666">
                  <c:v>-1.9636103333333333E-3</c:v>
                </c:pt>
                <c:pt idx="667">
                  <c:v>-2.1564970000000003E-3</c:v>
                </c:pt>
                <c:pt idx="668">
                  <c:v>-2.3565303333333335E-3</c:v>
                </c:pt>
                <c:pt idx="669">
                  <c:v>-2.5602446666666665E-3</c:v>
                </c:pt>
                <c:pt idx="670">
                  <c:v>-2.7641739999999999E-3</c:v>
                </c:pt>
                <c:pt idx="671">
                  <c:v>-2.9648529999999999E-3</c:v>
                </c:pt>
                <c:pt idx="672">
                  <c:v>-3.1688480000000002E-3</c:v>
                </c:pt>
                <c:pt idx="673">
                  <c:v>-3.3762116666666668E-3</c:v>
                </c:pt>
                <c:pt idx="674">
                  <c:v>-3.5832730000000001E-3</c:v>
                </c:pt>
                <c:pt idx="675">
                  <c:v>-3.7863646666666667E-3</c:v>
                </c:pt>
                <c:pt idx="676">
                  <c:v>-3.9818153333333337E-3</c:v>
                </c:pt>
                <c:pt idx="677">
                  <c:v>-4.1659566666666674E-3</c:v>
                </c:pt>
                <c:pt idx="678">
                  <c:v>-4.3451533333333341E-3</c:v>
                </c:pt>
                <c:pt idx="679">
                  <c:v>-4.526456333333333E-3</c:v>
                </c:pt>
                <c:pt idx="680">
                  <c:v>-4.7064639999999996E-3</c:v>
                </c:pt>
                <c:pt idx="681">
                  <c:v>-4.881773333333333E-3</c:v>
                </c:pt>
                <c:pt idx="682">
                  <c:v>-5.0489836666666663E-3</c:v>
                </c:pt>
                <c:pt idx="683">
                  <c:v>-5.2046926666666667E-3</c:v>
                </c:pt>
                <c:pt idx="684">
                  <c:v>-5.3527719999999996E-3</c:v>
                </c:pt>
                <c:pt idx="685">
                  <c:v>-5.5109199999999999E-3</c:v>
                </c:pt>
                <c:pt idx="686">
                  <c:v>-5.6757669999999991E-3</c:v>
                </c:pt>
                <c:pt idx="687">
                  <c:v>-5.8439429999999999E-3</c:v>
                </c:pt>
                <c:pt idx="688">
                  <c:v>-6.0120753333333327E-3</c:v>
                </c:pt>
                <c:pt idx="689">
                  <c:v>-6.1767946666666665E-3</c:v>
                </c:pt>
                <c:pt idx="690">
                  <c:v>-6.333684E-3</c:v>
                </c:pt>
                <c:pt idx="691">
                  <c:v>-6.4741193333333336E-3</c:v>
                </c:pt>
                <c:pt idx="692">
                  <c:v>-6.5972496666666667E-3</c:v>
                </c:pt>
                <c:pt idx="693">
                  <c:v>-6.7021133333333332E-3</c:v>
                </c:pt>
                <c:pt idx="694">
                  <c:v>-6.7877523333333342E-3</c:v>
                </c:pt>
                <c:pt idx="695">
                  <c:v>-6.8532050000000011E-3</c:v>
                </c:pt>
                <c:pt idx="696">
                  <c:v>-6.8975123333333338E-3</c:v>
                </c:pt>
                <c:pt idx="697">
                  <c:v>-6.9422019999999989E-3</c:v>
                </c:pt>
                <c:pt idx="698">
                  <c:v>-6.9908949999999996E-3</c:v>
                </c:pt>
                <c:pt idx="699">
                  <c:v>-7.0416686666666664E-3</c:v>
                </c:pt>
                <c:pt idx="700">
                  <c:v>-7.0926029999999994E-3</c:v>
                </c:pt>
                <c:pt idx="701">
                  <c:v>-7.1417759999999999E-3</c:v>
                </c:pt>
                <c:pt idx="702">
                  <c:v>-7.1872669999999998E-3</c:v>
                </c:pt>
                <c:pt idx="703">
                  <c:v>-7.2262303333333333E-3</c:v>
                </c:pt>
                <c:pt idx="704">
                  <c:v>-7.2580866666666667E-3</c:v>
                </c:pt>
                <c:pt idx="705">
                  <c:v>-7.2823813333333333E-3</c:v>
                </c:pt>
                <c:pt idx="706">
                  <c:v>-7.2986610000000006E-3</c:v>
                </c:pt>
                <c:pt idx="707">
                  <c:v>-7.3064709999999993E-3</c:v>
                </c:pt>
                <c:pt idx="708">
                  <c:v>-7.305356333333333E-3</c:v>
                </c:pt>
                <c:pt idx="709">
                  <c:v>-7.2858540000000005E-3</c:v>
                </c:pt>
                <c:pt idx="710">
                  <c:v>-7.2366543333333326E-3</c:v>
                </c:pt>
                <c:pt idx="711">
                  <c:v>-7.1614126666666661E-3</c:v>
                </c:pt>
                <c:pt idx="712">
                  <c:v>-7.0637859999999998E-3</c:v>
                </c:pt>
                <c:pt idx="713">
                  <c:v>-6.9474303333333333E-3</c:v>
                </c:pt>
                <c:pt idx="714">
                  <c:v>-6.8160013333333326E-3</c:v>
                </c:pt>
                <c:pt idx="715">
                  <c:v>-6.6746136666666666E-3</c:v>
                </c:pt>
                <c:pt idx="716">
                  <c:v>-6.5238653333333334E-3</c:v>
                </c:pt>
                <c:pt idx="717">
                  <c:v>-6.364386666666666E-3</c:v>
                </c:pt>
                <c:pt idx="718">
                  <c:v>-6.1968090000000002E-3</c:v>
                </c:pt>
                <c:pt idx="719">
                  <c:v>-6.0217616666666668E-3</c:v>
                </c:pt>
                <c:pt idx="720">
                  <c:v>-5.8398766666666671E-3</c:v>
                </c:pt>
                <c:pt idx="721">
                  <c:v>-5.651784E-3</c:v>
                </c:pt>
                <c:pt idx="722">
                  <c:v>-5.4593516666666666E-3</c:v>
                </c:pt>
                <c:pt idx="723">
                  <c:v>-5.2680093333333329E-3</c:v>
                </c:pt>
                <c:pt idx="724">
                  <c:v>-5.0814753333333343E-3</c:v>
                </c:pt>
                <c:pt idx="725">
                  <c:v>-4.9034676666666671E-3</c:v>
                </c:pt>
                <c:pt idx="726">
                  <c:v>-4.7377056666666672E-3</c:v>
                </c:pt>
                <c:pt idx="727">
                  <c:v>-4.5879083333333331E-3</c:v>
                </c:pt>
                <c:pt idx="728">
                  <c:v>-4.4546773333333329E-3</c:v>
                </c:pt>
                <c:pt idx="729">
                  <c:v>-4.3382763333333326E-3</c:v>
                </c:pt>
                <c:pt idx="730">
                  <c:v>-4.2412900000000009E-3</c:v>
                </c:pt>
                <c:pt idx="731">
                  <c:v>-4.1663009999999999E-3</c:v>
                </c:pt>
                <c:pt idx="732">
                  <c:v>-4.115893333333333E-3</c:v>
                </c:pt>
                <c:pt idx="733">
                  <c:v>-4.0926503333333329E-3</c:v>
                </c:pt>
                <c:pt idx="734">
                  <c:v>-4.0932676666666666E-3</c:v>
                </c:pt>
                <c:pt idx="735">
                  <c:v>-4.1037269999999997E-3</c:v>
                </c:pt>
                <c:pt idx="736">
                  <c:v>-4.1221080000000002E-3</c:v>
                </c:pt>
                <c:pt idx="737">
                  <c:v>-4.1464903333333332E-3</c:v>
                </c:pt>
                <c:pt idx="738">
                  <c:v>-4.1749540000000007E-3</c:v>
                </c:pt>
                <c:pt idx="739">
                  <c:v>-4.2055783333333338E-3</c:v>
                </c:pt>
                <c:pt idx="740">
                  <c:v>-4.2301140000000001E-3</c:v>
                </c:pt>
                <c:pt idx="741">
                  <c:v>-4.2358096666666664E-3</c:v>
                </c:pt>
                <c:pt idx="742">
                  <c:v>-4.2254246666666665E-3</c:v>
                </c:pt>
                <c:pt idx="743">
                  <c:v>-4.2017220000000006E-3</c:v>
                </c:pt>
                <c:pt idx="744">
                  <c:v>-4.1674616666666671E-3</c:v>
                </c:pt>
                <c:pt idx="745">
                  <c:v>-4.1254040000000001E-3</c:v>
                </c:pt>
                <c:pt idx="746">
                  <c:v>-4.0771723333333336E-3</c:v>
                </c:pt>
                <c:pt idx="747">
                  <c:v>-3.9457703333333335E-3</c:v>
                </c:pt>
                <c:pt idx="748">
                  <c:v>-3.7362776666666673E-3</c:v>
                </c:pt>
                <c:pt idx="749">
                  <c:v>-3.4552746666666671E-3</c:v>
                </c:pt>
                <c:pt idx="750">
                  <c:v>-3.1093403333333335E-3</c:v>
                </c:pt>
                <c:pt idx="751">
                  <c:v>-2.7050543333333333E-3</c:v>
                </c:pt>
                <c:pt idx="752">
                  <c:v>-2.2489966666666664E-3</c:v>
                </c:pt>
                <c:pt idx="753">
                  <c:v>-1.7306073333333335E-3</c:v>
                </c:pt>
                <c:pt idx="754">
                  <c:v>-1.1546333333333333E-3</c:v>
                </c:pt>
                <c:pt idx="755">
                  <c:v>-5.3013823333333333E-4</c:v>
                </c:pt>
                <c:pt idx="756">
                  <c:v>1.3381519333333333E-4</c:v>
                </c:pt>
                <c:pt idx="757">
                  <c:v>8.2816280000000007E-4</c:v>
                </c:pt>
                <c:pt idx="758">
                  <c:v>1.5438406666666666E-3</c:v>
                </c:pt>
                <c:pt idx="759">
                  <c:v>2.2387943333333333E-3</c:v>
                </c:pt>
                <c:pt idx="760">
                  <c:v>2.877163666666667E-3</c:v>
                </c:pt>
                <c:pt idx="761">
                  <c:v>3.4518190000000001E-3</c:v>
                </c:pt>
                <c:pt idx="762">
                  <c:v>3.9556306666666671E-3</c:v>
                </c:pt>
                <c:pt idx="763">
                  <c:v>4.3814686666666667E-3</c:v>
                </c:pt>
                <c:pt idx="764">
                  <c:v>4.7222036666666667E-3</c:v>
                </c:pt>
                <c:pt idx="765">
                  <c:v>4.9626313333333335E-3</c:v>
                </c:pt>
                <c:pt idx="766">
                  <c:v>5.0965419999999999E-3</c:v>
                </c:pt>
                <c:pt idx="767">
                  <c:v>5.1241736666666664E-3</c:v>
                </c:pt>
                <c:pt idx="768">
                  <c:v>5.0457623333333328E-3</c:v>
                </c:pt>
                <c:pt idx="769">
                  <c:v>4.8615476666666671E-3</c:v>
                </c:pt>
                <c:pt idx="770">
                  <c:v>4.5717650000000002E-3</c:v>
                </c:pt>
                <c:pt idx="771">
                  <c:v>4.1706799999999995E-3</c:v>
                </c:pt>
                <c:pt idx="772">
                  <c:v>3.6813493333333332E-3</c:v>
                </c:pt>
                <c:pt idx="773">
                  <c:v>3.1136836666666667E-3</c:v>
                </c:pt>
                <c:pt idx="774">
                  <c:v>2.477599E-3</c:v>
                </c:pt>
                <c:pt idx="775">
                  <c:v>1.7830063333333333E-3</c:v>
                </c:pt>
                <c:pt idx="776">
                  <c:v>1.0398204E-3</c:v>
                </c:pt>
                <c:pt idx="777">
                  <c:v>2.5795293333333329E-4</c:v>
                </c:pt>
                <c:pt idx="778">
                  <c:v>-5.3894426666666669E-4</c:v>
                </c:pt>
                <c:pt idx="779">
                  <c:v>-1.3336623333333334E-3</c:v>
                </c:pt>
                <c:pt idx="780">
                  <c:v>-2.1134083333333334E-3</c:v>
                </c:pt>
                <c:pt idx="781">
                  <c:v>-2.8653889999999999E-3</c:v>
                </c:pt>
                <c:pt idx="782">
                  <c:v>-3.5768139999999998E-3</c:v>
                </c:pt>
                <c:pt idx="783">
                  <c:v>-4.2348903333333339E-3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'srednje prva derivacija'!$W$1</c:f>
              <c:strCache>
                <c:ptCount val="1"/>
                <c:pt idx="0">
                  <c:v>melisa s</c:v>
                </c:pt>
              </c:strCache>
            </c:strRef>
          </c:tx>
          <c:marker>
            <c:symbol val="none"/>
          </c:marker>
          <c:cat>
            <c:numRef>
              <c:f>'srednje prva derivacija'!$R$2:$R$797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cat>
          <c:val>
            <c:numRef>
              <c:f>'srednje prva derivacija'!$W$2:$W$797</c:f>
              <c:numCache>
                <c:formatCode>General</c:formatCode>
                <c:ptCount val="7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-9.8313910000000001E-3</c:v>
                </c:pt>
                <c:pt idx="13">
                  <c:v>-1.1514909999999998E-2</c:v>
                </c:pt>
                <c:pt idx="14">
                  <c:v>-1.1586623333333332E-2</c:v>
                </c:pt>
                <c:pt idx="15">
                  <c:v>-1.1499653333333333E-2</c:v>
                </c:pt>
                <c:pt idx="16">
                  <c:v>-1.1254643333333333E-2</c:v>
                </c:pt>
                <c:pt idx="17">
                  <c:v>-1.0852239999999999E-2</c:v>
                </c:pt>
                <c:pt idx="18">
                  <c:v>-1.0293073333333333E-2</c:v>
                </c:pt>
                <c:pt idx="19">
                  <c:v>-9.5914986666666667E-3</c:v>
                </c:pt>
                <c:pt idx="20">
                  <c:v>-8.8156309999999991E-3</c:v>
                </c:pt>
                <c:pt idx="21">
                  <c:v>-7.9722149999999995E-3</c:v>
                </c:pt>
                <c:pt idx="22">
                  <c:v>-7.0679773333333328E-3</c:v>
                </c:pt>
                <c:pt idx="23">
                  <c:v>-6.1096496666666654E-3</c:v>
                </c:pt>
                <c:pt idx="24">
                  <c:v>-5.1039596666666671E-3</c:v>
                </c:pt>
                <c:pt idx="25">
                  <c:v>-4.0576353333333327E-3</c:v>
                </c:pt>
                <c:pt idx="26">
                  <c:v>-3.0959630000000002E-3</c:v>
                </c:pt>
                <c:pt idx="27">
                  <c:v>-2.2519616666666666E-3</c:v>
                </c:pt>
                <c:pt idx="28">
                  <c:v>-1.5429056666666668E-3</c:v>
                </c:pt>
                <c:pt idx="29">
                  <c:v>-9.8606963333333349E-4</c:v>
                </c:pt>
                <c:pt idx="30">
                  <c:v>-5.987287E-4</c:v>
                </c:pt>
                <c:pt idx="31">
                  <c:v>-3.981578E-4</c:v>
                </c:pt>
                <c:pt idx="32">
                  <c:v>-2.8804083333333331E-4</c:v>
                </c:pt>
                <c:pt idx="33">
                  <c:v>-1.9280440000000001E-4</c:v>
                </c:pt>
                <c:pt idx="34">
                  <c:v>-1.1440286666666666E-4</c:v>
                </c:pt>
                <c:pt idx="35">
                  <c:v>-5.4790489999999996E-5</c:v>
                </c:pt>
                <c:pt idx="36">
                  <c:v>-1.5921706666666666E-5</c:v>
                </c:pt>
                <c:pt idx="37">
                  <c:v>2.4914859999999998E-7</c:v>
                </c:pt>
                <c:pt idx="38">
                  <c:v>-1.067686E-6</c:v>
                </c:pt>
                <c:pt idx="39">
                  <c:v>-2.1775610000000001E-6</c:v>
                </c:pt>
                <c:pt idx="40">
                  <c:v>-3.0638620000000002E-6</c:v>
                </c:pt>
                <c:pt idx="41">
                  <c:v>-3.709975E-6</c:v>
                </c:pt>
                <c:pt idx="42">
                  <c:v>-4.0992870000000001E-6</c:v>
                </c:pt>
                <c:pt idx="43">
                  <c:v>-4.2151830000000001E-6</c:v>
                </c:pt>
                <c:pt idx="44">
                  <c:v>-4.04105E-6</c:v>
                </c:pt>
                <c:pt idx="45">
                  <c:v>-3.8850099999999999E-6</c:v>
                </c:pt>
                <c:pt idx="46">
                  <c:v>-3.7475210000000001E-6</c:v>
                </c:pt>
                <c:pt idx="47">
                  <c:v>-3.6711610000000001E-6</c:v>
                </c:pt>
                <c:pt idx="48">
                  <c:v>-3.6985089999999999E-6</c:v>
                </c:pt>
                <c:pt idx="49">
                  <c:v>-3.8721410000000002E-6</c:v>
                </c:pt>
                <c:pt idx="50">
                  <c:v>-4.2346360000000002E-6</c:v>
                </c:pt>
                <c:pt idx="51">
                  <c:v>-4.4628150000000001E-6</c:v>
                </c:pt>
                <c:pt idx="52">
                  <c:v>-4.4566459999999998E-6</c:v>
                </c:pt>
                <c:pt idx="53">
                  <c:v>-4.1761560000000004E-6</c:v>
                </c:pt>
                <c:pt idx="54">
                  <c:v>-3.5813689999999999E-6</c:v>
                </c:pt>
                <c:pt idx="55">
                  <c:v>-2.6323120000000001E-6</c:v>
                </c:pt>
                <c:pt idx="56">
                  <c:v>-1.2890090000000001E-6</c:v>
                </c:pt>
                <c:pt idx="57">
                  <c:v>2.278201E-7</c:v>
                </c:pt>
                <c:pt idx="58">
                  <c:v>1.603326E-6</c:v>
                </c:pt>
                <c:pt idx="59">
                  <c:v>2.8008560000000002E-6</c:v>
                </c:pt>
                <c:pt idx="60">
                  <c:v>3.7837579999999998E-6</c:v>
                </c:pt>
                <c:pt idx="61">
                  <c:v>4.5153809999999997E-6</c:v>
                </c:pt>
                <c:pt idx="62">
                  <c:v>4.959073E-6</c:v>
                </c:pt>
                <c:pt idx="63">
                  <c:v>5.1059770000000012E-6</c:v>
                </c:pt>
                <c:pt idx="64">
                  <c:v>5.0462439999999996E-6</c:v>
                </c:pt>
                <c:pt idx="65">
                  <c:v>4.7630099999999998E-6</c:v>
                </c:pt>
                <c:pt idx="66">
                  <c:v>4.2623410000000003E-6</c:v>
                </c:pt>
                <c:pt idx="67">
                  <c:v>3.55031E-6</c:v>
                </c:pt>
                <c:pt idx="68">
                  <c:v>2.6329830000000002E-6</c:v>
                </c:pt>
                <c:pt idx="69">
                  <c:v>1.51643E-6</c:v>
                </c:pt>
                <c:pt idx="70">
                  <c:v>4.770656E-7</c:v>
                </c:pt>
                <c:pt idx="71">
                  <c:v>-3.6744849999999998E-7</c:v>
                </c:pt>
                <c:pt idx="72">
                  <c:v>-1.0019680000000001E-6</c:v>
                </c:pt>
                <c:pt idx="73">
                  <c:v>-1.4113510000000001E-6</c:v>
                </c:pt>
                <c:pt idx="74">
                  <c:v>-1.5804529999999999E-6</c:v>
                </c:pt>
                <c:pt idx="75">
                  <c:v>-1.49413E-6</c:v>
                </c:pt>
                <c:pt idx="76">
                  <c:v>-1.28421E-6</c:v>
                </c:pt>
                <c:pt idx="77">
                  <c:v>-1.0900069999999999E-6</c:v>
                </c:pt>
                <c:pt idx="78">
                  <c:v>-9.2367530000000002E-7</c:v>
                </c:pt>
                <c:pt idx="79">
                  <c:v>-7.9736870000000005E-7</c:v>
                </c:pt>
                <c:pt idx="80">
                  <c:v>-7.2323990000000002E-7</c:v>
                </c:pt>
                <c:pt idx="81">
                  <c:v>-7.1344249999999992E-7</c:v>
                </c:pt>
                <c:pt idx="82">
                  <c:v>-7.4012379999999995E-7</c:v>
                </c:pt>
                <c:pt idx="83">
                  <c:v>-7.0077940000000005E-7</c:v>
                </c:pt>
                <c:pt idx="84">
                  <c:v>-5.862967E-7</c:v>
                </c:pt>
                <c:pt idx="85">
                  <c:v>-3.8756260000000002E-7</c:v>
                </c:pt>
                <c:pt idx="86">
                  <c:v>-9.5464330000000006E-8</c:v>
                </c:pt>
                <c:pt idx="87">
                  <c:v>2.991112E-7</c:v>
                </c:pt>
                <c:pt idx="88">
                  <c:v>8.0527679999999995E-7</c:v>
                </c:pt>
                <c:pt idx="89">
                  <c:v>1.3638289999999999E-6</c:v>
                </c:pt>
                <c:pt idx="90">
                  <c:v>1.9864959999999998E-6</c:v>
                </c:pt>
                <c:pt idx="91">
                  <c:v>2.6503609999999996E-6</c:v>
                </c:pt>
                <c:pt idx="92">
                  <c:v>3.3325069999999998E-6</c:v>
                </c:pt>
                <c:pt idx="93">
                  <c:v>4.0100179999999998E-6</c:v>
                </c:pt>
                <c:pt idx="94">
                  <c:v>4.6599759999999996E-6</c:v>
                </c:pt>
                <c:pt idx="95">
                  <c:v>5.1659649999999994E-6</c:v>
                </c:pt>
                <c:pt idx="96">
                  <c:v>5.3406820000000012E-6</c:v>
                </c:pt>
                <c:pt idx="97">
                  <c:v>5.2056550000000002E-6</c:v>
                </c:pt>
                <c:pt idx="98">
                  <c:v>4.7824159999999997E-6</c:v>
                </c:pt>
                <c:pt idx="99">
                  <c:v>4.0924960000000001E-6</c:v>
                </c:pt>
                <c:pt idx="100">
                  <c:v>3.1574250000000001E-6</c:v>
                </c:pt>
                <c:pt idx="101">
                  <c:v>2.0613589999999998E-6</c:v>
                </c:pt>
                <c:pt idx="102">
                  <c:v>1.204427E-6</c:v>
                </c:pt>
                <c:pt idx="103">
                  <c:v>5.7661790000000004E-7</c:v>
                </c:pt>
                <c:pt idx="104">
                  <c:v>1.6792599999999999E-7</c:v>
                </c:pt>
                <c:pt idx="105">
                  <c:v>-3.1657479999999998E-8</c:v>
                </c:pt>
                <c:pt idx="106">
                  <c:v>-3.2140390000000001E-8</c:v>
                </c:pt>
                <c:pt idx="107">
                  <c:v>1.5581909999999999E-7</c:v>
                </c:pt>
                <c:pt idx="108">
                  <c:v>2.280772E-7</c:v>
                </c:pt>
                <c:pt idx="109">
                  <c:v>1.427159E-7</c:v>
                </c:pt>
                <c:pt idx="110">
                  <c:v>-9.2287619999999997E-8</c:v>
                </c:pt>
                <c:pt idx="111">
                  <c:v>-4.6895680000000002E-7</c:v>
                </c:pt>
                <c:pt idx="112">
                  <c:v>-9.7931400000000006E-7</c:v>
                </c:pt>
                <c:pt idx="113">
                  <c:v>-1.615382E-6</c:v>
                </c:pt>
                <c:pt idx="114">
                  <c:v>-2.2003189999999998E-6</c:v>
                </c:pt>
                <c:pt idx="115">
                  <c:v>-2.6374150000000001E-6</c:v>
                </c:pt>
                <c:pt idx="116">
                  <c:v>-2.9080759999999999E-6</c:v>
                </c:pt>
                <c:pt idx="117">
                  <c:v>-2.9937030000000001E-6</c:v>
                </c:pt>
                <c:pt idx="118">
                  <c:v>-2.8757010000000001E-6</c:v>
                </c:pt>
                <c:pt idx="119">
                  <c:v>-2.535473E-6</c:v>
                </c:pt>
                <c:pt idx="120">
                  <c:v>-2.1136500000000001E-6</c:v>
                </c:pt>
                <c:pt idx="121">
                  <c:v>-1.7806130000000001E-6</c:v>
                </c:pt>
                <c:pt idx="122">
                  <c:v>-1.5615E-6</c:v>
                </c:pt>
                <c:pt idx="123">
                  <c:v>-1.4814479999999998E-6</c:v>
                </c:pt>
                <c:pt idx="124">
                  <c:v>-1.565597E-6</c:v>
                </c:pt>
                <c:pt idx="125">
                  <c:v>-1.8390840000000001E-6</c:v>
                </c:pt>
                <c:pt idx="126">
                  <c:v>-2.2705920000000001E-6</c:v>
                </c:pt>
                <c:pt idx="127">
                  <c:v>-2.582681E-6</c:v>
                </c:pt>
                <c:pt idx="128">
                  <c:v>-2.763051E-6</c:v>
                </c:pt>
                <c:pt idx="129">
                  <c:v>-2.7948159999999999E-6</c:v>
                </c:pt>
                <c:pt idx="130">
                  <c:v>-2.6610879999999999E-6</c:v>
                </c:pt>
                <c:pt idx="131">
                  <c:v>-2.3449790000000001E-6</c:v>
                </c:pt>
                <c:pt idx="132">
                  <c:v>-1.8296020000000001E-6</c:v>
                </c:pt>
                <c:pt idx="133">
                  <c:v>-1.3535620000000001E-6</c:v>
                </c:pt>
                <c:pt idx="134">
                  <c:v>-9.7181480000000007E-7</c:v>
                </c:pt>
                <c:pt idx="135">
                  <c:v>-6.8962860000000002E-7</c:v>
                </c:pt>
                <c:pt idx="136">
                  <c:v>-5.1227159999999995E-7</c:v>
                </c:pt>
                <c:pt idx="137">
                  <c:v>-4.4501130000000004E-7</c:v>
                </c:pt>
                <c:pt idx="138">
                  <c:v>-4.9311560000000004E-7</c:v>
                </c:pt>
                <c:pt idx="139">
                  <c:v>-6.1932090000000005E-7</c:v>
                </c:pt>
                <c:pt idx="140">
                  <c:v>-7.8174610000000001E-7</c:v>
                </c:pt>
                <c:pt idx="141">
                  <c:v>-9.83746E-7</c:v>
                </c:pt>
                <c:pt idx="142">
                  <c:v>-1.228676E-6</c:v>
                </c:pt>
                <c:pt idx="143">
                  <c:v>-1.51989E-6</c:v>
                </c:pt>
                <c:pt idx="144">
                  <c:v>-1.8607429999999999E-6</c:v>
                </c:pt>
                <c:pt idx="145">
                  <c:v>-2.1995740000000002E-6</c:v>
                </c:pt>
                <c:pt idx="146">
                  <c:v>-2.1697120000000001E-6</c:v>
                </c:pt>
                <c:pt idx="147">
                  <c:v>-1.7901439999999998E-6</c:v>
                </c:pt>
                <c:pt idx="148">
                  <c:v>-1.079861E-6</c:v>
                </c:pt>
                <c:pt idx="149">
                  <c:v>-5.7851070000000002E-8</c:v>
                </c:pt>
                <c:pt idx="150">
                  <c:v>1.2568960000000001E-6</c:v>
                </c:pt>
                <c:pt idx="151">
                  <c:v>2.8453909999999999E-6</c:v>
                </c:pt>
                <c:pt idx="152">
                  <c:v>4.1544179999999996E-6</c:v>
                </c:pt>
                <c:pt idx="153">
                  <c:v>5.0732010000000002E-6</c:v>
                </c:pt>
                <c:pt idx="154">
                  <c:v>5.6210099999999999E-6</c:v>
                </c:pt>
                <c:pt idx="155">
                  <c:v>5.8171099999999996E-6</c:v>
                </c:pt>
                <c:pt idx="156">
                  <c:v>5.6807670000000005E-6</c:v>
                </c:pt>
                <c:pt idx="157">
                  <c:v>5.2312510000000003E-6</c:v>
                </c:pt>
                <c:pt idx="158">
                  <c:v>4.5739689999999999E-6</c:v>
                </c:pt>
                <c:pt idx="159">
                  <c:v>3.8095229999999997E-6</c:v>
                </c:pt>
                <c:pt idx="160">
                  <c:v>2.9408019999999999E-6</c:v>
                </c:pt>
                <c:pt idx="161">
                  <c:v>1.9706959999999999E-6</c:v>
                </c:pt>
                <c:pt idx="162">
                  <c:v>9.0209569999999998E-7</c:v>
                </c:pt>
                <c:pt idx="163">
                  <c:v>-2.6211089999999999E-7</c:v>
                </c:pt>
                <c:pt idx="164">
                  <c:v>-1.4639950000000002E-6</c:v>
                </c:pt>
                <c:pt idx="165">
                  <c:v>-2.5216059999999999E-6</c:v>
                </c:pt>
                <c:pt idx="166">
                  <c:v>-3.446502E-6</c:v>
                </c:pt>
                <c:pt idx="167">
                  <c:v>-4.2502410000000001E-6</c:v>
                </c:pt>
                <c:pt idx="168">
                  <c:v>-4.9443810000000002E-6</c:v>
                </c:pt>
                <c:pt idx="169">
                  <c:v>-5.5404780000000012E-6</c:v>
                </c:pt>
                <c:pt idx="170">
                  <c:v>-6.023624E-6</c:v>
                </c:pt>
                <c:pt idx="171">
                  <c:v>-6.1840820000000006E-6</c:v>
                </c:pt>
                <c:pt idx="172">
                  <c:v>-6.0084890000000009E-6</c:v>
                </c:pt>
                <c:pt idx="173">
                  <c:v>-5.4759679999999997E-6</c:v>
                </c:pt>
                <c:pt idx="174">
                  <c:v>-4.5656470000000002E-6</c:v>
                </c:pt>
                <c:pt idx="175">
                  <c:v>-3.2566519999999996E-6</c:v>
                </c:pt>
                <c:pt idx="176">
                  <c:v>-1.5281099999999999E-6</c:v>
                </c:pt>
                <c:pt idx="177">
                  <c:v>1.157948E-8</c:v>
                </c:pt>
                <c:pt idx="178">
                  <c:v>1.143271E-6</c:v>
                </c:pt>
                <c:pt idx="179">
                  <c:v>1.8623040000000001E-6</c:v>
                </c:pt>
                <c:pt idx="180">
                  <c:v>2.1640200000000001E-6</c:v>
                </c:pt>
                <c:pt idx="181">
                  <c:v>2.0437590000000002E-6</c:v>
                </c:pt>
                <c:pt idx="182">
                  <c:v>1.496862E-6</c:v>
                </c:pt>
                <c:pt idx="183">
                  <c:v>7.8728029999999986E-7</c:v>
                </c:pt>
                <c:pt idx="184">
                  <c:v>3.2474609999999998E-7</c:v>
                </c:pt>
                <c:pt idx="185">
                  <c:v>7.9559240000000002E-8</c:v>
                </c:pt>
                <c:pt idx="186">
                  <c:v>2.201984E-8</c:v>
                </c:pt>
                <c:pt idx="187">
                  <c:v>1.2242780000000001E-7</c:v>
                </c:pt>
                <c:pt idx="188">
                  <c:v>3.5108310000000001E-7</c:v>
                </c:pt>
                <c:pt idx="189">
                  <c:v>7.0107340000000002E-7</c:v>
                </c:pt>
                <c:pt idx="190">
                  <c:v>9.2565670000000004E-7</c:v>
                </c:pt>
                <c:pt idx="191">
                  <c:v>1.047159E-6</c:v>
                </c:pt>
                <c:pt idx="192">
                  <c:v>1.087909E-6</c:v>
                </c:pt>
                <c:pt idx="193">
                  <c:v>1.0702309999999999E-6</c:v>
                </c:pt>
                <c:pt idx="194">
                  <c:v>1.0164529999999999E-6</c:v>
                </c:pt>
                <c:pt idx="195">
                  <c:v>9.489011E-7</c:v>
                </c:pt>
                <c:pt idx="196">
                  <c:v>1.040667E-6</c:v>
                </c:pt>
                <c:pt idx="197">
                  <c:v>1.3519900000000001E-6</c:v>
                </c:pt>
                <c:pt idx="198">
                  <c:v>1.872022E-6</c:v>
                </c:pt>
                <c:pt idx="199">
                  <c:v>2.5899159999999996E-6</c:v>
                </c:pt>
                <c:pt idx="200">
                  <c:v>3.4948239999999998E-6</c:v>
                </c:pt>
                <c:pt idx="201">
                  <c:v>4.5759009999999999E-6</c:v>
                </c:pt>
                <c:pt idx="202">
                  <c:v>5.4303110000000004E-6</c:v>
                </c:pt>
                <c:pt idx="203">
                  <c:v>5.7136839999999996E-6</c:v>
                </c:pt>
                <c:pt idx="204">
                  <c:v>5.4332699999999997E-6</c:v>
                </c:pt>
                <c:pt idx="205">
                  <c:v>4.5963200000000001E-6</c:v>
                </c:pt>
                <c:pt idx="206">
                  <c:v>3.2100850000000002E-6</c:v>
                </c:pt>
                <c:pt idx="207">
                  <c:v>1.2818139999999999E-6</c:v>
                </c:pt>
                <c:pt idx="208">
                  <c:v>-9.0544109999999995E-7</c:v>
                </c:pt>
                <c:pt idx="209">
                  <c:v>-2.6027909999999998E-6</c:v>
                </c:pt>
                <c:pt idx="210">
                  <c:v>-3.8027020000000001E-6</c:v>
                </c:pt>
                <c:pt idx="211">
                  <c:v>-4.4976440000000003E-6</c:v>
                </c:pt>
                <c:pt idx="212">
                  <c:v>-4.6800829999999996E-6</c:v>
                </c:pt>
                <c:pt idx="213">
                  <c:v>-4.342488E-6</c:v>
                </c:pt>
                <c:pt idx="214">
                  <c:v>-3.5028530000000001E-6</c:v>
                </c:pt>
                <c:pt idx="215">
                  <c:v>-2.8024769999999998E-6</c:v>
                </c:pt>
                <c:pt idx="216">
                  <c:v>-2.2724960000000002E-6</c:v>
                </c:pt>
                <c:pt idx="217">
                  <c:v>-1.9205469999999999E-6</c:v>
                </c:pt>
                <c:pt idx="218">
                  <c:v>-1.7542700000000001E-6</c:v>
                </c:pt>
                <c:pt idx="219">
                  <c:v>-1.7813020000000001E-6</c:v>
                </c:pt>
                <c:pt idx="220">
                  <c:v>-2.0092819999999999E-6</c:v>
                </c:pt>
                <c:pt idx="221">
                  <c:v>-2.1414060000000001E-6</c:v>
                </c:pt>
                <c:pt idx="222">
                  <c:v>-2.0633030000000001E-6</c:v>
                </c:pt>
                <c:pt idx="223">
                  <c:v>-1.7629349999999998E-6</c:v>
                </c:pt>
                <c:pt idx="224">
                  <c:v>-1.2282689999999999E-6</c:v>
                </c:pt>
                <c:pt idx="225">
                  <c:v>-4.4726959999999999E-7</c:v>
                </c:pt>
                <c:pt idx="226">
                  <c:v>5.920995E-7</c:v>
                </c:pt>
                <c:pt idx="227">
                  <c:v>1.6156869999999999E-6</c:v>
                </c:pt>
                <c:pt idx="228">
                  <c:v>2.2726679999999998E-6</c:v>
                </c:pt>
                <c:pt idx="229">
                  <c:v>2.5473940000000002E-6</c:v>
                </c:pt>
                <c:pt idx="230">
                  <c:v>2.4242169999999998E-6</c:v>
                </c:pt>
                <c:pt idx="231">
                  <c:v>1.8874849999999999E-6</c:v>
                </c:pt>
                <c:pt idx="232">
                  <c:v>9.2155150000000003E-7</c:v>
                </c:pt>
                <c:pt idx="233">
                  <c:v>-3.6908820000000001E-7</c:v>
                </c:pt>
                <c:pt idx="234">
                  <c:v>-1.2563379999999999E-6</c:v>
                </c:pt>
                <c:pt idx="235">
                  <c:v>-1.743336E-6</c:v>
                </c:pt>
                <c:pt idx="236">
                  <c:v>-1.8332209999999998E-6</c:v>
                </c:pt>
                <c:pt idx="237">
                  <c:v>-1.5291290000000003E-6</c:v>
                </c:pt>
                <c:pt idx="238">
                  <c:v>-8.341986E-7</c:v>
                </c:pt>
                <c:pt idx="239">
                  <c:v>2.4843229999999999E-7</c:v>
                </c:pt>
                <c:pt idx="240">
                  <c:v>1.0564970000000001E-6</c:v>
                </c:pt>
                <c:pt idx="241">
                  <c:v>1.4539349999999999E-6</c:v>
                </c:pt>
                <c:pt idx="242">
                  <c:v>1.46365E-6</c:v>
                </c:pt>
                <c:pt idx="243">
                  <c:v>1.1085419999999999E-6</c:v>
                </c:pt>
                <c:pt idx="244">
                  <c:v>4.1151289999999999E-7</c:v>
                </c:pt>
                <c:pt idx="245">
                  <c:v>-6.0453539999999998E-7</c:v>
                </c:pt>
                <c:pt idx="246">
                  <c:v>-1.6178790000000001E-6</c:v>
                </c:pt>
                <c:pt idx="247">
                  <c:v>-2.3290890000000002E-6</c:v>
                </c:pt>
                <c:pt idx="248">
                  <c:v>-2.7517260000000001E-6</c:v>
                </c:pt>
                <c:pt idx="249">
                  <c:v>-2.89935E-6</c:v>
                </c:pt>
                <c:pt idx="250">
                  <c:v>-2.7855179999999999E-6</c:v>
                </c:pt>
                <c:pt idx="251">
                  <c:v>-2.4237900000000001E-6</c:v>
                </c:pt>
                <c:pt idx="252">
                  <c:v>-1.921002E-6</c:v>
                </c:pt>
                <c:pt idx="253">
                  <c:v>-1.5609580000000001E-6</c:v>
                </c:pt>
                <c:pt idx="254">
                  <c:v>-1.3497739999999999E-6</c:v>
                </c:pt>
                <c:pt idx="255">
                  <c:v>-1.293569E-6</c:v>
                </c:pt>
                <c:pt idx="256">
                  <c:v>-1.3984579999999997E-6</c:v>
                </c:pt>
                <c:pt idx="257">
                  <c:v>-1.6705600000000001E-6</c:v>
                </c:pt>
                <c:pt idx="258">
                  <c:v>-2.096494E-6</c:v>
                </c:pt>
                <c:pt idx="259">
                  <c:v>-2.2769799999999998E-6</c:v>
                </c:pt>
                <c:pt idx="260">
                  <c:v>-2.1901870000000001E-6</c:v>
                </c:pt>
                <c:pt idx="261">
                  <c:v>-1.8200539999999999E-6</c:v>
                </c:pt>
                <c:pt idx="262">
                  <c:v>-1.1505160000000001E-6</c:v>
                </c:pt>
                <c:pt idx="263">
                  <c:v>-1.6551030000000001E-7</c:v>
                </c:pt>
                <c:pt idx="264">
                  <c:v>1.151027E-6</c:v>
                </c:pt>
                <c:pt idx="265">
                  <c:v>2.2924759999999998E-6</c:v>
                </c:pt>
                <c:pt idx="266">
                  <c:v>3.0719030000000001E-6</c:v>
                </c:pt>
                <c:pt idx="267">
                  <c:v>3.4676839999999998E-6</c:v>
                </c:pt>
                <c:pt idx="268">
                  <c:v>3.458192E-6</c:v>
                </c:pt>
                <c:pt idx="269">
                  <c:v>3.0218019999999997E-6</c:v>
                </c:pt>
                <c:pt idx="270">
                  <c:v>2.1368879999999999E-6</c:v>
                </c:pt>
                <c:pt idx="271">
                  <c:v>1.138019E-6</c:v>
                </c:pt>
                <c:pt idx="272">
                  <c:v>4.576321E-7</c:v>
                </c:pt>
                <c:pt idx="273">
                  <c:v>9.6556480000000002E-8</c:v>
                </c:pt>
                <c:pt idx="274">
                  <c:v>5.5619979999999998E-8</c:v>
                </c:pt>
                <c:pt idx="275">
                  <c:v>3.356509E-7</c:v>
                </c:pt>
                <c:pt idx="276">
                  <c:v>9.3747759999999998E-7</c:v>
                </c:pt>
                <c:pt idx="277">
                  <c:v>1.7850249999999999E-6</c:v>
                </c:pt>
                <c:pt idx="278">
                  <c:v>2.3507249999999998E-6</c:v>
                </c:pt>
                <c:pt idx="279">
                  <c:v>2.6473700000000003E-6</c:v>
                </c:pt>
                <c:pt idx="280">
                  <c:v>2.6877519999999999E-6</c:v>
                </c:pt>
                <c:pt idx="281">
                  <c:v>2.484664E-6</c:v>
                </c:pt>
                <c:pt idx="282">
                  <c:v>2.0508969999999998E-6</c:v>
                </c:pt>
                <c:pt idx="283">
                  <c:v>1.3992439999999998E-6</c:v>
                </c:pt>
                <c:pt idx="284">
                  <c:v>8.7834010000000001E-7</c:v>
                </c:pt>
                <c:pt idx="285">
                  <c:v>5.5794829999999996E-7</c:v>
                </c:pt>
                <c:pt idx="286">
                  <c:v>4.2838960000000002E-7</c:v>
                </c:pt>
                <c:pt idx="287">
                  <c:v>4.7998510000000001E-7</c:v>
                </c:pt>
                <c:pt idx="288">
                  <c:v>7.0305530000000005E-7</c:v>
                </c:pt>
                <c:pt idx="289">
                  <c:v>1.0879209999999999E-6</c:v>
                </c:pt>
                <c:pt idx="290">
                  <c:v>1.458151E-6</c:v>
                </c:pt>
                <c:pt idx="291">
                  <c:v>1.6764529999999999E-6</c:v>
                </c:pt>
                <c:pt idx="292">
                  <c:v>1.740788E-6</c:v>
                </c:pt>
                <c:pt idx="293">
                  <c:v>1.6491180000000001E-6</c:v>
                </c:pt>
                <c:pt idx="294">
                  <c:v>1.399404E-6</c:v>
                </c:pt>
                <c:pt idx="295">
                  <c:v>9.8960919999999994E-7</c:v>
                </c:pt>
                <c:pt idx="296">
                  <c:v>4.9655510000000001E-7</c:v>
                </c:pt>
                <c:pt idx="297">
                  <c:v>4.678982E-8</c:v>
                </c:pt>
                <c:pt idx="298">
                  <c:v>-3.3623270000000004E-7</c:v>
                </c:pt>
                <c:pt idx="299">
                  <c:v>-6.2905870000000004E-7</c:v>
                </c:pt>
                <c:pt idx="300">
                  <c:v>-8.0823429999999996E-7</c:v>
                </c:pt>
                <c:pt idx="301">
                  <c:v>-8.5030630000000002E-7</c:v>
                </c:pt>
                <c:pt idx="302">
                  <c:v>-7.6223779999999999E-7</c:v>
                </c:pt>
                <c:pt idx="303">
                  <c:v>-7.2758400000000001E-7</c:v>
                </c:pt>
                <c:pt idx="304">
                  <c:v>-7.5991979999999995E-7</c:v>
                </c:pt>
                <c:pt idx="305">
                  <c:v>-8.8004090000000007E-7</c:v>
                </c:pt>
                <c:pt idx="306">
                  <c:v>-1.108744E-6</c:v>
                </c:pt>
                <c:pt idx="307">
                  <c:v>-1.4668229999999999E-6</c:v>
                </c:pt>
                <c:pt idx="308">
                  <c:v>-1.9750749999999999E-6</c:v>
                </c:pt>
                <c:pt idx="309">
                  <c:v>-2.4032379999999999E-6</c:v>
                </c:pt>
                <c:pt idx="310">
                  <c:v>-2.6908959999999994E-6</c:v>
                </c:pt>
                <c:pt idx="311">
                  <c:v>-2.825879E-6</c:v>
                </c:pt>
                <c:pt idx="312">
                  <c:v>-2.7960169999999998E-6</c:v>
                </c:pt>
                <c:pt idx="313">
                  <c:v>-2.5891369999999999E-6</c:v>
                </c:pt>
                <c:pt idx="314">
                  <c:v>-2.1930710000000001E-6</c:v>
                </c:pt>
                <c:pt idx="315">
                  <c:v>-1.7069600000000003E-6</c:v>
                </c:pt>
                <c:pt idx="316">
                  <c:v>-1.2329559999999999E-6</c:v>
                </c:pt>
                <c:pt idx="317">
                  <c:v>-7.7379160000000003E-7</c:v>
                </c:pt>
                <c:pt idx="318">
                  <c:v>-3.3219600000000002E-7</c:v>
                </c:pt>
                <c:pt idx="319">
                  <c:v>8.9099810000000009E-8</c:v>
                </c:pt>
                <c:pt idx="320">
                  <c:v>4.873653E-7</c:v>
                </c:pt>
                <c:pt idx="321">
                  <c:v>8.4899469999999998E-7</c:v>
                </c:pt>
                <c:pt idx="322">
                  <c:v>1.1546370000000001E-6</c:v>
                </c:pt>
                <c:pt idx="323">
                  <c:v>1.3926720000000001E-6</c:v>
                </c:pt>
                <c:pt idx="324">
                  <c:v>1.55148E-6</c:v>
                </c:pt>
                <c:pt idx="325">
                  <c:v>1.619443E-6</c:v>
                </c:pt>
                <c:pt idx="326">
                  <c:v>1.5849410000000001E-6</c:v>
                </c:pt>
                <c:pt idx="327">
                  <c:v>1.4363540000000001E-6</c:v>
                </c:pt>
                <c:pt idx="328">
                  <c:v>1.252749E-6</c:v>
                </c:pt>
                <c:pt idx="329">
                  <c:v>1.0356009999999999E-6</c:v>
                </c:pt>
                <c:pt idx="330">
                  <c:v>7.9522580000000002E-7</c:v>
                </c:pt>
                <c:pt idx="331">
                  <c:v>5.4194019999999998E-7</c:v>
                </c:pt>
                <c:pt idx="332">
                  <c:v>2.8606039999999998E-7</c:v>
                </c:pt>
                <c:pt idx="333">
                  <c:v>3.790317E-8</c:v>
                </c:pt>
                <c:pt idx="334">
                  <c:v>-1.5716110000000001E-7</c:v>
                </c:pt>
                <c:pt idx="335">
                  <c:v>-2.6120290000000002E-7</c:v>
                </c:pt>
                <c:pt idx="336">
                  <c:v>-2.8011689999999997E-7</c:v>
                </c:pt>
                <c:pt idx="337">
                  <c:v>-2.1979750000000001E-7</c:v>
                </c:pt>
                <c:pt idx="338">
                  <c:v>-8.6139279999999998E-8</c:v>
                </c:pt>
                <c:pt idx="339">
                  <c:v>1.1496320000000002E-7</c:v>
                </c:pt>
                <c:pt idx="340">
                  <c:v>3.0714339999999998E-7</c:v>
                </c:pt>
                <c:pt idx="341">
                  <c:v>3.3026240000000002E-7</c:v>
                </c:pt>
                <c:pt idx="342">
                  <c:v>1.9556449999999998E-7</c:v>
                </c:pt>
                <c:pt idx="343">
                  <c:v>-8.5705589999999995E-8</c:v>
                </c:pt>
                <c:pt idx="344">
                  <c:v>-5.0230359999999997E-7</c:v>
                </c:pt>
                <c:pt idx="345">
                  <c:v>-1.042985E-6</c:v>
                </c:pt>
                <c:pt idx="346">
                  <c:v>-1.682364E-6</c:v>
                </c:pt>
                <c:pt idx="347">
                  <c:v>-2.0742579999999999E-6</c:v>
                </c:pt>
                <c:pt idx="348">
                  <c:v>-2.2290510000000001E-6</c:v>
                </c:pt>
                <c:pt idx="349">
                  <c:v>-2.1571239999999999E-6</c:v>
                </c:pt>
                <c:pt idx="350">
                  <c:v>-1.8688590000000002E-6</c:v>
                </c:pt>
                <c:pt idx="351">
                  <c:v>-1.3746379999999999E-6</c:v>
                </c:pt>
                <c:pt idx="352">
                  <c:v>-6.8484479999999998E-7</c:v>
                </c:pt>
                <c:pt idx="353">
                  <c:v>-8.9675909999999993E-8</c:v>
                </c:pt>
                <c:pt idx="354">
                  <c:v>3.3151119999999994E-7</c:v>
                </c:pt>
                <c:pt idx="355">
                  <c:v>5.8135320000000002E-7</c:v>
                </c:pt>
                <c:pt idx="356">
                  <c:v>6.6248609999999999E-7</c:v>
                </c:pt>
                <c:pt idx="357">
                  <c:v>5.7754610000000002E-7</c:v>
                </c:pt>
                <c:pt idx="358">
                  <c:v>3.2916980000000004E-7</c:v>
                </c:pt>
                <c:pt idx="359">
                  <c:v>9.5578859999999994E-8</c:v>
                </c:pt>
                <c:pt idx="360">
                  <c:v>3.9126009999999999E-8</c:v>
                </c:pt>
                <c:pt idx="361">
                  <c:v>1.580252E-7</c:v>
                </c:pt>
                <c:pt idx="362">
                  <c:v>4.5049019999999999E-7</c:v>
                </c:pt>
                <c:pt idx="363">
                  <c:v>9.1473429999999991E-7</c:v>
                </c:pt>
                <c:pt idx="364">
                  <c:v>1.548971E-6</c:v>
                </c:pt>
                <c:pt idx="365">
                  <c:v>2.271101E-6</c:v>
                </c:pt>
                <c:pt idx="366">
                  <c:v>2.874119E-6</c:v>
                </c:pt>
                <c:pt idx="367">
                  <c:v>3.3419289999999999E-6</c:v>
                </c:pt>
                <c:pt idx="368">
                  <c:v>3.658437E-6</c:v>
                </c:pt>
                <c:pt idx="369">
                  <c:v>3.807546E-6</c:v>
                </c:pt>
                <c:pt idx="370">
                  <c:v>3.7731620000000004E-6</c:v>
                </c:pt>
                <c:pt idx="371">
                  <c:v>3.5480329999999996E-6</c:v>
                </c:pt>
                <c:pt idx="372">
                  <c:v>3.1390860000000002E-6</c:v>
                </c:pt>
                <c:pt idx="373">
                  <c:v>2.559892E-6</c:v>
                </c:pt>
                <c:pt idx="374">
                  <c:v>1.8459829999999999E-6</c:v>
                </c:pt>
                <c:pt idx="375">
                  <c:v>1.0328910000000001E-6</c:v>
                </c:pt>
                <c:pt idx="376">
                  <c:v>1.5614890000000001E-7</c:v>
                </c:pt>
                <c:pt idx="377">
                  <c:v>-7.4871159999999997E-7</c:v>
                </c:pt>
                <c:pt idx="378">
                  <c:v>-1.486918E-6</c:v>
                </c:pt>
                <c:pt idx="379">
                  <c:v>-1.9528059999999999E-6</c:v>
                </c:pt>
                <c:pt idx="380">
                  <c:v>-2.1777400000000002E-6</c:v>
                </c:pt>
                <c:pt idx="381">
                  <c:v>-2.1930840000000002E-6</c:v>
                </c:pt>
                <c:pt idx="382">
                  <c:v>-2.0302009999999999E-6</c:v>
                </c:pt>
                <c:pt idx="383">
                  <c:v>-1.720457E-6</c:v>
                </c:pt>
                <c:pt idx="384">
                  <c:v>-1.326526E-6</c:v>
                </c:pt>
                <c:pt idx="385">
                  <c:v>-9.5422889999999992E-7</c:v>
                </c:pt>
                <c:pt idx="386">
                  <c:v>-5.9176510000000002E-7</c:v>
                </c:pt>
                <c:pt idx="387">
                  <c:v>-2.273349E-7</c:v>
                </c:pt>
                <c:pt idx="388">
                  <c:v>1.5086069999999999E-7</c:v>
                </c:pt>
                <c:pt idx="389">
                  <c:v>5.5462110000000005E-7</c:v>
                </c:pt>
                <c:pt idx="390">
                  <c:v>9.808514000000001E-7</c:v>
                </c:pt>
                <c:pt idx="391">
                  <c:v>1.369149E-6</c:v>
                </c:pt>
                <c:pt idx="392">
                  <c:v>1.7306340000000003E-6</c:v>
                </c:pt>
                <c:pt idx="393">
                  <c:v>2.0764250000000002E-6</c:v>
                </c:pt>
                <c:pt idx="394">
                  <c:v>2.4176419999999998E-6</c:v>
                </c:pt>
                <c:pt idx="395">
                  <c:v>2.7654030000000001E-6</c:v>
                </c:pt>
                <c:pt idx="396">
                  <c:v>3.1308300000000006E-6</c:v>
                </c:pt>
                <c:pt idx="397">
                  <c:v>3.2849479999999997E-6</c:v>
                </c:pt>
                <c:pt idx="398">
                  <c:v>3.1992089999999998E-6</c:v>
                </c:pt>
                <c:pt idx="399">
                  <c:v>2.8504019999999999E-6</c:v>
                </c:pt>
                <c:pt idx="400">
                  <c:v>2.2153120000000001E-6</c:v>
                </c:pt>
                <c:pt idx="401">
                  <c:v>1.2707299999999999E-6</c:v>
                </c:pt>
                <c:pt idx="402">
                  <c:v>-6.5573630000000003E-9</c:v>
                </c:pt>
                <c:pt idx="403">
                  <c:v>-1.2774E-6</c:v>
                </c:pt>
                <c:pt idx="404">
                  <c:v>-2.3559580000000001E-6</c:v>
                </c:pt>
                <c:pt idx="405">
                  <c:v>-3.214842E-6</c:v>
                </c:pt>
                <c:pt idx="406">
                  <c:v>-3.8266610000000001E-6</c:v>
                </c:pt>
                <c:pt idx="407">
                  <c:v>-4.1640240000000001E-6</c:v>
                </c:pt>
                <c:pt idx="408">
                  <c:v>-4.1995399999999996E-6</c:v>
                </c:pt>
                <c:pt idx="409">
                  <c:v>-4.0365220000000004E-6</c:v>
                </c:pt>
                <c:pt idx="410">
                  <c:v>-3.8543770000000003E-6</c:v>
                </c:pt>
                <c:pt idx="411">
                  <c:v>-3.655663E-6</c:v>
                </c:pt>
                <c:pt idx="412">
                  <c:v>-3.4429370000000001E-6</c:v>
                </c:pt>
                <c:pt idx="413">
                  <c:v>-3.2187530000000002E-6</c:v>
                </c:pt>
                <c:pt idx="414">
                  <c:v>-2.9856689999999998E-6</c:v>
                </c:pt>
                <c:pt idx="415">
                  <c:v>-2.7479899999999995E-6</c:v>
                </c:pt>
                <c:pt idx="416">
                  <c:v>-2.4847629999999999E-6</c:v>
                </c:pt>
                <c:pt idx="417">
                  <c:v>-2.2069009999999998E-6</c:v>
                </c:pt>
                <c:pt idx="418">
                  <c:v>-1.9253149999999998E-6</c:v>
                </c:pt>
                <c:pt idx="419">
                  <c:v>-1.650918E-6</c:v>
                </c:pt>
                <c:pt idx="420">
                  <c:v>-1.3946209999999999E-6</c:v>
                </c:pt>
                <c:pt idx="421">
                  <c:v>-1.167338E-6</c:v>
                </c:pt>
                <c:pt idx="422">
                  <c:v>-9.4686369999999992E-7</c:v>
                </c:pt>
                <c:pt idx="423">
                  <c:v>-7.3286889999999995E-7</c:v>
                </c:pt>
                <c:pt idx="424">
                  <c:v>-5.2251269999999999E-7</c:v>
                </c:pt>
                <c:pt idx="425">
                  <c:v>-3.1295429999999999E-7</c:v>
                </c:pt>
                <c:pt idx="426">
                  <c:v>-1.013531E-7</c:v>
                </c:pt>
                <c:pt idx="427">
                  <c:v>1.151315E-7</c:v>
                </c:pt>
                <c:pt idx="428">
                  <c:v>3.2146500000000005E-7</c:v>
                </c:pt>
                <c:pt idx="429">
                  <c:v>5.0764449999999998E-7</c:v>
                </c:pt>
                <c:pt idx="430">
                  <c:v>6.6873210000000003E-7</c:v>
                </c:pt>
                <c:pt idx="431">
                  <c:v>7.9978960000000002E-7</c:v>
                </c:pt>
                <c:pt idx="432">
                  <c:v>8.9587880000000004E-7</c:v>
                </c:pt>
                <c:pt idx="433">
                  <c:v>9.5206179999999998E-7</c:v>
                </c:pt>
                <c:pt idx="434">
                  <c:v>3.3481140000000003E-5</c:v>
                </c:pt>
                <c:pt idx="435">
                  <c:v>1.9125220000000001E-4</c:v>
                </c:pt>
                <c:pt idx="436">
                  <c:v>4.6359896666666665E-4</c:v>
                </c:pt>
                <c:pt idx="437">
                  <c:v>8.3985503333333341E-4</c:v>
                </c:pt>
                <c:pt idx="438">
                  <c:v>1.3093539999999998E-3</c:v>
                </c:pt>
                <c:pt idx="439">
                  <c:v>1.8614300000000001E-3</c:v>
                </c:pt>
                <c:pt idx="440">
                  <c:v>2.4854199999999999E-3</c:v>
                </c:pt>
                <c:pt idx="441">
                  <c:v>3.2172403333333328E-3</c:v>
                </c:pt>
                <c:pt idx="442">
                  <c:v>4.0428230000000001E-3</c:v>
                </c:pt>
                <c:pt idx="443">
                  <c:v>4.947592666666667E-3</c:v>
                </c:pt>
                <c:pt idx="444">
                  <c:v>5.9169713333333332E-3</c:v>
                </c:pt>
                <c:pt idx="445">
                  <c:v>6.936383E-3</c:v>
                </c:pt>
                <c:pt idx="446">
                  <c:v>7.9912509999999996E-3</c:v>
                </c:pt>
                <c:pt idx="447">
                  <c:v>9.0804863333333336E-3</c:v>
                </c:pt>
                <c:pt idx="448">
                  <c:v>1.0193476666666666E-2</c:v>
                </c:pt>
                <c:pt idx="449">
                  <c:v>1.1314083333333334E-2</c:v>
                </c:pt>
                <c:pt idx="450">
                  <c:v>1.2426176666666665E-2</c:v>
                </c:pt>
                <c:pt idx="451">
                  <c:v>1.3513603333333332E-2</c:v>
                </c:pt>
                <c:pt idx="452">
                  <c:v>1.456024E-2</c:v>
                </c:pt>
                <c:pt idx="453">
                  <c:v>1.5572253333333334E-2</c:v>
                </c:pt>
                <c:pt idx="454">
                  <c:v>1.6557533333333332E-2</c:v>
                </c:pt>
                <c:pt idx="455">
                  <c:v>1.7495916666666667E-2</c:v>
                </c:pt>
                <c:pt idx="456">
                  <c:v>1.8367273333333333E-2</c:v>
                </c:pt>
                <c:pt idx="457">
                  <c:v>1.9151443333333334E-2</c:v>
                </c:pt>
                <c:pt idx="458">
                  <c:v>1.9828290000000002E-2</c:v>
                </c:pt>
                <c:pt idx="459">
                  <c:v>2.0436239999999998E-2</c:v>
                </c:pt>
                <c:pt idx="460">
                  <c:v>2.1152213333333336E-2</c:v>
                </c:pt>
                <c:pt idx="461">
                  <c:v>2.1957023333333336E-2</c:v>
                </c:pt>
                <c:pt idx="462">
                  <c:v>2.2831506666666668E-2</c:v>
                </c:pt>
                <c:pt idx="463">
                  <c:v>2.3756493333333333E-2</c:v>
                </c:pt>
                <c:pt idx="464">
                  <c:v>2.4712813333333333E-2</c:v>
                </c:pt>
                <c:pt idx="465">
                  <c:v>2.5681296666666669E-2</c:v>
                </c:pt>
                <c:pt idx="466">
                  <c:v>2.6815019999999998E-2</c:v>
                </c:pt>
                <c:pt idx="467">
                  <c:v>2.8096833333333331E-2</c:v>
                </c:pt>
                <c:pt idx="468">
                  <c:v>2.9500673333333335E-2</c:v>
                </c:pt>
                <c:pt idx="469">
                  <c:v>3.10005E-2</c:v>
                </c:pt>
                <c:pt idx="470">
                  <c:v>3.2570229999999999E-2</c:v>
                </c:pt>
                <c:pt idx="471">
                  <c:v>3.4183820000000004E-2</c:v>
                </c:pt>
                <c:pt idx="472">
                  <c:v>3.583269E-2</c:v>
                </c:pt>
                <c:pt idx="473">
                  <c:v>3.7498539999999997E-2</c:v>
                </c:pt>
                <c:pt idx="474">
                  <c:v>3.9156529999999995E-2</c:v>
                </c:pt>
                <c:pt idx="475">
                  <c:v>4.0781806666666663E-2</c:v>
                </c:pt>
                <c:pt idx="476">
                  <c:v>4.2349526666666672E-2</c:v>
                </c:pt>
                <c:pt idx="477">
                  <c:v>4.3834840000000007E-2</c:v>
                </c:pt>
                <c:pt idx="478">
                  <c:v>4.5148556666666673E-2</c:v>
                </c:pt>
                <c:pt idx="479">
                  <c:v>4.6180316666666665E-2</c:v>
                </c:pt>
                <c:pt idx="480">
                  <c:v>4.6926903333333332E-2</c:v>
                </c:pt>
                <c:pt idx="481">
                  <c:v>4.7385069999999994E-2</c:v>
                </c:pt>
                <c:pt idx="482">
                  <c:v>4.7551603333333338E-2</c:v>
                </c:pt>
                <c:pt idx="483">
                  <c:v>4.7423263333333333E-2</c:v>
                </c:pt>
                <c:pt idx="484">
                  <c:v>4.6998230000000002E-2</c:v>
                </c:pt>
                <c:pt idx="485">
                  <c:v>4.6252400000000006E-2</c:v>
                </c:pt>
                <c:pt idx="486">
                  <c:v>4.5204670000000002E-2</c:v>
                </c:pt>
                <c:pt idx="487">
                  <c:v>4.3873933333333337E-2</c:v>
                </c:pt>
                <c:pt idx="488">
                  <c:v>4.2279099999999993E-2</c:v>
                </c:pt>
                <c:pt idx="489">
                  <c:v>4.0439070000000001E-2</c:v>
                </c:pt>
                <c:pt idx="490">
                  <c:v>3.8372743333333341E-2</c:v>
                </c:pt>
                <c:pt idx="491">
                  <c:v>3.6161416666666668E-2</c:v>
                </c:pt>
                <c:pt idx="492">
                  <c:v>3.3840733333333331E-2</c:v>
                </c:pt>
                <c:pt idx="493">
                  <c:v>3.1446839999999997E-2</c:v>
                </c:pt>
                <c:pt idx="494">
                  <c:v>2.9015876666666666E-2</c:v>
                </c:pt>
                <c:pt idx="495">
                  <c:v>2.6583983333333328E-2</c:v>
                </c:pt>
                <c:pt idx="496">
                  <c:v>2.418730333333333E-2</c:v>
                </c:pt>
                <c:pt idx="497">
                  <c:v>2.1844036666666667E-2</c:v>
                </c:pt>
                <c:pt idx="498">
                  <c:v>1.9582066666666665E-2</c:v>
                </c:pt>
                <c:pt idx="499">
                  <c:v>1.7440613333333334E-2</c:v>
                </c:pt>
                <c:pt idx="500">
                  <c:v>1.5458886666666666E-2</c:v>
                </c:pt>
                <c:pt idx="501">
                  <c:v>1.3676086666666665E-2</c:v>
                </c:pt>
                <c:pt idx="502">
                  <c:v>1.2131423333333334E-2</c:v>
                </c:pt>
                <c:pt idx="503">
                  <c:v>1.077177E-2</c:v>
                </c:pt>
                <c:pt idx="504">
                  <c:v>9.5013016666666648E-3</c:v>
                </c:pt>
                <c:pt idx="505">
                  <c:v>8.3408656666666674E-3</c:v>
                </c:pt>
                <c:pt idx="506">
                  <c:v>7.3113023333333345E-3</c:v>
                </c:pt>
                <c:pt idx="507">
                  <c:v>6.4334526666666664E-3</c:v>
                </c:pt>
                <c:pt idx="508">
                  <c:v>5.7281579999999997E-3</c:v>
                </c:pt>
                <c:pt idx="509">
                  <c:v>5.1879353333333334E-3</c:v>
                </c:pt>
                <c:pt idx="510">
                  <c:v>4.6796623333333334E-3</c:v>
                </c:pt>
                <c:pt idx="511">
                  <c:v>4.2132949999999997E-3</c:v>
                </c:pt>
                <c:pt idx="512">
                  <c:v>3.7987893333333331E-3</c:v>
                </c:pt>
                <c:pt idx="513">
                  <c:v>3.4461023333333331E-3</c:v>
                </c:pt>
                <c:pt idx="514">
                  <c:v>3.1651890000000001E-3</c:v>
                </c:pt>
                <c:pt idx="515">
                  <c:v>2.9660050000000003E-3</c:v>
                </c:pt>
                <c:pt idx="516">
                  <c:v>2.7945336666666668E-3</c:v>
                </c:pt>
                <c:pt idx="517">
                  <c:v>2.6473393333333334E-3</c:v>
                </c:pt>
                <c:pt idx="518">
                  <c:v>2.5268493333333334E-3</c:v>
                </c:pt>
                <c:pt idx="519">
                  <c:v>2.4354906666666665E-3</c:v>
                </c:pt>
                <c:pt idx="520">
                  <c:v>2.3756886666666667E-3</c:v>
                </c:pt>
                <c:pt idx="521">
                  <c:v>2.349872666666667E-3</c:v>
                </c:pt>
                <c:pt idx="522">
                  <c:v>2.3249543333333333E-3</c:v>
                </c:pt>
                <c:pt idx="523">
                  <c:v>2.2822173333333332E-3</c:v>
                </c:pt>
                <c:pt idx="524">
                  <c:v>2.2230850000000001E-3</c:v>
                </c:pt>
                <c:pt idx="525">
                  <c:v>2.1489806666666667E-3</c:v>
                </c:pt>
                <c:pt idx="526">
                  <c:v>2.061327E-3</c:v>
                </c:pt>
                <c:pt idx="527">
                  <c:v>1.9615466666666665E-3</c:v>
                </c:pt>
                <c:pt idx="528">
                  <c:v>1.8626966666666668E-3</c:v>
                </c:pt>
                <c:pt idx="529">
                  <c:v>1.7854583333333333E-3</c:v>
                </c:pt>
                <c:pt idx="530">
                  <c:v>1.730239E-3</c:v>
                </c:pt>
                <c:pt idx="531">
                  <c:v>1.6974476666666667E-3</c:v>
                </c:pt>
                <c:pt idx="532">
                  <c:v>1.6874923333333334E-3</c:v>
                </c:pt>
                <c:pt idx="533">
                  <c:v>1.7007816666666667E-3</c:v>
                </c:pt>
                <c:pt idx="534">
                  <c:v>1.7323703333333334E-3</c:v>
                </c:pt>
                <c:pt idx="535">
                  <c:v>1.7437263333333333E-3</c:v>
                </c:pt>
                <c:pt idx="536">
                  <c:v>1.7356996666666666E-3</c:v>
                </c:pt>
                <c:pt idx="537">
                  <c:v>1.7091446666666666E-3</c:v>
                </c:pt>
                <c:pt idx="538">
                  <c:v>1.6649133333333334E-3</c:v>
                </c:pt>
                <c:pt idx="539">
                  <c:v>1.6038560000000001E-3</c:v>
                </c:pt>
                <c:pt idx="540">
                  <c:v>1.5268256666666668E-3</c:v>
                </c:pt>
                <c:pt idx="541">
                  <c:v>1.4626256666666667E-3</c:v>
                </c:pt>
                <c:pt idx="542">
                  <c:v>1.4160823333333333E-3</c:v>
                </c:pt>
                <c:pt idx="543">
                  <c:v>1.3876326666666667E-3</c:v>
                </c:pt>
                <c:pt idx="544">
                  <c:v>1.3777103333333332E-3</c:v>
                </c:pt>
                <c:pt idx="545">
                  <c:v>1.3867510000000001E-3</c:v>
                </c:pt>
                <c:pt idx="546">
                  <c:v>1.4151896666666664E-3</c:v>
                </c:pt>
                <c:pt idx="547">
                  <c:v>1.4429053333333333E-3</c:v>
                </c:pt>
                <c:pt idx="548">
                  <c:v>1.4570343333333332E-3</c:v>
                </c:pt>
                <c:pt idx="549">
                  <c:v>1.4572126666666668E-3</c:v>
                </c:pt>
                <c:pt idx="550">
                  <c:v>1.44308E-3</c:v>
                </c:pt>
                <c:pt idx="551">
                  <c:v>1.414273E-3</c:v>
                </c:pt>
                <c:pt idx="552">
                  <c:v>1.37043E-3</c:v>
                </c:pt>
                <c:pt idx="553">
                  <c:v>1.3199653333333331E-3</c:v>
                </c:pt>
                <c:pt idx="554">
                  <c:v>1.2783709999999999E-3</c:v>
                </c:pt>
                <c:pt idx="555">
                  <c:v>1.2469863333333332E-3</c:v>
                </c:pt>
                <c:pt idx="556">
                  <c:v>1.2271526666666668E-3</c:v>
                </c:pt>
                <c:pt idx="557">
                  <c:v>1.2202086666666667E-3</c:v>
                </c:pt>
                <c:pt idx="558">
                  <c:v>1.2274956666666666E-3</c:v>
                </c:pt>
                <c:pt idx="559">
                  <c:v>1.2473746666666664E-3</c:v>
                </c:pt>
                <c:pt idx="560">
                  <c:v>1.2575693333333334E-3</c:v>
                </c:pt>
                <c:pt idx="561">
                  <c:v>1.2574419999999999E-3</c:v>
                </c:pt>
                <c:pt idx="562">
                  <c:v>1.2463586666666667E-3</c:v>
                </c:pt>
                <c:pt idx="563">
                  <c:v>1.2236836666666667E-3</c:v>
                </c:pt>
                <c:pt idx="564">
                  <c:v>1.1887796666666666E-3</c:v>
                </c:pt>
                <c:pt idx="565">
                  <c:v>1.1410126666666666E-3</c:v>
                </c:pt>
                <c:pt idx="566">
                  <c:v>1.096259E-3</c:v>
                </c:pt>
                <c:pt idx="567">
                  <c:v>1.0578956666666669E-3</c:v>
                </c:pt>
                <c:pt idx="568">
                  <c:v>1.0268283333333332E-3</c:v>
                </c:pt>
                <c:pt idx="569">
                  <c:v>1.0039621333333335E-3</c:v>
                </c:pt>
                <c:pt idx="570">
                  <c:v>9.9020203333333341E-4</c:v>
                </c:pt>
                <c:pt idx="571">
                  <c:v>9.8645276666666664E-4</c:v>
                </c:pt>
                <c:pt idx="572">
                  <c:v>9.9918143333333344E-4</c:v>
                </c:pt>
                <c:pt idx="573">
                  <c:v>1.0311673E-3</c:v>
                </c:pt>
                <c:pt idx="574">
                  <c:v>1.0806449999999999E-3</c:v>
                </c:pt>
                <c:pt idx="575">
                  <c:v>1.1458476666666667E-3</c:v>
                </c:pt>
                <c:pt idx="576">
                  <c:v>1.2250103333333335E-3</c:v>
                </c:pt>
                <c:pt idx="577">
                  <c:v>1.316366E-3</c:v>
                </c:pt>
                <c:pt idx="578">
                  <c:v>1.4011193333333333E-3</c:v>
                </c:pt>
                <c:pt idx="579">
                  <c:v>1.449112E-3</c:v>
                </c:pt>
                <c:pt idx="580">
                  <c:v>1.4626423333333333E-3</c:v>
                </c:pt>
                <c:pt idx="581">
                  <c:v>1.4440083333333333E-3</c:v>
                </c:pt>
                <c:pt idx="582">
                  <c:v>1.3955083333333333E-3</c:v>
                </c:pt>
                <c:pt idx="583">
                  <c:v>1.3194406666666668E-3</c:v>
                </c:pt>
                <c:pt idx="584">
                  <c:v>1.2221259999999998E-3</c:v>
                </c:pt>
                <c:pt idx="585">
                  <c:v>1.1358646666666666E-3</c:v>
                </c:pt>
                <c:pt idx="586">
                  <c:v>1.0600333333333333E-3</c:v>
                </c:pt>
                <c:pt idx="587">
                  <c:v>9.940102000000001E-4</c:v>
                </c:pt>
                <c:pt idx="588">
                  <c:v>9.3717226666666673E-4</c:v>
                </c:pt>
                <c:pt idx="589">
                  <c:v>8.8889783333333337E-4</c:v>
                </c:pt>
                <c:pt idx="590">
                  <c:v>8.4856383333333331E-4</c:v>
                </c:pt>
                <c:pt idx="591">
                  <c:v>8.0810949999999984E-4</c:v>
                </c:pt>
                <c:pt idx="592">
                  <c:v>7.6636573333333337E-4</c:v>
                </c:pt>
                <c:pt idx="593">
                  <c:v>7.2335343333333345E-4</c:v>
                </c:pt>
                <c:pt idx="594">
                  <c:v>6.790925333333334E-4</c:v>
                </c:pt>
                <c:pt idx="595">
                  <c:v>6.3360276666666671E-4</c:v>
                </c:pt>
                <c:pt idx="596">
                  <c:v>5.8690599999999999E-4</c:v>
                </c:pt>
                <c:pt idx="597">
                  <c:v>5.4595523333333333E-4</c:v>
                </c:pt>
                <c:pt idx="598">
                  <c:v>5.1711296666666665E-4</c:v>
                </c:pt>
                <c:pt idx="599">
                  <c:v>5.0307936666666667E-4</c:v>
                </c:pt>
                <c:pt idx="600">
                  <c:v>5.0655563333333337E-4</c:v>
                </c:pt>
                <c:pt idx="601">
                  <c:v>5.3024263333333336E-4</c:v>
                </c:pt>
                <c:pt idx="602">
                  <c:v>5.7684113333333344E-4</c:v>
                </c:pt>
                <c:pt idx="603">
                  <c:v>6.338917666666666E-4</c:v>
                </c:pt>
                <c:pt idx="604">
                  <c:v>6.7524199999999994E-4</c:v>
                </c:pt>
                <c:pt idx="605">
                  <c:v>6.9880216666666668E-4</c:v>
                </c:pt>
                <c:pt idx="606">
                  <c:v>7.0248500000000009E-4</c:v>
                </c:pt>
                <c:pt idx="607">
                  <c:v>6.8420163333333332E-4</c:v>
                </c:pt>
                <c:pt idx="608">
                  <c:v>6.4186336666666665E-4</c:v>
                </c:pt>
                <c:pt idx="609">
                  <c:v>5.7971800000000001E-4</c:v>
                </c:pt>
                <c:pt idx="610">
                  <c:v>5.4106436666666671E-4</c:v>
                </c:pt>
                <c:pt idx="611">
                  <c:v>5.2554616666666669E-4</c:v>
                </c:pt>
                <c:pt idx="612">
                  <c:v>5.3280790000000003E-4</c:v>
                </c:pt>
                <c:pt idx="613">
                  <c:v>5.624935333333334E-4</c:v>
                </c:pt>
                <c:pt idx="614">
                  <c:v>6.1424723333333329E-4</c:v>
                </c:pt>
                <c:pt idx="615">
                  <c:v>6.8771303333333333E-4</c:v>
                </c:pt>
                <c:pt idx="616">
                  <c:v>7.4190829999999999E-4</c:v>
                </c:pt>
                <c:pt idx="617">
                  <c:v>7.7367523333333327E-4</c:v>
                </c:pt>
                <c:pt idx="618">
                  <c:v>7.8504783333333342E-4</c:v>
                </c:pt>
                <c:pt idx="619">
                  <c:v>7.7806010000000005E-4</c:v>
                </c:pt>
                <c:pt idx="620">
                  <c:v>7.5474643333333334E-4</c:v>
                </c:pt>
                <c:pt idx="621">
                  <c:v>7.1714239999999985E-4</c:v>
                </c:pt>
                <c:pt idx="622">
                  <c:v>6.7746463333333328E-4</c:v>
                </c:pt>
                <c:pt idx="623">
                  <c:v>6.4051516666666661E-4</c:v>
                </c:pt>
                <c:pt idx="624">
                  <c:v>6.0514173333333331E-4</c:v>
                </c:pt>
                <c:pt idx="625">
                  <c:v>5.7019256666666668E-4</c:v>
                </c:pt>
                <c:pt idx="626">
                  <c:v>5.3451683333333329E-4</c:v>
                </c:pt>
                <c:pt idx="627">
                  <c:v>4.969628666666667E-4</c:v>
                </c:pt>
                <c:pt idx="628">
                  <c:v>4.5740356666666666E-4</c:v>
                </c:pt>
                <c:pt idx="629">
                  <c:v>4.1749383333333328E-4</c:v>
                </c:pt>
                <c:pt idx="630">
                  <c:v>3.7747479999999993E-4</c:v>
                </c:pt>
                <c:pt idx="631">
                  <c:v>3.3758803333333327E-4</c:v>
                </c:pt>
                <c:pt idx="632">
                  <c:v>2.980762E-4</c:v>
                </c:pt>
                <c:pt idx="633">
                  <c:v>2.591805333333333E-4</c:v>
                </c:pt>
                <c:pt idx="634">
                  <c:v>2.207833E-4</c:v>
                </c:pt>
                <c:pt idx="635">
                  <c:v>1.8490723333333334E-4</c:v>
                </c:pt>
                <c:pt idx="636">
                  <c:v>1.5412440333333334E-4</c:v>
                </c:pt>
                <c:pt idx="637">
                  <c:v>1.3100686666666665E-4</c:v>
                </c:pt>
                <c:pt idx="638">
                  <c:v>1.1812753E-4</c:v>
                </c:pt>
                <c:pt idx="639">
                  <c:v>1.1805844666666668E-4</c:v>
                </c:pt>
                <c:pt idx="640">
                  <c:v>1.3337210000000002E-4</c:v>
                </c:pt>
                <c:pt idx="641">
                  <c:v>1.3812363333333335E-4</c:v>
                </c:pt>
                <c:pt idx="642">
                  <c:v>1.2788406666666666E-4</c:v>
                </c:pt>
                <c:pt idx="643">
                  <c:v>1.0151845666666667E-4</c:v>
                </c:pt>
                <c:pt idx="644">
                  <c:v>5.7891240000000002E-5</c:v>
                </c:pt>
                <c:pt idx="645">
                  <c:v>-4.1325866000000006E-6</c:v>
                </c:pt>
                <c:pt idx="646">
                  <c:v>-8.5687673333333339E-5</c:v>
                </c:pt>
                <c:pt idx="647">
                  <c:v>-1.7148950000000002E-4</c:v>
                </c:pt>
                <c:pt idx="648">
                  <c:v>-2.5204946666666669E-4</c:v>
                </c:pt>
                <c:pt idx="649">
                  <c:v>-3.2591226666666665E-4</c:v>
                </c:pt>
                <c:pt idx="650">
                  <c:v>-3.9162146666666666E-4</c:v>
                </c:pt>
                <c:pt idx="651">
                  <c:v>-4.4772026666666664E-4</c:v>
                </c:pt>
                <c:pt idx="652">
                  <c:v>-4.9275216666666663E-4</c:v>
                </c:pt>
                <c:pt idx="653">
                  <c:v>-5.3082666666666673E-4</c:v>
                </c:pt>
                <c:pt idx="654">
                  <c:v>-5.678301E-4</c:v>
                </c:pt>
                <c:pt idx="655">
                  <c:v>-6.0247006666666679E-4</c:v>
                </c:pt>
                <c:pt idx="656">
                  <c:v>-6.3345576666666667E-4</c:v>
                </c:pt>
                <c:pt idx="657">
                  <c:v>-6.594939333333334E-4</c:v>
                </c:pt>
                <c:pt idx="658">
                  <c:v>-6.7929259999999995E-4</c:v>
                </c:pt>
                <c:pt idx="659">
                  <c:v>-6.9944156666666669E-4</c:v>
                </c:pt>
                <c:pt idx="660">
                  <c:v>-7.4894239999999997E-4</c:v>
                </c:pt>
                <c:pt idx="661">
                  <c:v>-8.2574010000000008E-4</c:v>
                </c:pt>
                <c:pt idx="662">
                  <c:v>-9.2777880000000004E-4</c:v>
                </c:pt>
                <c:pt idx="663">
                  <c:v>-1.0530043333333333E-3</c:v>
                </c:pt>
                <c:pt idx="664">
                  <c:v>-1.1993596666666666E-3</c:v>
                </c:pt>
                <c:pt idx="665">
                  <c:v>-1.3647906666666666E-3</c:v>
                </c:pt>
                <c:pt idx="666">
                  <c:v>-1.546614E-3</c:v>
                </c:pt>
                <c:pt idx="667">
                  <c:v>-1.7411166666666666E-3</c:v>
                </c:pt>
                <c:pt idx="668">
                  <c:v>-1.9449979999999999E-3</c:v>
                </c:pt>
                <c:pt idx="669">
                  <c:v>-2.1549573333333335E-3</c:v>
                </c:pt>
                <c:pt idx="670">
                  <c:v>-2.3676946666666668E-3</c:v>
                </c:pt>
                <c:pt idx="671">
                  <c:v>-2.5799099999999999E-3</c:v>
                </c:pt>
                <c:pt idx="672">
                  <c:v>-2.7923080000000003E-3</c:v>
                </c:pt>
                <c:pt idx="673">
                  <c:v>-3.0033686666666669E-3</c:v>
                </c:pt>
                <c:pt idx="674">
                  <c:v>-3.2100186666666666E-3</c:v>
                </c:pt>
                <c:pt idx="675">
                  <c:v>-3.4091849999999999E-3</c:v>
                </c:pt>
                <c:pt idx="676">
                  <c:v>-3.5977949999999996E-3</c:v>
                </c:pt>
                <c:pt idx="677">
                  <c:v>-3.7727750000000003E-3</c:v>
                </c:pt>
                <c:pt idx="678">
                  <c:v>-3.9422663333333339E-3</c:v>
                </c:pt>
                <c:pt idx="679">
                  <c:v>-4.1135966666666661E-3</c:v>
                </c:pt>
                <c:pt idx="680">
                  <c:v>-4.2827416666666668E-3</c:v>
                </c:pt>
                <c:pt idx="681">
                  <c:v>-4.4456756666666668E-3</c:v>
                </c:pt>
                <c:pt idx="682">
                  <c:v>-4.5983743333333328E-3</c:v>
                </c:pt>
                <c:pt idx="683">
                  <c:v>-4.7368143333333338E-3</c:v>
                </c:pt>
                <c:pt idx="684">
                  <c:v>-4.8653279999999995E-3</c:v>
                </c:pt>
                <c:pt idx="685">
                  <c:v>-5.0061999999999997E-3</c:v>
                </c:pt>
                <c:pt idx="686">
                  <c:v>-5.1565616666666668E-3</c:v>
                </c:pt>
                <c:pt idx="687">
                  <c:v>-5.3135426666666664E-3</c:v>
                </c:pt>
                <c:pt idx="688">
                  <c:v>-5.4742773333333328E-3</c:v>
                </c:pt>
                <c:pt idx="689">
                  <c:v>-5.6358966666666668E-3</c:v>
                </c:pt>
                <c:pt idx="690">
                  <c:v>-5.7946716666666667E-3</c:v>
                </c:pt>
                <c:pt idx="691">
                  <c:v>-5.9416096666666668E-3</c:v>
                </c:pt>
                <c:pt idx="692">
                  <c:v>-6.0757560000000007E-3</c:v>
                </c:pt>
                <c:pt idx="693">
                  <c:v>-6.1960806666666668E-3</c:v>
                </c:pt>
                <c:pt idx="694">
                  <c:v>-6.301554333333334E-3</c:v>
                </c:pt>
                <c:pt idx="695">
                  <c:v>-6.3911489999999996E-3</c:v>
                </c:pt>
                <c:pt idx="696">
                  <c:v>-6.4638360000000006E-3</c:v>
                </c:pt>
                <c:pt idx="697">
                  <c:v>-6.535183E-3</c:v>
                </c:pt>
                <c:pt idx="698">
                  <c:v>-6.6065159999999998E-3</c:v>
                </c:pt>
                <c:pt idx="699">
                  <c:v>-6.6753509999999995E-3</c:v>
                </c:pt>
                <c:pt idx="700">
                  <c:v>-6.7391996666666676E-3</c:v>
                </c:pt>
                <c:pt idx="701">
                  <c:v>-6.7955786666666664E-3</c:v>
                </c:pt>
                <c:pt idx="702">
                  <c:v>-6.8419996666666668E-3</c:v>
                </c:pt>
                <c:pt idx="703">
                  <c:v>-6.8805870000000005E-3</c:v>
                </c:pt>
                <c:pt idx="704">
                  <c:v>-6.9153499999999998E-3</c:v>
                </c:pt>
                <c:pt idx="705">
                  <c:v>-6.945845E-3</c:v>
                </c:pt>
                <c:pt idx="706">
                  <c:v>-6.9716306666666667E-3</c:v>
                </c:pt>
                <c:pt idx="707">
                  <c:v>-6.992262E-3</c:v>
                </c:pt>
                <c:pt idx="708">
                  <c:v>-7.0072983333333326E-3</c:v>
                </c:pt>
                <c:pt idx="709">
                  <c:v>-7.0064293333333338E-3</c:v>
                </c:pt>
                <c:pt idx="710">
                  <c:v>-6.9757930000000001E-3</c:v>
                </c:pt>
                <c:pt idx="711">
                  <c:v>-6.9186159999999998E-3</c:v>
                </c:pt>
                <c:pt idx="712">
                  <c:v>-6.8381193333333333E-3</c:v>
                </c:pt>
                <c:pt idx="713">
                  <c:v>-6.7375299999999994E-3</c:v>
                </c:pt>
                <c:pt idx="714">
                  <c:v>-6.6200699999999996E-3</c:v>
                </c:pt>
                <c:pt idx="715">
                  <c:v>-6.4904409999999996E-3</c:v>
                </c:pt>
                <c:pt idx="716">
                  <c:v>-6.3510246666666666E-3</c:v>
                </c:pt>
                <c:pt idx="717">
                  <c:v>-6.2023946666666663E-3</c:v>
                </c:pt>
                <c:pt idx="718">
                  <c:v>-6.0451253333333324E-3</c:v>
                </c:pt>
                <c:pt idx="719">
                  <c:v>-5.8797900000000002E-3</c:v>
                </c:pt>
                <c:pt idx="720">
                  <c:v>-5.7069626666666666E-3</c:v>
                </c:pt>
                <c:pt idx="721">
                  <c:v>-5.5272186666666667E-3</c:v>
                </c:pt>
                <c:pt idx="722">
                  <c:v>-5.3468236666666669E-3</c:v>
                </c:pt>
                <c:pt idx="723">
                  <c:v>-5.1710380000000002E-3</c:v>
                </c:pt>
                <c:pt idx="724">
                  <c:v>-5.0030166666666662E-3</c:v>
                </c:pt>
                <c:pt idx="725">
                  <c:v>-4.845912E-3</c:v>
                </c:pt>
                <c:pt idx="726">
                  <c:v>-4.7028780000000006E-3</c:v>
                </c:pt>
                <c:pt idx="727">
                  <c:v>-4.5770683333333333E-3</c:v>
                </c:pt>
                <c:pt idx="728">
                  <c:v>-4.4667580000000004E-3</c:v>
                </c:pt>
                <c:pt idx="729">
                  <c:v>-4.3713423333333334E-3</c:v>
                </c:pt>
                <c:pt idx="730">
                  <c:v>-4.293277333333333E-3</c:v>
                </c:pt>
                <c:pt idx="731">
                  <c:v>-4.2350213333333334E-3</c:v>
                </c:pt>
                <c:pt idx="732">
                  <c:v>-4.1990316666666661E-3</c:v>
                </c:pt>
                <c:pt idx="733">
                  <c:v>-4.1877656666666667E-3</c:v>
                </c:pt>
                <c:pt idx="734">
                  <c:v>-4.1979156666666663E-3</c:v>
                </c:pt>
                <c:pt idx="735">
                  <c:v>-4.2158106666666667E-3</c:v>
                </c:pt>
                <c:pt idx="736">
                  <c:v>-4.2395660000000002E-3</c:v>
                </c:pt>
                <c:pt idx="737">
                  <c:v>-4.2673003333333339E-3</c:v>
                </c:pt>
                <c:pt idx="738">
                  <c:v>-4.2971290000000002E-3</c:v>
                </c:pt>
                <c:pt idx="739">
                  <c:v>-4.3271689999999996E-3</c:v>
                </c:pt>
                <c:pt idx="740">
                  <c:v>-4.3493686666666665E-3</c:v>
                </c:pt>
                <c:pt idx="741">
                  <c:v>-4.3509016666666671E-3</c:v>
                </c:pt>
                <c:pt idx="742">
                  <c:v>-4.3343333333333333E-3</c:v>
                </c:pt>
                <c:pt idx="743">
                  <c:v>-4.3022309999999992E-3</c:v>
                </c:pt>
                <c:pt idx="744">
                  <c:v>-4.2571606666666666E-3</c:v>
                </c:pt>
                <c:pt idx="745">
                  <c:v>-4.2016880000000003E-3</c:v>
                </c:pt>
                <c:pt idx="746">
                  <c:v>-4.1373119999999998E-3</c:v>
                </c:pt>
                <c:pt idx="747">
                  <c:v>-3.9961033333333331E-3</c:v>
                </c:pt>
                <c:pt idx="748">
                  <c:v>-3.7835446666666665E-3</c:v>
                </c:pt>
                <c:pt idx="749">
                  <c:v>-3.5061510000000003E-3</c:v>
                </c:pt>
                <c:pt idx="750">
                  <c:v>-3.1704379999999998E-3</c:v>
                </c:pt>
                <c:pt idx="751">
                  <c:v>-2.7829219999999997E-3</c:v>
                </c:pt>
                <c:pt idx="752">
                  <c:v>-2.3501189999999999E-3</c:v>
                </c:pt>
                <c:pt idx="753">
                  <c:v>-1.8594916666666668E-3</c:v>
                </c:pt>
                <c:pt idx="754">
                  <c:v>-1.3143683333333332E-3</c:v>
                </c:pt>
                <c:pt idx="755">
                  <c:v>-7.233234333333333E-4</c:v>
                </c:pt>
                <c:pt idx="756">
                  <c:v>-9.4931126666666674E-5</c:v>
                </c:pt>
                <c:pt idx="757">
                  <c:v>5.6223290000000006E-4</c:v>
                </c:pt>
                <c:pt idx="758">
                  <c:v>1.2395943333333333E-3</c:v>
                </c:pt>
                <c:pt idx="759">
                  <c:v>1.8957826666666667E-3</c:v>
                </c:pt>
                <c:pt idx="760">
                  <c:v>2.4957746666666668E-3</c:v>
                </c:pt>
                <c:pt idx="761">
                  <c:v>3.0330209999999999E-3</c:v>
                </c:pt>
                <c:pt idx="762">
                  <c:v>3.5009710000000003E-3</c:v>
                </c:pt>
                <c:pt idx="763">
                  <c:v>3.8930733333333335E-3</c:v>
                </c:pt>
                <c:pt idx="764">
                  <c:v>4.2027770000000004E-3</c:v>
                </c:pt>
                <c:pt idx="765">
                  <c:v>4.4175623333333339E-3</c:v>
                </c:pt>
                <c:pt idx="766">
                  <c:v>4.5348480000000002E-3</c:v>
                </c:pt>
                <c:pt idx="767">
                  <c:v>4.554743E-3</c:v>
                </c:pt>
                <c:pt idx="768">
                  <c:v>4.4773546666666665E-3</c:v>
                </c:pt>
                <c:pt idx="769">
                  <c:v>4.3027933333333332E-3</c:v>
                </c:pt>
                <c:pt idx="770">
                  <c:v>4.0311666666666664E-3</c:v>
                </c:pt>
                <c:pt idx="771">
                  <c:v>3.6563476666666671E-3</c:v>
                </c:pt>
                <c:pt idx="772">
                  <c:v>3.1959383333333333E-3</c:v>
                </c:pt>
                <c:pt idx="773">
                  <c:v>2.6595113333333334E-3</c:v>
                </c:pt>
                <c:pt idx="774">
                  <c:v>2.056638E-3</c:v>
                </c:pt>
                <c:pt idx="775">
                  <c:v>1.3968923333333334E-3</c:v>
                </c:pt>
                <c:pt idx="776">
                  <c:v>6.8984626666666665E-4</c:v>
                </c:pt>
                <c:pt idx="777">
                  <c:v>-5.4927576666666666E-5</c:v>
                </c:pt>
                <c:pt idx="778">
                  <c:v>-8.1350966666666677E-4</c:v>
                </c:pt>
                <c:pt idx="779">
                  <c:v>-1.5693753333333334E-3</c:v>
                </c:pt>
                <c:pt idx="780">
                  <c:v>-2.3103266666666664E-3</c:v>
                </c:pt>
                <c:pt idx="781">
                  <c:v>-3.0241656666666664E-3</c:v>
                </c:pt>
                <c:pt idx="782">
                  <c:v>-3.6986936666666662E-3</c:v>
                </c:pt>
                <c:pt idx="783">
                  <c:v>-4.3217120000000001E-3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'srednje prva derivacija'!$X$1</c:f>
              <c:strCache>
                <c:ptCount val="1"/>
                <c:pt idx="0">
                  <c:v>kadulja s</c:v>
                </c:pt>
              </c:strCache>
            </c:strRef>
          </c:tx>
          <c:marker>
            <c:symbol val="none"/>
          </c:marker>
          <c:cat>
            <c:numRef>
              <c:f>'srednje prva derivacija'!$R$2:$R$797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cat>
          <c:val>
            <c:numRef>
              <c:f>'srednje prva derivacija'!$X$2:$X$797</c:f>
              <c:numCache>
                <c:formatCode>General</c:formatCode>
                <c:ptCount val="7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-1.1379396666666666E-2</c:v>
                </c:pt>
                <c:pt idx="13">
                  <c:v>-1.4172646666666669E-2</c:v>
                </c:pt>
                <c:pt idx="14">
                  <c:v>-1.4939003333333332E-2</c:v>
                </c:pt>
                <c:pt idx="15">
                  <c:v>-1.5507586666666668E-2</c:v>
                </c:pt>
                <c:pt idx="16">
                  <c:v>-1.5876190000000002E-2</c:v>
                </c:pt>
                <c:pt idx="17">
                  <c:v>-1.6042606666666667E-2</c:v>
                </c:pt>
                <c:pt idx="18">
                  <c:v>-1.6004620000000001E-2</c:v>
                </c:pt>
                <c:pt idx="19">
                  <c:v>-1.5771153333333333E-2</c:v>
                </c:pt>
                <c:pt idx="20">
                  <c:v>-1.5360613333333334E-2</c:v>
                </c:pt>
                <c:pt idx="21">
                  <c:v>-1.4777749999999999E-2</c:v>
                </c:pt>
                <c:pt idx="22">
                  <c:v>-1.4028206666666668E-2</c:v>
                </c:pt>
                <c:pt idx="23">
                  <c:v>-1.3117643333333331E-2</c:v>
                </c:pt>
                <c:pt idx="24">
                  <c:v>-1.2051696666666667E-2</c:v>
                </c:pt>
                <c:pt idx="25">
                  <c:v>-1.0836016666666665E-2</c:v>
                </c:pt>
                <c:pt idx="26">
                  <c:v>-9.6086756666666686E-3</c:v>
                </c:pt>
                <c:pt idx="27">
                  <c:v>-8.4047260000000013E-3</c:v>
                </c:pt>
                <c:pt idx="28">
                  <c:v>-7.2415426666666664E-3</c:v>
                </c:pt>
                <c:pt idx="29">
                  <c:v>-6.1365029999999989E-3</c:v>
                </c:pt>
                <c:pt idx="30">
                  <c:v>-5.1069820000000004E-3</c:v>
                </c:pt>
                <c:pt idx="31">
                  <c:v>-4.1703550000000006E-3</c:v>
                </c:pt>
                <c:pt idx="32">
                  <c:v>-3.3206856666666666E-3</c:v>
                </c:pt>
                <c:pt idx="33">
                  <c:v>-2.5563829999999997E-3</c:v>
                </c:pt>
                <c:pt idx="34">
                  <c:v>-1.8916353333333334E-3</c:v>
                </c:pt>
                <c:pt idx="35">
                  <c:v>-1.3406304333333334E-3</c:v>
                </c:pt>
                <c:pt idx="36">
                  <c:v>-9.1755523333333325E-4</c:v>
                </c:pt>
                <c:pt idx="37">
                  <c:v>-6.3659776666666671E-4</c:v>
                </c:pt>
                <c:pt idx="38">
                  <c:v>-4.7148966666666665E-4</c:v>
                </c:pt>
                <c:pt idx="39">
                  <c:v>-3.2650020000000004E-4</c:v>
                </c:pt>
                <c:pt idx="40">
                  <c:v>-2.04527E-4</c:v>
                </c:pt>
                <c:pt idx="41">
                  <c:v>-1.0846761666666667E-4</c:v>
                </c:pt>
                <c:pt idx="42">
                  <c:v>-4.1219750000000005E-5</c:v>
                </c:pt>
                <c:pt idx="43">
                  <c:v>-5.6810006666666657E-6</c:v>
                </c:pt>
                <c:pt idx="44">
                  <c:v>-4.7489910000000001E-6</c:v>
                </c:pt>
                <c:pt idx="45">
                  <c:v>-4.5182829999999997E-6</c:v>
                </c:pt>
                <c:pt idx="46">
                  <c:v>-4.1310720000000002E-6</c:v>
                </c:pt>
                <c:pt idx="47">
                  <c:v>-3.6265610000000001E-6</c:v>
                </c:pt>
                <c:pt idx="48">
                  <c:v>-3.0439519999999999E-6</c:v>
                </c:pt>
                <c:pt idx="49">
                  <c:v>-2.4224459999999999E-6</c:v>
                </c:pt>
                <c:pt idx="50">
                  <c:v>-1.801246E-6</c:v>
                </c:pt>
                <c:pt idx="51">
                  <c:v>-1.1159439999999999E-6</c:v>
                </c:pt>
                <c:pt idx="52">
                  <c:v>-4.3159249999999998E-7</c:v>
                </c:pt>
                <c:pt idx="53">
                  <c:v>2.8189219999999998E-7</c:v>
                </c:pt>
                <c:pt idx="54">
                  <c:v>1.0545940000000001E-6</c:v>
                </c:pt>
                <c:pt idx="55">
                  <c:v>1.9165959999999999E-6</c:v>
                </c:pt>
                <c:pt idx="56">
                  <c:v>2.8979820000000004E-6</c:v>
                </c:pt>
                <c:pt idx="57">
                  <c:v>3.8617200000000004E-6</c:v>
                </c:pt>
                <c:pt idx="58">
                  <c:v>4.6208559999999997E-6</c:v>
                </c:pt>
                <c:pt idx="59">
                  <c:v>5.1536059999999998E-6</c:v>
                </c:pt>
                <c:pt idx="60">
                  <c:v>5.4381939999999993E-6</c:v>
                </c:pt>
                <c:pt idx="61">
                  <c:v>5.4528370000000001E-6</c:v>
                </c:pt>
                <c:pt idx="62">
                  <c:v>5.1757579999999998E-6</c:v>
                </c:pt>
                <c:pt idx="63">
                  <c:v>4.6065779999999999E-6</c:v>
                </c:pt>
                <c:pt idx="64">
                  <c:v>3.8356070000000002E-6</c:v>
                </c:pt>
                <c:pt idx="65">
                  <c:v>2.856772E-6</c:v>
                </c:pt>
                <c:pt idx="66">
                  <c:v>1.6798490000000001E-6</c:v>
                </c:pt>
                <c:pt idx="67">
                  <c:v>3.146118E-7</c:v>
                </c:pt>
                <c:pt idx="68">
                  <c:v>-1.2291640000000001E-6</c:v>
                </c:pt>
                <c:pt idx="69">
                  <c:v>-2.9417039999999998E-6</c:v>
                </c:pt>
                <c:pt idx="70">
                  <c:v>-4.4032389999999996E-6</c:v>
                </c:pt>
                <c:pt idx="71">
                  <c:v>-5.4226810000000003E-6</c:v>
                </c:pt>
                <c:pt idx="72">
                  <c:v>-5.9886980000000003E-6</c:v>
                </c:pt>
                <c:pt idx="73">
                  <c:v>-6.0899589999999996E-6</c:v>
                </c:pt>
                <c:pt idx="74">
                  <c:v>-5.7151310000000004E-6</c:v>
                </c:pt>
                <c:pt idx="75">
                  <c:v>-4.8528819999999997E-6</c:v>
                </c:pt>
                <c:pt idx="76">
                  <c:v>-3.769565E-6</c:v>
                </c:pt>
                <c:pt idx="77">
                  <c:v>-2.8277789999999999E-6</c:v>
                </c:pt>
                <c:pt idx="78">
                  <c:v>-2.0348450000000002E-6</c:v>
                </c:pt>
                <c:pt idx="79">
                  <c:v>-1.3980819999999999E-6</c:v>
                </c:pt>
                <c:pt idx="80">
                  <c:v>-9.2481219999999991E-7</c:v>
                </c:pt>
                <c:pt idx="81">
                  <c:v>-6.2235639999999999E-7</c:v>
                </c:pt>
                <c:pt idx="82">
                  <c:v>-4.675436E-7</c:v>
                </c:pt>
                <c:pt idx="83">
                  <c:v>-3.5674149999999994E-7</c:v>
                </c:pt>
                <c:pt idx="84">
                  <c:v>-2.8323789999999999E-7</c:v>
                </c:pt>
                <c:pt idx="85">
                  <c:v>-2.403203E-7</c:v>
                </c:pt>
                <c:pt idx="86">
                  <c:v>-2.21276E-7</c:v>
                </c:pt>
                <c:pt idx="87">
                  <c:v>-2.193932E-7</c:v>
                </c:pt>
                <c:pt idx="88">
                  <c:v>-2.2795909999999998E-7</c:v>
                </c:pt>
                <c:pt idx="89">
                  <c:v>-1.6362559999999999E-7</c:v>
                </c:pt>
                <c:pt idx="90">
                  <c:v>2.1159969999999999E-8</c:v>
                </c:pt>
                <c:pt idx="91">
                  <c:v>2.9654929999999999E-7</c:v>
                </c:pt>
                <c:pt idx="92">
                  <c:v>6.326939E-7</c:v>
                </c:pt>
                <c:pt idx="93">
                  <c:v>9.9974529999999993E-7</c:v>
                </c:pt>
                <c:pt idx="94">
                  <c:v>1.3678550000000001E-6</c:v>
                </c:pt>
                <c:pt idx="95">
                  <c:v>1.6965110000000001E-6</c:v>
                </c:pt>
                <c:pt idx="96">
                  <c:v>1.84535E-6</c:v>
                </c:pt>
                <c:pt idx="97">
                  <c:v>1.8441870000000001E-6</c:v>
                </c:pt>
                <c:pt idx="98">
                  <c:v>1.7228400000000001E-6</c:v>
                </c:pt>
                <c:pt idx="99">
                  <c:v>1.5111259999999999E-6</c:v>
                </c:pt>
                <c:pt idx="100">
                  <c:v>1.2388600000000001E-6</c:v>
                </c:pt>
                <c:pt idx="101">
                  <c:v>9.0810739999999999E-7</c:v>
                </c:pt>
                <c:pt idx="102">
                  <c:v>6.3948379999999997E-7</c:v>
                </c:pt>
                <c:pt idx="103">
                  <c:v>4.2381430000000002E-7</c:v>
                </c:pt>
                <c:pt idx="104">
                  <c:v>2.519227E-7</c:v>
                </c:pt>
                <c:pt idx="105">
                  <c:v>1.1463250000000002E-7</c:v>
                </c:pt>
                <c:pt idx="106">
                  <c:v>2.7682920000000004E-9</c:v>
                </c:pt>
                <c:pt idx="107">
                  <c:v>-9.3072140000000006E-8</c:v>
                </c:pt>
                <c:pt idx="108">
                  <c:v>-1.8436330000000002E-7</c:v>
                </c:pt>
                <c:pt idx="109">
                  <c:v>-2.7966849999999997E-7</c:v>
                </c:pt>
                <c:pt idx="110">
                  <c:v>-3.9190309999999998E-7</c:v>
                </c:pt>
                <c:pt idx="111">
                  <c:v>-5.3398320000000004E-7</c:v>
                </c:pt>
                <c:pt idx="112">
                  <c:v>-7.1882429999999996E-7</c:v>
                </c:pt>
                <c:pt idx="113">
                  <c:v>-9.5934260000000002E-7</c:v>
                </c:pt>
                <c:pt idx="114">
                  <c:v>-1.180025E-6</c:v>
                </c:pt>
                <c:pt idx="115">
                  <c:v>-1.3934770000000001E-6</c:v>
                </c:pt>
                <c:pt idx="116">
                  <c:v>-1.565787E-6</c:v>
                </c:pt>
                <c:pt idx="117">
                  <c:v>-1.6630440000000002E-6</c:v>
                </c:pt>
                <c:pt idx="118">
                  <c:v>-1.6513359999999999E-6</c:v>
                </c:pt>
                <c:pt idx="119">
                  <c:v>-1.4967509999999999E-6</c:v>
                </c:pt>
                <c:pt idx="120">
                  <c:v>-1.2385220000000001E-6</c:v>
                </c:pt>
                <c:pt idx="121">
                  <c:v>-7.550761E-7</c:v>
                </c:pt>
                <c:pt idx="122">
                  <c:v>-9.3078269999999995E-8</c:v>
                </c:pt>
                <c:pt idx="123">
                  <c:v>7.0080730000000004E-7</c:v>
                </c:pt>
                <c:pt idx="124">
                  <c:v>1.5799169999999999E-6</c:v>
                </c:pt>
                <c:pt idx="125">
                  <c:v>2.4975849999999998E-6</c:v>
                </c:pt>
                <c:pt idx="126">
                  <c:v>3.4453069999999998E-6</c:v>
                </c:pt>
                <c:pt idx="127">
                  <c:v>4.1222909999999999E-6</c:v>
                </c:pt>
                <c:pt idx="128">
                  <c:v>4.5237630000000002E-6</c:v>
                </c:pt>
                <c:pt idx="129">
                  <c:v>4.6714879999999998E-6</c:v>
                </c:pt>
                <c:pt idx="130">
                  <c:v>4.5872270000000004E-6</c:v>
                </c:pt>
                <c:pt idx="131">
                  <c:v>4.2927469999999998E-6</c:v>
                </c:pt>
                <c:pt idx="132">
                  <c:v>3.809809E-6</c:v>
                </c:pt>
                <c:pt idx="133">
                  <c:v>3.2287959999999998E-6</c:v>
                </c:pt>
                <c:pt idx="134">
                  <c:v>2.5974310000000001E-6</c:v>
                </c:pt>
                <c:pt idx="135">
                  <c:v>1.9335880000000001E-6</c:v>
                </c:pt>
                <c:pt idx="136">
                  <c:v>1.2551390000000001E-6</c:v>
                </c:pt>
                <c:pt idx="137">
                  <c:v>5.7995689999999999E-7</c:v>
                </c:pt>
                <c:pt idx="138">
                  <c:v>-7.4084810000000004E-8</c:v>
                </c:pt>
                <c:pt idx="139">
                  <c:v>-7.3667179999999996E-7</c:v>
                </c:pt>
                <c:pt idx="140">
                  <c:v>-1.3618410000000001E-6</c:v>
                </c:pt>
                <c:pt idx="141">
                  <c:v>-1.9776310000000001E-6</c:v>
                </c:pt>
                <c:pt idx="142">
                  <c:v>-2.6120839999999999E-6</c:v>
                </c:pt>
                <c:pt idx="143">
                  <c:v>-3.2932379999999999E-6</c:v>
                </c:pt>
                <c:pt idx="144">
                  <c:v>-4.0491349999999998E-6</c:v>
                </c:pt>
                <c:pt idx="145">
                  <c:v>-4.7673049999999996E-6</c:v>
                </c:pt>
                <c:pt idx="146">
                  <c:v>-5.0380489999999997E-6</c:v>
                </c:pt>
                <c:pt idx="147">
                  <c:v>-4.8459950000000003E-6</c:v>
                </c:pt>
                <c:pt idx="148">
                  <c:v>-4.1757700000000003E-6</c:v>
                </c:pt>
                <c:pt idx="149">
                  <c:v>-3.0120050000000001E-6</c:v>
                </c:pt>
                <c:pt idx="150">
                  <c:v>-1.339328E-6</c:v>
                </c:pt>
                <c:pt idx="151">
                  <c:v>8.5763050000000005E-7</c:v>
                </c:pt>
                <c:pt idx="152">
                  <c:v>2.7447160000000002E-6</c:v>
                </c:pt>
                <c:pt idx="153">
                  <c:v>4.215144E-6</c:v>
                </c:pt>
                <c:pt idx="154">
                  <c:v>5.2692299999999999E-6</c:v>
                </c:pt>
                <c:pt idx="155">
                  <c:v>5.9072909999999997E-6</c:v>
                </c:pt>
                <c:pt idx="156">
                  <c:v>6.1296450000000003E-6</c:v>
                </c:pt>
                <c:pt idx="157">
                  <c:v>5.9366090000000005E-6</c:v>
                </c:pt>
                <c:pt idx="158">
                  <c:v>5.5004709999999999E-6</c:v>
                </c:pt>
                <c:pt idx="159">
                  <c:v>4.9623480000000004E-6</c:v>
                </c:pt>
                <c:pt idx="160">
                  <c:v>4.3082609999999999E-6</c:v>
                </c:pt>
                <c:pt idx="161">
                  <c:v>3.5242300000000001E-6</c:v>
                </c:pt>
                <c:pt idx="162">
                  <c:v>2.5962759999999998E-6</c:v>
                </c:pt>
                <c:pt idx="163">
                  <c:v>1.5104190000000001E-6</c:v>
                </c:pt>
                <c:pt idx="164">
                  <c:v>3.7866949999999997E-7</c:v>
                </c:pt>
                <c:pt idx="165">
                  <c:v>-5.7081309999999998E-7</c:v>
                </c:pt>
                <c:pt idx="166">
                  <c:v>-1.3321680000000003E-6</c:v>
                </c:pt>
                <c:pt idx="167">
                  <c:v>-1.8995340000000001E-6</c:v>
                </c:pt>
                <c:pt idx="168">
                  <c:v>-2.267051E-6</c:v>
                </c:pt>
                <c:pt idx="169">
                  <c:v>-2.4288579999999998E-6</c:v>
                </c:pt>
                <c:pt idx="170">
                  <c:v>-2.378963E-6</c:v>
                </c:pt>
                <c:pt idx="171">
                  <c:v>-2.3705040000000001E-6</c:v>
                </c:pt>
                <c:pt idx="172">
                  <c:v>-2.3981240000000002E-6</c:v>
                </c:pt>
                <c:pt idx="173">
                  <c:v>-2.43227E-6</c:v>
                </c:pt>
                <c:pt idx="174">
                  <c:v>-2.4433859999999998E-6</c:v>
                </c:pt>
                <c:pt idx="175">
                  <c:v>-2.401915E-6</c:v>
                </c:pt>
                <c:pt idx="176">
                  <c:v>-2.2783050000000002E-6</c:v>
                </c:pt>
                <c:pt idx="177">
                  <c:v>-2.2140439999999998E-6</c:v>
                </c:pt>
                <c:pt idx="178">
                  <c:v>-2.216336E-6</c:v>
                </c:pt>
                <c:pt idx="179">
                  <c:v>-2.3043210000000001E-6</c:v>
                </c:pt>
                <c:pt idx="180">
                  <c:v>-2.4971429999999999E-6</c:v>
                </c:pt>
                <c:pt idx="181">
                  <c:v>-2.8139439999999994E-6</c:v>
                </c:pt>
                <c:pt idx="182">
                  <c:v>-3.2738680000000001E-6</c:v>
                </c:pt>
                <c:pt idx="183">
                  <c:v>-3.7363300000000001E-6</c:v>
                </c:pt>
                <c:pt idx="184">
                  <c:v>-4.0272000000000002E-6</c:v>
                </c:pt>
                <c:pt idx="185">
                  <c:v>-4.1523250000000001E-6</c:v>
                </c:pt>
                <c:pt idx="186">
                  <c:v>-4.1175519999999997E-6</c:v>
                </c:pt>
                <c:pt idx="187">
                  <c:v>-3.9287280000000001E-6</c:v>
                </c:pt>
                <c:pt idx="188">
                  <c:v>-3.5917019999999999E-6</c:v>
                </c:pt>
                <c:pt idx="189">
                  <c:v>-3.1076519999999999E-6</c:v>
                </c:pt>
                <c:pt idx="190">
                  <c:v>-2.5483299999999998E-6</c:v>
                </c:pt>
                <c:pt idx="191">
                  <c:v>-1.905852E-6</c:v>
                </c:pt>
                <c:pt idx="192">
                  <c:v>-1.172331E-6</c:v>
                </c:pt>
                <c:pt idx="193">
                  <c:v>-3.3988149999999999E-7</c:v>
                </c:pt>
                <c:pt idx="194">
                  <c:v>5.9938220000000005E-7</c:v>
                </c:pt>
                <c:pt idx="195">
                  <c:v>1.6533459999999999E-6</c:v>
                </c:pt>
                <c:pt idx="196">
                  <c:v>2.6045880000000005E-6</c:v>
                </c:pt>
                <c:pt idx="197">
                  <c:v>3.4275389999999994E-6</c:v>
                </c:pt>
                <c:pt idx="198">
                  <c:v>4.1003399999999998E-6</c:v>
                </c:pt>
                <c:pt idx="199">
                  <c:v>4.6011309999999997E-6</c:v>
                </c:pt>
                <c:pt idx="200">
                  <c:v>4.9080560000000001E-6</c:v>
                </c:pt>
                <c:pt idx="201">
                  <c:v>4.999255E-6</c:v>
                </c:pt>
                <c:pt idx="202">
                  <c:v>4.8473479999999998E-6</c:v>
                </c:pt>
                <c:pt idx="203">
                  <c:v>4.3740129999999997E-6</c:v>
                </c:pt>
                <c:pt idx="204">
                  <c:v>3.603019E-6</c:v>
                </c:pt>
                <c:pt idx="205">
                  <c:v>2.5581359999999998E-6</c:v>
                </c:pt>
                <c:pt idx="206">
                  <c:v>1.2631349999999999E-6</c:v>
                </c:pt>
                <c:pt idx="207">
                  <c:v>-2.5821430000000001E-7</c:v>
                </c:pt>
                <c:pt idx="208">
                  <c:v>-1.8487950000000003E-6</c:v>
                </c:pt>
                <c:pt idx="209">
                  <c:v>-3.0088889999999996E-6</c:v>
                </c:pt>
                <c:pt idx="210">
                  <c:v>-3.7516440000000002E-6</c:v>
                </c:pt>
                <c:pt idx="211">
                  <c:v>-4.0902110000000003E-6</c:v>
                </c:pt>
                <c:pt idx="212">
                  <c:v>-4.0377369999999999E-6</c:v>
                </c:pt>
                <c:pt idx="213">
                  <c:v>-3.6073709999999998E-6</c:v>
                </c:pt>
                <c:pt idx="214">
                  <c:v>-2.8192890000000002E-6</c:v>
                </c:pt>
                <c:pt idx="215">
                  <c:v>-2.229116E-6</c:v>
                </c:pt>
                <c:pt idx="216">
                  <c:v>-1.8667249999999997E-6</c:v>
                </c:pt>
                <c:pt idx="217">
                  <c:v>-1.7160829999999999E-6</c:v>
                </c:pt>
                <c:pt idx="218">
                  <c:v>-1.7611589999999999E-6</c:v>
                </c:pt>
                <c:pt idx="219">
                  <c:v>-1.9859189999999998E-6</c:v>
                </c:pt>
                <c:pt idx="220">
                  <c:v>-2.3743330000000001E-6</c:v>
                </c:pt>
                <c:pt idx="221">
                  <c:v>-2.562875E-6</c:v>
                </c:pt>
                <c:pt idx="222">
                  <c:v>-2.3630219999999998E-6</c:v>
                </c:pt>
                <c:pt idx="223">
                  <c:v>-1.7908000000000001E-6</c:v>
                </c:pt>
                <c:pt idx="224">
                  <c:v>-8.6223569999999999E-7</c:v>
                </c:pt>
                <c:pt idx="225">
                  <c:v>4.066446E-7</c:v>
                </c:pt>
                <c:pt idx="226">
                  <c:v>1.9998150000000001E-6</c:v>
                </c:pt>
                <c:pt idx="227">
                  <c:v>3.5687950000000001E-6</c:v>
                </c:pt>
                <c:pt idx="228">
                  <c:v>4.596426E-6</c:v>
                </c:pt>
                <c:pt idx="229">
                  <c:v>5.0795269999999999E-6</c:v>
                </c:pt>
                <c:pt idx="230">
                  <c:v>5.0149199999999998E-6</c:v>
                </c:pt>
                <c:pt idx="231">
                  <c:v>4.3994230000000002E-6</c:v>
                </c:pt>
                <c:pt idx="232">
                  <c:v>3.2298570000000001E-6</c:v>
                </c:pt>
                <c:pt idx="233">
                  <c:v>1.6352419999999999E-6</c:v>
                </c:pt>
                <c:pt idx="234">
                  <c:v>4.4870560000000003E-7</c:v>
                </c:pt>
                <c:pt idx="235">
                  <c:v>-3.2179160000000001E-7</c:v>
                </c:pt>
                <c:pt idx="236">
                  <c:v>-6.6828959999999999E-7</c:v>
                </c:pt>
                <c:pt idx="237">
                  <c:v>-5.8282919999999999E-7</c:v>
                </c:pt>
                <c:pt idx="238">
                  <c:v>-5.7450029999999998E-8</c:v>
                </c:pt>
                <c:pt idx="239">
                  <c:v>9.1580729999999999E-7</c:v>
                </c:pt>
                <c:pt idx="240">
                  <c:v>1.7108790000000001E-6</c:v>
                </c:pt>
                <c:pt idx="241">
                  <c:v>2.2168059999999998E-6</c:v>
                </c:pt>
                <c:pt idx="242">
                  <c:v>2.4216759999999998E-6</c:v>
                </c:pt>
                <c:pt idx="243">
                  <c:v>2.3135789999999998E-6</c:v>
                </c:pt>
                <c:pt idx="244">
                  <c:v>1.880605E-6</c:v>
                </c:pt>
                <c:pt idx="245">
                  <c:v>1.110844E-6</c:v>
                </c:pt>
                <c:pt idx="246">
                  <c:v>3.3114780000000001E-7</c:v>
                </c:pt>
                <c:pt idx="247">
                  <c:v>-2.3087090000000001E-7</c:v>
                </c:pt>
                <c:pt idx="248">
                  <c:v>-5.5387739999999997E-7</c:v>
                </c:pt>
                <c:pt idx="249">
                  <c:v>-6.1653800000000004E-7</c:v>
                </c:pt>
                <c:pt idx="250">
                  <c:v>-3.9751810000000002E-7</c:v>
                </c:pt>
                <c:pt idx="251">
                  <c:v>1.2451609999999999E-7</c:v>
                </c:pt>
                <c:pt idx="252">
                  <c:v>7.9979719999999996E-7</c:v>
                </c:pt>
                <c:pt idx="253">
                  <c:v>1.310049E-6</c:v>
                </c:pt>
                <c:pt idx="254">
                  <c:v>1.6345829999999999E-6</c:v>
                </c:pt>
                <c:pt idx="255">
                  <c:v>1.75271E-6</c:v>
                </c:pt>
                <c:pt idx="256">
                  <c:v>1.643743E-6</c:v>
                </c:pt>
                <c:pt idx="257">
                  <c:v>1.2869920000000001E-6</c:v>
                </c:pt>
                <c:pt idx="258">
                  <c:v>6.8469059999999987E-7</c:v>
                </c:pt>
                <c:pt idx="259">
                  <c:v>2.0237159999999999E-7</c:v>
                </c:pt>
                <c:pt idx="260">
                  <c:v>-1.480186E-7</c:v>
                </c:pt>
                <c:pt idx="261">
                  <c:v>-3.5291630000000004E-7</c:v>
                </c:pt>
                <c:pt idx="262">
                  <c:v>-3.9875759999999998E-7</c:v>
                </c:pt>
                <c:pt idx="263">
                  <c:v>-2.7197859999999998E-7</c:v>
                </c:pt>
                <c:pt idx="264">
                  <c:v>4.0984459999999999E-8</c:v>
                </c:pt>
                <c:pt idx="265">
                  <c:v>2.202324E-7</c:v>
                </c:pt>
                <c:pt idx="266">
                  <c:v>1.3886199999999999E-7</c:v>
                </c:pt>
                <c:pt idx="267">
                  <c:v>-1.897817E-7</c:v>
                </c:pt>
                <c:pt idx="268">
                  <c:v>-7.523538E-7</c:v>
                </c:pt>
                <c:pt idx="269">
                  <c:v>-1.5355089999999998E-6</c:v>
                </c:pt>
                <c:pt idx="270">
                  <c:v>-2.5259030000000001E-6</c:v>
                </c:pt>
                <c:pt idx="271">
                  <c:v>-3.5047269999999998E-6</c:v>
                </c:pt>
                <c:pt idx="272">
                  <c:v>-4.1254740000000003E-6</c:v>
                </c:pt>
                <c:pt idx="273">
                  <c:v>-4.4102989999999997E-6</c:v>
                </c:pt>
                <c:pt idx="274">
                  <c:v>-4.3813550000000003E-6</c:v>
                </c:pt>
                <c:pt idx="275">
                  <c:v>-4.060796E-6</c:v>
                </c:pt>
                <c:pt idx="276">
                  <c:v>-3.4707750000000002E-6</c:v>
                </c:pt>
                <c:pt idx="277">
                  <c:v>-2.6644069999999998E-6</c:v>
                </c:pt>
                <c:pt idx="278">
                  <c:v>-2.0738450000000001E-6</c:v>
                </c:pt>
                <c:pt idx="279">
                  <c:v>-1.680085E-6</c:v>
                </c:pt>
                <c:pt idx="280">
                  <c:v>-1.4641220000000001E-6</c:v>
                </c:pt>
                <c:pt idx="281">
                  <c:v>-1.4069510000000002E-6</c:v>
                </c:pt>
                <c:pt idx="282">
                  <c:v>-1.4895680000000001E-6</c:v>
                </c:pt>
                <c:pt idx="283">
                  <c:v>-1.6929689999999999E-6</c:v>
                </c:pt>
                <c:pt idx="284">
                  <c:v>-1.70557E-6</c:v>
                </c:pt>
                <c:pt idx="285">
                  <c:v>-1.4580609999999998E-6</c:v>
                </c:pt>
                <c:pt idx="286">
                  <c:v>-9.6557740000000009E-7</c:v>
                </c:pt>
                <c:pt idx="287">
                  <c:v>-2.432562E-7</c:v>
                </c:pt>
                <c:pt idx="288">
                  <c:v>6.9376880000000004E-7</c:v>
                </c:pt>
                <c:pt idx="289">
                  <c:v>1.8303610000000001E-6</c:v>
                </c:pt>
                <c:pt idx="290">
                  <c:v>2.853697E-6</c:v>
                </c:pt>
                <c:pt idx="291">
                  <c:v>3.5278739999999998E-6</c:v>
                </c:pt>
                <c:pt idx="292">
                  <c:v>3.8419119999999999E-6</c:v>
                </c:pt>
                <c:pt idx="293">
                  <c:v>3.7848289999999995E-6</c:v>
                </c:pt>
                <c:pt idx="294">
                  <c:v>3.3456439999999997E-6</c:v>
                </c:pt>
                <c:pt idx="295">
                  <c:v>2.5133760000000001E-6</c:v>
                </c:pt>
                <c:pt idx="296">
                  <c:v>1.5125510000000001E-6</c:v>
                </c:pt>
                <c:pt idx="297">
                  <c:v>8.312944E-7</c:v>
                </c:pt>
                <c:pt idx="298">
                  <c:v>4.8263840000000001E-7</c:v>
                </c:pt>
                <c:pt idx="299">
                  <c:v>4.7961290000000003E-7</c:v>
                </c:pt>
                <c:pt idx="300">
                  <c:v>8.3524839999999998E-7</c:v>
                </c:pt>
                <c:pt idx="301">
                  <c:v>1.5625760000000001E-6</c:v>
                </c:pt>
                <c:pt idx="302">
                  <c:v>2.6353959999999997E-6</c:v>
                </c:pt>
                <c:pt idx="303">
                  <c:v>3.264607E-6</c:v>
                </c:pt>
                <c:pt idx="304">
                  <c:v>3.4377569999999998E-6</c:v>
                </c:pt>
                <c:pt idx="305">
                  <c:v>3.157262E-6</c:v>
                </c:pt>
                <c:pt idx="306">
                  <c:v>2.4255389999999999E-6</c:v>
                </c:pt>
                <c:pt idx="307">
                  <c:v>1.2450050000000001E-6</c:v>
                </c:pt>
                <c:pt idx="308">
                  <c:v>-3.8192470000000008E-7</c:v>
                </c:pt>
                <c:pt idx="309">
                  <c:v>-1.931728E-6</c:v>
                </c:pt>
                <c:pt idx="310">
                  <c:v>-3.2197510000000002E-6</c:v>
                </c:pt>
                <c:pt idx="311">
                  <c:v>-4.2334580000000003E-6</c:v>
                </c:pt>
                <c:pt idx="312">
                  <c:v>-4.9603169999999996E-6</c:v>
                </c:pt>
                <c:pt idx="313">
                  <c:v>-5.3877920000000001E-6</c:v>
                </c:pt>
                <c:pt idx="314">
                  <c:v>-5.5033520000000001E-6</c:v>
                </c:pt>
                <c:pt idx="315">
                  <c:v>-5.393988E-6</c:v>
                </c:pt>
                <c:pt idx="316">
                  <c:v>-5.1274770000000009E-6</c:v>
                </c:pt>
                <c:pt idx="317">
                  <c:v>-4.7253600000000003E-6</c:v>
                </c:pt>
                <c:pt idx="318">
                  <c:v>-4.2091699999999999E-6</c:v>
                </c:pt>
                <c:pt idx="319">
                  <c:v>-3.6004450000000001E-6</c:v>
                </c:pt>
                <c:pt idx="320">
                  <c:v>-2.9207210000000002E-6</c:v>
                </c:pt>
                <c:pt idx="321">
                  <c:v>-2.1773319999999999E-6</c:v>
                </c:pt>
                <c:pt idx="322">
                  <c:v>-1.472068E-6</c:v>
                </c:pt>
                <c:pt idx="323">
                  <c:v>-7.8605629999999996E-7</c:v>
                </c:pt>
                <c:pt idx="324">
                  <c:v>-1.0042299999999999E-7</c:v>
                </c:pt>
                <c:pt idx="325">
                  <c:v>6.0370599999999999E-7</c:v>
                </c:pt>
                <c:pt idx="326">
                  <c:v>1.345205E-6</c:v>
                </c:pt>
                <c:pt idx="327">
                  <c:v>2.1429470000000001E-6</c:v>
                </c:pt>
                <c:pt idx="328">
                  <c:v>2.7599430000000002E-6</c:v>
                </c:pt>
                <c:pt idx="329">
                  <c:v>3.1818640000000003E-6</c:v>
                </c:pt>
                <c:pt idx="330">
                  <c:v>3.3891829999999998E-6</c:v>
                </c:pt>
                <c:pt idx="331">
                  <c:v>3.3623709999999996E-6</c:v>
                </c:pt>
                <c:pt idx="332">
                  <c:v>3.0819009999999999E-6</c:v>
                </c:pt>
                <c:pt idx="333">
                  <c:v>2.528245E-6</c:v>
                </c:pt>
                <c:pt idx="334">
                  <c:v>1.9731440000000002E-6</c:v>
                </c:pt>
                <c:pt idx="335">
                  <c:v>1.565381E-6</c:v>
                </c:pt>
                <c:pt idx="336">
                  <c:v>1.294529E-6</c:v>
                </c:pt>
                <c:pt idx="337">
                  <c:v>1.150161E-6</c:v>
                </c:pt>
                <c:pt idx="338">
                  <c:v>1.1218499999999999E-6</c:v>
                </c:pt>
                <c:pt idx="339">
                  <c:v>1.1991709999999999E-6</c:v>
                </c:pt>
                <c:pt idx="340">
                  <c:v>1.350001E-6</c:v>
                </c:pt>
                <c:pt idx="341">
                  <c:v>1.4745780000000001E-6</c:v>
                </c:pt>
                <c:pt idx="342">
                  <c:v>1.5959489999999999E-6</c:v>
                </c:pt>
                <c:pt idx="343">
                  <c:v>1.737165E-6</c:v>
                </c:pt>
                <c:pt idx="344">
                  <c:v>1.9212750000000001E-6</c:v>
                </c:pt>
                <c:pt idx="345">
                  <c:v>2.171327E-6</c:v>
                </c:pt>
                <c:pt idx="346">
                  <c:v>2.4724269999999999E-6</c:v>
                </c:pt>
                <c:pt idx="347">
                  <c:v>2.6415490000000003E-6</c:v>
                </c:pt>
                <c:pt idx="348">
                  <c:v>2.6719460000000002E-6</c:v>
                </c:pt>
                <c:pt idx="349">
                  <c:v>2.5568670000000002E-6</c:v>
                </c:pt>
                <c:pt idx="350">
                  <c:v>2.2895639999999999E-6</c:v>
                </c:pt>
                <c:pt idx="351">
                  <c:v>1.8632879999999999E-6</c:v>
                </c:pt>
                <c:pt idx="352">
                  <c:v>1.271291E-6</c:v>
                </c:pt>
                <c:pt idx="353">
                  <c:v>6.2164530000000001E-7</c:v>
                </c:pt>
                <c:pt idx="354">
                  <c:v>-6.3661500000000004E-8</c:v>
                </c:pt>
                <c:pt idx="355">
                  <c:v>-7.8218729999999999E-7</c:v>
                </c:pt>
                <c:pt idx="356">
                  <c:v>-1.53149E-6</c:v>
                </c:pt>
                <c:pt idx="357">
                  <c:v>-2.3091270000000002E-6</c:v>
                </c:pt>
                <c:pt idx="358">
                  <c:v>-3.1126559999999999E-6</c:v>
                </c:pt>
                <c:pt idx="359">
                  <c:v>-3.8090790000000001E-6</c:v>
                </c:pt>
                <c:pt idx="360">
                  <c:v>-4.2840939999999996E-6</c:v>
                </c:pt>
                <c:pt idx="361">
                  <c:v>-4.5272289999999998E-6</c:v>
                </c:pt>
                <c:pt idx="362">
                  <c:v>-4.528012E-6</c:v>
                </c:pt>
                <c:pt idx="363">
                  <c:v>-4.2759689999999996E-6</c:v>
                </c:pt>
                <c:pt idx="364">
                  <c:v>-3.7606280000000004E-6</c:v>
                </c:pt>
                <c:pt idx="365">
                  <c:v>-3.0393850000000003E-6</c:v>
                </c:pt>
                <c:pt idx="366">
                  <c:v>-2.238874E-6</c:v>
                </c:pt>
                <c:pt idx="367">
                  <c:v>-1.378692E-6</c:v>
                </c:pt>
                <c:pt idx="368">
                  <c:v>-4.7843199999999998E-7</c:v>
                </c:pt>
                <c:pt idx="369">
                  <c:v>4.4230999999999999E-7</c:v>
                </c:pt>
                <c:pt idx="370">
                  <c:v>1.363939E-6</c:v>
                </c:pt>
                <c:pt idx="371">
                  <c:v>2.2689180000000001E-6</c:v>
                </c:pt>
                <c:pt idx="372">
                  <c:v>2.8573869999999998E-6</c:v>
                </c:pt>
                <c:pt idx="373">
                  <c:v>3.1209340000000001E-6</c:v>
                </c:pt>
                <c:pt idx="374">
                  <c:v>3.077395E-6</c:v>
                </c:pt>
                <c:pt idx="375">
                  <c:v>2.7446069999999999E-6</c:v>
                </c:pt>
                <c:pt idx="376">
                  <c:v>2.140406E-6</c:v>
                </c:pt>
                <c:pt idx="377">
                  <c:v>1.2826279999999999E-6</c:v>
                </c:pt>
                <c:pt idx="378">
                  <c:v>4.5227840000000004E-7</c:v>
                </c:pt>
                <c:pt idx="379">
                  <c:v>-2.222858E-7</c:v>
                </c:pt>
                <c:pt idx="380">
                  <c:v>-7.5476369999999999E-7</c:v>
                </c:pt>
                <c:pt idx="381">
                  <c:v>-1.158854E-6</c:v>
                </c:pt>
                <c:pt idx="382">
                  <c:v>-1.448257E-6</c:v>
                </c:pt>
                <c:pt idx="383">
                  <c:v>-1.6366689999999999E-6</c:v>
                </c:pt>
                <c:pt idx="384">
                  <c:v>-1.7525740000000003E-6</c:v>
                </c:pt>
                <c:pt idx="385">
                  <c:v>-1.8409240000000001E-6</c:v>
                </c:pt>
                <c:pt idx="386">
                  <c:v>-1.8999630000000001E-6</c:v>
                </c:pt>
                <c:pt idx="387">
                  <c:v>-1.9279350000000001E-6</c:v>
                </c:pt>
                <c:pt idx="388">
                  <c:v>-1.9230820000000002E-6</c:v>
                </c:pt>
                <c:pt idx="389">
                  <c:v>-1.8836479999999999E-6</c:v>
                </c:pt>
                <c:pt idx="390">
                  <c:v>-1.7879690000000001E-6</c:v>
                </c:pt>
                <c:pt idx="391">
                  <c:v>-1.5603619999999999E-6</c:v>
                </c:pt>
                <c:pt idx="392">
                  <c:v>-1.1905620000000001E-6</c:v>
                </c:pt>
                <c:pt idx="393">
                  <c:v>-6.6830260000000003E-7</c:v>
                </c:pt>
                <c:pt idx="394">
                  <c:v>1.668009E-8</c:v>
                </c:pt>
                <c:pt idx="395">
                  <c:v>8.7465160000000005E-7</c:v>
                </c:pt>
                <c:pt idx="396">
                  <c:v>1.9158770000000002E-6</c:v>
                </c:pt>
                <c:pt idx="397">
                  <c:v>2.7404959999999997E-6</c:v>
                </c:pt>
                <c:pt idx="398">
                  <c:v>3.3007300000000004E-6</c:v>
                </c:pt>
                <c:pt idx="399">
                  <c:v>3.5778119999999998E-6</c:v>
                </c:pt>
                <c:pt idx="400">
                  <c:v>3.5529700000000006E-6</c:v>
                </c:pt>
                <c:pt idx="401">
                  <c:v>3.2074359999999997E-6</c:v>
                </c:pt>
                <c:pt idx="402">
                  <c:v>2.5224390000000002E-6</c:v>
                </c:pt>
                <c:pt idx="403">
                  <c:v>1.7678889999999997E-6</c:v>
                </c:pt>
                <c:pt idx="404">
                  <c:v>1.093034E-6</c:v>
                </c:pt>
                <c:pt idx="405">
                  <c:v>5.0980609999999997E-7</c:v>
                </c:pt>
                <c:pt idx="406">
                  <c:v>3.0134169999999998E-8</c:v>
                </c:pt>
                <c:pt idx="407">
                  <c:v>-3.3405120000000007E-7</c:v>
                </c:pt>
                <c:pt idx="408">
                  <c:v>-5.708197E-7</c:v>
                </c:pt>
                <c:pt idx="409">
                  <c:v>-7.2310870000000002E-7</c:v>
                </c:pt>
                <c:pt idx="410">
                  <c:v>-8.6886109999999987E-7</c:v>
                </c:pt>
                <c:pt idx="411">
                  <c:v>-1.0055229999999999E-6</c:v>
                </c:pt>
                <c:pt idx="412">
                  <c:v>-1.1305410000000001E-6</c:v>
                </c:pt>
                <c:pt idx="413">
                  <c:v>-1.2413610000000001E-6</c:v>
                </c:pt>
                <c:pt idx="414">
                  <c:v>-1.3354289999999999E-6</c:v>
                </c:pt>
                <c:pt idx="415">
                  <c:v>-1.406453E-6</c:v>
                </c:pt>
                <c:pt idx="416">
                  <c:v>-1.3709089999999997E-6</c:v>
                </c:pt>
                <c:pt idx="417">
                  <c:v>-1.234885E-6</c:v>
                </c:pt>
                <c:pt idx="418">
                  <c:v>-1.004468E-6</c:v>
                </c:pt>
                <c:pt idx="419">
                  <c:v>-6.8574559999999998E-7</c:v>
                </c:pt>
                <c:pt idx="420">
                  <c:v>-2.8480559999999999E-7</c:v>
                </c:pt>
                <c:pt idx="421">
                  <c:v>1.9226479999999997E-7</c:v>
                </c:pt>
                <c:pt idx="422">
                  <c:v>5.4542140000000002E-7</c:v>
                </c:pt>
                <c:pt idx="423">
                  <c:v>7.300507E-7</c:v>
                </c:pt>
                <c:pt idx="424">
                  <c:v>7.551322E-7</c:v>
                </c:pt>
                <c:pt idx="425">
                  <c:v>6.2964529999999997E-7</c:v>
                </c:pt>
                <c:pt idx="426">
                  <c:v>3.6256949999999998E-7</c:v>
                </c:pt>
                <c:pt idx="427">
                  <c:v>-3.7115880000000001E-8</c:v>
                </c:pt>
                <c:pt idx="428">
                  <c:v>1.0516703E-5</c:v>
                </c:pt>
                <c:pt idx="429">
                  <c:v>4.1333489999999999E-5</c:v>
                </c:pt>
                <c:pt idx="430">
                  <c:v>9.0650409999999996E-5</c:v>
                </c:pt>
                <c:pt idx="431">
                  <c:v>1.5670461666666667E-4</c:v>
                </c:pt>
                <c:pt idx="432">
                  <c:v>2.3773326333333331E-4</c:v>
                </c:pt>
                <c:pt idx="433">
                  <c:v>3.3197353333333334E-4</c:v>
                </c:pt>
                <c:pt idx="434">
                  <c:v>4.7792769999999997E-4</c:v>
                </c:pt>
                <c:pt idx="435">
                  <c:v>7.8872086666666663E-4</c:v>
                </c:pt>
                <c:pt idx="436">
                  <c:v>1.2493794E-3</c:v>
                </c:pt>
                <c:pt idx="437">
                  <c:v>1.8449303333333336E-3</c:v>
                </c:pt>
                <c:pt idx="438">
                  <c:v>2.5603993333333333E-3</c:v>
                </c:pt>
                <c:pt idx="439">
                  <c:v>3.3808136666666666E-3</c:v>
                </c:pt>
                <c:pt idx="440">
                  <c:v>4.291204666666667E-3</c:v>
                </c:pt>
                <c:pt idx="441">
                  <c:v>5.2682836666666658E-3</c:v>
                </c:pt>
                <c:pt idx="442">
                  <c:v>6.2977019999999996E-3</c:v>
                </c:pt>
                <c:pt idx="443">
                  <c:v>7.365200666666666E-3</c:v>
                </c:pt>
                <c:pt idx="444">
                  <c:v>8.4565250000000012E-3</c:v>
                </c:pt>
                <c:pt idx="445">
                  <c:v>9.5574140000000002E-3</c:v>
                </c:pt>
                <c:pt idx="446">
                  <c:v>1.0653613333333334E-2</c:v>
                </c:pt>
                <c:pt idx="447">
                  <c:v>1.1743526666666665E-2</c:v>
                </c:pt>
                <c:pt idx="448">
                  <c:v>1.2816613333333332E-2</c:v>
                </c:pt>
                <c:pt idx="449">
                  <c:v>1.3857126666666665E-2</c:v>
                </c:pt>
                <c:pt idx="450">
                  <c:v>1.4849309999999999E-2</c:v>
                </c:pt>
                <c:pt idx="451">
                  <c:v>1.5777423333333335E-2</c:v>
                </c:pt>
                <c:pt idx="452">
                  <c:v>1.6625706666666667E-2</c:v>
                </c:pt>
                <c:pt idx="453">
                  <c:v>1.7412673333333333E-2</c:v>
                </c:pt>
                <c:pt idx="454">
                  <c:v>1.8158509999999999E-2</c:v>
                </c:pt>
                <c:pt idx="455">
                  <c:v>1.8845249999999997E-2</c:v>
                </c:pt>
                <c:pt idx="456">
                  <c:v>1.9454896666666666E-2</c:v>
                </c:pt>
                <c:pt idx="457">
                  <c:v>1.9969479999999998E-2</c:v>
                </c:pt>
                <c:pt idx="458">
                  <c:v>2.0371006666666667E-2</c:v>
                </c:pt>
                <c:pt idx="459">
                  <c:v>2.0709086666666668E-2</c:v>
                </c:pt>
                <c:pt idx="460">
                  <c:v>2.119043E-2</c:v>
                </c:pt>
                <c:pt idx="461">
                  <c:v>2.1800333333333335E-2</c:v>
                </c:pt>
                <c:pt idx="462">
                  <c:v>2.2524093333333332E-2</c:v>
                </c:pt>
                <c:pt idx="463">
                  <c:v>2.3346993333333333E-2</c:v>
                </c:pt>
                <c:pt idx="464">
                  <c:v>2.4254339999999999E-2</c:v>
                </c:pt>
                <c:pt idx="465">
                  <c:v>2.5231419999999994E-2</c:v>
                </c:pt>
                <c:pt idx="466">
                  <c:v>2.6381343333333335E-2</c:v>
                </c:pt>
                <c:pt idx="467">
                  <c:v>2.7686153333333335E-2</c:v>
                </c:pt>
                <c:pt idx="468">
                  <c:v>2.9119166666666668E-2</c:v>
                </c:pt>
                <c:pt idx="469">
                  <c:v>3.0653730000000001E-2</c:v>
                </c:pt>
                <c:pt idx="470">
                  <c:v>3.2263166666666669E-2</c:v>
                </c:pt>
                <c:pt idx="471">
                  <c:v>3.3920813333333334E-2</c:v>
                </c:pt>
                <c:pt idx="472">
                  <c:v>3.5623590000000004E-2</c:v>
                </c:pt>
                <c:pt idx="473">
                  <c:v>3.7354923333333331E-2</c:v>
                </c:pt>
                <c:pt idx="474">
                  <c:v>3.908842333333333E-2</c:v>
                </c:pt>
                <c:pt idx="475">
                  <c:v>4.0797716666666671E-2</c:v>
                </c:pt>
                <c:pt idx="476">
                  <c:v>4.2456423333333333E-2</c:v>
                </c:pt>
                <c:pt idx="477">
                  <c:v>4.4038156666666661E-2</c:v>
                </c:pt>
                <c:pt idx="478">
                  <c:v>4.5458436666666664E-2</c:v>
                </c:pt>
                <c:pt idx="479">
                  <c:v>4.6613533333333339E-2</c:v>
                </c:pt>
                <c:pt idx="480">
                  <c:v>4.7497420000000005E-2</c:v>
                </c:pt>
                <c:pt idx="481">
                  <c:v>4.8104083333333332E-2</c:v>
                </c:pt>
                <c:pt idx="482">
                  <c:v>4.8427493333333328E-2</c:v>
                </c:pt>
                <c:pt idx="483">
                  <c:v>4.846164E-2</c:v>
                </c:pt>
                <c:pt idx="484">
                  <c:v>4.8200036666666668E-2</c:v>
                </c:pt>
                <c:pt idx="485">
                  <c:v>4.7605353333333343E-2</c:v>
                </c:pt>
                <c:pt idx="486">
                  <c:v>4.6695263333333327E-2</c:v>
                </c:pt>
                <c:pt idx="487">
                  <c:v>4.5487436666666665E-2</c:v>
                </c:pt>
                <c:pt idx="488">
                  <c:v>4.3999549999999998E-2</c:v>
                </c:pt>
                <c:pt idx="489">
                  <c:v>4.2249266666666667E-2</c:v>
                </c:pt>
                <c:pt idx="490">
                  <c:v>4.0254259999999993E-2</c:v>
                </c:pt>
                <c:pt idx="491">
                  <c:v>3.809104666666667E-2</c:v>
                </c:pt>
                <c:pt idx="492">
                  <c:v>3.5794566666666666E-2</c:v>
                </c:pt>
                <c:pt idx="493">
                  <c:v>3.3401020000000003E-2</c:v>
                </c:pt>
                <c:pt idx="494">
                  <c:v>3.0946613333333334E-2</c:v>
                </c:pt>
                <c:pt idx="495">
                  <c:v>2.8467546666666666E-2</c:v>
                </c:pt>
                <c:pt idx="496">
                  <c:v>2.600002333333333E-2</c:v>
                </c:pt>
                <c:pt idx="497">
                  <c:v>2.3574203333333332E-2</c:v>
                </c:pt>
                <c:pt idx="498">
                  <c:v>2.1224259999999998E-2</c:v>
                </c:pt>
                <c:pt idx="499">
                  <c:v>1.8989720000000002E-2</c:v>
                </c:pt>
                <c:pt idx="500">
                  <c:v>1.6910120000000001E-2</c:v>
                </c:pt>
                <c:pt idx="501">
                  <c:v>1.502498E-2</c:v>
                </c:pt>
                <c:pt idx="502">
                  <c:v>1.3373833333333333E-2</c:v>
                </c:pt>
                <c:pt idx="503">
                  <c:v>1.1903699999999998E-2</c:v>
                </c:pt>
                <c:pt idx="504">
                  <c:v>1.051854E-2</c:v>
                </c:pt>
                <c:pt idx="505">
                  <c:v>9.2422703333333335E-3</c:v>
                </c:pt>
                <c:pt idx="506">
                  <c:v>8.0988080000000007E-3</c:v>
                </c:pt>
                <c:pt idx="507">
                  <c:v>7.1120716666666665E-3</c:v>
                </c:pt>
                <c:pt idx="508">
                  <c:v>6.3059826666666671E-3</c:v>
                </c:pt>
                <c:pt idx="509">
                  <c:v>5.6755826666666674E-3</c:v>
                </c:pt>
                <c:pt idx="510">
                  <c:v>5.0906806666666665E-3</c:v>
                </c:pt>
                <c:pt idx="511">
                  <c:v>4.5616016666666674E-3</c:v>
                </c:pt>
                <c:pt idx="512">
                  <c:v>4.0986663333333331E-3</c:v>
                </c:pt>
                <c:pt idx="513">
                  <c:v>3.7121976666666667E-3</c:v>
                </c:pt>
                <c:pt idx="514">
                  <c:v>3.4125179999999998E-3</c:v>
                </c:pt>
                <c:pt idx="515">
                  <c:v>3.209948666666667E-3</c:v>
                </c:pt>
                <c:pt idx="516">
                  <c:v>3.0298923333333338E-3</c:v>
                </c:pt>
                <c:pt idx="517">
                  <c:v>2.8667693333333331E-3</c:v>
                </c:pt>
                <c:pt idx="518">
                  <c:v>2.7235953333333333E-3</c:v>
                </c:pt>
                <c:pt idx="519">
                  <c:v>2.6033866666666668E-3</c:v>
                </c:pt>
                <c:pt idx="520">
                  <c:v>2.509161666666667E-3</c:v>
                </c:pt>
                <c:pt idx="521">
                  <c:v>2.4439340000000005E-3</c:v>
                </c:pt>
                <c:pt idx="522">
                  <c:v>2.3858150000000003E-3</c:v>
                </c:pt>
                <c:pt idx="523">
                  <c:v>2.3227923333333333E-3</c:v>
                </c:pt>
                <c:pt idx="524">
                  <c:v>2.2566839999999997E-3</c:v>
                </c:pt>
                <c:pt idx="525">
                  <c:v>2.1893080000000001E-3</c:v>
                </c:pt>
                <c:pt idx="526">
                  <c:v>2.1224813333333334E-3</c:v>
                </c:pt>
                <c:pt idx="527">
                  <c:v>2.0580220000000001E-3</c:v>
                </c:pt>
                <c:pt idx="528">
                  <c:v>1.9990136666666668E-3</c:v>
                </c:pt>
                <c:pt idx="529">
                  <c:v>1.9492933333333333E-3</c:v>
                </c:pt>
                <c:pt idx="530">
                  <c:v>1.908798E-3</c:v>
                </c:pt>
                <c:pt idx="531">
                  <c:v>1.8774663333333333E-3</c:v>
                </c:pt>
                <c:pt idx="532">
                  <c:v>1.8552353333333334E-3</c:v>
                </c:pt>
                <c:pt idx="533">
                  <c:v>1.8420426666666666E-3</c:v>
                </c:pt>
                <c:pt idx="534">
                  <c:v>1.8345143333333331E-3</c:v>
                </c:pt>
                <c:pt idx="535">
                  <c:v>1.8071493333333335E-3</c:v>
                </c:pt>
                <c:pt idx="536">
                  <c:v>1.7619643333333334E-3</c:v>
                </c:pt>
                <c:pt idx="537">
                  <c:v>1.7009740000000001E-3</c:v>
                </c:pt>
                <c:pt idx="538">
                  <c:v>1.6261946666666666E-3</c:v>
                </c:pt>
                <c:pt idx="539">
                  <c:v>1.5396410000000002E-3</c:v>
                </c:pt>
                <c:pt idx="540">
                  <c:v>1.4433300000000003E-3</c:v>
                </c:pt>
                <c:pt idx="541">
                  <c:v>1.3625406666666667E-3</c:v>
                </c:pt>
                <c:pt idx="542">
                  <c:v>1.3011856666666666E-3</c:v>
                </c:pt>
                <c:pt idx="543">
                  <c:v>1.2590883333333334E-3</c:v>
                </c:pt>
                <c:pt idx="544">
                  <c:v>1.2360706666666667E-3</c:v>
                </c:pt>
                <c:pt idx="545">
                  <c:v>1.2319569999999999E-3</c:v>
                </c:pt>
                <c:pt idx="546">
                  <c:v>1.2465703333333332E-3</c:v>
                </c:pt>
                <c:pt idx="547">
                  <c:v>1.2686296666666666E-3</c:v>
                </c:pt>
                <c:pt idx="548">
                  <c:v>1.2907586666666667E-3</c:v>
                </c:pt>
                <c:pt idx="549">
                  <c:v>1.3123186666666668E-3</c:v>
                </c:pt>
                <c:pt idx="550">
                  <c:v>1.3326693333333332E-3</c:v>
                </c:pt>
                <c:pt idx="551">
                  <c:v>1.351173E-3</c:v>
                </c:pt>
                <c:pt idx="552">
                  <c:v>1.3671880000000001E-3</c:v>
                </c:pt>
                <c:pt idx="553">
                  <c:v>1.3840426666666666E-3</c:v>
                </c:pt>
                <c:pt idx="554">
                  <c:v>1.4084189999999999E-3</c:v>
                </c:pt>
                <c:pt idx="555">
                  <c:v>1.4411513333333333E-3</c:v>
                </c:pt>
                <c:pt idx="556">
                  <c:v>1.4830736666666666E-3</c:v>
                </c:pt>
                <c:pt idx="557">
                  <c:v>1.5350193333333335E-3</c:v>
                </c:pt>
                <c:pt idx="558">
                  <c:v>1.5978213333333333E-3</c:v>
                </c:pt>
                <c:pt idx="559">
                  <c:v>1.6682753333333335E-3</c:v>
                </c:pt>
                <c:pt idx="560">
                  <c:v>1.7150179999999998E-3</c:v>
                </c:pt>
                <c:pt idx="561">
                  <c:v>1.7372226666666666E-3</c:v>
                </c:pt>
                <c:pt idx="562">
                  <c:v>1.7340589999999998E-3</c:v>
                </c:pt>
                <c:pt idx="563">
                  <c:v>1.7046989999999998E-3</c:v>
                </c:pt>
                <c:pt idx="564">
                  <c:v>1.6483143333333335E-3</c:v>
                </c:pt>
                <c:pt idx="565">
                  <c:v>1.5640763333333333E-3</c:v>
                </c:pt>
                <c:pt idx="566">
                  <c:v>1.4836463333333333E-3</c:v>
                </c:pt>
                <c:pt idx="567">
                  <c:v>1.4127696666666667E-3</c:v>
                </c:pt>
                <c:pt idx="568">
                  <c:v>1.3520976666666666E-3</c:v>
                </c:pt>
                <c:pt idx="569">
                  <c:v>1.3022813333333331E-3</c:v>
                </c:pt>
                <c:pt idx="570">
                  <c:v>1.2639719999999999E-3</c:v>
                </c:pt>
                <c:pt idx="571">
                  <c:v>1.2378199999999999E-3</c:v>
                </c:pt>
                <c:pt idx="572">
                  <c:v>1.216726E-3</c:v>
                </c:pt>
                <c:pt idx="573">
                  <c:v>1.196424E-3</c:v>
                </c:pt>
                <c:pt idx="574">
                  <c:v>1.1776236666666666E-3</c:v>
                </c:pt>
                <c:pt idx="575">
                  <c:v>1.1610343333333332E-3</c:v>
                </c:pt>
                <c:pt idx="576">
                  <c:v>1.1473656666666668E-3</c:v>
                </c:pt>
                <c:pt idx="577">
                  <c:v>1.1373276666666666E-3</c:v>
                </c:pt>
                <c:pt idx="578">
                  <c:v>1.1248206666666666E-3</c:v>
                </c:pt>
                <c:pt idx="579">
                  <c:v>1.0988633333333332E-3</c:v>
                </c:pt>
                <c:pt idx="580">
                  <c:v>1.0610353333333333E-3</c:v>
                </c:pt>
                <c:pt idx="581">
                  <c:v>1.0129138333333334E-3</c:v>
                </c:pt>
                <c:pt idx="582">
                  <c:v>9.5607639999999996E-4</c:v>
                </c:pt>
                <c:pt idx="583">
                  <c:v>8.9210039999999997E-4</c:v>
                </c:pt>
                <c:pt idx="584">
                  <c:v>8.2566633333333334E-4</c:v>
                </c:pt>
                <c:pt idx="585">
                  <c:v>7.8081356666666671E-4</c:v>
                </c:pt>
                <c:pt idx="586">
                  <c:v>7.5575516666666657E-4</c:v>
                </c:pt>
                <c:pt idx="587">
                  <c:v>7.4870329999999997E-4</c:v>
                </c:pt>
                <c:pt idx="588">
                  <c:v>7.5787033333333338E-4</c:v>
                </c:pt>
                <c:pt idx="589">
                  <c:v>7.8146973333333332E-4</c:v>
                </c:pt>
                <c:pt idx="590">
                  <c:v>8.1771363333333323E-4</c:v>
                </c:pt>
                <c:pt idx="591">
                  <c:v>8.5085783333333333E-4</c:v>
                </c:pt>
                <c:pt idx="592">
                  <c:v>8.7967106666666671E-4</c:v>
                </c:pt>
                <c:pt idx="593">
                  <c:v>9.0523686666666662E-4</c:v>
                </c:pt>
                <c:pt idx="594">
                  <c:v>9.2863760000000005E-4</c:v>
                </c:pt>
                <c:pt idx="595">
                  <c:v>9.5095696666666662E-4</c:v>
                </c:pt>
                <c:pt idx="596">
                  <c:v>9.7327846666666674E-4</c:v>
                </c:pt>
                <c:pt idx="597">
                  <c:v>9.9358140000000003E-4</c:v>
                </c:pt>
                <c:pt idx="598">
                  <c:v>1.0104998333333333E-3</c:v>
                </c:pt>
                <c:pt idx="599">
                  <c:v>1.0244219999999999E-3</c:v>
                </c:pt>
                <c:pt idx="600">
                  <c:v>1.035734E-3</c:v>
                </c:pt>
                <c:pt idx="601">
                  <c:v>1.0448266666666668E-3</c:v>
                </c:pt>
                <c:pt idx="602">
                  <c:v>1.0520853333333333E-3</c:v>
                </c:pt>
                <c:pt idx="603">
                  <c:v>1.0507331000000001E-3</c:v>
                </c:pt>
                <c:pt idx="604">
                  <c:v>1.0284741333333334E-3</c:v>
                </c:pt>
                <c:pt idx="605">
                  <c:v>9.8481600000000012E-4</c:v>
                </c:pt>
                <c:pt idx="606">
                  <c:v>9.1926590000000004E-4</c:v>
                </c:pt>
                <c:pt idx="607">
                  <c:v>8.3133133333333342E-4</c:v>
                </c:pt>
                <c:pt idx="608">
                  <c:v>7.2051960000000007E-4</c:v>
                </c:pt>
                <c:pt idx="609">
                  <c:v>5.9303983333333329E-4</c:v>
                </c:pt>
                <c:pt idx="610">
                  <c:v>4.9577896666666663E-4</c:v>
                </c:pt>
                <c:pt idx="611">
                  <c:v>4.2955599999999999E-4</c:v>
                </c:pt>
                <c:pt idx="612">
                  <c:v>3.9518939999999997E-4</c:v>
                </c:pt>
                <c:pt idx="613">
                  <c:v>3.9349900000000001E-4</c:v>
                </c:pt>
                <c:pt idx="614">
                  <c:v>4.2530386666666669E-4</c:v>
                </c:pt>
                <c:pt idx="615">
                  <c:v>4.9142266666666668E-4</c:v>
                </c:pt>
                <c:pt idx="616">
                  <c:v>5.4115649999999995E-4</c:v>
                </c:pt>
                <c:pt idx="617">
                  <c:v>5.6900263333333346E-4</c:v>
                </c:pt>
                <c:pt idx="618">
                  <c:v>5.7620243333333335E-4</c:v>
                </c:pt>
                <c:pt idx="619">
                  <c:v>5.6399613333333329E-4</c:v>
                </c:pt>
                <c:pt idx="620">
                  <c:v>5.3362516666666672E-4</c:v>
                </c:pt>
                <c:pt idx="621">
                  <c:v>4.8633036666666658E-4</c:v>
                </c:pt>
                <c:pt idx="622">
                  <c:v>4.4379116666666665E-4</c:v>
                </c:pt>
                <c:pt idx="623">
                  <c:v>4.1660399999999994E-4</c:v>
                </c:pt>
                <c:pt idx="624">
                  <c:v>4.0372846666666674E-4</c:v>
                </c:pt>
                <c:pt idx="625">
                  <c:v>4.0412316666666668E-4</c:v>
                </c:pt>
                <c:pt idx="626">
                  <c:v>4.1674810000000002E-4</c:v>
                </c:pt>
                <c:pt idx="627">
                  <c:v>4.405618333333334E-4</c:v>
                </c:pt>
                <c:pt idx="628">
                  <c:v>4.6870890000000001E-4</c:v>
                </c:pt>
                <c:pt idx="629">
                  <c:v>4.9181810000000002E-4</c:v>
                </c:pt>
                <c:pt idx="630">
                  <c:v>5.0937283333333334E-4</c:v>
                </c:pt>
                <c:pt idx="631">
                  <c:v>5.2085510000000012E-4</c:v>
                </c:pt>
                <c:pt idx="632">
                  <c:v>5.2574856666666664E-4</c:v>
                </c:pt>
                <c:pt idx="633">
                  <c:v>5.2353529999999999E-4</c:v>
                </c:pt>
                <c:pt idx="634">
                  <c:v>5.1451823333333339E-4</c:v>
                </c:pt>
                <c:pt idx="635">
                  <c:v>5.063484333333333E-4</c:v>
                </c:pt>
                <c:pt idx="636">
                  <c:v>5.0086513333333328E-4</c:v>
                </c:pt>
                <c:pt idx="637">
                  <c:v>4.9990773333333325E-4</c:v>
                </c:pt>
                <c:pt idx="638">
                  <c:v>5.0531613333333332E-4</c:v>
                </c:pt>
                <c:pt idx="639">
                  <c:v>5.1892966666666665E-4</c:v>
                </c:pt>
                <c:pt idx="640">
                  <c:v>5.4258816666666668E-4</c:v>
                </c:pt>
                <c:pt idx="641">
                  <c:v>5.4662046666666662E-4</c:v>
                </c:pt>
                <c:pt idx="642">
                  <c:v>5.2715996666666666E-4</c:v>
                </c:pt>
                <c:pt idx="643">
                  <c:v>4.836571E-4</c:v>
                </c:pt>
                <c:pt idx="644">
                  <c:v>4.1556093333333335E-4</c:v>
                </c:pt>
                <c:pt idx="645">
                  <c:v>3.2232300000000001E-4</c:v>
                </c:pt>
                <c:pt idx="646">
                  <c:v>2.033921E-4</c:v>
                </c:pt>
                <c:pt idx="647">
                  <c:v>7.3846646966666666E-5</c:v>
                </c:pt>
                <c:pt idx="648">
                  <c:v>-5.6125866666666657E-5</c:v>
                </c:pt>
                <c:pt idx="649">
                  <c:v>-1.8402382000000001E-4</c:v>
                </c:pt>
                <c:pt idx="650">
                  <c:v>-3.0734626666666668E-4</c:v>
                </c:pt>
                <c:pt idx="651">
                  <c:v>-4.2359199999999998E-4</c:v>
                </c:pt>
                <c:pt idx="652">
                  <c:v>-5.3025909999999997E-4</c:v>
                </c:pt>
                <c:pt idx="653">
                  <c:v>-6.2757456666666671E-4</c:v>
                </c:pt>
                <c:pt idx="654">
                  <c:v>-7.1785419999999993E-4</c:v>
                </c:pt>
                <c:pt idx="655">
                  <c:v>-7.9977416666666664E-4</c:v>
                </c:pt>
                <c:pt idx="656">
                  <c:v>-8.7201216666666671E-4</c:v>
                </c:pt>
                <c:pt idx="657">
                  <c:v>-9.3324450000000002E-4</c:v>
                </c:pt>
                <c:pt idx="658">
                  <c:v>-9.8214859999999995E-4</c:v>
                </c:pt>
                <c:pt idx="659">
                  <c:v>-1.0225875333333334E-3</c:v>
                </c:pt>
                <c:pt idx="660">
                  <c:v>-1.0735366666666665E-3</c:v>
                </c:pt>
                <c:pt idx="661">
                  <c:v>-1.1333736666666668E-3</c:v>
                </c:pt>
                <c:pt idx="662">
                  <c:v>-1.2004770000000001E-3</c:v>
                </c:pt>
                <c:pt idx="663">
                  <c:v>-1.2732253333333332E-3</c:v>
                </c:pt>
                <c:pt idx="664">
                  <c:v>-1.3499946666666667E-3</c:v>
                </c:pt>
                <c:pt idx="665">
                  <c:v>-1.4291643333333333E-3</c:v>
                </c:pt>
                <c:pt idx="666">
                  <c:v>-1.5262703333333335E-3</c:v>
                </c:pt>
                <c:pt idx="667">
                  <c:v>-1.6388616666666665E-3</c:v>
                </c:pt>
                <c:pt idx="668">
                  <c:v>-1.7641966666666665E-3</c:v>
                </c:pt>
                <c:pt idx="669">
                  <c:v>-1.8995363333333334E-3</c:v>
                </c:pt>
                <c:pt idx="670">
                  <c:v>-2.0421383333333334E-3</c:v>
                </c:pt>
                <c:pt idx="671">
                  <c:v>-2.189262E-3</c:v>
                </c:pt>
                <c:pt idx="672">
                  <c:v>-2.3578453333333335E-3</c:v>
                </c:pt>
                <c:pt idx="673">
                  <c:v>-2.5513889999999998E-3</c:v>
                </c:pt>
                <c:pt idx="674">
                  <c:v>-2.7662049999999994E-3</c:v>
                </c:pt>
                <c:pt idx="675">
                  <c:v>-2.9986083333333334E-3</c:v>
                </c:pt>
                <c:pt idx="676">
                  <c:v>-3.2449119999999995E-3</c:v>
                </c:pt>
                <c:pt idx="677">
                  <c:v>-3.5014289999999999E-3</c:v>
                </c:pt>
                <c:pt idx="678">
                  <c:v>-3.760982E-3</c:v>
                </c:pt>
                <c:pt idx="679">
                  <c:v>-4.0161583333333329E-3</c:v>
                </c:pt>
                <c:pt idx="680">
                  <c:v>-4.2631803333333341E-3</c:v>
                </c:pt>
                <c:pt idx="681">
                  <c:v>-4.4982726666666665E-3</c:v>
                </c:pt>
                <c:pt idx="682">
                  <c:v>-4.7176583333333327E-3</c:v>
                </c:pt>
                <c:pt idx="683">
                  <c:v>-4.9175606666666668E-3</c:v>
                </c:pt>
                <c:pt idx="684">
                  <c:v>-5.1031253333333332E-3</c:v>
                </c:pt>
                <c:pt idx="685">
                  <c:v>-5.2956639999999994E-3</c:v>
                </c:pt>
                <c:pt idx="686">
                  <c:v>-5.4910076666666663E-3</c:v>
                </c:pt>
                <c:pt idx="687">
                  <c:v>-5.6849860000000004E-3</c:v>
                </c:pt>
                <c:pt idx="688">
                  <c:v>-5.8734296666666666E-3</c:v>
                </c:pt>
                <c:pt idx="689">
                  <c:v>-6.052167666666667E-3</c:v>
                </c:pt>
                <c:pt idx="690">
                  <c:v>-6.2160393333333328E-3</c:v>
                </c:pt>
                <c:pt idx="691">
                  <c:v>-6.3613070000000001E-3</c:v>
                </c:pt>
                <c:pt idx="692">
                  <c:v>-6.4866600000000009E-3</c:v>
                </c:pt>
                <c:pt idx="693">
                  <c:v>-6.5906350000000001E-3</c:v>
                </c:pt>
                <c:pt idx="694">
                  <c:v>-6.6717666666666663E-3</c:v>
                </c:pt>
                <c:pt idx="695">
                  <c:v>-6.7285930000000006E-3</c:v>
                </c:pt>
                <c:pt idx="696">
                  <c:v>-6.7596470000000006E-3</c:v>
                </c:pt>
                <c:pt idx="697">
                  <c:v>-6.789674333333333E-3</c:v>
                </c:pt>
                <c:pt idx="698">
                  <c:v>-6.8247079999999996E-3</c:v>
                </c:pt>
                <c:pt idx="699">
                  <c:v>-6.8637429999999994E-3</c:v>
                </c:pt>
                <c:pt idx="700">
                  <c:v>-6.9057753333333334E-3</c:v>
                </c:pt>
                <c:pt idx="701">
                  <c:v>-6.9498009999999994E-3</c:v>
                </c:pt>
                <c:pt idx="702">
                  <c:v>-6.9948156666666669E-3</c:v>
                </c:pt>
                <c:pt idx="703">
                  <c:v>-7.0370909999999997E-3</c:v>
                </c:pt>
                <c:pt idx="704">
                  <c:v>-7.0733596666666667E-3</c:v>
                </c:pt>
                <c:pt idx="705">
                  <c:v>-7.1025290000000007E-3</c:v>
                </c:pt>
                <c:pt idx="706">
                  <c:v>-7.1235053333333328E-3</c:v>
                </c:pt>
                <c:pt idx="707">
                  <c:v>-7.1351959999999999E-3</c:v>
                </c:pt>
                <c:pt idx="708">
                  <c:v>-7.1365073333333334E-3</c:v>
                </c:pt>
                <c:pt idx="709">
                  <c:v>-7.1182416666666663E-3</c:v>
                </c:pt>
                <c:pt idx="710">
                  <c:v>-7.071445E-3</c:v>
                </c:pt>
                <c:pt idx="711">
                  <c:v>-6.9997669999999996E-3</c:v>
                </c:pt>
                <c:pt idx="712">
                  <c:v>-6.9068560000000003E-3</c:v>
                </c:pt>
                <c:pt idx="713">
                  <c:v>-6.7963610000000008E-3</c:v>
                </c:pt>
                <c:pt idx="714">
                  <c:v>-6.671931333333333E-3</c:v>
                </c:pt>
                <c:pt idx="715">
                  <c:v>-6.5391513333333331E-3</c:v>
                </c:pt>
                <c:pt idx="716">
                  <c:v>-6.4020716666666677E-3</c:v>
                </c:pt>
                <c:pt idx="717">
                  <c:v>-6.2611473333333339E-3</c:v>
                </c:pt>
                <c:pt idx="718">
                  <c:v>-6.1168339999999989E-3</c:v>
                </c:pt>
                <c:pt idx="719">
                  <c:v>-5.9695880000000005E-3</c:v>
                </c:pt>
                <c:pt idx="720">
                  <c:v>-5.8198653333333336E-3</c:v>
                </c:pt>
                <c:pt idx="721">
                  <c:v>-5.6681206666666659E-3</c:v>
                </c:pt>
                <c:pt idx="722">
                  <c:v>-5.5122306666666662E-3</c:v>
                </c:pt>
                <c:pt idx="723">
                  <c:v>-5.3558776666666657E-3</c:v>
                </c:pt>
                <c:pt idx="724">
                  <c:v>-5.2019299999999996E-3</c:v>
                </c:pt>
                <c:pt idx="725">
                  <c:v>-5.0532510000000008E-3</c:v>
                </c:pt>
                <c:pt idx="726">
                  <c:v>-4.9127076666666668E-3</c:v>
                </c:pt>
                <c:pt idx="727">
                  <c:v>-4.7831673333333337E-3</c:v>
                </c:pt>
                <c:pt idx="728">
                  <c:v>-4.6627079999999998E-3</c:v>
                </c:pt>
                <c:pt idx="729">
                  <c:v>-4.5519853333333337E-3</c:v>
                </c:pt>
                <c:pt idx="730">
                  <c:v>-4.454148666666667E-3</c:v>
                </c:pt>
                <c:pt idx="731">
                  <c:v>-4.372348666666667E-3</c:v>
                </c:pt>
                <c:pt idx="732">
                  <c:v>-4.3097350000000012E-3</c:v>
                </c:pt>
                <c:pt idx="733">
                  <c:v>-4.2694586666666666E-3</c:v>
                </c:pt>
                <c:pt idx="734">
                  <c:v>-4.2523853333333332E-3</c:v>
                </c:pt>
                <c:pt idx="735">
                  <c:v>-4.2482893333333337E-3</c:v>
                </c:pt>
                <c:pt idx="736">
                  <c:v>-4.2548353333333334E-3</c:v>
                </c:pt>
                <c:pt idx="737">
                  <c:v>-4.2696876666666666E-3</c:v>
                </c:pt>
                <c:pt idx="738">
                  <c:v>-4.2905116666666666E-3</c:v>
                </c:pt>
                <c:pt idx="739">
                  <c:v>-4.3149703333333336E-3</c:v>
                </c:pt>
                <c:pt idx="740">
                  <c:v>-4.3336806666666667E-3</c:v>
                </c:pt>
                <c:pt idx="741">
                  <c:v>-4.3326500000000004E-3</c:v>
                </c:pt>
                <c:pt idx="742">
                  <c:v>-4.3148763333333328E-3</c:v>
                </c:pt>
                <c:pt idx="743">
                  <c:v>-4.2833583333333333E-3</c:v>
                </c:pt>
                <c:pt idx="744">
                  <c:v>-4.2410916666666661E-3</c:v>
                </c:pt>
                <c:pt idx="745">
                  <c:v>-4.1910760000000002E-3</c:v>
                </c:pt>
                <c:pt idx="746">
                  <c:v>-4.1351176666666661E-3</c:v>
                </c:pt>
                <c:pt idx="747">
                  <c:v>-3.9955700000000004E-3</c:v>
                </c:pt>
                <c:pt idx="748">
                  <c:v>-3.7783093333333337E-3</c:v>
                </c:pt>
                <c:pt idx="749">
                  <c:v>-3.490548E-3</c:v>
                </c:pt>
                <c:pt idx="750">
                  <c:v>-3.1395009999999998E-3</c:v>
                </c:pt>
                <c:pt idx="751">
                  <c:v>-2.7323799999999995E-3</c:v>
                </c:pt>
                <c:pt idx="752">
                  <c:v>-2.2764E-3</c:v>
                </c:pt>
                <c:pt idx="753">
                  <c:v>-1.7524526666666668E-3</c:v>
                </c:pt>
                <c:pt idx="754">
                  <c:v>-1.1618123333333333E-3</c:v>
                </c:pt>
                <c:pt idx="755">
                  <c:v>-5.1360263333333331E-4</c:v>
                </c:pt>
                <c:pt idx="756">
                  <c:v>1.8305189333333335E-4</c:v>
                </c:pt>
                <c:pt idx="757">
                  <c:v>9.1902783333333343E-4</c:v>
                </c:pt>
                <c:pt idx="758">
                  <c:v>1.6852003333333334E-3</c:v>
                </c:pt>
                <c:pt idx="759">
                  <c:v>2.4345589999999998E-3</c:v>
                </c:pt>
                <c:pt idx="760">
                  <c:v>3.1252053333333334E-3</c:v>
                </c:pt>
                <c:pt idx="761">
                  <c:v>3.7491546666666661E-3</c:v>
                </c:pt>
                <c:pt idx="762">
                  <c:v>4.2984226666666668E-3</c:v>
                </c:pt>
                <c:pt idx="763">
                  <c:v>4.7650253333333331E-3</c:v>
                </c:pt>
                <c:pt idx="764">
                  <c:v>5.1409776666666669E-3</c:v>
                </c:pt>
                <c:pt idx="765">
                  <c:v>5.415418333333334E-3</c:v>
                </c:pt>
                <c:pt idx="766">
                  <c:v>5.592163333333333E-3</c:v>
                </c:pt>
                <c:pt idx="767">
                  <c:v>5.6700819999999999E-3</c:v>
                </c:pt>
                <c:pt idx="768">
                  <c:v>5.6480443333333337E-3</c:v>
                </c:pt>
                <c:pt idx="769">
                  <c:v>5.5249206666666663E-3</c:v>
                </c:pt>
                <c:pt idx="770">
                  <c:v>5.2995813333333334E-3</c:v>
                </c:pt>
                <c:pt idx="771">
                  <c:v>4.9625896666666671E-3</c:v>
                </c:pt>
                <c:pt idx="772">
                  <c:v>4.5238113333333331E-3</c:v>
                </c:pt>
                <c:pt idx="773">
                  <c:v>3.9934820000000005E-3</c:v>
                </c:pt>
                <c:pt idx="774">
                  <c:v>3.3818400000000005E-3</c:v>
                </c:pt>
                <c:pt idx="775">
                  <c:v>2.6991199999999997E-3</c:v>
                </c:pt>
                <c:pt idx="776">
                  <c:v>1.9555613333333333E-3</c:v>
                </c:pt>
                <c:pt idx="777">
                  <c:v>1.1613988666666667E-3</c:v>
                </c:pt>
                <c:pt idx="778">
                  <c:v>3.5423456666666664E-4</c:v>
                </c:pt>
                <c:pt idx="779">
                  <c:v>-4.4758853333333335E-4</c:v>
                </c:pt>
                <c:pt idx="780">
                  <c:v>-1.2317673333333333E-3</c:v>
                </c:pt>
                <c:pt idx="781">
                  <c:v>-1.9859973333333334E-3</c:v>
                </c:pt>
                <c:pt idx="782">
                  <c:v>-2.6979743333333333E-3</c:v>
                </c:pt>
                <c:pt idx="783">
                  <c:v>-3.3553939999999998E-3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882176"/>
        <c:axId val="102236160"/>
      </c:lineChart>
      <c:catAx>
        <c:axId val="29688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236160"/>
        <c:crosses val="autoZero"/>
        <c:auto val="1"/>
        <c:lblAlgn val="ctr"/>
        <c:lblOffset val="100"/>
        <c:noMultiLvlLbl val="0"/>
      </c:catAx>
      <c:valAx>
        <c:axId val="10223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68821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err="1"/>
              <a:t>Biplot</a:t>
            </a:r>
            <a:r>
              <a:rPr lang="hr-HR" dirty="0"/>
              <a:t> (</a:t>
            </a:r>
            <a:r>
              <a:rPr lang="hr-HR" dirty="0" err="1"/>
              <a:t>axes</a:t>
            </a:r>
            <a:r>
              <a:rPr lang="hr-HR" dirty="0"/>
              <a:t> D1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D2</a:t>
            </a:r>
            <a:r>
              <a:rPr lang="hr-HR" dirty="0"/>
              <a:t>: </a:t>
            </a:r>
            <a:r>
              <a:rPr lang="hr-HR" dirty="0" smtClean="0"/>
              <a:t>80.99 </a:t>
            </a:r>
            <a:r>
              <a:rPr lang="hr-HR" dirty="0"/>
              <a:t>%)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/>
          </c:spPr>
          <c:marker>
            <c:symbol val="circle"/>
            <c:size val="3"/>
            <c:spPr>
              <a:solidFill>
                <a:srgbClr val="000078"/>
              </a:solidFill>
              <a:ln>
                <a:solidFill>
                  <a:srgbClr val="000078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3771061128569692"/>
                  <c:y val="-2.9102085923470092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St. John's wort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529411764705882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Sage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011773752496191E-2"/>
                  <c:y val="3.2301422848459729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Lavender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529411764705955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Thyme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818791709332297E-2"/>
                  <c:y val="-3.5225399456646919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Melissa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70344738297865E-2"/>
                  <c:y val="3.2025832297278629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Marigold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PCA1_HID1!$B$2:$B$7</c:f>
              <c:numCache>
                <c:formatCode>0</c:formatCode>
                <c:ptCount val="6"/>
                <c:pt idx="0">
                  <c:v>-0.55838423968810735</c:v>
                </c:pt>
                <c:pt idx="1">
                  <c:v>0.19418712383300088</c:v>
                </c:pt>
                <c:pt idx="2">
                  <c:v>-0.81607942008156065</c:v>
                </c:pt>
                <c:pt idx="3">
                  <c:v>0.68948038650661847</c:v>
                </c:pt>
                <c:pt idx="4">
                  <c:v>1.7267301017096059</c:v>
                </c:pt>
                <c:pt idx="5">
                  <c:v>-1.2359339522795529</c:v>
                </c:pt>
              </c:numCache>
            </c:numRef>
          </c:xVal>
          <c:yVal>
            <c:numRef>
              <c:f>PCA1_HID1!$C$2:$C$7</c:f>
              <c:numCache>
                <c:formatCode>0</c:formatCode>
                <c:ptCount val="6"/>
                <c:pt idx="0">
                  <c:v>-1.0497560393651146</c:v>
                </c:pt>
                <c:pt idx="1">
                  <c:v>0.19356286036356174</c:v>
                </c:pt>
                <c:pt idx="2">
                  <c:v>-1.168330688686031</c:v>
                </c:pt>
                <c:pt idx="3">
                  <c:v>-0.23654678902962614</c:v>
                </c:pt>
                <c:pt idx="4">
                  <c:v>0.46593979796257934</c:v>
                </c:pt>
                <c:pt idx="5">
                  <c:v>1.7951308587546282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391629297458894E-2"/>
                  <c:y val="-2.6453469632085464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pH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28391896749342E-7"/>
                  <c:y val="-2.3529411764705917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TDS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472990203578813"/>
                  <c:y val="-2.6453469632085464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Conductivity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52941176470588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T (°C)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3529411764705917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% d.m.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832585949177879E-2"/>
                  <c:y val="2.352949302389833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Polyphenols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860488290981563E-3"/>
                  <c:y val="-1.4757793433715416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AO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128391896749342E-7"/>
                  <c:y val="2.352941176470588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BR- AO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PCA1_HID1!$D$2:$D$9</c:f>
              <c:numCache>
                <c:formatCode>0</c:formatCode>
                <c:ptCount val="8"/>
                <c:pt idx="0">
                  <c:v>1.2251816076551867</c:v>
                </c:pt>
                <c:pt idx="1">
                  <c:v>4.1332822409948705E-2</c:v>
                </c:pt>
                <c:pt idx="2">
                  <c:v>-0.15629877384804047</c:v>
                </c:pt>
                <c:pt idx="3">
                  <c:v>0.91211949978374118</c:v>
                </c:pt>
                <c:pt idx="4">
                  <c:v>0.43889926359520853</c:v>
                </c:pt>
                <c:pt idx="5">
                  <c:v>1.3813840813676848</c:v>
                </c:pt>
                <c:pt idx="6">
                  <c:v>1.2860614976344</c:v>
                </c:pt>
                <c:pt idx="7">
                  <c:v>0.95085610777297247</c:v>
                </c:pt>
              </c:numCache>
            </c:numRef>
          </c:xVal>
          <c:yVal>
            <c:numRef>
              <c:f>PCA1_HID1!$E$2:$E$9</c:f>
              <c:numCache>
                <c:formatCode>0</c:formatCode>
                <c:ptCount val="8"/>
                <c:pt idx="0">
                  <c:v>0.17196769563371359</c:v>
                </c:pt>
                <c:pt idx="1">
                  <c:v>1.6223488450402266</c:v>
                </c:pt>
                <c:pt idx="2">
                  <c:v>1.6203774417255545</c:v>
                </c:pt>
                <c:pt idx="3">
                  <c:v>-1.2577686090754534</c:v>
                </c:pt>
                <c:pt idx="4">
                  <c:v>1.3188524131649233</c:v>
                </c:pt>
                <c:pt idx="5">
                  <c:v>-6.6838115466996362E-2</c:v>
                </c:pt>
                <c:pt idx="6">
                  <c:v>2.6358189178353461E-2</c:v>
                </c:pt>
                <c:pt idx="7">
                  <c:v>-0.57344483574701277</c:v>
                </c:pt>
              </c:numCache>
            </c:numRef>
          </c:yVal>
          <c:smooth val="0"/>
        </c:ser>
        <c:ser>
          <c:idx val="2"/>
          <c:order val="2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1.2251816076551867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0.17196769563371359</c:v>
              </c:pt>
            </c:numLit>
          </c:yVal>
          <c:smooth val="0"/>
        </c:ser>
        <c:ser>
          <c:idx val="3"/>
          <c:order val="3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4.1332822409948705E-2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1.6223488450402266</c:v>
              </c:pt>
            </c:numLit>
          </c:yVal>
          <c:smooth val="0"/>
        </c:ser>
        <c:ser>
          <c:idx val="4"/>
          <c:order val="4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-0.15629877384804047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1.6203774417255545</c:v>
              </c:pt>
            </c:numLit>
          </c:yVal>
          <c:smooth val="0"/>
        </c:ser>
        <c:ser>
          <c:idx val="5"/>
          <c:order val="5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0.91211949978374118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-1.2577686090754534</c:v>
              </c:pt>
            </c:numLit>
          </c:yVal>
          <c:smooth val="0"/>
        </c:ser>
        <c:ser>
          <c:idx val="6"/>
          <c:order val="6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0.43889926359520853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1.3188524131649233</c:v>
              </c:pt>
            </c:numLit>
          </c:yVal>
          <c:smooth val="0"/>
        </c:ser>
        <c:ser>
          <c:idx val="7"/>
          <c:order val="7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1.3813840813676848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-6.6838115466996362E-2</c:v>
              </c:pt>
            </c:numLit>
          </c:yVal>
          <c:smooth val="0"/>
        </c:ser>
        <c:ser>
          <c:idx val="8"/>
          <c:order val="8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1.2860614976344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2.6358189178353461E-2</c:v>
              </c:pt>
            </c:numLit>
          </c:yVal>
          <c:smooth val="0"/>
        </c:ser>
        <c:ser>
          <c:idx val="9"/>
          <c:order val="9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0.95085610777297247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-0.57344483574701277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37888"/>
        <c:axId val="102238464"/>
      </c:scatterChart>
      <c:valAx>
        <c:axId val="102237888"/>
        <c:scaling>
          <c:orientation val="minMax"/>
          <c:max val="2"/>
          <c:min val="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/>
                  <a:t>D1 (</a:t>
                </a:r>
                <a:r>
                  <a:rPr lang="hr-HR" dirty="0" smtClean="0"/>
                  <a:t>41.60 </a:t>
                </a:r>
                <a:r>
                  <a:rPr lang="hr-HR" dirty="0"/>
                  <a:t>%)</a:t>
                </a:r>
              </a:p>
            </c:rich>
          </c:tx>
          <c:layout/>
          <c:overlay val="0"/>
        </c:title>
        <c:numFmt formatCode="0" sourceLinked="0"/>
        <c:majorTickMark val="cross"/>
        <c:minorTickMark val="none"/>
        <c:tickLblPos val="low"/>
        <c:crossAx val="102238464"/>
        <c:crosses val="autoZero"/>
        <c:crossBetween val="midCat"/>
        <c:majorUnit val="1"/>
        <c:minorUnit val="1"/>
      </c:valAx>
      <c:valAx>
        <c:axId val="102238464"/>
        <c:scaling>
          <c:orientation val="minMax"/>
          <c:max val="2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/>
                  <a:t>D2 (</a:t>
                </a:r>
                <a:r>
                  <a:rPr lang="hr-HR" dirty="0" smtClean="0"/>
                  <a:t>39.39 </a:t>
                </a:r>
                <a:r>
                  <a:rPr lang="hr-HR" dirty="0"/>
                  <a:t>%)</a:t>
                </a:r>
              </a:p>
            </c:rich>
          </c:tx>
          <c:layout/>
          <c:overlay val="0"/>
        </c:title>
        <c:numFmt formatCode="#.##0" sourceLinked="0"/>
        <c:majorTickMark val="cross"/>
        <c:minorTickMark val="none"/>
        <c:tickLblPos val="low"/>
        <c:crossAx val="102237888"/>
        <c:crosses val="autoZero"/>
        <c:crossBetween val="midCat"/>
        <c:majorUnit val="1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86599303173963"/>
          <c:y val="5.1400554097404488E-2"/>
          <c:w val="0.75925602984003604"/>
          <c:h val="0.74163112907006479"/>
        </c:manualLayout>
      </c:layout>
      <c:scatterChart>
        <c:scatterStyle val="lineMarker"/>
        <c:varyColors val="0"/>
        <c:ser>
          <c:idx val="0"/>
          <c:order val="0"/>
          <c:tx>
            <c:v>model</c:v>
          </c:tx>
          <c:spPr>
            <a:ln w="28575">
              <a:noFill/>
            </a:ln>
          </c:spPr>
          <c:xVal>
            <c:numRef>
              <c:f>UF!$K$29:$K$52</c:f>
              <c:numCache>
                <c:formatCode>General</c:formatCode>
                <c:ptCount val="24"/>
                <c:pt idx="0">
                  <c:v>5.6651072099960311</c:v>
                </c:pt>
                <c:pt idx="1">
                  <c:v>6.052987128621643</c:v>
                </c:pt>
                <c:pt idx="2">
                  <c:v>10.77688414002691</c:v>
                </c:pt>
                <c:pt idx="3">
                  <c:v>12.252638491661491</c:v>
                </c:pt>
                <c:pt idx="4">
                  <c:v>12.069369020838407</c:v>
                </c:pt>
                <c:pt idx="5">
                  <c:v>9.9077006848632205</c:v>
                </c:pt>
                <c:pt idx="6">
                  <c:v>15.226796876339547</c:v>
                </c:pt>
                <c:pt idx="7">
                  <c:v>13.824111822947</c:v>
                </c:pt>
                <c:pt idx="8">
                  <c:v>7.3150821952719749</c:v>
                </c:pt>
                <c:pt idx="9">
                  <c:v>5.728535173795021</c:v>
                </c:pt>
                <c:pt idx="10">
                  <c:v>8.2198874632199317</c:v>
                </c:pt>
                <c:pt idx="11">
                  <c:v>9.0237997160985195</c:v>
                </c:pt>
                <c:pt idx="12">
                  <c:v>5.7479852749998299</c:v>
                </c:pt>
                <c:pt idx="13">
                  <c:v>5.8982852941013428</c:v>
                </c:pt>
                <c:pt idx="14">
                  <c:v>11.25857038798469</c:v>
                </c:pt>
                <c:pt idx="15">
                  <c:v>11.51827223137694</c:v>
                </c:pt>
                <c:pt idx="16">
                  <c:v>12.506860650883953</c:v>
                </c:pt>
                <c:pt idx="17">
                  <c:v>8.9996394597442944</c:v>
                </c:pt>
                <c:pt idx="18">
                  <c:v>15.141657902956624</c:v>
                </c:pt>
                <c:pt idx="19">
                  <c:v>14.265616878883213</c:v>
                </c:pt>
                <c:pt idx="20">
                  <c:v>6.7183608517770468</c:v>
                </c:pt>
                <c:pt idx="21">
                  <c:v>6.4043324059219744</c:v>
                </c:pt>
                <c:pt idx="22">
                  <c:v>8.4674668584176871</c:v>
                </c:pt>
                <c:pt idx="23">
                  <c:v>8.6054874144130853</c:v>
                </c:pt>
              </c:numCache>
            </c:numRef>
          </c:xVal>
          <c:yVal>
            <c:numRef>
              <c:f>UF!$L$29:$L$52</c:f>
              <c:numCache>
                <c:formatCode>General</c:formatCode>
                <c:ptCount val="24"/>
                <c:pt idx="0">
                  <c:v>4.7979919980612067</c:v>
                </c:pt>
                <c:pt idx="1">
                  <c:v>7.2839223775570616</c:v>
                </c:pt>
                <c:pt idx="2">
                  <c:v>9.394529677512935</c:v>
                </c:pt>
                <c:pt idx="3">
                  <c:v>12.56493353767344</c:v>
                </c:pt>
                <c:pt idx="4">
                  <c:v>13.409247758612636</c:v>
                </c:pt>
                <c:pt idx="5">
                  <c:v>11.017251755308067</c:v>
                </c:pt>
                <c:pt idx="6">
                  <c:v>13.323270571642581</c:v>
                </c:pt>
                <c:pt idx="7">
                  <c:v>12.959000877309492</c:v>
                </c:pt>
                <c:pt idx="8">
                  <c:v>7.296007758907777</c:v>
                </c:pt>
                <c:pt idx="9">
                  <c:v>6.7190758813015776</c:v>
                </c:pt>
                <c:pt idx="10">
                  <c:v>6.440132382199323</c:v>
                </c:pt>
                <c:pt idx="11">
                  <c:v>11.022793238380657</c:v>
                </c:pt>
                <c:pt idx="12">
                  <c:v>7.8074492000226456</c:v>
                </c:pt>
                <c:pt idx="13">
                  <c:v>6.6294258201147898</c:v>
                </c:pt>
                <c:pt idx="14">
                  <c:v>11.58509889874783</c:v>
                </c:pt>
                <c:pt idx="15">
                  <c:v>9.3754285372419304</c:v>
                </c:pt>
                <c:pt idx="16">
                  <c:v>12.566535252617385</c:v>
                </c:pt>
                <c:pt idx="17">
                  <c:v>10.168481847141351</c:v>
                </c:pt>
                <c:pt idx="18">
                  <c:v>13.386178829320841</c:v>
                </c:pt>
                <c:pt idx="19">
                  <c:v>12.701771251611419</c:v>
                </c:pt>
                <c:pt idx="20">
                  <c:v>4.3231616636037273</c:v>
                </c:pt>
                <c:pt idx="21">
                  <c:v>8.982025776742546</c:v>
                </c:pt>
                <c:pt idx="22">
                  <c:v>8.8418345626964197</c:v>
                </c:pt>
                <c:pt idx="23">
                  <c:v>8.9998860808088068</c:v>
                </c:pt>
              </c:numCache>
            </c:numRef>
          </c:yVal>
          <c:smooth val="0"/>
        </c:ser>
        <c:ser>
          <c:idx val="1"/>
          <c:order val="1"/>
          <c:tx>
            <c:v>eksperiment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UF!$K$29:$K$52</c:f>
              <c:numCache>
                <c:formatCode>General</c:formatCode>
                <c:ptCount val="24"/>
                <c:pt idx="0">
                  <c:v>5.6651072099960311</c:v>
                </c:pt>
                <c:pt idx="1">
                  <c:v>6.052987128621643</c:v>
                </c:pt>
                <c:pt idx="2">
                  <c:v>10.77688414002691</c:v>
                </c:pt>
                <c:pt idx="3">
                  <c:v>12.252638491661491</c:v>
                </c:pt>
                <c:pt idx="4">
                  <c:v>12.069369020838407</c:v>
                </c:pt>
                <c:pt idx="5">
                  <c:v>9.9077006848632205</c:v>
                </c:pt>
                <c:pt idx="6">
                  <c:v>15.226796876339547</c:v>
                </c:pt>
                <c:pt idx="7">
                  <c:v>13.824111822947</c:v>
                </c:pt>
                <c:pt idx="8">
                  <c:v>7.3150821952719749</c:v>
                </c:pt>
                <c:pt idx="9">
                  <c:v>5.728535173795021</c:v>
                </c:pt>
                <c:pt idx="10">
                  <c:v>8.2198874632199317</c:v>
                </c:pt>
                <c:pt idx="11">
                  <c:v>9.0237997160985195</c:v>
                </c:pt>
                <c:pt idx="12">
                  <c:v>5.7479852749998299</c:v>
                </c:pt>
                <c:pt idx="13">
                  <c:v>5.8982852941013428</c:v>
                </c:pt>
                <c:pt idx="14">
                  <c:v>11.25857038798469</c:v>
                </c:pt>
                <c:pt idx="15">
                  <c:v>11.51827223137694</c:v>
                </c:pt>
                <c:pt idx="16">
                  <c:v>12.506860650883953</c:v>
                </c:pt>
                <c:pt idx="17">
                  <c:v>8.9996394597442944</c:v>
                </c:pt>
                <c:pt idx="18">
                  <c:v>15.141657902956624</c:v>
                </c:pt>
                <c:pt idx="19">
                  <c:v>14.265616878883213</c:v>
                </c:pt>
                <c:pt idx="20">
                  <c:v>6.7183608517770468</c:v>
                </c:pt>
                <c:pt idx="21">
                  <c:v>6.4043324059219744</c:v>
                </c:pt>
                <c:pt idx="22">
                  <c:v>8.4674668584176871</c:v>
                </c:pt>
                <c:pt idx="23">
                  <c:v>8.6054874144130853</c:v>
                </c:pt>
              </c:numCache>
            </c:numRef>
          </c:xVal>
          <c:yVal>
            <c:numRef>
              <c:f>UF!$M$29:$M$52</c:f>
              <c:numCache>
                <c:formatCode>General</c:formatCode>
                <c:ptCount val="24"/>
                <c:pt idx="0">
                  <c:v>5.6651072099960311</c:v>
                </c:pt>
                <c:pt idx="1">
                  <c:v>6.052987128621643</c:v>
                </c:pt>
                <c:pt idx="2">
                  <c:v>10.77688414002691</c:v>
                </c:pt>
                <c:pt idx="3">
                  <c:v>12.252638491661491</c:v>
                </c:pt>
                <c:pt idx="4">
                  <c:v>12.069369020838407</c:v>
                </c:pt>
                <c:pt idx="5">
                  <c:v>9.9077006848632205</c:v>
                </c:pt>
                <c:pt idx="6">
                  <c:v>15.226796876339547</c:v>
                </c:pt>
                <c:pt idx="7">
                  <c:v>13.824111822947</c:v>
                </c:pt>
                <c:pt idx="8">
                  <c:v>7.3150821952719749</c:v>
                </c:pt>
                <c:pt idx="9">
                  <c:v>5.728535173795021</c:v>
                </c:pt>
                <c:pt idx="10">
                  <c:v>8.2198874632199317</c:v>
                </c:pt>
                <c:pt idx="11">
                  <c:v>9.0237997160985195</c:v>
                </c:pt>
                <c:pt idx="12">
                  <c:v>5.7479852749998299</c:v>
                </c:pt>
                <c:pt idx="13">
                  <c:v>5.8982852941013428</c:v>
                </c:pt>
                <c:pt idx="14">
                  <c:v>11.25857038798469</c:v>
                </c:pt>
                <c:pt idx="15">
                  <c:v>11.51827223137694</c:v>
                </c:pt>
                <c:pt idx="16">
                  <c:v>12.506860650883953</c:v>
                </c:pt>
                <c:pt idx="17">
                  <c:v>8.9996394597442944</c:v>
                </c:pt>
                <c:pt idx="18">
                  <c:v>15.141657902956624</c:v>
                </c:pt>
                <c:pt idx="19">
                  <c:v>14.265616878883213</c:v>
                </c:pt>
                <c:pt idx="20">
                  <c:v>6.7183608517770468</c:v>
                </c:pt>
                <c:pt idx="21">
                  <c:v>6.4043324059219744</c:v>
                </c:pt>
                <c:pt idx="22">
                  <c:v>8.4674668584176871</c:v>
                </c:pt>
                <c:pt idx="23">
                  <c:v>8.6054874144130853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124416"/>
        <c:axId val="298124992"/>
      </c:scatterChart>
      <c:valAx>
        <c:axId val="298124416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smtClean="0"/>
                  <a:t>eksperiment, </a:t>
                </a:r>
                <a:r>
                  <a:rPr lang="en-US" dirty="0"/>
                  <a:t>UF (mg GAE/g)</a:t>
                </a:r>
              </a:p>
            </c:rich>
          </c:tx>
          <c:layout>
            <c:manualLayout>
              <c:xMode val="edge"/>
              <c:yMode val="edge"/>
              <c:x val="0.68264765923867354"/>
              <c:y val="0.902777777777777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98124992"/>
        <c:crosses val="autoZero"/>
        <c:crossBetween val="midCat"/>
      </c:valAx>
      <c:valAx>
        <c:axId val="298124992"/>
        <c:scaling>
          <c:orientation val="minMax"/>
          <c:min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smtClean="0"/>
                  <a:t>model, </a:t>
                </a:r>
                <a:r>
                  <a:rPr lang="en-US" dirty="0"/>
                  <a:t>UF (mg GAE/g</a:t>
                </a:r>
                <a:r>
                  <a:rPr lang="hr-HR" dirty="0"/>
                  <a:t>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0446537320089891E-2"/>
              <c:y val="0.1504647856517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98124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505847255587269"/>
          <c:y val="8.2949475065616798E-2"/>
          <c:w val="0.32771313205636532"/>
          <c:h val="0.1930835430925977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Biplot (axes D1 and D2: 80.99 %)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/>
          </c:spPr>
          <c:marker>
            <c:symbol val="circle"/>
            <c:size val="3"/>
            <c:spPr>
              <a:solidFill>
                <a:srgbClr val="000078"/>
              </a:solidFill>
              <a:ln>
                <a:solidFill>
                  <a:srgbClr val="000078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3771061128569692"/>
                  <c:y val="-2.9102085923470092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St. John's wort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529411764705882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Sage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011773752496191E-2"/>
                  <c:y val="3.2301422848459729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Lavender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529411764705955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Thyme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818791709332297E-2"/>
                  <c:y val="-3.5225399456646919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Melissa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70344738297865E-2"/>
                  <c:y val="3.2025832297278629E-2"/>
                </c:manualLayout>
              </c:layout>
              <c:tx>
                <c:rich>
                  <a:bodyPr/>
                  <a:lstStyle/>
                  <a:p>
                    <a:r>
                      <a:rPr lang="hr-HR" b="1"/>
                      <a:t>Marigold</a:t>
                    </a:r>
                    <a:endParaRPr lang="hr-H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PCA1_HID1!$B$2:$B$7</c:f>
              <c:numCache>
                <c:formatCode>0</c:formatCode>
                <c:ptCount val="6"/>
                <c:pt idx="0">
                  <c:v>-0.55838423968810735</c:v>
                </c:pt>
                <c:pt idx="1">
                  <c:v>0.19418712383300088</c:v>
                </c:pt>
                <c:pt idx="2">
                  <c:v>-0.81607942008156065</c:v>
                </c:pt>
                <c:pt idx="3">
                  <c:v>0.68948038650661847</c:v>
                </c:pt>
                <c:pt idx="4">
                  <c:v>1.7267301017096059</c:v>
                </c:pt>
                <c:pt idx="5">
                  <c:v>-1.2359339522795529</c:v>
                </c:pt>
              </c:numCache>
            </c:numRef>
          </c:xVal>
          <c:yVal>
            <c:numRef>
              <c:f>PCA1_HID1!$C$2:$C$7</c:f>
              <c:numCache>
                <c:formatCode>0</c:formatCode>
                <c:ptCount val="6"/>
                <c:pt idx="0">
                  <c:v>-1.0497560393651146</c:v>
                </c:pt>
                <c:pt idx="1">
                  <c:v>0.19356286036356174</c:v>
                </c:pt>
                <c:pt idx="2">
                  <c:v>-1.168330688686031</c:v>
                </c:pt>
                <c:pt idx="3">
                  <c:v>-0.23654678902962614</c:v>
                </c:pt>
                <c:pt idx="4">
                  <c:v>0.46593979796257934</c:v>
                </c:pt>
                <c:pt idx="5">
                  <c:v>1.7951308587546282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391629297458894E-2"/>
                  <c:y val="-2.6453469632085464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pH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28391896749342E-7"/>
                  <c:y val="-2.3529411764705917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TDS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472990203578813"/>
                  <c:y val="-2.6453469632085464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Conductivity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352941176470588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T (°C)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3529411764705917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% d.m.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832585949177879E-2"/>
                  <c:y val="2.352949302389833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Polyphenols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860488290981563E-3"/>
                  <c:y val="-1.4757793433715416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AO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128391896749342E-7"/>
                  <c:y val="2.352941176470588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BR- AO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PCA1_HID1!$D$2:$D$9</c:f>
              <c:numCache>
                <c:formatCode>0</c:formatCode>
                <c:ptCount val="8"/>
                <c:pt idx="0">
                  <c:v>1.2251816076551867</c:v>
                </c:pt>
                <c:pt idx="1">
                  <c:v>4.1332822409948705E-2</c:v>
                </c:pt>
                <c:pt idx="2">
                  <c:v>-0.15629877384804047</c:v>
                </c:pt>
                <c:pt idx="3">
                  <c:v>0.91211949978374118</c:v>
                </c:pt>
                <c:pt idx="4">
                  <c:v>0.43889926359520853</c:v>
                </c:pt>
                <c:pt idx="5">
                  <c:v>1.3813840813676848</c:v>
                </c:pt>
                <c:pt idx="6">
                  <c:v>1.2860614976344</c:v>
                </c:pt>
                <c:pt idx="7">
                  <c:v>0.95085610777297247</c:v>
                </c:pt>
              </c:numCache>
            </c:numRef>
          </c:xVal>
          <c:yVal>
            <c:numRef>
              <c:f>PCA1_HID1!$E$2:$E$9</c:f>
              <c:numCache>
                <c:formatCode>0</c:formatCode>
                <c:ptCount val="8"/>
                <c:pt idx="0">
                  <c:v>0.17196769563371359</c:v>
                </c:pt>
                <c:pt idx="1">
                  <c:v>1.6223488450402266</c:v>
                </c:pt>
                <c:pt idx="2">
                  <c:v>1.6203774417255545</c:v>
                </c:pt>
                <c:pt idx="3">
                  <c:v>-1.2577686090754534</c:v>
                </c:pt>
                <c:pt idx="4">
                  <c:v>1.3188524131649233</c:v>
                </c:pt>
                <c:pt idx="5">
                  <c:v>-6.6838115466996362E-2</c:v>
                </c:pt>
                <c:pt idx="6">
                  <c:v>2.6358189178353461E-2</c:v>
                </c:pt>
                <c:pt idx="7">
                  <c:v>-0.57344483574701277</c:v>
                </c:pt>
              </c:numCache>
            </c:numRef>
          </c:yVal>
          <c:smooth val="0"/>
        </c:ser>
        <c:ser>
          <c:idx val="2"/>
          <c:order val="2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1.2251816076551867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0.17196769563371359</c:v>
              </c:pt>
            </c:numLit>
          </c:yVal>
          <c:smooth val="0"/>
        </c:ser>
        <c:ser>
          <c:idx val="3"/>
          <c:order val="3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4.1332822409948705E-2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1.6223488450402266</c:v>
              </c:pt>
            </c:numLit>
          </c:yVal>
          <c:smooth val="0"/>
        </c:ser>
        <c:ser>
          <c:idx val="4"/>
          <c:order val="4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-0.15629877384804047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1.6203774417255545</c:v>
              </c:pt>
            </c:numLit>
          </c:yVal>
          <c:smooth val="0"/>
        </c:ser>
        <c:ser>
          <c:idx val="5"/>
          <c:order val="5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0.91211949978374118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-1.2577686090754534</c:v>
              </c:pt>
            </c:numLit>
          </c:yVal>
          <c:smooth val="0"/>
        </c:ser>
        <c:ser>
          <c:idx val="6"/>
          <c:order val="6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0.43889926359520853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1.3188524131649233</c:v>
              </c:pt>
            </c:numLit>
          </c:yVal>
          <c:smooth val="0"/>
        </c:ser>
        <c:ser>
          <c:idx val="7"/>
          <c:order val="7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1.3813840813676848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-6.6838115466996362E-2</c:v>
              </c:pt>
            </c:numLit>
          </c:yVal>
          <c:smooth val="0"/>
        </c:ser>
        <c:ser>
          <c:idx val="8"/>
          <c:order val="8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1.2860614976344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2.6358189178353461E-2</c:v>
              </c:pt>
            </c:numLit>
          </c:yVal>
          <c:smooth val="0"/>
        </c:ser>
        <c:ser>
          <c:idx val="9"/>
          <c:order val="9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0.95085610777297247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-0.57344483574701277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127296"/>
        <c:axId val="298127872"/>
      </c:scatterChart>
      <c:valAx>
        <c:axId val="298127296"/>
        <c:scaling>
          <c:orientation val="minMax"/>
          <c:max val="2"/>
          <c:min val="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D1 (41.60 %)</a:t>
                </a:r>
              </a:p>
            </c:rich>
          </c:tx>
          <c:layout/>
          <c:overlay val="0"/>
        </c:title>
        <c:numFmt formatCode="0" sourceLinked="0"/>
        <c:majorTickMark val="cross"/>
        <c:minorTickMark val="none"/>
        <c:tickLblPos val="low"/>
        <c:crossAx val="298127872"/>
        <c:crosses val="autoZero"/>
        <c:crossBetween val="midCat"/>
        <c:majorUnit val="1"/>
        <c:minorUnit val="1"/>
      </c:valAx>
      <c:valAx>
        <c:axId val="298127872"/>
        <c:scaling>
          <c:orientation val="minMax"/>
          <c:max val="2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D2 (39.39 %)</a:t>
                </a:r>
              </a:p>
            </c:rich>
          </c:tx>
          <c:layout/>
          <c:overlay val="0"/>
        </c:title>
        <c:numFmt formatCode="#.##0" sourceLinked="0"/>
        <c:majorTickMark val="cross"/>
        <c:minorTickMark val="none"/>
        <c:tickLblPos val="low"/>
        <c:crossAx val="298127296"/>
        <c:crosses val="autoZero"/>
        <c:crossBetween val="midCat"/>
        <c:majorUnit val="1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6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9129483814523"/>
          <c:y val="5.1400554097404488E-2"/>
          <c:w val="0.85377537182852159"/>
          <c:h val="0.7816936424613589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Sheet1!$K$21</c:f>
              <c:strCache>
                <c:ptCount val="1"/>
                <c:pt idx="0">
                  <c:v>Lavender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Sheet1!$B$2:$B$797</c:f>
              <c:numCache>
                <c:formatCode>General</c:formatCode>
                <c:ptCount val="796"/>
                <c:pt idx="0">
                  <c:v>0.19904403333333334</c:v>
                </c:pt>
                <c:pt idx="1">
                  <c:v>0.19831866666666667</c:v>
                </c:pt>
                <c:pt idx="2">
                  <c:v>0.1975933</c:v>
                </c:pt>
                <c:pt idx="3">
                  <c:v>0.19686793333333333</c:v>
                </c:pt>
                <c:pt idx="4">
                  <c:v>0.19614260000000003</c:v>
                </c:pt>
                <c:pt idx="5">
                  <c:v>0.19541719999999999</c:v>
                </c:pt>
                <c:pt idx="6">
                  <c:v>0.19316586666666666</c:v>
                </c:pt>
                <c:pt idx="7">
                  <c:v>0.18356819999999999</c:v>
                </c:pt>
                <c:pt idx="8">
                  <c:v>0.1739706</c:v>
                </c:pt>
                <c:pt idx="9">
                  <c:v>0.16437299999999999</c:v>
                </c:pt>
                <c:pt idx="10">
                  <c:v>0.15477536666666666</c:v>
                </c:pt>
                <c:pt idx="11">
                  <c:v>0.14517780000000002</c:v>
                </c:pt>
                <c:pt idx="12">
                  <c:v>0.13558013333333332</c:v>
                </c:pt>
                <c:pt idx="13">
                  <c:v>0.11577743333333333</c:v>
                </c:pt>
                <c:pt idx="14">
                  <c:v>9.4489890000000007E-2</c:v>
                </c:pt>
                <c:pt idx="15">
                  <c:v>7.3202376666666666E-2</c:v>
                </c:pt>
                <c:pt idx="16">
                  <c:v>5.1914863333333332E-2</c:v>
                </c:pt>
                <c:pt idx="17">
                  <c:v>3.0627346666666666E-2</c:v>
                </c:pt>
                <c:pt idx="18">
                  <c:v>9.3398323333333325E-3</c:v>
                </c:pt>
                <c:pt idx="19">
                  <c:v>2.4611522543333333E-4</c:v>
                </c:pt>
                <c:pt idx="20">
                  <c:v>2.0309135662000002E-4</c:v>
                </c:pt>
                <c:pt idx="21">
                  <c:v>1.6006748780666668E-4</c:v>
                </c:pt>
                <c:pt idx="22">
                  <c:v>1.17043619E-4</c:v>
                </c:pt>
                <c:pt idx="23">
                  <c:v>7.4019716866666665E-5</c:v>
                </c:pt>
                <c:pt idx="24">
                  <c:v>3.0995861399999999E-5</c:v>
                </c:pt>
                <c:pt idx="25">
                  <c:v>-1.7675739999999999E-7</c:v>
                </c:pt>
                <c:pt idx="26">
                  <c:v>-1.0899669999999999E-7</c:v>
                </c:pt>
                <c:pt idx="27">
                  <c:v>-4.1235920000000007E-8</c:v>
                </c:pt>
                <c:pt idx="28">
                  <c:v>2.652484E-8</c:v>
                </c:pt>
                <c:pt idx="29">
                  <c:v>9.4285600000000006E-8</c:v>
                </c:pt>
                <c:pt idx="30">
                  <c:v>1.6204639999999999E-7</c:v>
                </c:pt>
                <c:pt idx="31">
                  <c:v>2.2980710000000001E-7</c:v>
                </c:pt>
                <c:pt idx="32">
                  <c:v>2.199727E-7</c:v>
                </c:pt>
                <c:pt idx="33">
                  <c:v>2.0823119999999999E-7</c:v>
                </c:pt>
                <c:pt idx="34">
                  <c:v>1.964898E-7</c:v>
                </c:pt>
                <c:pt idx="35">
                  <c:v>1.847484E-7</c:v>
                </c:pt>
                <c:pt idx="36">
                  <c:v>1.7300689999999999E-7</c:v>
                </c:pt>
                <c:pt idx="37">
                  <c:v>1.6126549999999997E-7</c:v>
                </c:pt>
                <c:pt idx="38">
                  <c:v>1.4856940000000001E-7</c:v>
                </c:pt>
                <c:pt idx="39">
                  <c:v>1.3541990000000001E-7</c:v>
                </c:pt>
                <c:pt idx="40">
                  <c:v>1.2227039999999999E-7</c:v>
                </c:pt>
                <c:pt idx="41">
                  <c:v>1.091209E-7</c:v>
                </c:pt>
                <c:pt idx="42">
                  <c:v>9.5971449999999997E-8</c:v>
                </c:pt>
                <c:pt idx="43">
                  <c:v>8.2821959999999999E-8</c:v>
                </c:pt>
                <c:pt idx="44">
                  <c:v>7.2918770000000005E-8</c:v>
                </c:pt>
                <c:pt idx="45">
                  <c:v>6.8312050000000006E-8</c:v>
                </c:pt>
                <c:pt idx="46">
                  <c:v>6.3705340000000003E-8</c:v>
                </c:pt>
                <c:pt idx="47">
                  <c:v>5.9098619999999997E-8</c:v>
                </c:pt>
                <c:pt idx="48">
                  <c:v>5.449191E-8</c:v>
                </c:pt>
                <c:pt idx="49">
                  <c:v>4.9885200000000004E-8</c:v>
                </c:pt>
                <c:pt idx="50">
                  <c:v>4.6794419999999997E-8</c:v>
                </c:pt>
                <c:pt idx="51">
                  <c:v>6.0450230000000003E-8</c:v>
                </c:pt>
                <c:pt idx="52">
                  <c:v>7.4106049999999998E-8</c:v>
                </c:pt>
                <c:pt idx="53">
                  <c:v>8.7761869999999994E-8</c:v>
                </c:pt>
                <c:pt idx="54">
                  <c:v>1.014177E-7</c:v>
                </c:pt>
                <c:pt idx="55">
                  <c:v>1.1507350000000001E-7</c:v>
                </c:pt>
                <c:pt idx="56">
                  <c:v>1.2872929999999999E-7</c:v>
                </c:pt>
                <c:pt idx="57">
                  <c:v>1.1647409999999999E-7</c:v>
                </c:pt>
                <c:pt idx="58">
                  <c:v>9.7164609999999998E-8</c:v>
                </c:pt>
                <c:pt idx="59">
                  <c:v>7.7855150000000006E-8</c:v>
                </c:pt>
                <c:pt idx="60">
                  <c:v>5.8545690000000007E-8</c:v>
                </c:pt>
                <c:pt idx="61">
                  <c:v>3.9236219999999999E-8</c:v>
                </c:pt>
                <c:pt idx="62">
                  <c:v>1.9926760000000003E-8</c:v>
                </c:pt>
                <c:pt idx="63">
                  <c:v>7.7364169999999995E-10</c:v>
                </c:pt>
                <c:pt idx="64">
                  <c:v>-1.8216110000000001E-8</c:v>
                </c:pt>
                <c:pt idx="65">
                  <c:v>-3.7205870000000001E-8</c:v>
                </c:pt>
                <c:pt idx="66">
                  <c:v>-5.619562E-8</c:v>
                </c:pt>
                <c:pt idx="67">
                  <c:v>-7.518537E-8</c:v>
                </c:pt>
                <c:pt idx="68">
                  <c:v>-9.4175130000000016E-8</c:v>
                </c:pt>
                <c:pt idx="69">
                  <c:v>-1.0928349999999999E-7</c:v>
                </c:pt>
                <c:pt idx="70">
                  <c:v>-1.080597E-7</c:v>
                </c:pt>
                <c:pt idx="71">
                  <c:v>-1.0683590000000001E-7</c:v>
                </c:pt>
                <c:pt idx="72">
                  <c:v>-1.056121E-7</c:v>
                </c:pt>
                <c:pt idx="73">
                  <c:v>-1.0438820000000002E-7</c:v>
                </c:pt>
                <c:pt idx="74">
                  <c:v>-1.031644E-7</c:v>
                </c:pt>
                <c:pt idx="75">
                  <c:v>-1.0194059999999999E-7</c:v>
                </c:pt>
                <c:pt idx="76">
                  <c:v>-5.9225680000000001E-8</c:v>
                </c:pt>
                <c:pt idx="77">
                  <c:v>-1.1694639999999999E-8</c:v>
                </c:pt>
                <c:pt idx="78">
                  <c:v>3.5836399999999999E-8</c:v>
                </c:pt>
                <c:pt idx="79">
                  <c:v>8.3367449999999999E-8</c:v>
                </c:pt>
                <c:pt idx="80">
                  <c:v>1.308985E-7</c:v>
                </c:pt>
                <c:pt idx="81">
                  <c:v>1.784295E-7</c:v>
                </c:pt>
                <c:pt idx="82">
                  <c:v>1.8180220000000001E-7</c:v>
                </c:pt>
                <c:pt idx="83">
                  <c:v>1.5573289999999999E-7</c:v>
                </c:pt>
                <c:pt idx="84">
                  <c:v>1.2966359999999999E-7</c:v>
                </c:pt>
                <c:pt idx="85">
                  <c:v>1.0359429999999998E-7</c:v>
                </c:pt>
                <c:pt idx="86">
                  <c:v>7.7525009999999998E-8</c:v>
                </c:pt>
                <c:pt idx="87">
                  <c:v>5.1455719999999998E-8</c:v>
                </c:pt>
                <c:pt idx="88">
                  <c:v>2.2478320000000004E-8</c:v>
                </c:pt>
                <c:pt idx="89">
                  <c:v>-1.312595E-8</c:v>
                </c:pt>
                <c:pt idx="90">
                  <c:v>-4.8730230000000001E-8</c:v>
                </c:pt>
                <c:pt idx="91">
                  <c:v>-8.433450000000002E-8</c:v>
                </c:pt>
                <c:pt idx="92">
                  <c:v>-1.1993879999999999E-7</c:v>
                </c:pt>
                <c:pt idx="93">
                  <c:v>-1.555431E-7</c:v>
                </c:pt>
                <c:pt idx="94">
                  <c:v>-1.9047299999999999E-7</c:v>
                </c:pt>
                <c:pt idx="95">
                  <c:v>-1.5871320000000001E-7</c:v>
                </c:pt>
                <c:pt idx="96">
                  <c:v>-1.269535E-7</c:v>
                </c:pt>
                <c:pt idx="97">
                  <c:v>-9.5193659999999996E-8</c:v>
                </c:pt>
                <c:pt idx="98">
                  <c:v>-6.3433870000000002E-8</c:v>
                </c:pt>
                <c:pt idx="99">
                  <c:v>-3.1674080000000002E-8</c:v>
                </c:pt>
                <c:pt idx="100">
                  <c:v>8.5705749999999996E-11</c:v>
                </c:pt>
                <c:pt idx="101">
                  <c:v>-4.2731930000000007E-10</c:v>
                </c:pt>
                <c:pt idx="102">
                  <c:v>-1.3802640000000001E-8</c:v>
                </c:pt>
                <c:pt idx="103">
                  <c:v>-2.7177960000000004E-8</c:v>
                </c:pt>
                <c:pt idx="104">
                  <c:v>-4.0553279999999996E-8</c:v>
                </c:pt>
                <c:pt idx="105">
                  <c:v>-5.3928590000000001E-8</c:v>
                </c:pt>
                <c:pt idx="106">
                  <c:v>-6.7303920000000006E-8</c:v>
                </c:pt>
                <c:pt idx="107">
                  <c:v>-6.7375919999999995E-8</c:v>
                </c:pt>
                <c:pt idx="108">
                  <c:v>-4.9153459999999998E-8</c:v>
                </c:pt>
                <c:pt idx="109">
                  <c:v>-3.0931000000000001E-8</c:v>
                </c:pt>
                <c:pt idx="110">
                  <c:v>-1.2708540000000002E-8</c:v>
                </c:pt>
                <c:pt idx="111">
                  <c:v>5.5139250000000007E-9</c:v>
                </c:pt>
                <c:pt idx="112">
                  <c:v>2.3736389999999997E-8</c:v>
                </c:pt>
                <c:pt idx="113">
                  <c:v>4.1894180000000002E-8</c:v>
                </c:pt>
                <c:pt idx="114">
                  <c:v>5.96075E-8</c:v>
                </c:pt>
                <c:pt idx="115">
                  <c:v>7.732083E-8</c:v>
                </c:pt>
                <c:pt idx="116">
                  <c:v>9.5034150000000004E-8</c:v>
                </c:pt>
                <c:pt idx="117">
                  <c:v>1.127475E-7</c:v>
                </c:pt>
                <c:pt idx="118">
                  <c:v>1.3046080000000001E-7</c:v>
                </c:pt>
                <c:pt idx="119">
                  <c:v>1.4817410000000001E-7</c:v>
                </c:pt>
                <c:pt idx="120">
                  <c:v>1.058145E-7</c:v>
                </c:pt>
                <c:pt idx="121">
                  <c:v>5.1412140000000009E-8</c:v>
                </c:pt>
                <c:pt idx="122">
                  <c:v>-2.9902309999999998E-9</c:v>
                </c:pt>
                <c:pt idx="123">
                  <c:v>-5.7392600000000001E-8</c:v>
                </c:pt>
                <c:pt idx="124">
                  <c:v>-1.11795E-7</c:v>
                </c:pt>
                <c:pt idx="125">
                  <c:v>-1.6619730000000002E-7</c:v>
                </c:pt>
                <c:pt idx="126">
                  <c:v>-1.775364E-7</c:v>
                </c:pt>
                <c:pt idx="127">
                  <c:v>-1.521976E-7</c:v>
                </c:pt>
                <c:pt idx="128">
                  <c:v>-1.268588E-7</c:v>
                </c:pt>
                <c:pt idx="129">
                  <c:v>-1.015201E-7</c:v>
                </c:pt>
                <c:pt idx="130">
                  <c:v>-7.6181290000000005E-8</c:v>
                </c:pt>
                <c:pt idx="131">
                  <c:v>-5.084252E-8</c:v>
                </c:pt>
                <c:pt idx="132">
                  <c:v>-3.9924739999999998E-8</c:v>
                </c:pt>
                <c:pt idx="133">
                  <c:v>-7.2724130000000005E-8</c:v>
                </c:pt>
                <c:pt idx="134">
                  <c:v>-1.055235E-7</c:v>
                </c:pt>
                <c:pt idx="135">
                  <c:v>-1.383229E-7</c:v>
                </c:pt>
                <c:pt idx="136">
                  <c:v>-1.7112230000000002E-7</c:v>
                </c:pt>
                <c:pt idx="137">
                  <c:v>-2.0392169999999999E-7</c:v>
                </c:pt>
                <c:pt idx="138">
                  <c:v>-2.3672110000000001E-7</c:v>
                </c:pt>
                <c:pt idx="139">
                  <c:v>-1.784907E-7</c:v>
                </c:pt>
                <c:pt idx="140">
                  <c:v>-1.1596649999999999E-7</c:v>
                </c:pt>
                <c:pt idx="141">
                  <c:v>-5.3442310000000003E-8</c:v>
                </c:pt>
                <c:pt idx="142">
                  <c:v>9.0818770000000004E-9</c:v>
                </c:pt>
                <c:pt idx="143">
                  <c:v>7.1606060000000005E-8</c:v>
                </c:pt>
                <c:pt idx="144">
                  <c:v>1.3413020000000001E-7</c:v>
                </c:pt>
                <c:pt idx="145">
                  <c:v>1.224492E-7</c:v>
                </c:pt>
                <c:pt idx="146">
                  <c:v>7.3043960000000003E-8</c:v>
                </c:pt>
                <c:pt idx="147">
                  <c:v>2.3638680000000005E-8</c:v>
                </c:pt>
                <c:pt idx="148">
                  <c:v>-2.57666E-8</c:v>
                </c:pt>
                <c:pt idx="149">
                  <c:v>-7.5171879999999995E-8</c:v>
                </c:pt>
                <c:pt idx="150">
                  <c:v>-1.245772E-7</c:v>
                </c:pt>
                <c:pt idx="151">
                  <c:v>-1.5762160000000001E-7</c:v>
                </c:pt>
                <c:pt idx="152">
                  <c:v>-1.6304019999999999E-7</c:v>
                </c:pt>
                <c:pt idx="153">
                  <c:v>-1.6845869999999998E-7</c:v>
                </c:pt>
                <c:pt idx="154">
                  <c:v>-1.7387729999999999E-7</c:v>
                </c:pt>
                <c:pt idx="155">
                  <c:v>-1.7929580000000001E-7</c:v>
                </c:pt>
                <c:pt idx="156">
                  <c:v>-1.8471439999999996E-7</c:v>
                </c:pt>
                <c:pt idx="157">
                  <c:v>-1.8780830000000004E-7</c:v>
                </c:pt>
                <c:pt idx="158">
                  <c:v>-1.6454779999999996E-7</c:v>
                </c:pt>
                <c:pt idx="159">
                  <c:v>-1.412872E-7</c:v>
                </c:pt>
                <c:pt idx="160">
                  <c:v>-1.180267E-7</c:v>
                </c:pt>
                <c:pt idx="161">
                  <c:v>-9.4766120000000002E-8</c:v>
                </c:pt>
                <c:pt idx="162">
                  <c:v>-7.1505559999999997E-8</c:v>
                </c:pt>
                <c:pt idx="163">
                  <c:v>-4.8245010000000003E-8</c:v>
                </c:pt>
                <c:pt idx="164">
                  <c:v>-6.5040090000000001E-8</c:v>
                </c:pt>
                <c:pt idx="165">
                  <c:v>-9.2480360000000014E-8</c:v>
                </c:pt>
                <c:pt idx="166">
                  <c:v>-1.1992060000000001E-7</c:v>
                </c:pt>
                <c:pt idx="167">
                  <c:v>-1.473609E-7</c:v>
                </c:pt>
                <c:pt idx="168">
                  <c:v>-1.7480119999999999E-7</c:v>
                </c:pt>
                <c:pt idx="169">
                  <c:v>-2.022415E-7</c:v>
                </c:pt>
                <c:pt idx="170">
                  <c:v>-1.918978E-7</c:v>
                </c:pt>
                <c:pt idx="171">
                  <c:v>-1.4377009999999999E-7</c:v>
                </c:pt>
                <c:pt idx="172">
                  <c:v>-9.5642430000000002E-8</c:v>
                </c:pt>
                <c:pt idx="173">
                  <c:v>-4.7514769999999998E-8</c:v>
                </c:pt>
                <c:pt idx="174">
                  <c:v>6.1290139999999995E-10</c:v>
                </c:pt>
                <c:pt idx="175">
                  <c:v>4.8740570000000001E-8</c:v>
                </c:pt>
                <c:pt idx="176">
                  <c:v>7.8134489999999994E-8</c:v>
                </c:pt>
                <c:pt idx="177">
                  <c:v>3.703726E-8</c:v>
                </c:pt>
                <c:pt idx="178">
                  <c:v>-4.0599749999999999E-9</c:v>
                </c:pt>
                <c:pt idx="179">
                  <c:v>-4.5157209999999999E-8</c:v>
                </c:pt>
                <c:pt idx="180">
                  <c:v>-8.6254450000000004E-8</c:v>
                </c:pt>
                <c:pt idx="181">
                  <c:v>-1.2735170000000001E-7</c:v>
                </c:pt>
                <c:pt idx="182">
                  <c:v>-1.6844890000000001E-7</c:v>
                </c:pt>
                <c:pt idx="183">
                  <c:v>-1.163169E-7</c:v>
                </c:pt>
                <c:pt idx="184">
                  <c:v>-5.619022E-8</c:v>
                </c:pt>
                <c:pt idx="185">
                  <c:v>3.9364250000000003E-9</c:v>
                </c:pt>
                <c:pt idx="186">
                  <c:v>6.4063069999999998E-8</c:v>
                </c:pt>
                <c:pt idx="187">
                  <c:v>1.241897E-7</c:v>
                </c:pt>
                <c:pt idx="188">
                  <c:v>1.8431639999999999E-7</c:v>
                </c:pt>
                <c:pt idx="189">
                  <c:v>1.7930660000000001E-7</c:v>
                </c:pt>
                <c:pt idx="190">
                  <c:v>1.3636229999999999E-7</c:v>
                </c:pt>
                <c:pt idx="191">
                  <c:v>9.3418090000000005E-8</c:v>
                </c:pt>
                <c:pt idx="192">
                  <c:v>5.0473849999999998E-8</c:v>
                </c:pt>
                <c:pt idx="193">
                  <c:v>7.5296229999999992E-9</c:v>
                </c:pt>
                <c:pt idx="194">
                  <c:v>-3.5414609999999998E-8</c:v>
                </c:pt>
                <c:pt idx="195">
                  <c:v>-7.1901730000000004E-8</c:v>
                </c:pt>
                <c:pt idx="196">
                  <c:v>-9.6074979999999999E-8</c:v>
                </c:pt>
                <c:pt idx="197">
                  <c:v>-1.2024819999999999E-7</c:v>
                </c:pt>
                <c:pt idx="198">
                  <c:v>-1.4442150000000001E-7</c:v>
                </c:pt>
                <c:pt idx="199">
                  <c:v>-1.6859470000000001E-7</c:v>
                </c:pt>
                <c:pt idx="200">
                  <c:v>-1.9276799999999997E-7</c:v>
                </c:pt>
                <c:pt idx="201">
                  <c:v>-2.12828E-7</c:v>
                </c:pt>
                <c:pt idx="202">
                  <c:v>-1.635916E-7</c:v>
                </c:pt>
                <c:pt idx="203">
                  <c:v>-1.143551E-7</c:v>
                </c:pt>
                <c:pt idx="204">
                  <c:v>-6.511866E-8</c:v>
                </c:pt>
                <c:pt idx="205">
                  <c:v>-1.58822E-8</c:v>
                </c:pt>
                <c:pt idx="206">
                  <c:v>3.3354270000000002E-8</c:v>
                </c:pt>
                <c:pt idx="207">
                  <c:v>8.2590730000000001E-8</c:v>
                </c:pt>
                <c:pt idx="208">
                  <c:v>8.6512929999999999E-8</c:v>
                </c:pt>
                <c:pt idx="209">
                  <c:v>7.6742180000000004E-8</c:v>
                </c:pt>
                <c:pt idx="210">
                  <c:v>6.6971429999999996E-8</c:v>
                </c:pt>
                <c:pt idx="211">
                  <c:v>5.7200680000000008E-8</c:v>
                </c:pt>
                <c:pt idx="212">
                  <c:v>4.7429920000000003E-8</c:v>
                </c:pt>
                <c:pt idx="213">
                  <c:v>3.7659170000000001E-8</c:v>
                </c:pt>
                <c:pt idx="214">
                  <c:v>1.408982E-8</c:v>
                </c:pt>
                <c:pt idx="215">
                  <c:v>-2.4370819999999999E-8</c:v>
                </c:pt>
                <c:pt idx="216">
                  <c:v>-6.2831460000000003E-8</c:v>
                </c:pt>
                <c:pt idx="217">
                  <c:v>-1.0129209999999998E-7</c:v>
                </c:pt>
                <c:pt idx="218">
                  <c:v>-1.3975269999999999E-7</c:v>
                </c:pt>
                <c:pt idx="219">
                  <c:v>-1.7821340000000003E-7</c:v>
                </c:pt>
                <c:pt idx="220">
                  <c:v>-1.9620779999999997E-7</c:v>
                </c:pt>
                <c:pt idx="221">
                  <c:v>-1.2968470000000001E-7</c:v>
                </c:pt>
                <c:pt idx="222">
                  <c:v>-6.3161489999999996E-8</c:v>
                </c:pt>
                <c:pt idx="223">
                  <c:v>3.3616770000000002E-9</c:v>
                </c:pt>
                <c:pt idx="224">
                  <c:v>6.9884839999999995E-8</c:v>
                </c:pt>
                <c:pt idx="225">
                  <c:v>1.3640800000000001E-7</c:v>
                </c:pt>
                <c:pt idx="226">
                  <c:v>2.0293119999999999E-7</c:v>
                </c:pt>
                <c:pt idx="227">
                  <c:v>1.494169E-7</c:v>
                </c:pt>
                <c:pt idx="228">
                  <c:v>8.3893969999999994E-8</c:v>
                </c:pt>
                <c:pt idx="229">
                  <c:v>1.8371089999999998E-8</c:v>
                </c:pt>
                <c:pt idx="230">
                  <c:v>-4.7151789999999997E-8</c:v>
                </c:pt>
                <c:pt idx="231">
                  <c:v>-1.1267470000000001E-7</c:v>
                </c:pt>
                <c:pt idx="232">
                  <c:v>-1.781976E-7</c:v>
                </c:pt>
                <c:pt idx="233">
                  <c:v>-1.6477070000000001E-7</c:v>
                </c:pt>
                <c:pt idx="234">
                  <c:v>-1.0357800000000002E-7</c:v>
                </c:pt>
                <c:pt idx="235">
                  <c:v>-4.2385329999999998E-8</c:v>
                </c:pt>
                <c:pt idx="236">
                  <c:v>1.880736E-8</c:v>
                </c:pt>
                <c:pt idx="237">
                  <c:v>8.0000040000000001E-8</c:v>
                </c:pt>
                <c:pt idx="238">
                  <c:v>1.4119270000000001E-7</c:v>
                </c:pt>
                <c:pt idx="239">
                  <c:v>1.6612629999999999E-7</c:v>
                </c:pt>
                <c:pt idx="240">
                  <c:v>1.2004740000000001E-7</c:v>
                </c:pt>
                <c:pt idx="241">
                  <c:v>7.3968519999999998E-8</c:v>
                </c:pt>
                <c:pt idx="242">
                  <c:v>2.7889650000000004E-8</c:v>
                </c:pt>
                <c:pt idx="243">
                  <c:v>-1.8189219999999999E-8</c:v>
                </c:pt>
                <c:pt idx="244">
                  <c:v>-6.4268089999999999E-8</c:v>
                </c:pt>
                <c:pt idx="245">
                  <c:v>-1.088483E-7</c:v>
                </c:pt>
                <c:pt idx="246">
                  <c:v>-1.27151E-7</c:v>
                </c:pt>
                <c:pt idx="247">
                  <c:v>-1.454536E-7</c:v>
                </c:pt>
                <c:pt idx="248">
                  <c:v>-1.637563E-7</c:v>
                </c:pt>
                <c:pt idx="249">
                  <c:v>-1.8205899999999998E-7</c:v>
                </c:pt>
                <c:pt idx="250">
                  <c:v>-2.0036159999999998E-7</c:v>
                </c:pt>
                <c:pt idx="251">
                  <c:v>-2.1866430000000001E-7</c:v>
                </c:pt>
                <c:pt idx="252">
                  <c:v>-1.7027090000000001E-7</c:v>
                </c:pt>
                <c:pt idx="253">
                  <c:v>-1.0195749999999999E-7</c:v>
                </c:pt>
                <c:pt idx="254">
                  <c:v>-3.3644139999999998E-8</c:v>
                </c:pt>
                <c:pt idx="255">
                  <c:v>3.4669240000000001E-8</c:v>
                </c:pt>
                <c:pt idx="256">
                  <c:v>1.0298259999999999E-7</c:v>
                </c:pt>
                <c:pt idx="257">
                  <c:v>1.7129599999999997E-7</c:v>
                </c:pt>
                <c:pt idx="258">
                  <c:v>1.9110679999999998E-7</c:v>
                </c:pt>
                <c:pt idx="259">
                  <c:v>1.596129E-7</c:v>
                </c:pt>
                <c:pt idx="260">
                  <c:v>1.2811889999999999E-7</c:v>
                </c:pt>
                <c:pt idx="261">
                  <c:v>9.6624970000000004E-8</c:v>
                </c:pt>
                <c:pt idx="262">
                  <c:v>6.5131019999999996E-8</c:v>
                </c:pt>
                <c:pt idx="263">
                  <c:v>3.3637070000000001E-8</c:v>
                </c:pt>
                <c:pt idx="264">
                  <c:v>1.5889530000000001E-8</c:v>
                </c:pt>
                <c:pt idx="265">
                  <c:v>5.1786720000000003E-8</c:v>
                </c:pt>
                <c:pt idx="266">
                  <c:v>8.7683909999999997E-8</c:v>
                </c:pt>
                <c:pt idx="267">
                  <c:v>1.2358109999999999E-7</c:v>
                </c:pt>
                <c:pt idx="268">
                  <c:v>1.594783E-7</c:v>
                </c:pt>
                <c:pt idx="269">
                  <c:v>1.953755E-7</c:v>
                </c:pt>
                <c:pt idx="270">
                  <c:v>2.3127270000000001E-7</c:v>
                </c:pt>
                <c:pt idx="271">
                  <c:v>2.0640109999999999E-7</c:v>
                </c:pt>
                <c:pt idx="272">
                  <c:v>1.7631849999999999E-7</c:v>
                </c:pt>
                <c:pt idx="273">
                  <c:v>1.462358E-7</c:v>
                </c:pt>
                <c:pt idx="274">
                  <c:v>1.1615320000000001E-7</c:v>
                </c:pt>
                <c:pt idx="275">
                  <c:v>8.6070530000000006E-8</c:v>
                </c:pt>
                <c:pt idx="276">
                  <c:v>5.5987890000000003E-8</c:v>
                </c:pt>
                <c:pt idx="277">
                  <c:v>2.6048680000000001E-8</c:v>
                </c:pt>
                <c:pt idx="278">
                  <c:v>-3.8094950000000002E-9</c:v>
                </c:pt>
                <c:pt idx="279">
                  <c:v>-3.3667670000000001E-8</c:v>
                </c:pt>
                <c:pt idx="280">
                  <c:v>-6.3525849999999994E-8</c:v>
                </c:pt>
                <c:pt idx="281">
                  <c:v>-9.3384030000000001E-8</c:v>
                </c:pt>
                <c:pt idx="282">
                  <c:v>-1.232422E-7</c:v>
                </c:pt>
                <c:pt idx="283">
                  <c:v>-1.3311570000000001E-7</c:v>
                </c:pt>
                <c:pt idx="284">
                  <c:v>-1.0715580000000001E-7</c:v>
                </c:pt>
                <c:pt idx="285">
                  <c:v>-8.1195839999999997E-8</c:v>
                </c:pt>
                <c:pt idx="286">
                  <c:v>-5.5235909999999997E-8</c:v>
                </c:pt>
                <c:pt idx="287">
                  <c:v>-2.927598E-8</c:v>
                </c:pt>
                <c:pt idx="288">
                  <c:v>-3.3160419999999999E-9</c:v>
                </c:pt>
                <c:pt idx="289">
                  <c:v>2.0108639999999999E-8</c:v>
                </c:pt>
                <c:pt idx="290">
                  <c:v>1.315452E-8</c:v>
                </c:pt>
                <c:pt idx="291">
                  <c:v>6.2004029999999995E-9</c:v>
                </c:pt>
                <c:pt idx="292">
                  <c:v>-7.537156E-10</c:v>
                </c:pt>
                <c:pt idx="293">
                  <c:v>-7.7078340000000003E-9</c:v>
                </c:pt>
                <c:pt idx="294">
                  <c:v>-1.466195E-8</c:v>
                </c:pt>
                <c:pt idx="295">
                  <c:v>-2.1616069999999999E-8</c:v>
                </c:pt>
                <c:pt idx="296">
                  <c:v>-6.2932720000000004E-9</c:v>
                </c:pt>
                <c:pt idx="297">
                  <c:v>1.4703679999999999E-8</c:v>
                </c:pt>
                <c:pt idx="298">
                  <c:v>3.5700629999999998E-8</c:v>
                </c:pt>
                <c:pt idx="299">
                  <c:v>5.6697569999999998E-8</c:v>
                </c:pt>
                <c:pt idx="300">
                  <c:v>7.7694520000000001E-8</c:v>
                </c:pt>
                <c:pt idx="301">
                  <c:v>9.8691470000000018E-8</c:v>
                </c:pt>
                <c:pt idx="302">
                  <c:v>1.1461490000000002E-7</c:v>
                </c:pt>
                <c:pt idx="303">
                  <c:v>1.2579790000000001E-7</c:v>
                </c:pt>
                <c:pt idx="304">
                  <c:v>1.3698090000000001E-7</c:v>
                </c:pt>
                <c:pt idx="305">
                  <c:v>1.4816390000000001E-7</c:v>
                </c:pt>
                <c:pt idx="306">
                  <c:v>1.5934690000000001E-7</c:v>
                </c:pt>
                <c:pt idx="307">
                  <c:v>1.7052990000000001E-7</c:v>
                </c:pt>
                <c:pt idx="308">
                  <c:v>1.6542240000000001E-7</c:v>
                </c:pt>
                <c:pt idx="309">
                  <c:v>1.081684E-7</c:v>
                </c:pt>
                <c:pt idx="310">
                  <c:v>5.0914419999999997E-8</c:v>
                </c:pt>
                <c:pt idx="311">
                  <c:v>-6.3395570000000003E-9</c:v>
                </c:pt>
                <c:pt idx="312">
                  <c:v>-6.3593529999999996E-8</c:v>
                </c:pt>
                <c:pt idx="313">
                  <c:v>-1.2084750000000001E-7</c:v>
                </c:pt>
                <c:pt idx="314">
                  <c:v>-1.781015E-7</c:v>
                </c:pt>
                <c:pt idx="315">
                  <c:v>-1.5726409999999999E-7</c:v>
                </c:pt>
                <c:pt idx="316">
                  <c:v>-1.331696E-7</c:v>
                </c:pt>
                <c:pt idx="317">
                  <c:v>-1.09075E-7</c:v>
                </c:pt>
                <c:pt idx="318">
                  <c:v>-8.4980499999999985E-8</c:v>
                </c:pt>
                <c:pt idx="319">
                  <c:v>-6.0885970000000004E-8</c:v>
                </c:pt>
                <c:pt idx="320">
                  <c:v>-3.679145E-8</c:v>
                </c:pt>
                <c:pt idx="321">
                  <c:v>-3.7844829999999998E-8</c:v>
                </c:pt>
                <c:pt idx="322">
                  <c:v>-5.0623689999999998E-8</c:v>
                </c:pt>
                <c:pt idx="323">
                  <c:v>-6.3402559999999994E-8</c:v>
                </c:pt>
                <c:pt idx="324">
                  <c:v>-7.6181420000000001E-8</c:v>
                </c:pt>
                <c:pt idx="325">
                  <c:v>-8.8960290000000004E-8</c:v>
                </c:pt>
                <c:pt idx="326">
                  <c:v>-1.0173920000000001E-7</c:v>
                </c:pt>
                <c:pt idx="327">
                  <c:v>-8.9160220000000003E-8</c:v>
                </c:pt>
                <c:pt idx="328">
                  <c:v>-3.9331760000000001E-8</c:v>
                </c:pt>
                <c:pt idx="329">
                  <c:v>1.04967E-8</c:v>
                </c:pt>
                <c:pt idx="330">
                  <c:v>6.0325160000000004E-8</c:v>
                </c:pt>
                <c:pt idx="331">
                  <c:v>1.101536E-7</c:v>
                </c:pt>
                <c:pt idx="332">
                  <c:v>1.599821E-7</c:v>
                </c:pt>
                <c:pt idx="333">
                  <c:v>2.040599E-7</c:v>
                </c:pt>
                <c:pt idx="334">
                  <c:v>2.0897939999999998E-7</c:v>
                </c:pt>
                <c:pt idx="335">
                  <c:v>2.1389900000000003E-7</c:v>
                </c:pt>
                <c:pt idx="336">
                  <c:v>2.1881859999999997E-7</c:v>
                </c:pt>
                <c:pt idx="337">
                  <c:v>2.2373810000000001E-7</c:v>
                </c:pt>
                <c:pt idx="338">
                  <c:v>2.2865770000000001E-7</c:v>
                </c:pt>
                <c:pt idx="339">
                  <c:v>2.335773E-7</c:v>
                </c:pt>
                <c:pt idx="340">
                  <c:v>2.2430679999999999E-7</c:v>
                </c:pt>
                <c:pt idx="341">
                  <c:v>2.1257230000000001E-7</c:v>
                </c:pt>
                <c:pt idx="342">
                  <c:v>2.008379E-7</c:v>
                </c:pt>
                <c:pt idx="343">
                  <c:v>1.8910339999999999E-7</c:v>
                </c:pt>
                <c:pt idx="344">
                  <c:v>1.77369E-7</c:v>
                </c:pt>
                <c:pt idx="345">
                  <c:v>1.6563450000000003E-7</c:v>
                </c:pt>
                <c:pt idx="346">
                  <c:v>1.36399E-7</c:v>
                </c:pt>
                <c:pt idx="347">
                  <c:v>9.4283359999999994E-8</c:v>
                </c:pt>
                <c:pt idx="348">
                  <c:v>5.2167719999999991E-8</c:v>
                </c:pt>
                <c:pt idx="349">
                  <c:v>1.005207E-8</c:v>
                </c:pt>
                <c:pt idx="350">
                  <c:v>-3.2063569999999997E-8</c:v>
                </c:pt>
                <c:pt idx="351">
                  <c:v>-7.4179209999999999E-8</c:v>
                </c:pt>
                <c:pt idx="352">
                  <c:v>-9.3097610000000006E-8</c:v>
                </c:pt>
                <c:pt idx="353">
                  <c:v>-5.8152490000000001E-8</c:v>
                </c:pt>
                <c:pt idx="354">
                  <c:v>-2.3207369999999999E-8</c:v>
                </c:pt>
                <c:pt idx="355">
                  <c:v>1.173775E-8</c:v>
                </c:pt>
                <c:pt idx="356">
                  <c:v>4.668287E-8</c:v>
                </c:pt>
                <c:pt idx="357">
                  <c:v>8.1627999999999982E-8</c:v>
                </c:pt>
                <c:pt idx="358">
                  <c:v>1.1428829999999999E-7</c:v>
                </c:pt>
                <c:pt idx="359">
                  <c:v>6.4541299999999998E-8</c:v>
                </c:pt>
                <c:pt idx="360">
                  <c:v>1.479427E-8</c:v>
                </c:pt>
                <c:pt idx="361">
                  <c:v>-3.4952759999999998E-8</c:v>
                </c:pt>
                <c:pt idx="362">
                  <c:v>-8.4699779999999993E-8</c:v>
                </c:pt>
                <c:pt idx="363">
                  <c:v>-1.344468E-7</c:v>
                </c:pt>
                <c:pt idx="364">
                  <c:v>-1.841938E-7</c:v>
                </c:pt>
                <c:pt idx="365">
                  <c:v>-1.5810749999999999E-7</c:v>
                </c:pt>
                <c:pt idx="366">
                  <c:v>-1.071532E-7</c:v>
                </c:pt>
                <c:pt idx="367">
                  <c:v>-5.6198820000000001E-8</c:v>
                </c:pt>
                <c:pt idx="368">
                  <c:v>-5.244469999999999E-9</c:v>
                </c:pt>
                <c:pt idx="369">
                  <c:v>4.5709879999999998E-8</c:v>
                </c:pt>
                <c:pt idx="370">
                  <c:v>9.6664229999999998E-8</c:v>
                </c:pt>
                <c:pt idx="371">
                  <c:v>1.2648500000000001E-7</c:v>
                </c:pt>
                <c:pt idx="372">
                  <c:v>1.334093E-7</c:v>
                </c:pt>
                <c:pt idx="373">
                  <c:v>1.403336E-7</c:v>
                </c:pt>
                <c:pt idx="374">
                  <c:v>1.4725789999999999E-7</c:v>
                </c:pt>
                <c:pt idx="375">
                  <c:v>1.5418220000000001E-7</c:v>
                </c:pt>
                <c:pt idx="376">
                  <c:v>1.611065E-7</c:v>
                </c:pt>
                <c:pt idx="377">
                  <c:v>1.5588839999999999E-7</c:v>
                </c:pt>
                <c:pt idx="378">
                  <c:v>1.044378E-7</c:v>
                </c:pt>
                <c:pt idx="379">
                  <c:v>5.2987160000000001E-8</c:v>
                </c:pt>
                <c:pt idx="380">
                  <c:v>1.536559E-9</c:v>
                </c:pt>
                <c:pt idx="381">
                  <c:v>-4.9914039999999999E-8</c:v>
                </c:pt>
                <c:pt idx="382">
                  <c:v>-1.013646E-7</c:v>
                </c:pt>
                <c:pt idx="383">
                  <c:v>-1.5281519999999999E-7</c:v>
                </c:pt>
                <c:pt idx="384">
                  <c:v>-1.475546E-7</c:v>
                </c:pt>
                <c:pt idx="385">
                  <c:v>-1.384186E-7</c:v>
                </c:pt>
                <c:pt idx="386">
                  <c:v>-1.2928249999999999E-7</c:v>
                </c:pt>
                <c:pt idx="387">
                  <c:v>-1.2014650000000001E-7</c:v>
                </c:pt>
                <c:pt idx="388">
                  <c:v>-1.110105E-7</c:v>
                </c:pt>
                <c:pt idx="389">
                  <c:v>-1.0187439999999998E-7</c:v>
                </c:pt>
                <c:pt idx="390">
                  <c:v>-9.0322219999999997E-8</c:v>
                </c:pt>
                <c:pt idx="391">
                  <c:v>-7.7553069999999996E-8</c:v>
                </c:pt>
                <c:pt idx="392">
                  <c:v>-6.4783919999999994E-8</c:v>
                </c:pt>
                <c:pt idx="393">
                  <c:v>-5.2014760000000002E-8</c:v>
                </c:pt>
                <c:pt idx="394">
                  <c:v>-3.9245610000000001E-8</c:v>
                </c:pt>
                <c:pt idx="395">
                  <c:v>-2.6476449999999999E-8</c:v>
                </c:pt>
                <c:pt idx="396">
                  <c:v>-1.740689E-8</c:v>
                </c:pt>
                <c:pt idx="397">
                  <c:v>-1.4026540000000001E-8</c:v>
                </c:pt>
                <c:pt idx="398">
                  <c:v>-1.0646189999999998E-8</c:v>
                </c:pt>
                <c:pt idx="399">
                  <c:v>-7.2658390000000011E-9</c:v>
                </c:pt>
                <c:pt idx="400">
                  <c:v>-3.8854900000000004E-9</c:v>
                </c:pt>
                <c:pt idx="401">
                  <c:v>-5.0514050000000003E-10</c:v>
                </c:pt>
                <c:pt idx="402">
                  <c:v>5.9262960000000005E-9</c:v>
                </c:pt>
                <c:pt idx="403">
                  <c:v>3.3907540000000001E-8</c:v>
                </c:pt>
                <c:pt idx="404">
                  <c:v>6.1888780000000002E-8</c:v>
                </c:pt>
                <c:pt idx="405">
                  <c:v>8.9870020000000003E-8</c:v>
                </c:pt>
                <c:pt idx="406">
                  <c:v>1.178513E-7</c:v>
                </c:pt>
                <c:pt idx="407">
                  <c:v>1.4583249999999999E-7</c:v>
                </c:pt>
                <c:pt idx="408">
                  <c:v>1.7381369999999999E-7</c:v>
                </c:pt>
                <c:pt idx="409">
                  <c:v>1.6517989999999998E-7</c:v>
                </c:pt>
                <c:pt idx="410">
                  <c:v>1.5033560000000001E-7</c:v>
                </c:pt>
                <c:pt idx="411">
                  <c:v>1.3549119999999999E-7</c:v>
                </c:pt>
                <c:pt idx="412">
                  <c:v>1.206468E-7</c:v>
                </c:pt>
                <c:pt idx="413">
                  <c:v>1.0580250000000001E-7</c:v>
                </c:pt>
                <c:pt idx="414">
                  <c:v>9.0958120000000011E-8</c:v>
                </c:pt>
                <c:pt idx="415">
                  <c:v>5.66331E-8</c:v>
                </c:pt>
                <c:pt idx="416">
                  <c:v>8.6039730000000001E-9</c:v>
                </c:pt>
                <c:pt idx="417">
                  <c:v>-3.9425149999999999E-8</c:v>
                </c:pt>
                <c:pt idx="418">
                  <c:v>-8.7454280000000007E-8</c:v>
                </c:pt>
                <c:pt idx="419">
                  <c:v>-1.3548339999999999E-7</c:v>
                </c:pt>
                <c:pt idx="420">
                  <c:v>-1.8351249999999997E-7</c:v>
                </c:pt>
                <c:pt idx="421">
                  <c:v>-2.0555880000000001E-7</c:v>
                </c:pt>
                <c:pt idx="422">
                  <c:v>-1.7212919999999998E-7</c:v>
                </c:pt>
                <c:pt idx="423">
                  <c:v>-1.386995E-7</c:v>
                </c:pt>
                <c:pt idx="424">
                  <c:v>-1.052699E-7</c:v>
                </c:pt>
                <c:pt idx="425">
                  <c:v>-7.1840300000000003E-8</c:v>
                </c:pt>
                <c:pt idx="426">
                  <c:v>-3.8410680000000003E-8</c:v>
                </c:pt>
                <c:pt idx="427">
                  <c:v>-5.4367709999999999E-9</c:v>
                </c:pt>
                <c:pt idx="428">
                  <c:v>1.9229379999999998E-8</c:v>
                </c:pt>
                <c:pt idx="429">
                  <c:v>4.3895530000000001E-8</c:v>
                </c:pt>
                <c:pt idx="430">
                  <c:v>6.8561680000000006E-8</c:v>
                </c:pt>
                <c:pt idx="431">
                  <c:v>9.3227829999999998E-8</c:v>
                </c:pt>
                <c:pt idx="432">
                  <c:v>1.17894E-7</c:v>
                </c:pt>
                <c:pt idx="433">
                  <c:v>1.4256009999999999E-7</c:v>
                </c:pt>
                <c:pt idx="434">
                  <c:v>1.4758349999999999E-7</c:v>
                </c:pt>
                <c:pt idx="435">
                  <c:v>1.4722809999999999E-7</c:v>
                </c:pt>
                <c:pt idx="436">
                  <c:v>1.4687280000000001E-7</c:v>
                </c:pt>
                <c:pt idx="437">
                  <c:v>1.4651740000000001E-7</c:v>
                </c:pt>
                <c:pt idx="438">
                  <c:v>1.4616200000000001E-7</c:v>
                </c:pt>
                <c:pt idx="439">
                  <c:v>1.4580660000000001E-7</c:v>
                </c:pt>
                <c:pt idx="440">
                  <c:v>1.326657E-7</c:v>
                </c:pt>
                <c:pt idx="441">
                  <c:v>1.0772350000000001E-7</c:v>
                </c:pt>
                <c:pt idx="442">
                  <c:v>8.2781360000000001E-8</c:v>
                </c:pt>
                <c:pt idx="443">
                  <c:v>5.7839199999999997E-8</c:v>
                </c:pt>
                <c:pt idx="444">
                  <c:v>3.2897050000000003E-8</c:v>
                </c:pt>
                <c:pt idx="445">
                  <c:v>7.9548950000000004E-9</c:v>
                </c:pt>
                <c:pt idx="446">
                  <c:v>3.6283099999999996E-3</c:v>
                </c:pt>
                <c:pt idx="447">
                  <c:v>1.7911443333333332E-2</c:v>
                </c:pt>
                <c:pt idx="448">
                  <c:v>3.219458E-2</c:v>
                </c:pt>
                <c:pt idx="449">
                  <c:v>4.6477710000000005E-2</c:v>
                </c:pt>
                <c:pt idx="450">
                  <c:v>6.0760843333333335E-2</c:v>
                </c:pt>
                <c:pt idx="451">
                  <c:v>7.5043976666666665E-2</c:v>
                </c:pt>
                <c:pt idx="452">
                  <c:v>8.9327116666666664E-2</c:v>
                </c:pt>
                <c:pt idx="453">
                  <c:v>0.10808176666666668</c:v>
                </c:pt>
                <c:pt idx="454">
                  <c:v>0.12688160000000001</c:v>
                </c:pt>
                <c:pt idx="455">
                  <c:v>0.1456814333333333</c:v>
                </c:pt>
                <c:pt idx="456">
                  <c:v>0.16448130000000002</c:v>
                </c:pt>
                <c:pt idx="457">
                  <c:v>0.1832811</c:v>
                </c:pt>
                <c:pt idx="458">
                  <c:v>0.20208093333333332</c:v>
                </c:pt>
                <c:pt idx="459">
                  <c:v>0.22245143333333331</c:v>
                </c:pt>
                <c:pt idx="460">
                  <c:v>0.24341480000000001</c:v>
                </c:pt>
                <c:pt idx="461">
                  <c:v>0.26437813333333332</c:v>
                </c:pt>
                <c:pt idx="462">
                  <c:v>0.28534149999999997</c:v>
                </c:pt>
                <c:pt idx="463">
                  <c:v>0.30630486666666662</c:v>
                </c:pt>
                <c:pt idx="464">
                  <c:v>0.32726823333333338</c:v>
                </c:pt>
                <c:pt idx="465">
                  <c:v>0.35086420000000001</c:v>
                </c:pt>
                <c:pt idx="466">
                  <c:v>0.3775133</c:v>
                </c:pt>
                <c:pt idx="467">
                  <c:v>0.40416239999999998</c:v>
                </c:pt>
                <c:pt idx="468">
                  <c:v>0.4308115666666667</c:v>
                </c:pt>
                <c:pt idx="469">
                  <c:v>0.4574607</c:v>
                </c:pt>
                <c:pt idx="470">
                  <c:v>0.48410979999999998</c:v>
                </c:pt>
                <c:pt idx="471">
                  <c:v>0.51337206666666668</c:v>
                </c:pt>
                <c:pt idx="472">
                  <c:v>0.55301846666666676</c:v>
                </c:pt>
                <c:pt idx="473">
                  <c:v>0.59266489999999994</c:v>
                </c:pt>
                <c:pt idx="474">
                  <c:v>0.63231136666666654</c:v>
                </c:pt>
                <c:pt idx="475">
                  <c:v>0.67195780000000005</c:v>
                </c:pt>
                <c:pt idx="476">
                  <c:v>0.71160423333333345</c:v>
                </c:pt>
                <c:pt idx="477">
                  <c:v>0.75125069999999994</c:v>
                </c:pt>
                <c:pt idx="478">
                  <c:v>0.80326029999999993</c:v>
                </c:pt>
                <c:pt idx="479">
                  <c:v>0.85605983333333324</c:v>
                </c:pt>
                <c:pt idx="480">
                  <c:v>0.9088594333333333</c:v>
                </c:pt>
                <c:pt idx="481">
                  <c:v>0.96165900000000004</c:v>
                </c:pt>
                <c:pt idx="482">
                  <c:v>1.0144583333333335</c:v>
                </c:pt>
                <c:pt idx="483">
                  <c:v>1.0672583333333332</c:v>
                </c:pt>
                <c:pt idx="484">
                  <c:v>1.1191783333333334</c:v>
                </c:pt>
                <c:pt idx="485">
                  <c:v>1.1706823333333334</c:v>
                </c:pt>
                <c:pt idx="486">
                  <c:v>1.2221873333333335</c:v>
                </c:pt>
                <c:pt idx="487">
                  <c:v>1.2736916666666667</c:v>
                </c:pt>
                <c:pt idx="488">
                  <c:v>1.3251959999999998</c:v>
                </c:pt>
                <c:pt idx="489">
                  <c:v>1.3767006666666666</c:v>
                </c:pt>
                <c:pt idx="490">
                  <c:v>1.418547</c:v>
                </c:pt>
                <c:pt idx="491">
                  <c:v>1.4469989999999999</c:v>
                </c:pt>
                <c:pt idx="492">
                  <c:v>1.4754503333333331</c:v>
                </c:pt>
                <c:pt idx="493">
                  <c:v>1.5039023333333332</c:v>
                </c:pt>
                <c:pt idx="494">
                  <c:v>1.5323536666666666</c:v>
                </c:pt>
                <c:pt idx="495">
                  <c:v>1.5608056666666668</c:v>
                </c:pt>
                <c:pt idx="496">
                  <c:v>1.5867706666666666</c:v>
                </c:pt>
                <c:pt idx="497">
                  <c:v>1.599685</c:v>
                </c:pt>
                <c:pt idx="498">
                  <c:v>1.6125996666666669</c:v>
                </c:pt>
                <c:pt idx="499">
                  <c:v>1.6255139999999999</c:v>
                </c:pt>
                <c:pt idx="500">
                  <c:v>1.6384286666666668</c:v>
                </c:pt>
                <c:pt idx="501">
                  <c:v>1.651343</c:v>
                </c:pt>
                <c:pt idx="502">
                  <c:v>1.6642573333333335</c:v>
                </c:pt>
                <c:pt idx="503">
                  <c:v>1.6707696666666667</c:v>
                </c:pt>
                <c:pt idx="504">
                  <c:v>1.6765786666666667</c:v>
                </c:pt>
                <c:pt idx="505">
                  <c:v>1.6823870000000001</c:v>
                </c:pt>
                <c:pt idx="506">
                  <c:v>1.6881959999999998</c:v>
                </c:pt>
                <c:pt idx="507">
                  <c:v>1.694005</c:v>
                </c:pt>
                <c:pt idx="508">
                  <c:v>1.6998136666666666</c:v>
                </c:pt>
                <c:pt idx="509">
                  <c:v>1.7037643333333332</c:v>
                </c:pt>
                <c:pt idx="510">
                  <c:v>1.7066826666666666</c:v>
                </c:pt>
                <c:pt idx="511">
                  <c:v>1.7096010000000001</c:v>
                </c:pt>
                <c:pt idx="512">
                  <c:v>1.7125193333333335</c:v>
                </c:pt>
                <c:pt idx="513">
                  <c:v>1.7154376666666664</c:v>
                </c:pt>
                <c:pt idx="514">
                  <c:v>1.718356</c:v>
                </c:pt>
                <c:pt idx="515">
                  <c:v>1.7210513333333333</c:v>
                </c:pt>
                <c:pt idx="516">
                  <c:v>1.7233916666666669</c:v>
                </c:pt>
                <c:pt idx="517">
                  <c:v>1.7257319999999998</c:v>
                </c:pt>
                <c:pt idx="518">
                  <c:v>1.7280723333333334</c:v>
                </c:pt>
                <c:pt idx="519">
                  <c:v>1.7304126666666668</c:v>
                </c:pt>
                <c:pt idx="520">
                  <c:v>1.7327533333333334</c:v>
                </c:pt>
                <c:pt idx="521">
                  <c:v>1.7349886666666665</c:v>
                </c:pt>
                <c:pt idx="522">
                  <c:v>1.7365250000000001</c:v>
                </c:pt>
                <c:pt idx="523">
                  <c:v>1.7380606666666667</c:v>
                </c:pt>
                <c:pt idx="524">
                  <c:v>1.7395973333333334</c:v>
                </c:pt>
                <c:pt idx="525">
                  <c:v>1.7411333333333332</c:v>
                </c:pt>
                <c:pt idx="526">
                  <c:v>1.742669</c:v>
                </c:pt>
                <c:pt idx="527">
                  <c:v>1.7442056666666665</c:v>
                </c:pt>
                <c:pt idx="528">
                  <c:v>1.746642666666667</c:v>
                </c:pt>
                <c:pt idx="529">
                  <c:v>1.7492093333333336</c:v>
                </c:pt>
                <c:pt idx="530">
                  <c:v>1.7517763333333332</c:v>
                </c:pt>
                <c:pt idx="531">
                  <c:v>1.7543433333333331</c:v>
                </c:pt>
                <c:pt idx="532">
                  <c:v>1.7569103333333331</c:v>
                </c:pt>
                <c:pt idx="533">
                  <c:v>1.7594773333333331</c:v>
                </c:pt>
                <c:pt idx="534">
                  <c:v>1.7607926666666665</c:v>
                </c:pt>
                <c:pt idx="535">
                  <c:v>1.7613403333333333</c:v>
                </c:pt>
                <c:pt idx="536">
                  <c:v>1.7618879999999999</c:v>
                </c:pt>
                <c:pt idx="537">
                  <c:v>1.7624356666666667</c:v>
                </c:pt>
                <c:pt idx="538">
                  <c:v>1.7629836666666667</c:v>
                </c:pt>
                <c:pt idx="539">
                  <c:v>1.7635313333333336</c:v>
                </c:pt>
                <c:pt idx="540">
                  <c:v>1.7646633333333333</c:v>
                </c:pt>
                <c:pt idx="541">
                  <c:v>1.7668076666666666</c:v>
                </c:pt>
                <c:pt idx="542">
                  <c:v>1.7689513333333331</c:v>
                </c:pt>
                <c:pt idx="543">
                  <c:v>1.7710950000000001</c:v>
                </c:pt>
                <c:pt idx="544">
                  <c:v>1.7732393333333334</c:v>
                </c:pt>
                <c:pt idx="545">
                  <c:v>1.7753829999999999</c:v>
                </c:pt>
                <c:pt idx="546">
                  <c:v>1.7773830000000002</c:v>
                </c:pt>
                <c:pt idx="547">
                  <c:v>1.7782519999999999</c:v>
                </c:pt>
                <c:pt idx="548">
                  <c:v>1.7791206666666666</c:v>
                </c:pt>
                <c:pt idx="549">
                  <c:v>1.7799893333333332</c:v>
                </c:pt>
                <c:pt idx="550">
                  <c:v>1.7808576666666669</c:v>
                </c:pt>
                <c:pt idx="551">
                  <c:v>1.7817266666666667</c:v>
                </c:pt>
                <c:pt idx="552">
                  <c:v>1.7825953333333331</c:v>
                </c:pt>
                <c:pt idx="553">
                  <c:v>1.7840683333333331</c:v>
                </c:pt>
                <c:pt idx="554">
                  <c:v>1.7856400000000001</c:v>
                </c:pt>
                <c:pt idx="555">
                  <c:v>1.7872110000000001</c:v>
                </c:pt>
                <c:pt idx="556">
                  <c:v>1.7887823333333335</c:v>
                </c:pt>
                <c:pt idx="557">
                  <c:v>1.7903536666666666</c:v>
                </c:pt>
                <c:pt idx="558">
                  <c:v>1.791925</c:v>
                </c:pt>
                <c:pt idx="559">
                  <c:v>1.7934776666666667</c:v>
                </c:pt>
                <c:pt idx="560">
                  <c:v>1.7950183333333332</c:v>
                </c:pt>
                <c:pt idx="561">
                  <c:v>1.7965593333333334</c:v>
                </c:pt>
                <c:pt idx="562">
                  <c:v>1.7981</c:v>
                </c:pt>
                <c:pt idx="563">
                  <c:v>1.7996406666666667</c:v>
                </c:pt>
                <c:pt idx="564">
                  <c:v>1.8011816666666665</c:v>
                </c:pt>
                <c:pt idx="565">
                  <c:v>1.8024123333333335</c:v>
                </c:pt>
                <c:pt idx="566">
                  <c:v>1.8030876666666666</c:v>
                </c:pt>
                <c:pt idx="567">
                  <c:v>1.8037623333333332</c:v>
                </c:pt>
                <c:pt idx="568">
                  <c:v>1.8044370000000001</c:v>
                </c:pt>
                <c:pt idx="569">
                  <c:v>1.8051116666666667</c:v>
                </c:pt>
                <c:pt idx="570">
                  <c:v>1.8057866666666669</c:v>
                </c:pt>
                <c:pt idx="571">
                  <c:v>1.806548</c:v>
                </c:pt>
                <c:pt idx="572">
                  <c:v>1.8080256666666668</c:v>
                </c:pt>
                <c:pt idx="573">
                  <c:v>1.8095030000000001</c:v>
                </c:pt>
                <c:pt idx="574">
                  <c:v>1.810981</c:v>
                </c:pt>
                <c:pt idx="575">
                  <c:v>1.8124583333333335</c:v>
                </c:pt>
                <c:pt idx="576">
                  <c:v>1.813936</c:v>
                </c:pt>
                <c:pt idx="577">
                  <c:v>1.8154133333333331</c:v>
                </c:pt>
                <c:pt idx="578">
                  <c:v>1.8161620000000001</c:v>
                </c:pt>
                <c:pt idx="579">
                  <c:v>1.8167906666666667</c:v>
                </c:pt>
                <c:pt idx="580">
                  <c:v>1.8174193333333335</c:v>
                </c:pt>
                <c:pt idx="581">
                  <c:v>1.8180480000000001</c:v>
                </c:pt>
                <c:pt idx="582">
                  <c:v>1.8186769999999999</c:v>
                </c:pt>
                <c:pt idx="583">
                  <c:v>1.8193053333333333</c:v>
                </c:pt>
                <c:pt idx="584">
                  <c:v>1.8206973333333334</c:v>
                </c:pt>
                <c:pt idx="585">
                  <c:v>1.8225753333333332</c:v>
                </c:pt>
                <c:pt idx="586">
                  <c:v>1.8244533333333333</c:v>
                </c:pt>
                <c:pt idx="587">
                  <c:v>1.8263316666666667</c:v>
                </c:pt>
                <c:pt idx="588">
                  <c:v>1.8282096666666667</c:v>
                </c:pt>
                <c:pt idx="589">
                  <c:v>1.8300876666666668</c:v>
                </c:pt>
                <c:pt idx="590">
                  <c:v>1.830881</c:v>
                </c:pt>
                <c:pt idx="591">
                  <c:v>1.8297726666666667</c:v>
                </c:pt>
                <c:pt idx="592">
                  <c:v>1.8286640000000001</c:v>
                </c:pt>
                <c:pt idx="593">
                  <c:v>1.8275553333333334</c:v>
                </c:pt>
                <c:pt idx="594">
                  <c:v>1.8264466666666666</c:v>
                </c:pt>
                <c:pt idx="595">
                  <c:v>1.8253376666666667</c:v>
                </c:pt>
                <c:pt idx="596">
                  <c:v>1.8247549999999999</c:v>
                </c:pt>
                <c:pt idx="597">
                  <c:v>1.828144</c:v>
                </c:pt>
                <c:pt idx="598">
                  <c:v>1.8315323333333333</c:v>
                </c:pt>
                <c:pt idx="599">
                  <c:v>1.8349213333333332</c:v>
                </c:pt>
                <c:pt idx="600">
                  <c:v>1.8383099999999999</c:v>
                </c:pt>
                <c:pt idx="601">
                  <c:v>1.8416986666666666</c:v>
                </c:pt>
                <c:pt idx="602">
                  <c:v>1.8450873333333335</c:v>
                </c:pt>
                <c:pt idx="603">
                  <c:v>1.8452120000000001</c:v>
                </c:pt>
                <c:pt idx="604">
                  <c:v>1.8448536666666666</c:v>
                </c:pt>
                <c:pt idx="605">
                  <c:v>1.844495</c:v>
                </c:pt>
                <c:pt idx="606">
                  <c:v>1.8441363333333332</c:v>
                </c:pt>
                <c:pt idx="607">
                  <c:v>1.8437773333333334</c:v>
                </c:pt>
                <c:pt idx="608">
                  <c:v>1.8434186666666665</c:v>
                </c:pt>
                <c:pt idx="609">
                  <c:v>1.8433946666666667</c:v>
                </c:pt>
                <c:pt idx="610">
                  <c:v>1.8435703333333333</c:v>
                </c:pt>
                <c:pt idx="611">
                  <c:v>1.8437453333333333</c:v>
                </c:pt>
                <c:pt idx="612">
                  <c:v>1.8439209999999999</c:v>
                </c:pt>
                <c:pt idx="613">
                  <c:v>1.8440966666666665</c:v>
                </c:pt>
                <c:pt idx="614">
                  <c:v>1.8442720000000001</c:v>
                </c:pt>
                <c:pt idx="615">
                  <c:v>1.8443596666666666</c:v>
                </c:pt>
                <c:pt idx="616">
                  <c:v>1.8443046666666667</c:v>
                </c:pt>
                <c:pt idx="617">
                  <c:v>1.8442496666666666</c:v>
                </c:pt>
                <c:pt idx="618">
                  <c:v>1.8441946666666666</c:v>
                </c:pt>
                <c:pt idx="619">
                  <c:v>1.8441400000000001</c:v>
                </c:pt>
                <c:pt idx="620">
                  <c:v>1.844085</c:v>
                </c:pt>
                <c:pt idx="621">
                  <c:v>1.8443543333333334</c:v>
                </c:pt>
                <c:pt idx="622">
                  <c:v>1.8466323333333332</c:v>
                </c:pt>
                <c:pt idx="623">
                  <c:v>1.848911</c:v>
                </c:pt>
                <c:pt idx="624">
                  <c:v>1.851189</c:v>
                </c:pt>
                <c:pt idx="625">
                  <c:v>1.853467</c:v>
                </c:pt>
                <c:pt idx="626">
                  <c:v>1.8557453333333331</c:v>
                </c:pt>
                <c:pt idx="627">
                  <c:v>1.8580236666666667</c:v>
                </c:pt>
                <c:pt idx="628">
                  <c:v>1.8560953333333334</c:v>
                </c:pt>
                <c:pt idx="629">
                  <c:v>1.8536793333333332</c:v>
                </c:pt>
                <c:pt idx="630">
                  <c:v>1.8512633333333335</c:v>
                </c:pt>
                <c:pt idx="631">
                  <c:v>1.8488469999999999</c:v>
                </c:pt>
                <c:pt idx="632">
                  <c:v>1.8464309999999999</c:v>
                </c:pt>
                <c:pt idx="633">
                  <c:v>1.8440146666666666</c:v>
                </c:pt>
                <c:pt idx="634">
                  <c:v>1.8446626666666666</c:v>
                </c:pt>
                <c:pt idx="635">
                  <c:v>1.8469229999999996</c:v>
                </c:pt>
                <c:pt idx="636">
                  <c:v>1.8491843333333333</c:v>
                </c:pt>
                <c:pt idx="637">
                  <c:v>1.8514453333333334</c:v>
                </c:pt>
                <c:pt idx="638">
                  <c:v>1.8537063333333335</c:v>
                </c:pt>
                <c:pt idx="639">
                  <c:v>1.8559669999999999</c:v>
                </c:pt>
                <c:pt idx="640">
                  <c:v>1.8572940000000002</c:v>
                </c:pt>
                <c:pt idx="641">
                  <c:v>1.8572980000000001</c:v>
                </c:pt>
                <c:pt idx="642">
                  <c:v>1.8573016666666666</c:v>
                </c:pt>
                <c:pt idx="643">
                  <c:v>1.8573060000000001</c:v>
                </c:pt>
                <c:pt idx="644">
                  <c:v>1.85731</c:v>
                </c:pt>
                <c:pt idx="645">
                  <c:v>1.8573136666666665</c:v>
                </c:pt>
                <c:pt idx="646">
                  <c:v>1.8572646666666666</c:v>
                </c:pt>
                <c:pt idx="647">
                  <c:v>1.8569636666666669</c:v>
                </c:pt>
                <c:pt idx="648">
                  <c:v>1.856663</c:v>
                </c:pt>
                <c:pt idx="649">
                  <c:v>1.8563620000000001</c:v>
                </c:pt>
                <c:pt idx="650">
                  <c:v>1.8560609999999997</c:v>
                </c:pt>
                <c:pt idx="651">
                  <c:v>1.8557600000000001</c:v>
                </c:pt>
                <c:pt idx="652">
                  <c:v>1.8554593333333333</c:v>
                </c:pt>
                <c:pt idx="653">
                  <c:v>1.8544539999999998</c:v>
                </c:pt>
                <c:pt idx="654">
                  <c:v>1.8533999999999999</c:v>
                </c:pt>
                <c:pt idx="655">
                  <c:v>1.8523466666666666</c:v>
                </c:pt>
                <c:pt idx="656">
                  <c:v>1.8512930000000001</c:v>
                </c:pt>
                <c:pt idx="657">
                  <c:v>1.8502393333333333</c:v>
                </c:pt>
                <c:pt idx="658">
                  <c:v>1.8491853333333335</c:v>
                </c:pt>
                <c:pt idx="659">
                  <c:v>1.8487803333333332</c:v>
                </c:pt>
                <c:pt idx="660">
                  <c:v>1.8486553333333333</c:v>
                </c:pt>
                <c:pt idx="661">
                  <c:v>1.8485310000000001</c:v>
                </c:pt>
                <c:pt idx="662">
                  <c:v>1.848406</c:v>
                </c:pt>
                <c:pt idx="663">
                  <c:v>1.8482813333333332</c:v>
                </c:pt>
                <c:pt idx="664">
                  <c:v>1.8481563333333331</c:v>
                </c:pt>
                <c:pt idx="665">
                  <c:v>1.8471663333333332</c:v>
                </c:pt>
                <c:pt idx="666">
                  <c:v>1.8451636666666669</c:v>
                </c:pt>
                <c:pt idx="667">
                  <c:v>1.8431610000000003</c:v>
                </c:pt>
                <c:pt idx="668">
                  <c:v>1.8411583333333332</c:v>
                </c:pt>
                <c:pt idx="669">
                  <c:v>1.839156</c:v>
                </c:pt>
                <c:pt idx="670">
                  <c:v>1.8371533333333332</c:v>
                </c:pt>
                <c:pt idx="671">
                  <c:v>1.8347693333333333</c:v>
                </c:pt>
                <c:pt idx="672">
                  <c:v>1.831072</c:v>
                </c:pt>
                <c:pt idx="673">
                  <c:v>1.8273743333333332</c:v>
                </c:pt>
                <c:pt idx="674">
                  <c:v>1.823677</c:v>
                </c:pt>
                <c:pt idx="675">
                  <c:v>1.8199793333333334</c:v>
                </c:pt>
                <c:pt idx="676">
                  <c:v>1.8162816666666668</c:v>
                </c:pt>
                <c:pt idx="677">
                  <c:v>1.8125843333333336</c:v>
                </c:pt>
                <c:pt idx="678">
                  <c:v>1.8090820000000001</c:v>
                </c:pt>
                <c:pt idx="679">
                  <c:v>1.8055816666666669</c:v>
                </c:pt>
                <c:pt idx="680">
                  <c:v>1.8020816666666668</c:v>
                </c:pt>
                <c:pt idx="681">
                  <c:v>1.7985813333333331</c:v>
                </c:pt>
                <c:pt idx="682">
                  <c:v>1.7950813333333333</c:v>
                </c:pt>
                <c:pt idx="683">
                  <c:v>1.7915809999999999</c:v>
                </c:pt>
                <c:pt idx="684">
                  <c:v>1.7869886666666668</c:v>
                </c:pt>
                <c:pt idx="685">
                  <c:v>1.7820423333333333</c:v>
                </c:pt>
                <c:pt idx="686">
                  <c:v>1.7770960000000002</c:v>
                </c:pt>
                <c:pt idx="687">
                  <c:v>1.7721496666666665</c:v>
                </c:pt>
                <c:pt idx="688">
                  <c:v>1.7672033333333335</c:v>
                </c:pt>
                <c:pt idx="689">
                  <c:v>1.762257</c:v>
                </c:pt>
                <c:pt idx="690">
                  <c:v>1.7566503333333332</c:v>
                </c:pt>
                <c:pt idx="691">
                  <c:v>1.7504396666666666</c:v>
                </c:pt>
                <c:pt idx="692">
                  <c:v>1.7442286666666664</c:v>
                </c:pt>
                <c:pt idx="693">
                  <c:v>1.7380180000000001</c:v>
                </c:pt>
                <c:pt idx="694">
                  <c:v>1.7318069999999999</c:v>
                </c:pt>
                <c:pt idx="695">
                  <c:v>1.7255963333333331</c:v>
                </c:pt>
                <c:pt idx="696">
                  <c:v>1.7191113333333334</c:v>
                </c:pt>
                <c:pt idx="697">
                  <c:v>1.7119546666666665</c:v>
                </c:pt>
                <c:pt idx="698">
                  <c:v>1.7047976666666667</c:v>
                </c:pt>
                <c:pt idx="699">
                  <c:v>1.6976413333333333</c:v>
                </c:pt>
                <c:pt idx="700">
                  <c:v>1.6904846666666666</c:v>
                </c:pt>
                <c:pt idx="701">
                  <c:v>1.6833280000000002</c:v>
                </c:pt>
                <c:pt idx="702">
                  <c:v>1.6762589999999999</c:v>
                </c:pt>
                <c:pt idx="703">
                  <c:v>1.6706183333333333</c:v>
                </c:pt>
                <c:pt idx="704">
                  <c:v>1.6649776666666665</c:v>
                </c:pt>
                <c:pt idx="705">
                  <c:v>1.6593373333333332</c:v>
                </c:pt>
                <c:pt idx="706">
                  <c:v>1.6536966666666668</c:v>
                </c:pt>
                <c:pt idx="707">
                  <c:v>1.6480556666666668</c:v>
                </c:pt>
                <c:pt idx="708">
                  <c:v>1.6424153333333333</c:v>
                </c:pt>
                <c:pt idx="709">
                  <c:v>1.6351443333333335</c:v>
                </c:pt>
                <c:pt idx="710">
                  <c:v>1.6275336666666664</c:v>
                </c:pt>
                <c:pt idx="711">
                  <c:v>1.6199239999999999</c:v>
                </c:pt>
                <c:pt idx="712">
                  <c:v>1.6123136666666664</c:v>
                </c:pt>
                <c:pt idx="713">
                  <c:v>1.6047036666666668</c:v>
                </c:pt>
                <c:pt idx="714">
                  <c:v>1.5970933333333333</c:v>
                </c:pt>
                <c:pt idx="715">
                  <c:v>1.5900333333333334</c:v>
                </c:pt>
                <c:pt idx="716">
                  <c:v>1.5833423333333334</c:v>
                </c:pt>
                <c:pt idx="717">
                  <c:v>1.5766513333333334</c:v>
                </c:pt>
                <c:pt idx="718">
                  <c:v>1.5699606666666668</c:v>
                </c:pt>
                <c:pt idx="719">
                  <c:v>1.5632693333333334</c:v>
                </c:pt>
                <c:pt idx="720">
                  <c:v>1.5565786666666668</c:v>
                </c:pt>
                <c:pt idx="721">
                  <c:v>1.5512750000000002</c:v>
                </c:pt>
                <c:pt idx="722">
                  <c:v>1.5483436666666666</c:v>
                </c:pt>
                <c:pt idx="723">
                  <c:v>1.5454126666666665</c:v>
                </c:pt>
                <c:pt idx="724">
                  <c:v>1.5424809999999998</c:v>
                </c:pt>
                <c:pt idx="725">
                  <c:v>1.5395500000000002</c:v>
                </c:pt>
                <c:pt idx="726">
                  <c:v>1.5366183333333332</c:v>
                </c:pt>
                <c:pt idx="727">
                  <c:v>1.5332053333333333</c:v>
                </c:pt>
                <c:pt idx="728">
                  <c:v>1.5268810000000002</c:v>
                </c:pt>
                <c:pt idx="729">
                  <c:v>1.5205569999999999</c:v>
                </c:pt>
                <c:pt idx="730">
                  <c:v>1.5142323333333332</c:v>
                </c:pt>
                <c:pt idx="731">
                  <c:v>1.5079079999999998</c:v>
                </c:pt>
                <c:pt idx="732">
                  <c:v>1.5015836666666666</c:v>
                </c:pt>
                <c:pt idx="733">
                  <c:v>1.4952593333333333</c:v>
                </c:pt>
                <c:pt idx="734">
                  <c:v>1.4920936666666667</c:v>
                </c:pt>
                <c:pt idx="735">
                  <c:v>1.4892209999999999</c:v>
                </c:pt>
                <c:pt idx="736">
                  <c:v>1.486348666666667</c:v>
                </c:pt>
                <c:pt idx="737">
                  <c:v>1.4834760000000002</c:v>
                </c:pt>
                <c:pt idx="738">
                  <c:v>1.4806033333333335</c:v>
                </c:pt>
                <c:pt idx="739">
                  <c:v>1.4777310000000001</c:v>
                </c:pt>
                <c:pt idx="740">
                  <c:v>1.4745350000000002</c:v>
                </c:pt>
                <c:pt idx="741">
                  <c:v>1.4711936666666665</c:v>
                </c:pt>
                <c:pt idx="742">
                  <c:v>1.4678523333333331</c:v>
                </c:pt>
                <c:pt idx="743">
                  <c:v>1.4645106666666665</c:v>
                </c:pt>
                <c:pt idx="744">
                  <c:v>1.4611689999999999</c:v>
                </c:pt>
                <c:pt idx="745">
                  <c:v>1.4578280000000001</c:v>
                </c:pt>
                <c:pt idx="746">
                  <c:v>1.4529406666666667</c:v>
                </c:pt>
                <c:pt idx="747">
                  <c:v>1.4462740000000001</c:v>
                </c:pt>
                <c:pt idx="748">
                  <c:v>1.4396073333333332</c:v>
                </c:pt>
                <c:pt idx="749">
                  <c:v>1.4329406666666669</c:v>
                </c:pt>
                <c:pt idx="750">
                  <c:v>1.4262746666666668</c:v>
                </c:pt>
                <c:pt idx="751">
                  <c:v>1.4196080000000002</c:v>
                </c:pt>
                <c:pt idx="752">
                  <c:v>1.4142060000000001</c:v>
                </c:pt>
                <c:pt idx="753">
                  <c:v>1.4127890000000001</c:v>
                </c:pt>
                <c:pt idx="754">
                  <c:v>1.4113720000000001</c:v>
                </c:pt>
                <c:pt idx="755">
                  <c:v>1.4099550000000001</c:v>
                </c:pt>
                <c:pt idx="756">
                  <c:v>1.4085380000000001</c:v>
                </c:pt>
                <c:pt idx="757">
                  <c:v>1.4071210000000001</c:v>
                </c:pt>
                <c:pt idx="758">
                  <c:v>1.4058183333333334</c:v>
                </c:pt>
                <c:pt idx="759">
                  <c:v>1.4107963333333331</c:v>
                </c:pt>
                <c:pt idx="760">
                  <c:v>1.4157736666666665</c:v>
                </c:pt>
                <c:pt idx="761">
                  <c:v>1.4207516666666666</c:v>
                </c:pt>
                <c:pt idx="762">
                  <c:v>1.4257290000000002</c:v>
                </c:pt>
                <c:pt idx="763">
                  <c:v>1.4307066666666666</c:v>
                </c:pt>
                <c:pt idx="764">
                  <c:v>1.4356846666666667</c:v>
                </c:pt>
                <c:pt idx="765">
                  <c:v>1.4416770000000001</c:v>
                </c:pt>
                <c:pt idx="766">
                  <c:v>1.4479300000000002</c:v>
                </c:pt>
                <c:pt idx="767">
                  <c:v>1.4541833333333332</c:v>
                </c:pt>
                <c:pt idx="768">
                  <c:v>1.4604359999999998</c:v>
                </c:pt>
                <c:pt idx="769">
                  <c:v>1.4666889999999999</c:v>
                </c:pt>
                <c:pt idx="770">
                  <c:v>1.4729416666666666</c:v>
                </c:pt>
                <c:pt idx="771">
                  <c:v>1.4768459999999999</c:v>
                </c:pt>
                <c:pt idx="772">
                  <c:v>1.4790219999999998</c:v>
                </c:pt>
                <c:pt idx="773">
                  <c:v>1.481198</c:v>
                </c:pt>
                <c:pt idx="774">
                  <c:v>1.4833736666666664</c:v>
                </c:pt>
                <c:pt idx="775">
                  <c:v>1.4855496666666665</c:v>
                </c:pt>
                <c:pt idx="776">
                  <c:v>1.4877253333333333</c:v>
                </c:pt>
                <c:pt idx="777">
                  <c:v>1.4883906666666666</c:v>
                </c:pt>
                <c:pt idx="778">
                  <c:v>1.4863216666666668</c:v>
                </c:pt>
                <c:pt idx="779">
                  <c:v>1.4842523333333333</c:v>
                </c:pt>
                <c:pt idx="780">
                  <c:v>1.4821833333333334</c:v>
                </c:pt>
                <c:pt idx="781">
                  <c:v>1.4801143333333335</c:v>
                </c:pt>
                <c:pt idx="782">
                  <c:v>1.4780453333333332</c:v>
                </c:pt>
                <c:pt idx="783">
                  <c:v>1.4750436666666669</c:v>
                </c:pt>
                <c:pt idx="784">
                  <c:v>1.4661623333333333</c:v>
                </c:pt>
                <c:pt idx="785">
                  <c:v>1.4572816666666668</c:v>
                </c:pt>
                <c:pt idx="786">
                  <c:v>1.4484006666666669</c:v>
                </c:pt>
                <c:pt idx="787">
                  <c:v>1.4395196666666668</c:v>
                </c:pt>
                <c:pt idx="788">
                  <c:v>1.4306386666666668</c:v>
                </c:pt>
                <c:pt idx="789">
                  <c:v>1.4217576666666669</c:v>
                </c:pt>
                <c:pt idx="790">
                  <c:v>1.413694666666667</c:v>
                </c:pt>
                <c:pt idx="791">
                  <c:v>1.4057033333333333</c:v>
                </c:pt>
                <c:pt idx="792">
                  <c:v>1.3977123333333334</c:v>
                </c:pt>
                <c:pt idx="793">
                  <c:v>1.3897213333333334</c:v>
                </c:pt>
                <c:pt idx="794">
                  <c:v>1.3817303333333335</c:v>
                </c:pt>
                <c:pt idx="795">
                  <c:v>1.3737393333333332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Sheet1!$N$21</c:f>
              <c:strCache>
                <c:ptCount val="1"/>
                <c:pt idx="0">
                  <c:v>Marigold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Sheet1!$C$2:$C$797</c:f>
              <c:numCache>
                <c:formatCode>General</c:formatCode>
                <c:ptCount val="796"/>
                <c:pt idx="0">
                  <c:v>1.0280946666666666</c:v>
                </c:pt>
                <c:pt idx="1">
                  <c:v>1.0265693333333334</c:v>
                </c:pt>
                <c:pt idx="2">
                  <c:v>1.0250436666666667</c:v>
                </c:pt>
                <c:pt idx="3">
                  <c:v>1.0235179999999999</c:v>
                </c:pt>
                <c:pt idx="4">
                  <c:v>1.0219923333333332</c:v>
                </c:pt>
                <c:pt idx="5">
                  <c:v>1.020467</c:v>
                </c:pt>
                <c:pt idx="6">
                  <c:v>1.0173989999999999</c:v>
                </c:pt>
                <c:pt idx="7">
                  <c:v>1.0069053333333333</c:v>
                </c:pt>
                <c:pt idx="8">
                  <c:v>0.99641183333333327</c:v>
                </c:pt>
                <c:pt idx="9">
                  <c:v>0.98591830000000014</c:v>
                </c:pt>
                <c:pt idx="10">
                  <c:v>0.9754248333333333</c:v>
                </c:pt>
                <c:pt idx="11">
                  <c:v>0.96493139999999988</c:v>
                </c:pt>
                <c:pt idx="12">
                  <c:v>0.95443786666666675</c:v>
                </c:pt>
                <c:pt idx="13">
                  <c:v>0.93315653333333337</c:v>
                </c:pt>
                <c:pt idx="14">
                  <c:v>0.91030566666666679</c:v>
                </c:pt>
                <c:pt idx="15">
                  <c:v>0.88745476666666667</c:v>
                </c:pt>
                <c:pt idx="16">
                  <c:v>0.86460386666666678</c:v>
                </c:pt>
                <c:pt idx="17">
                  <c:v>0.84175300000000008</c:v>
                </c:pt>
                <c:pt idx="18">
                  <c:v>0.81890216666666671</c:v>
                </c:pt>
                <c:pt idx="19">
                  <c:v>0.79829903333333319</c:v>
                </c:pt>
                <c:pt idx="20">
                  <c:v>0.77936423333333327</c:v>
                </c:pt>
                <c:pt idx="21">
                  <c:v>0.7604295333333333</c:v>
                </c:pt>
                <c:pt idx="22">
                  <c:v>0.74149476666666658</c:v>
                </c:pt>
                <c:pt idx="23">
                  <c:v>0.72255996666666666</c:v>
                </c:pt>
                <c:pt idx="24">
                  <c:v>0.70362526666666669</c:v>
                </c:pt>
                <c:pt idx="25">
                  <c:v>0.68583253333333338</c:v>
                </c:pt>
                <c:pt idx="26">
                  <c:v>0.67105026666666667</c:v>
                </c:pt>
                <c:pt idx="27">
                  <c:v>0.65626793333333333</c:v>
                </c:pt>
                <c:pt idx="28">
                  <c:v>0.6414856333333333</c:v>
                </c:pt>
                <c:pt idx="29">
                  <c:v>0.62670329999999996</c:v>
                </c:pt>
                <c:pt idx="30">
                  <c:v>0.61192103333333325</c:v>
                </c:pt>
                <c:pt idx="31">
                  <c:v>0.59713873333333334</c:v>
                </c:pt>
                <c:pt idx="32">
                  <c:v>0.58780270000000001</c:v>
                </c:pt>
                <c:pt idx="33">
                  <c:v>0.57860049999999996</c:v>
                </c:pt>
                <c:pt idx="34">
                  <c:v>0.56939830000000002</c:v>
                </c:pt>
                <c:pt idx="35">
                  <c:v>0.56019606666666666</c:v>
                </c:pt>
                <c:pt idx="36">
                  <c:v>0.55099390000000004</c:v>
                </c:pt>
                <c:pt idx="37">
                  <c:v>0.54179169999999999</c:v>
                </c:pt>
                <c:pt idx="38">
                  <c:v>0.53312126666666659</c:v>
                </c:pt>
                <c:pt idx="39">
                  <c:v>0.52470333333333341</c:v>
                </c:pt>
                <c:pt idx="40">
                  <c:v>0.51628546666666664</c:v>
                </c:pt>
                <c:pt idx="41">
                  <c:v>0.50786759999999997</c:v>
                </c:pt>
                <c:pt idx="42">
                  <c:v>0.49944973333333337</c:v>
                </c:pt>
                <c:pt idx="43">
                  <c:v>0.49103183333333339</c:v>
                </c:pt>
                <c:pt idx="44">
                  <c:v>0.48400893333333334</c:v>
                </c:pt>
                <c:pt idx="45">
                  <c:v>0.47926193333333328</c:v>
                </c:pt>
                <c:pt idx="46">
                  <c:v>0.47451493333333333</c:v>
                </c:pt>
                <c:pt idx="47">
                  <c:v>0.46976793333333333</c:v>
                </c:pt>
                <c:pt idx="48">
                  <c:v>0.4650209666666667</c:v>
                </c:pt>
                <c:pt idx="49">
                  <c:v>0.46027396666666665</c:v>
                </c:pt>
                <c:pt idx="50">
                  <c:v>0.45586656666666664</c:v>
                </c:pt>
                <c:pt idx="51">
                  <c:v>0.45521083333333334</c:v>
                </c:pt>
                <c:pt idx="52">
                  <c:v>0.45455513333333331</c:v>
                </c:pt>
                <c:pt idx="53">
                  <c:v>0.45389940000000001</c:v>
                </c:pt>
                <c:pt idx="54">
                  <c:v>0.45324363333333334</c:v>
                </c:pt>
                <c:pt idx="55">
                  <c:v>0.45258793333333336</c:v>
                </c:pt>
                <c:pt idx="56">
                  <c:v>0.45193220000000006</c:v>
                </c:pt>
                <c:pt idx="57">
                  <c:v>0.44982246666666664</c:v>
                </c:pt>
                <c:pt idx="58">
                  <c:v>0.44731693333333333</c:v>
                </c:pt>
                <c:pt idx="59">
                  <c:v>0.44481140000000002</c:v>
                </c:pt>
                <c:pt idx="60">
                  <c:v>0.44230583333333334</c:v>
                </c:pt>
                <c:pt idx="61">
                  <c:v>0.43980026666666666</c:v>
                </c:pt>
                <c:pt idx="62">
                  <c:v>0.43729473333333341</c:v>
                </c:pt>
                <c:pt idx="63">
                  <c:v>0.4346651666666666</c:v>
                </c:pt>
                <c:pt idx="64">
                  <c:v>0.43190599999999996</c:v>
                </c:pt>
                <c:pt idx="65">
                  <c:v>0.42914686666666668</c:v>
                </c:pt>
                <c:pt idx="66">
                  <c:v>0.42638766666666666</c:v>
                </c:pt>
                <c:pt idx="67">
                  <c:v>0.42362849999999996</c:v>
                </c:pt>
                <c:pt idx="68">
                  <c:v>0.42086933333333332</c:v>
                </c:pt>
                <c:pt idx="69">
                  <c:v>0.41762203333333331</c:v>
                </c:pt>
                <c:pt idx="70">
                  <c:v>0.41232069999999998</c:v>
                </c:pt>
                <c:pt idx="71">
                  <c:v>0.40701940000000003</c:v>
                </c:pt>
                <c:pt idx="72">
                  <c:v>0.40171810000000002</c:v>
                </c:pt>
                <c:pt idx="73">
                  <c:v>0.39641676666666664</c:v>
                </c:pt>
                <c:pt idx="74">
                  <c:v>0.39111546666666669</c:v>
                </c:pt>
                <c:pt idx="75">
                  <c:v>0.38581413333333336</c:v>
                </c:pt>
                <c:pt idx="76">
                  <c:v>0.37954193333333325</c:v>
                </c:pt>
                <c:pt idx="77">
                  <c:v>0.37315703333333339</c:v>
                </c:pt>
                <c:pt idx="78">
                  <c:v>0.36677209999999999</c:v>
                </c:pt>
                <c:pt idx="79">
                  <c:v>0.36038719999999996</c:v>
                </c:pt>
                <c:pt idx="80">
                  <c:v>0.35400226666666668</c:v>
                </c:pt>
                <c:pt idx="81">
                  <c:v>0.34761736666666671</c:v>
                </c:pt>
                <c:pt idx="82">
                  <c:v>0.3410214333333334</c:v>
                </c:pt>
                <c:pt idx="83">
                  <c:v>0.33428483333333342</c:v>
                </c:pt>
                <c:pt idx="84">
                  <c:v>0.3275481666666667</c:v>
                </c:pt>
                <c:pt idx="85">
                  <c:v>0.32081160000000003</c:v>
                </c:pt>
                <c:pt idx="86">
                  <c:v>0.31407500000000005</c:v>
                </c:pt>
                <c:pt idx="87">
                  <c:v>0.30733836666666664</c:v>
                </c:pt>
                <c:pt idx="88">
                  <c:v>0.30017793333333337</c:v>
                </c:pt>
                <c:pt idx="89">
                  <c:v>0.29205170000000003</c:v>
                </c:pt>
                <c:pt idx="90">
                  <c:v>0.28392546666666668</c:v>
                </c:pt>
                <c:pt idx="91">
                  <c:v>0.27579926666666665</c:v>
                </c:pt>
                <c:pt idx="92">
                  <c:v>0.26767303333333337</c:v>
                </c:pt>
                <c:pt idx="93">
                  <c:v>0.25954680000000002</c:v>
                </c:pt>
                <c:pt idx="94">
                  <c:v>0.25142596666666667</c:v>
                </c:pt>
                <c:pt idx="95">
                  <c:v>0.24383969999999999</c:v>
                </c:pt>
                <c:pt idx="96">
                  <c:v>0.23625336666666666</c:v>
                </c:pt>
                <c:pt idx="97">
                  <c:v>0.22866703333333335</c:v>
                </c:pt>
                <c:pt idx="98">
                  <c:v>0.22108076666666668</c:v>
                </c:pt>
                <c:pt idx="99">
                  <c:v>0.21349446666666669</c:v>
                </c:pt>
                <c:pt idx="100">
                  <c:v>0.20590813333333333</c:v>
                </c:pt>
                <c:pt idx="101">
                  <c:v>0.19795696666666665</c:v>
                </c:pt>
                <c:pt idx="102">
                  <c:v>0.18986040000000001</c:v>
                </c:pt>
                <c:pt idx="103">
                  <c:v>0.18176383333333335</c:v>
                </c:pt>
                <c:pt idx="104">
                  <c:v>0.17366726666666668</c:v>
                </c:pt>
                <c:pt idx="105">
                  <c:v>0.16557069999999999</c:v>
                </c:pt>
                <c:pt idx="106">
                  <c:v>0.15747409999999998</c:v>
                </c:pt>
                <c:pt idx="107">
                  <c:v>0.14965913333333333</c:v>
                </c:pt>
                <c:pt idx="108">
                  <c:v>0.14223153333333335</c:v>
                </c:pt>
                <c:pt idx="109">
                  <c:v>0.13480386666666669</c:v>
                </c:pt>
                <c:pt idx="110">
                  <c:v>0.12737620000000002</c:v>
                </c:pt>
                <c:pt idx="111">
                  <c:v>0.11994853333333333</c:v>
                </c:pt>
                <c:pt idx="112">
                  <c:v>0.11252083333333333</c:v>
                </c:pt>
                <c:pt idx="113">
                  <c:v>0.10504520000000001</c:v>
                </c:pt>
                <c:pt idx="114">
                  <c:v>9.7239530000000005E-2</c:v>
                </c:pt>
                <c:pt idx="115">
                  <c:v>8.9433880000000007E-2</c:v>
                </c:pt>
                <c:pt idx="116">
                  <c:v>8.1628223333333347E-2</c:v>
                </c:pt>
                <c:pt idx="117">
                  <c:v>7.3822566666666659E-2</c:v>
                </c:pt>
                <c:pt idx="118">
                  <c:v>6.6016909999999998E-2</c:v>
                </c:pt>
                <c:pt idx="119">
                  <c:v>5.8211249999999999E-2</c:v>
                </c:pt>
                <c:pt idx="120">
                  <c:v>5.0366810000000005E-2</c:v>
                </c:pt>
                <c:pt idx="121">
                  <c:v>4.2514599999999993E-2</c:v>
                </c:pt>
                <c:pt idx="122">
                  <c:v>3.4662383333333331E-2</c:v>
                </c:pt>
                <c:pt idx="123">
                  <c:v>2.6810169999999998E-2</c:v>
                </c:pt>
                <c:pt idx="124">
                  <c:v>1.8957959999999999E-2</c:v>
                </c:pt>
                <c:pt idx="125">
                  <c:v>1.1105744333333334E-2</c:v>
                </c:pt>
                <c:pt idx="126">
                  <c:v>6.8508229999999989E-3</c:v>
                </c:pt>
                <c:pt idx="127">
                  <c:v>5.6597746666666657E-3</c:v>
                </c:pt>
                <c:pt idx="128">
                  <c:v>4.4687263333333333E-3</c:v>
                </c:pt>
                <c:pt idx="129">
                  <c:v>3.2776776666666664E-3</c:v>
                </c:pt>
                <c:pt idx="130">
                  <c:v>2.086629E-3</c:v>
                </c:pt>
                <c:pt idx="131">
                  <c:v>8.9558083333333332E-4</c:v>
                </c:pt>
                <c:pt idx="132">
                  <c:v>-3.9924739999999998E-8</c:v>
                </c:pt>
                <c:pt idx="133">
                  <c:v>-7.2724130000000005E-8</c:v>
                </c:pt>
                <c:pt idx="134">
                  <c:v>-1.055235E-7</c:v>
                </c:pt>
                <c:pt idx="135">
                  <c:v>-1.383229E-7</c:v>
                </c:pt>
                <c:pt idx="136">
                  <c:v>-1.7112230000000002E-7</c:v>
                </c:pt>
                <c:pt idx="137">
                  <c:v>-2.0392169999999999E-7</c:v>
                </c:pt>
                <c:pt idx="138">
                  <c:v>-2.3672110000000001E-7</c:v>
                </c:pt>
                <c:pt idx="139">
                  <c:v>-1.784907E-7</c:v>
                </c:pt>
                <c:pt idx="140">
                  <c:v>-1.1596649999999999E-7</c:v>
                </c:pt>
                <c:pt idx="141">
                  <c:v>-5.3442310000000003E-8</c:v>
                </c:pt>
                <c:pt idx="142">
                  <c:v>9.0818770000000004E-9</c:v>
                </c:pt>
                <c:pt idx="143">
                  <c:v>7.1606060000000005E-8</c:v>
                </c:pt>
                <c:pt idx="144">
                  <c:v>1.3413020000000001E-7</c:v>
                </c:pt>
                <c:pt idx="145">
                  <c:v>1.224492E-7</c:v>
                </c:pt>
                <c:pt idx="146">
                  <c:v>7.3043960000000003E-8</c:v>
                </c:pt>
                <c:pt idx="147">
                  <c:v>2.3638680000000005E-8</c:v>
                </c:pt>
                <c:pt idx="148">
                  <c:v>-2.57666E-8</c:v>
                </c:pt>
                <c:pt idx="149">
                  <c:v>-7.5171879999999995E-8</c:v>
                </c:pt>
                <c:pt idx="150">
                  <c:v>-1.245772E-7</c:v>
                </c:pt>
                <c:pt idx="151">
                  <c:v>-1.5762160000000001E-7</c:v>
                </c:pt>
                <c:pt idx="152">
                  <c:v>-1.6304019999999999E-7</c:v>
                </c:pt>
                <c:pt idx="153">
                  <c:v>-1.6845869999999998E-7</c:v>
                </c:pt>
                <c:pt idx="154">
                  <c:v>-1.7387729999999999E-7</c:v>
                </c:pt>
                <c:pt idx="155">
                  <c:v>-1.7929580000000001E-7</c:v>
                </c:pt>
                <c:pt idx="156">
                  <c:v>-1.8471439999999996E-7</c:v>
                </c:pt>
                <c:pt idx="157">
                  <c:v>-1.8780830000000004E-7</c:v>
                </c:pt>
                <c:pt idx="158">
                  <c:v>-1.6454779999999996E-7</c:v>
                </c:pt>
                <c:pt idx="159">
                  <c:v>-1.412872E-7</c:v>
                </c:pt>
                <c:pt idx="160">
                  <c:v>-1.180267E-7</c:v>
                </c:pt>
                <c:pt idx="161">
                  <c:v>-9.4766120000000002E-8</c:v>
                </c:pt>
                <c:pt idx="162">
                  <c:v>-7.1505559999999997E-8</c:v>
                </c:pt>
                <c:pt idx="163">
                  <c:v>-4.8245010000000003E-8</c:v>
                </c:pt>
                <c:pt idx="164">
                  <c:v>-6.5040090000000001E-8</c:v>
                </c:pt>
                <c:pt idx="165">
                  <c:v>-9.2480360000000014E-8</c:v>
                </c:pt>
                <c:pt idx="166">
                  <c:v>-1.1992060000000001E-7</c:v>
                </c:pt>
                <c:pt idx="167">
                  <c:v>-1.473609E-7</c:v>
                </c:pt>
                <c:pt idx="168">
                  <c:v>-1.7480119999999999E-7</c:v>
                </c:pt>
                <c:pt idx="169">
                  <c:v>-2.022415E-7</c:v>
                </c:pt>
                <c:pt idx="170">
                  <c:v>-1.918978E-7</c:v>
                </c:pt>
                <c:pt idx="171">
                  <c:v>-1.4377009999999999E-7</c:v>
                </c:pt>
                <c:pt idx="172">
                  <c:v>-9.5642430000000002E-8</c:v>
                </c:pt>
                <c:pt idx="173">
                  <c:v>-4.7514769999999998E-8</c:v>
                </c:pt>
                <c:pt idx="174">
                  <c:v>6.1290139999999995E-10</c:v>
                </c:pt>
                <c:pt idx="175">
                  <c:v>4.8740570000000001E-8</c:v>
                </c:pt>
                <c:pt idx="176">
                  <c:v>7.8134489999999994E-8</c:v>
                </c:pt>
                <c:pt idx="177">
                  <c:v>3.703726E-8</c:v>
                </c:pt>
                <c:pt idx="178">
                  <c:v>-4.0599749999999999E-9</c:v>
                </c:pt>
                <c:pt idx="179">
                  <c:v>-4.5157209999999999E-8</c:v>
                </c:pt>
                <c:pt idx="180">
                  <c:v>-8.6254450000000004E-8</c:v>
                </c:pt>
                <c:pt idx="181">
                  <c:v>-1.2735170000000001E-7</c:v>
                </c:pt>
                <c:pt idx="182">
                  <c:v>-1.6844890000000001E-7</c:v>
                </c:pt>
                <c:pt idx="183">
                  <c:v>-1.163169E-7</c:v>
                </c:pt>
                <c:pt idx="184">
                  <c:v>-5.619022E-8</c:v>
                </c:pt>
                <c:pt idx="185">
                  <c:v>3.9364250000000003E-9</c:v>
                </c:pt>
                <c:pt idx="186">
                  <c:v>6.4063069999999998E-8</c:v>
                </c:pt>
                <c:pt idx="187">
                  <c:v>1.241897E-7</c:v>
                </c:pt>
                <c:pt idx="188">
                  <c:v>1.8431639999999999E-7</c:v>
                </c:pt>
                <c:pt idx="189">
                  <c:v>1.7930660000000001E-7</c:v>
                </c:pt>
                <c:pt idx="190">
                  <c:v>1.3636229999999999E-7</c:v>
                </c:pt>
                <c:pt idx="191">
                  <c:v>9.3418090000000005E-8</c:v>
                </c:pt>
                <c:pt idx="192">
                  <c:v>5.0473849999999998E-8</c:v>
                </c:pt>
                <c:pt idx="193">
                  <c:v>7.5296229999999992E-9</c:v>
                </c:pt>
                <c:pt idx="194">
                  <c:v>-3.5414609999999998E-8</c:v>
                </c:pt>
                <c:pt idx="195">
                  <c:v>-7.1901730000000004E-8</c:v>
                </c:pt>
                <c:pt idx="196">
                  <c:v>-9.6074979999999999E-8</c:v>
                </c:pt>
                <c:pt idx="197">
                  <c:v>-1.2024819999999999E-7</c:v>
                </c:pt>
                <c:pt idx="198">
                  <c:v>-1.4442150000000001E-7</c:v>
                </c:pt>
                <c:pt idx="199">
                  <c:v>-1.6859470000000001E-7</c:v>
                </c:pt>
                <c:pt idx="200">
                  <c:v>-1.9276799999999997E-7</c:v>
                </c:pt>
                <c:pt idx="201">
                  <c:v>-2.12828E-7</c:v>
                </c:pt>
                <c:pt idx="202">
                  <c:v>-1.635916E-7</c:v>
                </c:pt>
                <c:pt idx="203">
                  <c:v>-1.143551E-7</c:v>
                </c:pt>
                <c:pt idx="204">
                  <c:v>-6.511866E-8</c:v>
                </c:pt>
                <c:pt idx="205">
                  <c:v>-1.58822E-8</c:v>
                </c:pt>
                <c:pt idx="206">
                  <c:v>3.3354270000000002E-8</c:v>
                </c:pt>
                <c:pt idx="207">
                  <c:v>8.2590730000000001E-8</c:v>
                </c:pt>
                <c:pt idx="208">
                  <c:v>8.6512929999999999E-8</c:v>
                </c:pt>
                <c:pt idx="209">
                  <c:v>7.6742180000000004E-8</c:v>
                </c:pt>
                <c:pt idx="210">
                  <c:v>6.6971429999999996E-8</c:v>
                </c:pt>
                <c:pt idx="211">
                  <c:v>5.7200680000000008E-8</c:v>
                </c:pt>
                <c:pt idx="212">
                  <c:v>4.7429920000000003E-8</c:v>
                </c:pt>
                <c:pt idx="213">
                  <c:v>3.7659170000000001E-8</c:v>
                </c:pt>
                <c:pt idx="214">
                  <c:v>1.408982E-8</c:v>
                </c:pt>
                <c:pt idx="215">
                  <c:v>-2.4370819999999999E-8</c:v>
                </c:pt>
                <c:pt idx="216">
                  <c:v>-6.2831460000000003E-8</c:v>
                </c:pt>
                <c:pt idx="217">
                  <c:v>-1.0129209999999998E-7</c:v>
                </c:pt>
                <c:pt idx="218">
                  <c:v>-1.3975269999999999E-7</c:v>
                </c:pt>
                <c:pt idx="219">
                  <c:v>-1.7821340000000003E-7</c:v>
                </c:pt>
                <c:pt idx="220">
                  <c:v>-1.9620779999999997E-7</c:v>
                </c:pt>
                <c:pt idx="221">
                  <c:v>-1.2968470000000001E-7</c:v>
                </c:pt>
                <c:pt idx="222">
                  <c:v>-6.3161489999999996E-8</c:v>
                </c:pt>
                <c:pt idx="223">
                  <c:v>3.3616770000000002E-9</c:v>
                </c:pt>
                <c:pt idx="224">
                  <c:v>6.9884839999999995E-8</c:v>
                </c:pt>
                <c:pt idx="225">
                  <c:v>1.3640800000000001E-7</c:v>
                </c:pt>
                <c:pt idx="226">
                  <c:v>2.0293119999999999E-7</c:v>
                </c:pt>
                <c:pt idx="227">
                  <c:v>1.494169E-7</c:v>
                </c:pt>
                <c:pt idx="228">
                  <c:v>8.3893969999999994E-8</c:v>
                </c:pt>
                <c:pt idx="229">
                  <c:v>1.8371089999999998E-8</c:v>
                </c:pt>
                <c:pt idx="230">
                  <c:v>-4.7151789999999997E-8</c:v>
                </c:pt>
                <c:pt idx="231">
                  <c:v>-1.1267470000000001E-7</c:v>
                </c:pt>
                <c:pt idx="232">
                  <c:v>-1.781976E-7</c:v>
                </c:pt>
                <c:pt idx="233">
                  <c:v>-1.6477070000000001E-7</c:v>
                </c:pt>
                <c:pt idx="234">
                  <c:v>-1.0357800000000002E-7</c:v>
                </c:pt>
                <c:pt idx="235">
                  <c:v>-4.2385329999999998E-8</c:v>
                </c:pt>
                <c:pt idx="236">
                  <c:v>1.880736E-8</c:v>
                </c:pt>
                <c:pt idx="237">
                  <c:v>8.0000040000000001E-8</c:v>
                </c:pt>
                <c:pt idx="238">
                  <c:v>1.4119270000000001E-7</c:v>
                </c:pt>
                <c:pt idx="239">
                  <c:v>1.6612629999999999E-7</c:v>
                </c:pt>
                <c:pt idx="240">
                  <c:v>1.2004740000000001E-7</c:v>
                </c:pt>
                <c:pt idx="241">
                  <c:v>7.3968519999999998E-8</c:v>
                </c:pt>
                <c:pt idx="242">
                  <c:v>2.7889650000000004E-8</c:v>
                </c:pt>
                <c:pt idx="243">
                  <c:v>-1.8189219999999999E-8</c:v>
                </c:pt>
                <c:pt idx="244">
                  <c:v>-6.4268089999999999E-8</c:v>
                </c:pt>
                <c:pt idx="245">
                  <c:v>-1.088483E-7</c:v>
                </c:pt>
                <c:pt idx="246">
                  <c:v>-1.27151E-7</c:v>
                </c:pt>
                <c:pt idx="247">
                  <c:v>-1.454536E-7</c:v>
                </c:pt>
                <c:pt idx="248">
                  <c:v>-1.637563E-7</c:v>
                </c:pt>
                <c:pt idx="249">
                  <c:v>-1.8205899999999998E-7</c:v>
                </c:pt>
                <c:pt idx="250">
                  <c:v>-2.0036159999999998E-7</c:v>
                </c:pt>
                <c:pt idx="251">
                  <c:v>-2.1866430000000001E-7</c:v>
                </c:pt>
                <c:pt idx="252">
                  <c:v>-1.7027090000000001E-7</c:v>
                </c:pt>
                <c:pt idx="253">
                  <c:v>-1.0195749999999999E-7</c:v>
                </c:pt>
                <c:pt idx="254">
                  <c:v>-3.3644139999999998E-8</c:v>
                </c:pt>
                <c:pt idx="255">
                  <c:v>3.4669240000000001E-8</c:v>
                </c:pt>
                <c:pt idx="256">
                  <c:v>1.0298259999999999E-7</c:v>
                </c:pt>
                <c:pt idx="257">
                  <c:v>1.7129599999999997E-7</c:v>
                </c:pt>
                <c:pt idx="258">
                  <c:v>1.9110679999999998E-7</c:v>
                </c:pt>
                <c:pt idx="259">
                  <c:v>1.596129E-7</c:v>
                </c:pt>
                <c:pt idx="260">
                  <c:v>1.2811889999999999E-7</c:v>
                </c:pt>
                <c:pt idx="261">
                  <c:v>9.6624970000000004E-8</c:v>
                </c:pt>
                <c:pt idx="262">
                  <c:v>6.5131019999999996E-8</c:v>
                </c:pt>
                <c:pt idx="263">
                  <c:v>3.3637070000000001E-8</c:v>
                </c:pt>
                <c:pt idx="264">
                  <c:v>1.5889530000000001E-8</c:v>
                </c:pt>
                <c:pt idx="265">
                  <c:v>5.1786720000000003E-8</c:v>
                </c:pt>
                <c:pt idx="266">
                  <c:v>8.7683909999999997E-8</c:v>
                </c:pt>
                <c:pt idx="267">
                  <c:v>1.2358109999999999E-7</c:v>
                </c:pt>
                <c:pt idx="268">
                  <c:v>1.594783E-7</c:v>
                </c:pt>
                <c:pt idx="269">
                  <c:v>1.953755E-7</c:v>
                </c:pt>
                <c:pt idx="270">
                  <c:v>2.3127270000000001E-7</c:v>
                </c:pt>
                <c:pt idx="271">
                  <c:v>2.0640109999999999E-7</c:v>
                </c:pt>
                <c:pt idx="272">
                  <c:v>1.7631849999999999E-7</c:v>
                </c:pt>
                <c:pt idx="273">
                  <c:v>1.462358E-7</c:v>
                </c:pt>
                <c:pt idx="274">
                  <c:v>1.1615320000000001E-7</c:v>
                </c:pt>
                <c:pt idx="275">
                  <c:v>8.6070530000000006E-8</c:v>
                </c:pt>
                <c:pt idx="276">
                  <c:v>5.5987890000000003E-8</c:v>
                </c:pt>
                <c:pt idx="277">
                  <c:v>2.6048680000000001E-8</c:v>
                </c:pt>
                <c:pt idx="278">
                  <c:v>-3.8094950000000002E-9</c:v>
                </c:pt>
                <c:pt idx="279">
                  <c:v>-3.3667670000000001E-8</c:v>
                </c:pt>
                <c:pt idx="280">
                  <c:v>-6.3525849999999994E-8</c:v>
                </c:pt>
                <c:pt idx="281">
                  <c:v>-9.3384030000000001E-8</c:v>
                </c:pt>
                <c:pt idx="282">
                  <c:v>-1.232422E-7</c:v>
                </c:pt>
                <c:pt idx="283">
                  <c:v>-1.3311570000000001E-7</c:v>
                </c:pt>
                <c:pt idx="284">
                  <c:v>-1.0715580000000001E-7</c:v>
                </c:pt>
                <c:pt idx="285">
                  <c:v>-8.1195839999999997E-8</c:v>
                </c:pt>
                <c:pt idx="286">
                  <c:v>-5.5235909999999997E-8</c:v>
                </c:pt>
                <c:pt idx="287">
                  <c:v>-2.927598E-8</c:v>
                </c:pt>
                <c:pt idx="288">
                  <c:v>-3.3160419999999999E-9</c:v>
                </c:pt>
                <c:pt idx="289">
                  <c:v>2.0108639999999999E-8</c:v>
                </c:pt>
                <c:pt idx="290">
                  <c:v>1.315452E-8</c:v>
                </c:pt>
                <c:pt idx="291">
                  <c:v>6.2004029999999995E-9</c:v>
                </c:pt>
                <c:pt idx="292">
                  <c:v>-7.537156E-10</c:v>
                </c:pt>
                <c:pt idx="293">
                  <c:v>-7.7078340000000003E-9</c:v>
                </c:pt>
                <c:pt idx="294">
                  <c:v>-1.466195E-8</c:v>
                </c:pt>
                <c:pt idx="295">
                  <c:v>-2.1616069999999999E-8</c:v>
                </c:pt>
                <c:pt idx="296">
                  <c:v>-6.2932720000000004E-9</c:v>
                </c:pt>
                <c:pt idx="297">
                  <c:v>1.4703679999999999E-8</c:v>
                </c:pt>
                <c:pt idx="298">
                  <c:v>3.5700629999999998E-8</c:v>
                </c:pt>
                <c:pt idx="299">
                  <c:v>5.6697569999999998E-8</c:v>
                </c:pt>
                <c:pt idx="300">
                  <c:v>7.7694520000000001E-8</c:v>
                </c:pt>
                <c:pt idx="301">
                  <c:v>9.8691470000000018E-8</c:v>
                </c:pt>
                <c:pt idx="302">
                  <c:v>1.1461490000000002E-7</c:v>
                </c:pt>
                <c:pt idx="303">
                  <c:v>1.2579790000000001E-7</c:v>
                </c:pt>
                <c:pt idx="304">
                  <c:v>1.3698090000000001E-7</c:v>
                </c:pt>
                <c:pt idx="305">
                  <c:v>1.4816390000000001E-7</c:v>
                </c:pt>
                <c:pt idx="306">
                  <c:v>1.5934690000000001E-7</c:v>
                </c:pt>
                <c:pt idx="307">
                  <c:v>1.7052990000000001E-7</c:v>
                </c:pt>
                <c:pt idx="308">
                  <c:v>1.6542240000000001E-7</c:v>
                </c:pt>
                <c:pt idx="309">
                  <c:v>1.081684E-7</c:v>
                </c:pt>
                <c:pt idx="310">
                  <c:v>5.0914419999999997E-8</c:v>
                </c:pt>
                <c:pt idx="311">
                  <c:v>-6.3395570000000003E-9</c:v>
                </c:pt>
                <c:pt idx="312">
                  <c:v>-6.3593529999999996E-8</c:v>
                </c:pt>
                <c:pt idx="313">
                  <c:v>-1.2084750000000001E-7</c:v>
                </c:pt>
                <c:pt idx="314">
                  <c:v>-1.781015E-7</c:v>
                </c:pt>
                <c:pt idx="315">
                  <c:v>-1.5726409999999999E-7</c:v>
                </c:pt>
                <c:pt idx="316">
                  <c:v>-1.331696E-7</c:v>
                </c:pt>
                <c:pt idx="317">
                  <c:v>-1.09075E-7</c:v>
                </c:pt>
                <c:pt idx="318">
                  <c:v>-8.4980499999999985E-8</c:v>
                </c:pt>
                <c:pt idx="319">
                  <c:v>-6.0885970000000004E-8</c:v>
                </c:pt>
                <c:pt idx="320">
                  <c:v>-3.679145E-8</c:v>
                </c:pt>
                <c:pt idx="321">
                  <c:v>-3.7844829999999998E-8</c:v>
                </c:pt>
                <c:pt idx="322">
                  <c:v>-5.0623689999999998E-8</c:v>
                </c:pt>
                <c:pt idx="323">
                  <c:v>-6.3402559999999994E-8</c:v>
                </c:pt>
                <c:pt idx="324">
                  <c:v>-7.6181420000000001E-8</c:v>
                </c:pt>
                <c:pt idx="325">
                  <c:v>-8.8960290000000004E-8</c:v>
                </c:pt>
                <c:pt idx="326">
                  <c:v>-1.0173920000000001E-7</c:v>
                </c:pt>
                <c:pt idx="327">
                  <c:v>-8.9160220000000003E-8</c:v>
                </c:pt>
                <c:pt idx="328">
                  <c:v>-3.9331760000000001E-8</c:v>
                </c:pt>
                <c:pt idx="329">
                  <c:v>1.04967E-8</c:v>
                </c:pt>
                <c:pt idx="330">
                  <c:v>6.0325160000000004E-8</c:v>
                </c:pt>
                <c:pt idx="331">
                  <c:v>1.101536E-7</c:v>
                </c:pt>
                <c:pt idx="332">
                  <c:v>1.599821E-7</c:v>
                </c:pt>
                <c:pt idx="333">
                  <c:v>2.040599E-7</c:v>
                </c:pt>
                <c:pt idx="334">
                  <c:v>2.0897939999999998E-7</c:v>
                </c:pt>
                <c:pt idx="335">
                  <c:v>2.1389900000000003E-7</c:v>
                </c:pt>
                <c:pt idx="336">
                  <c:v>2.1881859999999997E-7</c:v>
                </c:pt>
                <c:pt idx="337">
                  <c:v>2.2373810000000001E-7</c:v>
                </c:pt>
                <c:pt idx="338">
                  <c:v>2.2865770000000001E-7</c:v>
                </c:pt>
                <c:pt idx="339">
                  <c:v>2.335773E-7</c:v>
                </c:pt>
                <c:pt idx="340">
                  <c:v>2.2430679999999999E-7</c:v>
                </c:pt>
                <c:pt idx="341">
                  <c:v>2.1257230000000001E-7</c:v>
                </c:pt>
                <c:pt idx="342">
                  <c:v>2.008379E-7</c:v>
                </c:pt>
                <c:pt idx="343">
                  <c:v>1.8910339999999999E-7</c:v>
                </c:pt>
                <c:pt idx="344">
                  <c:v>1.77369E-7</c:v>
                </c:pt>
                <c:pt idx="345">
                  <c:v>1.6563450000000003E-7</c:v>
                </c:pt>
                <c:pt idx="346">
                  <c:v>1.36399E-7</c:v>
                </c:pt>
                <c:pt idx="347">
                  <c:v>9.4283359999999994E-8</c:v>
                </c:pt>
                <c:pt idx="348">
                  <c:v>5.2167719999999991E-8</c:v>
                </c:pt>
                <c:pt idx="349">
                  <c:v>1.005207E-8</c:v>
                </c:pt>
                <c:pt idx="350">
                  <c:v>-3.2063569999999997E-8</c:v>
                </c:pt>
                <c:pt idx="351">
                  <c:v>-7.4179209999999999E-8</c:v>
                </c:pt>
                <c:pt idx="352">
                  <c:v>-9.3097610000000006E-8</c:v>
                </c:pt>
                <c:pt idx="353">
                  <c:v>-5.8152490000000001E-8</c:v>
                </c:pt>
                <c:pt idx="354">
                  <c:v>-2.3207369999999999E-8</c:v>
                </c:pt>
                <c:pt idx="355">
                  <c:v>1.173775E-8</c:v>
                </c:pt>
                <c:pt idx="356">
                  <c:v>4.668287E-8</c:v>
                </c:pt>
                <c:pt idx="357">
                  <c:v>8.1627999999999982E-8</c:v>
                </c:pt>
                <c:pt idx="358">
                  <c:v>1.1428829999999999E-7</c:v>
                </c:pt>
                <c:pt idx="359">
                  <c:v>6.4541299999999998E-8</c:v>
                </c:pt>
                <c:pt idx="360">
                  <c:v>1.479427E-8</c:v>
                </c:pt>
                <c:pt idx="361">
                  <c:v>-3.4952759999999998E-8</c:v>
                </c:pt>
                <c:pt idx="362">
                  <c:v>-8.4699779999999993E-8</c:v>
                </c:pt>
                <c:pt idx="363">
                  <c:v>-1.344468E-7</c:v>
                </c:pt>
                <c:pt idx="364">
                  <c:v>-1.841938E-7</c:v>
                </c:pt>
                <c:pt idx="365">
                  <c:v>-1.5810749999999999E-7</c:v>
                </c:pt>
                <c:pt idx="366">
                  <c:v>-1.071532E-7</c:v>
                </c:pt>
                <c:pt idx="367">
                  <c:v>-5.6198820000000001E-8</c:v>
                </c:pt>
                <c:pt idx="368">
                  <c:v>-5.244469999999999E-9</c:v>
                </c:pt>
                <c:pt idx="369">
                  <c:v>4.5709879999999998E-8</c:v>
                </c:pt>
                <c:pt idx="370">
                  <c:v>9.6664229999999998E-8</c:v>
                </c:pt>
                <c:pt idx="371">
                  <c:v>1.2648500000000001E-7</c:v>
                </c:pt>
                <c:pt idx="372">
                  <c:v>1.334093E-7</c:v>
                </c:pt>
                <c:pt idx="373">
                  <c:v>1.403336E-7</c:v>
                </c:pt>
                <c:pt idx="374">
                  <c:v>1.4725789999999999E-7</c:v>
                </c:pt>
                <c:pt idx="375">
                  <c:v>1.5418220000000001E-7</c:v>
                </c:pt>
                <c:pt idx="376">
                  <c:v>1.611065E-7</c:v>
                </c:pt>
                <c:pt idx="377">
                  <c:v>1.5588839999999999E-7</c:v>
                </c:pt>
                <c:pt idx="378">
                  <c:v>1.044378E-7</c:v>
                </c:pt>
                <c:pt idx="379">
                  <c:v>5.2987160000000001E-8</c:v>
                </c:pt>
                <c:pt idx="380">
                  <c:v>1.536559E-9</c:v>
                </c:pt>
                <c:pt idx="381">
                  <c:v>-4.9914039999999999E-8</c:v>
                </c:pt>
                <c:pt idx="382">
                  <c:v>-1.013646E-7</c:v>
                </c:pt>
                <c:pt idx="383">
                  <c:v>-1.5281519999999999E-7</c:v>
                </c:pt>
                <c:pt idx="384">
                  <c:v>-1.475546E-7</c:v>
                </c:pt>
                <c:pt idx="385">
                  <c:v>-1.384186E-7</c:v>
                </c:pt>
                <c:pt idx="386">
                  <c:v>-1.2928249999999999E-7</c:v>
                </c:pt>
                <c:pt idx="387">
                  <c:v>-1.2014650000000001E-7</c:v>
                </c:pt>
                <c:pt idx="388">
                  <c:v>-1.110105E-7</c:v>
                </c:pt>
                <c:pt idx="389">
                  <c:v>-1.0187439999999998E-7</c:v>
                </c:pt>
                <c:pt idx="390">
                  <c:v>-9.0322219999999997E-8</c:v>
                </c:pt>
                <c:pt idx="391">
                  <c:v>-7.7553069999999996E-8</c:v>
                </c:pt>
                <c:pt idx="392">
                  <c:v>-6.4783919999999994E-8</c:v>
                </c:pt>
                <c:pt idx="393">
                  <c:v>-5.2014760000000002E-8</c:v>
                </c:pt>
                <c:pt idx="394">
                  <c:v>-3.9245610000000001E-8</c:v>
                </c:pt>
                <c:pt idx="395">
                  <c:v>-2.6476449999999999E-8</c:v>
                </c:pt>
                <c:pt idx="396">
                  <c:v>-1.740689E-8</c:v>
                </c:pt>
                <c:pt idx="397">
                  <c:v>-1.4026540000000001E-8</c:v>
                </c:pt>
                <c:pt idx="398">
                  <c:v>-1.0646189999999998E-8</c:v>
                </c:pt>
                <c:pt idx="399">
                  <c:v>-7.2658390000000011E-9</c:v>
                </c:pt>
                <c:pt idx="400">
                  <c:v>-3.8854900000000004E-9</c:v>
                </c:pt>
                <c:pt idx="401">
                  <c:v>-5.0514050000000003E-10</c:v>
                </c:pt>
                <c:pt idx="402">
                  <c:v>5.9262960000000005E-9</c:v>
                </c:pt>
                <c:pt idx="403">
                  <c:v>3.3907540000000001E-8</c:v>
                </c:pt>
                <c:pt idx="404">
                  <c:v>6.1888780000000002E-8</c:v>
                </c:pt>
                <c:pt idx="405">
                  <c:v>8.9870020000000003E-8</c:v>
                </c:pt>
                <c:pt idx="406">
                  <c:v>1.178513E-7</c:v>
                </c:pt>
                <c:pt idx="407">
                  <c:v>1.4583249999999999E-7</c:v>
                </c:pt>
                <c:pt idx="408">
                  <c:v>1.7381369999999999E-7</c:v>
                </c:pt>
                <c:pt idx="409">
                  <c:v>1.6517989999999998E-7</c:v>
                </c:pt>
                <c:pt idx="410">
                  <c:v>1.5033560000000001E-7</c:v>
                </c:pt>
                <c:pt idx="411">
                  <c:v>1.3549119999999999E-7</c:v>
                </c:pt>
                <c:pt idx="412">
                  <c:v>1.206468E-7</c:v>
                </c:pt>
                <c:pt idx="413">
                  <c:v>1.0580250000000001E-7</c:v>
                </c:pt>
                <c:pt idx="414">
                  <c:v>9.0958120000000011E-8</c:v>
                </c:pt>
                <c:pt idx="415">
                  <c:v>5.66331E-8</c:v>
                </c:pt>
                <c:pt idx="416">
                  <c:v>8.6039730000000001E-9</c:v>
                </c:pt>
                <c:pt idx="417">
                  <c:v>-3.9425149999999999E-8</c:v>
                </c:pt>
                <c:pt idx="418">
                  <c:v>-8.7454280000000007E-8</c:v>
                </c:pt>
                <c:pt idx="419">
                  <c:v>-1.3548339999999999E-7</c:v>
                </c:pt>
                <c:pt idx="420">
                  <c:v>-1.8351249999999997E-7</c:v>
                </c:pt>
                <c:pt idx="421">
                  <c:v>1.294267E-3</c:v>
                </c:pt>
                <c:pt idx="422">
                  <c:v>5.3525943333333327E-3</c:v>
                </c:pt>
                <c:pt idx="423">
                  <c:v>9.4109230000000016E-3</c:v>
                </c:pt>
                <c:pt idx="424">
                  <c:v>1.346925E-2</c:v>
                </c:pt>
                <c:pt idx="425">
                  <c:v>1.7527573333333334E-2</c:v>
                </c:pt>
                <c:pt idx="426">
                  <c:v>2.1585903333333333E-2</c:v>
                </c:pt>
                <c:pt idx="427">
                  <c:v>2.6299476666666669E-2</c:v>
                </c:pt>
                <c:pt idx="428">
                  <c:v>4.295823666666667E-2</c:v>
                </c:pt>
                <c:pt idx="429">
                  <c:v>5.9616990000000002E-2</c:v>
                </c:pt>
                <c:pt idx="430">
                  <c:v>7.6275750000000003E-2</c:v>
                </c:pt>
                <c:pt idx="431">
                  <c:v>9.2934510000000012E-2</c:v>
                </c:pt>
                <c:pt idx="432">
                  <c:v>0.10959326666666667</c:v>
                </c:pt>
                <c:pt idx="433">
                  <c:v>0.12625203333333332</c:v>
                </c:pt>
                <c:pt idx="434">
                  <c:v>0.14507786666666667</c:v>
                </c:pt>
                <c:pt idx="435">
                  <c:v>0.16449713333333335</c:v>
                </c:pt>
                <c:pt idx="436">
                  <c:v>0.18391636666666666</c:v>
                </c:pt>
                <c:pt idx="437">
                  <c:v>0.20333566666666666</c:v>
                </c:pt>
                <c:pt idx="438">
                  <c:v>0.22275489999999998</c:v>
                </c:pt>
                <c:pt idx="439">
                  <c:v>0.24217420000000001</c:v>
                </c:pt>
                <c:pt idx="440">
                  <c:v>0.26137143333333329</c:v>
                </c:pt>
                <c:pt idx="441">
                  <c:v>0.28036376666666668</c:v>
                </c:pt>
                <c:pt idx="442">
                  <c:v>0.29935610000000001</c:v>
                </c:pt>
                <c:pt idx="443">
                  <c:v>0.31834846666666666</c:v>
                </c:pt>
                <c:pt idx="444">
                  <c:v>0.3373408</c:v>
                </c:pt>
                <c:pt idx="445">
                  <c:v>0.35633313333333333</c:v>
                </c:pt>
                <c:pt idx="446">
                  <c:v>0.37535493333333331</c:v>
                </c:pt>
                <c:pt idx="447">
                  <c:v>0.39446330000000002</c:v>
                </c:pt>
                <c:pt idx="448">
                  <c:v>0.41357170000000004</c:v>
                </c:pt>
                <c:pt idx="449">
                  <c:v>0.43268006666666664</c:v>
                </c:pt>
                <c:pt idx="450">
                  <c:v>0.45178840000000003</c:v>
                </c:pt>
                <c:pt idx="451">
                  <c:v>0.47089676666666663</c:v>
                </c:pt>
                <c:pt idx="452">
                  <c:v>0.49000516666666671</c:v>
                </c:pt>
                <c:pt idx="453">
                  <c:v>0.50817373333333327</c:v>
                </c:pt>
                <c:pt idx="454">
                  <c:v>0.52633276666666662</c:v>
                </c:pt>
                <c:pt idx="455">
                  <c:v>0.54449186666666671</c:v>
                </c:pt>
                <c:pt idx="456">
                  <c:v>0.56265086666666664</c:v>
                </c:pt>
                <c:pt idx="457">
                  <c:v>0.58080993333333331</c:v>
                </c:pt>
                <c:pt idx="458">
                  <c:v>0.5989690333333334</c:v>
                </c:pt>
                <c:pt idx="459">
                  <c:v>0.61880829999999998</c:v>
                </c:pt>
                <c:pt idx="460">
                  <c:v>0.63928186666666664</c:v>
                </c:pt>
                <c:pt idx="461">
                  <c:v>0.65975539999999999</c:v>
                </c:pt>
                <c:pt idx="462">
                  <c:v>0.68022893333333345</c:v>
                </c:pt>
                <c:pt idx="463">
                  <c:v>0.70070249999999989</c:v>
                </c:pt>
                <c:pt idx="464">
                  <c:v>0.72117599999999993</c:v>
                </c:pt>
                <c:pt idx="465">
                  <c:v>0.74444219999999994</c:v>
                </c:pt>
                <c:pt idx="466">
                  <c:v>0.7709471</c:v>
                </c:pt>
                <c:pt idx="467">
                  <c:v>0.79745199999999994</c:v>
                </c:pt>
                <c:pt idx="468">
                  <c:v>0.82395686666666668</c:v>
                </c:pt>
                <c:pt idx="469">
                  <c:v>0.85046176666666662</c:v>
                </c:pt>
                <c:pt idx="470">
                  <c:v>0.87696666666666667</c:v>
                </c:pt>
                <c:pt idx="471">
                  <c:v>0.90622183333333339</c:v>
                </c:pt>
                <c:pt idx="472">
                  <c:v>0.94640593333333323</c:v>
                </c:pt>
                <c:pt idx="473">
                  <c:v>0.9865900666666666</c:v>
                </c:pt>
                <c:pt idx="474">
                  <c:v>1.0267743333333332</c:v>
                </c:pt>
                <c:pt idx="475">
                  <c:v>1.0669579999999999</c:v>
                </c:pt>
                <c:pt idx="476">
                  <c:v>1.1071426666666666</c:v>
                </c:pt>
                <c:pt idx="477">
                  <c:v>1.1473263333333332</c:v>
                </c:pt>
                <c:pt idx="478">
                  <c:v>1.2023786666666665</c:v>
                </c:pt>
                <c:pt idx="479">
                  <c:v>1.258381</c:v>
                </c:pt>
                <c:pt idx="480">
                  <c:v>1.3143833333333335</c:v>
                </c:pt>
                <c:pt idx="481">
                  <c:v>1.3703853333333333</c:v>
                </c:pt>
                <c:pt idx="482">
                  <c:v>1.4263873333333332</c:v>
                </c:pt>
                <c:pt idx="483">
                  <c:v>1.4823896666666669</c:v>
                </c:pt>
                <c:pt idx="484">
                  <c:v>1.5403363333333333</c:v>
                </c:pt>
                <c:pt idx="485">
                  <c:v>1.5992026666666668</c:v>
                </c:pt>
                <c:pt idx="486">
                  <c:v>1.658069</c:v>
                </c:pt>
                <c:pt idx="487">
                  <c:v>1.7169353333333335</c:v>
                </c:pt>
                <c:pt idx="488">
                  <c:v>1.7758013333333331</c:v>
                </c:pt>
                <c:pt idx="489">
                  <c:v>1.834668</c:v>
                </c:pt>
                <c:pt idx="490">
                  <c:v>1.8838666666666668</c:v>
                </c:pt>
                <c:pt idx="491">
                  <c:v>1.9196573333333333</c:v>
                </c:pt>
                <c:pt idx="492">
                  <c:v>1.9554479999999999</c:v>
                </c:pt>
                <c:pt idx="493">
                  <c:v>1.9912383333333334</c:v>
                </c:pt>
                <c:pt idx="494">
                  <c:v>2.0270290000000002</c:v>
                </c:pt>
                <c:pt idx="495">
                  <c:v>2.0628196666666665</c:v>
                </c:pt>
                <c:pt idx="496">
                  <c:v>2.0956053333333333</c:v>
                </c:pt>
                <c:pt idx="497">
                  <c:v>2.1126206666666665</c:v>
                </c:pt>
                <c:pt idx="498">
                  <c:v>2.1296366666666668</c:v>
                </c:pt>
                <c:pt idx="499">
                  <c:v>2.1466516666666666</c:v>
                </c:pt>
                <c:pt idx="500">
                  <c:v>2.1636676666666665</c:v>
                </c:pt>
                <c:pt idx="501">
                  <c:v>2.1806833333333331</c:v>
                </c:pt>
                <c:pt idx="502">
                  <c:v>2.1976986666666662</c:v>
                </c:pt>
                <c:pt idx="503">
                  <c:v>2.2064123333333332</c:v>
                </c:pt>
                <c:pt idx="504">
                  <c:v>2.2142130000000004</c:v>
                </c:pt>
                <c:pt idx="505">
                  <c:v>2.2220140000000002</c:v>
                </c:pt>
                <c:pt idx="506">
                  <c:v>2.2298146666666665</c:v>
                </c:pt>
                <c:pt idx="507">
                  <c:v>2.2376156666666667</c:v>
                </c:pt>
                <c:pt idx="508">
                  <c:v>2.2454163333333335</c:v>
                </c:pt>
                <c:pt idx="509">
                  <c:v>2.250988</c:v>
                </c:pt>
                <c:pt idx="510">
                  <c:v>2.2553216666666667</c:v>
                </c:pt>
                <c:pt idx="511">
                  <c:v>2.259655</c:v>
                </c:pt>
                <c:pt idx="512">
                  <c:v>2.2639883333333333</c:v>
                </c:pt>
                <c:pt idx="513">
                  <c:v>2.2683223333333333</c:v>
                </c:pt>
                <c:pt idx="514">
                  <c:v>2.272656</c:v>
                </c:pt>
                <c:pt idx="515">
                  <c:v>2.2763073333333335</c:v>
                </c:pt>
                <c:pt idx="516">
                  <c:v>2.2788736666666671</c:v>
                </c:pt>
                <c:pt idx="517">
                  <c:v>2.2814396666666665</c:v>
                </c:pt>
                <c:pt idx="518">
                  <c:v>2.2840060000000002</c:v>
                </c:pt>
                <c:pt idx="519">
                  <c:v>2.2865723333333334</c:v>
                </c:pt>
                <c:pt idx="520">
                  <c:v>2.2891386666666667</c:v>
                </c:pt>
                <c:pt idx="521">
                  <c:v>2.2917173333333332</c:v>
                </c:pt>
                <c:pt idx="522">
                  <c:v>2.2943803333333332</c:v>
                </c:pt>
                <c:pt idx="523">
                  <c:v>2.2970436666666667</c:v>
                </c:pt>
                <c:pt idx="524">
                  <c:v>2.2997070000000002</c:v>
                </c:pt>
                <c:pt idx="525">
                  <c:v>2.3023696666666669</c:v>
                </c:pt>
                <c:pt idx="526">
                  <c:v>2.3050329999999999</c:v>
                </c:pt>
                <c:pt idx="527">
                  <c:v>2.3076966666666663</c:v>
                </c:pt>
                <c:pt idx="528">
                  <c:v>2.3104756666666666</c:v>
                </c:pt>
                <c:pt idx="529">
                  <c:v>2.313272</c:v>
                </c:pt>
                <c:pt idx="530">
                  <c:v>2.316068</c:v>
                </c:pt>
                <c:pt idx="531">
                  <c:v>2.3188643333333334</c:v>
                </c:pt>
                <c:pt idx="532">
                  <c:v>2.3216606666666668</c:v>
                </c:pt>
                <c:pt idx="533">
                  <c:v>2.3244566666666664</c:v>
                </c:pt>
                <c:pt idx="534">
                  <c:v>2.3262890000000001</c:v>
                </c:pt>
                <c:pt idx="535">
                  <c:v>2.327531</c:v>
                </c:pt>
                <c:pt idx="536">
                  <c:v>2.3287726666666666</c:v>
                </c:pt>
                <c:pt idx="537">
                  <c:v>2.3300146666666666</c:v>
                </c:pt>
                <c:pt idx="538">
                  <c:v>2.3312559999999998</c:v>
                </c:pt>
                <c:pt idx="539">
                  <c:v>2.3324976666666668</c:v>
                </c:pt>
                <c:pt idx="540">
                  <c:v>2.3341829999999999</c:v>
                </c:pt>
                <c:pt idx="541">
                  <c:v>2.3366363333333333</c:v>
                </c:pt>
                <c:pt idx="542">
                  <c:v>2.3390893333333334</c:v>
                </c:pt>
                <c:pt idx="543">
                  <c:v>2.341542</c:v>
                </c:pt>
                <c:pt idx="544">
                  <c:v>2.3439953333333334</c:v>
                </c:pt>
                <c:pt idx="545">
                  <c:v>2.3464483333333335</c:v>
                </c:pt>
                <c:pt idx="546">
                  <c:v>2.3487659999999999</c:v>
                </c:pt>
                <c:pt idx="547">
                  <c:v>2.3500196666666668</c:v>
                </c:pt>
                <c:pt idx="548">
                  <c:v>2.3512733333333333</c:v>
                </c:pt>
                <c:pt idx="549">
                  <c:v>2.3525270000000003</c:v>
                </c:pt>
                <c:pt idx="550">
                  <c:v>2.3537803333333334</c:v>
                </c:pt>
                <c:pt idx="551">
                  <c:v>2.3550339999999998</c:v>
                </c:pt>
                <c:pt idx="552">
                  <c:v>2.3562869999999996</c:v>
                </c:pt>
                <c:pt idx="553">
                  <c:v>2.357955</c:v>
                </c:pt>
                <c:pt idx="554">
                  <c:v>2.3596900000000001</c:v>
                </c:pt>
                <c:pt idx="555">
                  <c:v>2.361425333333333</c:v>
                </c:pt>
                <c:pt idx="556">
                  <c:v>2.3631599999999997</c:v>
                </c:pt>
                <c:pt idx="557">
                  <c:v>2.3648953333333331</c:v>
                </c:pt>
                <c:pt idx="558">
                  <c:v>2.3666300000000002</c:v>
                </c:pt>
                <c:pt idx="559">
                  <c:v>2.3687926666666663</c:v>
                </c:pt>
                <c:pt idx="560">
                  <c:v>2.3712293333333334</c:v>
                </c:pt>
                <c:pt idx="561">
                  <c:v>2.3736656666666662</c:v>
                </c:pt>
                <c:pt idx="562">
                  <c:v>2.3761019999999999</c:v>
                </c:pt>
                <c:pt idx="563">
                  <c:v>2.378539</c:v>
                </c:pt>
                <c:pt idx="564">
                  <c:v>2.3809753333333332</c:v>
                </c:pt>
                <c:pt idx="565">
                  <c:v>2.3829933333333333</c:v>
                </c:pt>
                <c:pt idx="566">
                  <c:v>2.3842606666666666</c:v>
                </c:pt>
                <c:pt idx="567">
                  <c:v>2.3855276666666669</c:v>
                </c:pt>
                <c:pt idx="568">
                  <c:v>2.3867953333333332</c:v>
                </c:pt>
                <c:pt idx="569">
                  <c:v>2.3880626666666664</c:v>
                </c:pt>
                <c:pt idx="570">
                  <c:v>2.3893300000000006</c:v>
                </c:pt>
                <c:pt idx="571">
                  <c:v>2.3905836666666667</c:v>
                </c:pt>
                <c:pt idx="572">
                  <c:v>2.3917236666666666</c:v>
                </c:pt>
                <c:pt idx="573">
                  <c:v>2.3928639999999999</c:v>
                </c:pt>
                <c:pt idx="574">
                  <c:v>2.3940036666666669</c:v>
                </c:pt>
                <c:pt idx="575">
                  <c:v>2.3951440000000002</c:v>
                </c:pt>
                <c:pt idx="576">
                  <c:v>2.3962836666666667</c:v>
                </c:pt>
                <c:pt idx="577">
                  <c:v>2.3974243333333334</c:v>
                </c:pt>
                <c:pt idx="578">
                  <c:v>2.3992373333333332</c:v>
                </c:pt>
                <c:pt idx="579">
                  <c:v>2.4011613333333335</c:v>
                </c:pt>
                <c:pt idx="580">
                  <c:v>2.4030846666666665</c:v>
                </c:pt>
                <c:pt idx="581">
                  <c:v>2.4050086666666668</c:v>
                </c:pt>
                <c:pt idx="582">
                  <c:v>2.4069326666666666</c:v>
                </c:pt>
                <c:pt idx="583">
                  <c:v>2.408856333333333</c:v>
                </c:pt>
                <c:pt idx="584">
                  <c:v>2.4104283333333334</c:v>
                </c:pt>
                <c:pt idx="585">
                  <c:v>2.4117773333333337</c:v>
                </c:pt>
                <c:pt idx="586">
                  <c:v>2.4131253333333333</c:v>
                </c:pt>
                <c:pt idx="587">
                  <c:v>2.4144740000000002</c:v>
                </c:pt>
                <c:pt idx="588">
                  <c:v>2.4158226666666667</c:v>
                </c:pt>
                <c:pt idx="589">
                  <c:v>2.4171710000000002</c:v>
                </c:pt>
                <c:pt idx="590">
                  <c:v>2.4178516666666665</c:v>
                </c:pt>
                <c:pt idx="591">
                  <c:v>2.41736</c:v>
                </c:pt>
                <c:pt idx="592">
                  <c:v>2.4168686666666663</c:v>
                </c:pt>
                <c:pt idx="593">
                  <c:v>2.4163770000000002</c:v>
                </c:pt>
                <c:pt idx="594">
                  <c:v>2.415886</c:v>
                </c:pt>
                <c:pt idx="595">
                  <c:v>2.4153943333333334</c:v>
                </c:pt>
                <c:pt idx="596">
                  <c:v>2.4154903333333331</c:v>
                </c:pt>
                <c:pt idx="597">
                  <c:v>2.4200203333333334</c:v>
                </c:pt>
                <c:pt idx="598">
                  <c:v>2.4245509999999997</c:v>
                </c:pt>
                <c:pt idx="599">
                  <c:v>2.429081</c:v>
                </c:pt>
                <c:pt idx="600">
                  <c:v>2.4336116666666672</c:v>
                </c:pt>
                <c:pt idx="601">
                  <c:v>2.4381419999999996</c:v>
                </c:pt>
                <c:pt idx="602">
                  <c:v>2.4426723333333338</c:v>
                </c:pt>
                <c:pt idx="603">
                  <c:v>2.4427083333333335</c:v>
                </c:pt>
                <c:pt idx="604">
                  <c:v>2.442078</c:v>
                </c:pt>
                <c:pt idx="605">
                  <c:v>2.4414476666666665</c:v>
                </c:pt>
                <c:pt idx="606">
                  <c:v>2.4408176666666663</c:v>
                </c:pt>
                <c:pt idx="607">
                  <c:v>2.4401876666666666</c:v>
                </c:pt>
                <c:pt idx="608">
                  <c:v>2.439557666666667</c:v>
                </c:pt>
                <c:pt idx="609">
                  <c:v>2.4399503333333334</c:v>
                </c:pt>
                <c:pt idx="610">
                  <c:v>2.4409543333333334</c:v>
                </c:pt>
                <c:pt idx="611">
                  <c:v>2.4419580000000001</c:v>
                </c:pt>
                <c:pt idx="612">
                  <c:v>2.4429613333333333</c:v>
                </c:pt>
                <c:pt idx="613">
                  <c:v>2.4439653333333333</c:v>
                </c:pt>
                <c:pt idx="614">
                  <c:v>2.4449689999999999</c:v>
                </c:pt>
                <c:pt idx="615">
                  <c:v>2.4456123333333335</c:v>
                </c:pt>
                <c:pt idx="616">
                  <c:v>2.4456720000000001</c:v>
                </c:pt>
                <c:pt idx="617">
                  <c:v>2.4457313333333333</c:v>
                </c:pt>
                <c:pt idx="618">
                  <c:v>2.4457913333333337</c:v>
                </c:pt>
                <c:pt idx="619">
                  <c:v>2.4458509999999998</c:v>
                </c:pt>
                <c:pt idx="620">
                  <c:v>2.4459103333333334</c:v>
                </c:pt>
                <c:pt idx="621">
                  <c:v>2.4462363333333332</c:v>
                </c:pt>
                <c:pt idx="622">
                  <c:v>2.4482103333333334</c:v>
                </c:pt>
                <c:pt idx="623">
                  <c:v>2.4501846666666665</c:v>
                </c:pt>
                <c:pt idx="624">
                  <c:v>2.4521583333333332</c:v>
                </c:pt>
                <c:pt idx="625">
                  <c:v>2.4541326666666663</c:v>
                </c:pt>
                <c:pt idx="626">
                  <c:v>2.4561066666666664</c:v>
                </c:pt>
                <c:pt idx="627">
                  <c:v>2.4580806666666666</c:v>
                </c:pt>
                <c:pt idx="628">
                  <c:v>2.4562973333333331</c:v>
                </c:pt>
                <c:pt idx="629">
                  <c:v>2.4540773333333332</c:v>
                </c:pt>
                <c:pt idx="630">
                  <c:v>2.4518576666666667</c:v>
                </c:pt>
                <c:pt idx="631">
                  <c:v>2.4496380000000002</c:v>
                </c:pt>
                <c:pt idx="632">
                  <c:v>2.4474180000000003</c:v>
                </c:pt>
                <c:pt idx="633">
                  <c:v>2.4451983333333334</c:v>
                </c:pt>
                <c:pt idx="634">
                  <c:v>2.4474860000000001</c:v>
                </c:pt>
                <c:pt idx="635">
                  <c:v>2.452147333333333</c:v>
                </c:pt>
                <c:pt idx="636">
                  <c:v>2.456808333333333</c:v>
                </c:pt>
                <c:pt idx="637">
                  <c:v>2.4614696666666664</c:v>
                </c:pt>
                <c:pt idx="638">
                  <c:v>2.4661310000000003</c:v>
                </c:pt>
                <c:pt idx="639">
                  <c:v>2.4707923333333333</c:v>
                </c:pt>
                <c:pt idx="640">
                  <c:v>2.472936666666667</c:v>
                </c:pt>
                <c:pt idx="641">
                  <c:v>2.471517</c:v>
                </c:pt>
                <c:pt idx="642">
                  <c:v>2.4700973333333334</c:v>
                </c:pt>
                <c:pt idx="643">
                  <c:v>2.4686776666666663</c:v>
                </c:pt>
                <c:pt idx="644">
                  <c:v>2.4672579999999997</c:v>
                </c:pt>
                <c:pt idx="645">
                  <c:v>2.4658383333333336</c:v>
                </c:pt>
                <c:pt idx="646">
                  <c:v>2.4646503333333332</c:v>
                </c:pt>
                <c:pt idx="647">
                  <c:v>2.4645523333333332</c:v>
                </c:pt>
                <c:pt idx="648">
                  <c:v>2.4644539999999999</c:v>
                </c:pt>
                <c:pt idx="649">
                  <c:v>2.464356</c:v>
                </c:pt>
                <c:pt idx="650">
                  <c:v>2.4642579999999996</c:v>
                </c:pt>
                <c:pt idx="651">
                  <c:v>2.4641596666666667</c:v>
                </c:pt>
                <c:pt idx="652">
                  <c:v>2.4640616666666673</c:v>
                </c:pt>
                <c:pt idx="653">
                  <c:v>2.4638743333333335</c:v>
                </c:pt>
                <c:pt idx="654">
                  <c:v>2.4636813333333332</c:v>
                </c:pt>
                <c:pt idx="655">
                  <c:v>2.4634879999999999</c:v>
                </c:pt>
                <c:pt idx="656">
                  <c:v>2.463295</c:v>
                </c:pt>
                <c:pt idx="657">
                  <c:v>2.4631013333333334</c:v>
                </c:pt>
                <c:pt idx="658">
                  <c:v>2.4629083333333335</c:v>
                </c:pt>
                <c:pt idx="659">
                  <c:v>2.4610456666666671</c:v>
                </c:pt>
                <c:pt idx="660">
                  <c:v>2.4584609999999998</c:v>
                </c:pt>
                <c:pt idx="661">
                  <c:v>2.4558759999999999</c:v>
                </c:pt>
                <c:pt idx="662">
                  <c:v>2.4532910000000001</c:v>
                </c:pt>
                <c:pt idx="663">
                  <c:v>2.4507063333333332</c:v>
                </c:pt>
                <c:pt idx="664">
                  <c:v>2.4481213333333334</c:v>
                </c:pt>
                <c:pt idx="665">
                  <c:v>2.4449556666666665</c:v>
                </c:pt>
                <c:pt idx="666">
                  <c:v>2.4411116666666666</c:v>
                </c:pt>
                <c:pt idx="667">
                  <c:v>2.4372669999999999</c:v>
                </c:pt>
                <c:pt idx="668">
                  <c:v>2.4334226666666665</c:v>
                </c:pt>
                <c:pt idx="669">
                  <c:v>2.4295783333333332</c:v>
                </c:pt>
                <c:pt idx="670">
                  <c:v>2.4257339999999998</c:v>
                </c:pt>
                <c:pt idx="671">
                  <c:v>2.421462</c:v>
                </c:pt>
                <c:pt idx="672">
                  <c:v>2.4157176666666662</c:v>
                </c:pt>
                <c:pt idx="673">
                  <c:v>2.4099729999999999</c:v>
                </c:pt>
                <c:pt idx="674">
                  <c:v>2.4042283333333336</c:v>
                </c:pt>
                <c:pt idx="675">
                  <c:v>2.3984839999999998</c:v>
                </c:pt>
                <c:pt idx="676">
                  <c:v>2.3927393333333336</c:v>
                </c:pt>
                <c:pt idx="677">
                  <c:v>2.3869943333333334</c:v>
                </c:pt>
                <c:pt idx="678">
                  <c:v>2.3814916666666668</c:v>
                </c:pt>
                <c:pt idx="679">
                  <c:v>2.3759916666666663</c:v>
                </c:pt>
                <c:pt idx="680">
                  <c:v>2.3704913333333333</c:v>
                </c:pt>
                <c:pt idx="681">
                  <c:v>2.3649909999999998</c:v>
                </c:pt>
                <c:pt idx="682">
                  <c:v>2.3594909999999998</c:v>
                </c:pt>
                <c:pt idx="683">
                  <c:v>2.3539906666666663</c:v>
                </c:pt>
                <c:pt idx="684">
                  <c:v>2.3461239999999997</c:v>
                </c:pt>
                <c:pt idx="685">
                  <c:v>2.3374890000000001</c:v>
                </c:pt>
                <c:pt idx="686">
                  <c:v>2.3288543333333336</c:v>
                </c:pt>
                <c:pt idx="687">
                  <c:v>2.3202190000000003</c:v>
                </c:pt>
                <c:pt idx="688">
                  <c:v>2.3115846666666666</c:v>
                </c:pt>
                <c:pt idx="689">
                  <c:v>2.3029493333333337</c:v>
                </c:pt>
                <c:pt idx="690">
                  <c:v>2.2937886666666665</c:v>
                </c:pt>
                <c:pt idx="691">
                  <c:v>2.2841463333333336</c:v>
                </c:pt>
                <c:pt idx="692">
                  <c:v>2.2745039999999999</c:v>
                </c:pt>
                <c:pt idx="693">
                  <c:v>2.2648613333333336</c:v>
                </c:pt>
                <c:pt idx="694">
                  <c:v>2.2552189999999999</c:v>
                </c:pt>
                <c:pt idx="695">
                  <c:v>2.2455763333333336</c:v>
                </c:pt>
                <c:pt idx="696">
                  <c:v>2.2354299999999996</c:v>
                </c:pt>
                <c:pt idx="697">
                  <c:v>2.2240506666666668</c:v>
                </c:pt>
                <c:pt idx="698">
                  <c:v>2.2126710000000003</c:v>
                </c:pt>
                <c:pt idx="699">
                  <c:v>2.2012913333333333</c:v>
                </c:pt>
                <c:pt idx="700">
                  <c:v>2.1899116666666667</c:v>
                </c:pt>
                <c:pt idx="701">
                  <c:v>2.1785320000000001</c:v>
                </c:pt>
                <c:pt idx="702">
                  <c:v>2.1673373333333332</c:v>
                </c:pt>
                <c:pt idx="703">
                  <c:v>2.159141</c:v>
                </c:pt>
                <c:pt idx="704">
                  <c:v>2.1509450000000001</c:v>
                </c:pt>
                <c:pt idx="705">
                  <c:v>2.1427483333333335</c:v>
                </c:pt>
                <c:pt idx="706">
                  <c:v>2.1345523333333332</c:v>
                </c:pt>
                <c:pt idx="707">
                  <c:v>2.1263559999999999</c:v>
                </c:pt>
                <c:pt idx="708">
                  <c:v>2.1181593333333333</c:v>
                </c:pt>
                <c:pt idx="709">
                  <c:v>2.1085689999999997</c:v>
                </c:pt>
                <c:pt idx="710">
                  <c:v>2.0986889999999998</c:v>
                </c:pt>
                <c:pt idx="711">
                  <c:v>2.0888083333333332</c:v>
                </c:pt>
                <c:pt idx="712">
                  <c:v>2.0789279999999999</c:v>
                </c:pt>
                <c:pt idx="713">
                  <c:v>2.0690476666666666</c:v>
                </c:pt>
                <c:pt idx="714">
                  <c:v>2.0591673333333333</c:v>
                </c:pt>
                <c:pt idx="715">
                  <c:v>2.0497806666666665</c:v>
                </c:pt>
                <c:pt idx="716">
                  <c:v>2.0407253333333331</c:v>
                </c:pt>
                <c:pt idx="717">
                  <c:v>2.0316706666666668</c:v>
                </c:pt>
                <c:pt idx="718">
                  <c:v>2.022615333333333</c:v>
                </c:pt>
                <c:pt idx="719">
                  <c:v>2.0135606666666668</c:v>
                </c:pt>
                <c:pt idx="720">
                  <c:v>2.0045056666666667</c:v>
                </c:pt>
                <c:pt idx="721">
                  <c:v>1.997403</c:v>
                </c:pt>
                <c:pt idx="722">
                  <c:v>1.9936393333333333</c:v>
                </c:pt>
                <c:pt idx="723">
                  <c:v>1.9898756666666666</c:v>
                </c:pt>
                <c:pt idx="724">
                  <c:v>1.9861123333333335</c:v>
                </c:pt>
                <c:pt idx="725">
                  <c:v>1.9823486666666668</c:v>
                </c:pt>
                <c:pt idx="726">
                  <c:v>1.9785846666666667</c:v>
                </c:pt>
                <c:pt idx="727">
                  <c:v>1.9745146666666666</c:v>
                </c:pt>
                <c:pt idx="728">
                  <c:v>1.968593</c:v>
                </c:pt>
                <c:pt idx="729">
                  <c:v>1.9626716666666668</c:v>
                </c:pt>
                <c:pt idx="730">
                  <c:v>1.9567500000000002</c:v>
                </c:pt>
                <c:pt idx="731">
                  <c:v>1.9508286666666665</c:v>
                </c:pt>
                <c:pt idx="732">
                  <c:v>1.9449073333333333</c:v>
                </c:pt>
                <c:pt idx="733">
                  <c:v>1.9389856666666667</c:v>
                </c:pt>
                <c:pt idx="734">
                  <c:v>1.935467</c:v>
                </c:pt>
                <c:pt idx="735">
                  <c:v>1.9321719999999998</c:v>
                </c:pt>
                <c:pt idx="736">
                  <c:v>1.9288766666666668</c:v>
                </c:pt>
                <c:pt idx="737">
                  <c:v>1.9255813333333336</c:v>
                </c:pt>
                <c:pt idx="738">
                  <c:v>1.9222859999999999</c:v>
                </c:pt>
                <c:pt idx="739">
                  <c:v>1.9189906666666667</c:v>
                </c:pt>
                <c:pt idx="740">
                  <c:v>1.9155843333333333</c:v>
                </c:pt>
                <c:pt idx="741">
                  <c:v>1.912128</c:v>
                </c:pt>
                <c:pt idx="742">
                  <c:v>1.9086716666666665</c:v>
                </c:pt>
                <c:pt idx="743">
                  <c:v>1.9052156666666666</c:v>
                </c:pt>
                <c:pt idx="744">
                  <c:v>1.9017593333333334</c:v>
                </c:pt>
                <c:pt idx="745">
                  <c:v>1.8983026666666667</c:v>
                </c:pt>
                <c:pt idx="746">
                  <c:v>1.8936820000000001</c:v>
                </c:pt>
                <c:pt idx="747">
                  <c:v>1.8877213333333334</c:v>
                </c:pt>
                <c:pt idx="748">
                  <c:v>1.8817606666666666</c:v>
                </c:pt>
                <c:pt idx="749">
                  <c:v>1.8757999999999999</c:v>
                </c:pt>
                <c:pt idx="750">
                  <c:v>1.8698393333333334</c:v>
                </c:pt>
                <c:pt idx="751">
                  <c:v>1.8638786666666665</c:v>
                </c:pt>
                <c:pt idx="752">
                  <c:v>1.8594989999999998</c:v>
                </c:pt>
                <c:pt idx="753">
                  <c:v>1.8600996666666667</c:v>
                </c:pt>
                <c:pt idx="754">
                  <c:v>1.8607000000000002</c:v>
                </c:pt>
                <c:pt idx="755">
                  <c:v>1.8613006666666667</c:v>
                </c:pt>
                <c:pt idx="756">
                  <c:v>1.8619010000000003</c:v>
                </c:pt>
                <c:pt idx="757">
                  <c:v>1.8625016666666667</c:v>
                </c:pt>
                <c:pt idx="758">
                  <c:v>1.8633163333333334</c:v>
                </c:pt>
                <c:pt idx="759">
                  <c:v>1.8758543333333335</c:v>
                </c:pt>
                <c:pt idx="760">
                  <c:v>1.8883926666666666</c:v>
                </c:pt>
                <c:pt idx="761">
                  <c:v>1.9009306666666668</c:v>
                </c:pt>
                <c:pt idx="762">
                  <c:v>1.9134690000000001</c:v>
                </c:pt>
                <c:pt idx="763">
                  <c:v>1.926007</c:v>
                </c:pt>
                <c:pt idx="764">
                  <c:v>1.9385450000000002</c:v>
                </c:pt>
                <c:pt idx="765">
                  <c:v>1.9559703333333334</c:v>
                </c:pt>
                <c:pt idx="766">
                  <c:v>1.9746483333333333</c:v>
                </c:pt>
                <c:pt idx="767">
                  <c:v>1.9933259999999999</c:v>
                </c:pt>
                <c:pt idx="768">
                  <c:v>2.0120036666666667</c:v>
                </c:pt>
                <c:pt idx="769">
                  <c:v>2.0306816666666667</c:v>
                </c:pt>
                <c:pt idx="770">
                  <c:v>2.0493596666666662</c:v>
                </c:pt>
                <c:pt idx="771">
                  <c:v>2.0669109999999997</c:v>
                </c:pt>
                <c:pt idx="772">
                  <c:v>2.0836333333333332</c:v>
                </c:pt>
                <c:pt idx="773">
                  <c:v>2.1003556666666667</c:v>
                </c:pt>
                <c:pt idx="774">
                  <c:v>2.1170776666666669</c:v>
                </c:pt>
                <c:pt idx="775">
                  <c:v>2.1337996666666665</c:v>
                </c:pt>
                <c:pt idx="776">
                  <c:v>2.1505216666666667</c:v>
                </c:pt>
                <c:pt idx="777">
                  <c:v>2.1638046666666666</c:v>
                </c:pt>
                <c:pt idx="778">
                  <c:v>2.1708630000000002</c:v>
                </c:pt>
                <c:pt idx="779">
                  <c:v>2.1779223333333335</c:v>
                </c:pt>
                <c:pt idx="780">
                  <c:v>2.1849810000000001</c:v>
                </c:pt>
                <c:pt idx="781">
                  <c:v>2.1920396666666666</c:v>
                </c:pt>
                <c:pt idx="782">
                  <c:v>2.1990986666666665</c:v>
                </c:pt>
                <c:pt idx="783">
                  <c:v>2.2046709999999998</c:v>
                </c:pt>
                <c:pt idx="784">
                  <c:v>2.2008736666666664</c:v>
                </c:pt>
                <c:pt idx="785">
                  <c:v>2.1970770000000002</c:v>
                </c:pt>
                <c:pt idx="786">
                  <c:v>2.1932799999999997</c:v>
                </c:pt>
                <c:pt idx="787">
                  <c:v>2.1894829999999996</c:v>
                </c:pt>
                <c:pt idx="788">
                  <c:v>2.185686</c:v>
                </c:pt>
                <c:pt idx="789">
                  <c:v>2.1818893333333329</c:v>
                </c:pt>
                <c:pt idx="790">
                  <c:v>2.177308</c:v>
                </c:pt>
                <c:pt idx="791">
                  <c:v>2.1726579999999998</c:v>
                </c:pt>
                <c:pt idx="792">
                  <c:v>2.1680079999999999</c:v>
                </c:pt>
                <c:pt idx="793">
                  <c:v>2.1633576666666667</c:v>
                </c:pt>
                <c:pt idx="794">
                  <c:v>2.1587076666666665</c:v>
                </c:pt>
                <c:pt idx="795">
                  <c:v>2.1540576666666666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Sheet1!$I$21</c:f>
              <c:strCache>
                <c:ptCount val="1"/>
                <c:pt idx="0">
                  <c:v>St. John's wort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Sheet1!$D$2:$D$797</c:f>
              <c:numCache>
                <c:formatCode>General</c:formatCode>
                <c:ptCount val="796"/>
                <c:pt idx="0">
                  <c:v>0.33471403333333338</c:v>
                </c:pt>
                <c:pt idx="1">
                  <c:v>0.33407756666666666</c:v>
                </c:pt>
                <c:pt idx="2">
                  <c:v>0.33344109999999993</c:v>
                </c:pt>
                <c:pt idx="3">
                  <c:v>0.33280460000000001</c:v>
                </c:pt>
                <c:pt idx="4">
                  <c:v>0.33216816666666665</c:v>
                </c:pt>
                <c:pt idx="5">
                  <c:v>0.33153166666666672</c:v>
                </c:pt>
                <c:pt idx="6">
                  <c:v>0.32927473333333329</c:v>
                </c:pt>
                <c:pt idx="7">
                  <c:v>0.31921663333333333</c:v>
                </c:pt>
                <c:pt idx="8">
                  <c:v>0.30915856666666669</c:v>
                </c:pt>
                <c:pt idx="9">
                  <c:v>0.29910053333333336</c:v>
                </c:pt>
                <c:pt idx="10">
                  <c:v>0.28904246666666672</c:v>
                </c:pt>
                <c:pt idx="11">
                  <c:v>0.27898440000000002</c:v>
                </c:pt>
                <c:pt idx="12">
                  <c:v>0.26892633333333332</c:v>
                </c:pt>
                <c:pt idx="13">
                  <c:v>0.24836606666666664</c:v>
                </c:pt>
                <c:pt idx="14">
                  <c:v>0.22627783333333332</c:v>
                </c:pt>
                <c:pt idx="15">
                  <c:v>0.20418956666666666</c:v>
                </c:pt>
                <c:pt idx="16">
                  <c:v>0.18210126666666668</c:v>
                </c:pt>
                <c:pt idx="17">
                  <c:v>0.16001303333333336</c:v>
                </c:pt>
                <c:pt idx="18">
                  <c:v>0.13792476666666667</c:v>
                </c:pt>
                <c:pt idx="19">
                  <c:v>0.11820693333333333</c:v>
                </c:pt>
                <c:pt idx="20">
                  <c:v>0.10024855666666667</c:v>
                </c:pt>
                <c:pt idx="21">
                  <c:v>8.2290193333333331E-2</c:v>
                </c:pt>
                <c:pt idx="22">
                  <c:v>6.4331813333333335E-2</c:v>
                </c:pt>
                <c:pt idx="23">
                  <c:v>4.6373436666666663E-2</c:v>
                </c:pt>
                <c:pt idx="24">
                  <c:v>2.8415060000000002E-2</c:v>
                </c:pt>
                <c:pt idx="25">
                  <c:v>1.4727560716666666E-2</c:v>
                </c:pt>
                <c:pt idx="26">
                  <c:v>1.2298281616666665E-2</c:v>
                </c:pt>
                <c:pt idx="27">
                  <c:v>9.8689991833333327E-3</c:v>
                </c:pt>
                <c:pt idx="28">
                  <c:v>7.4397217500000003E-3</c:v>
                </c:pt>
                <c:pt idx="29">
                  <c:v>5.0104403166666665E-3</c:v>
                </c:pt>
                <c:pt idx="30">
                  <c:v>2.5811592166666668E-3</c:v>
                </c:pt>
                <c:pt idx="31">
                  <c:v>1.5187875333333333E-4</c:v>
                </c:pt>
                <c:pt idx="32">
                  <c:v>8.0086540000000003E-5</c:v>
                </c:pt>
                <c:pt idx="33">
                  <c:v>6.6232719999999995E-5</c:v>
                </c:pt>
                <c:pt idx="34">
                  <c:v>5.2378910000000002E-5</c:v>
                </c:pt>
                <c:pt idx="35">
                  <c:v>3.8525090000000001E-5</c:v>
                </c:pt>
                <c:pt idx="36">
                  <c:v>2.467127E-5</c:v>
                </c:pt>
                <c:pt idx="37">
                  <c:v>1.081746E-5</c:v>
                </c:pt>
                <c:pt idx="38">
                  <c:v>1.427694E-5</c:v>
                </c:pt>
                <c:pt idx="39">
                  <c:v>2.595977E-5</c:v>
                </c:pt>
                <c:pt idx="40">
                  <c:v>3.7642599999999998E-5</c:v>
                </c:pt>
                <c:pt idx="41">
                  <c:v>4.9325430000000003E-5</c:v>
                </c:pt>
                <c:pt idx="42">
                  <c:v>6.1008260000000001E-5</c:v>
                </c:pt>
                <c:pt idx="43">
                  <c:v>7.2691090000000005E-5</c:v>
                </c:pt>
                <c:pt idx="44">
                  <c:v>7.4589139999999996E-5</c:v>
                </c:pt>
                <c:pt idx="45">
                  <c:v>6.052286E-5</c:v>
                </c:pt>
                <c:pt idx="46">
                  <c:v>4.6456570000000003E-5</c:v>
                </c:pt>
                <c:pt idx="47">
                  <c:v>3.239029E-5</c:v>
                </c:pt>
                <c:pt idx="48">
                  <c:v>1.832401E-5</c:v>
                </c:pt>
                <c:pt idx="49">
                  <c:v>4.2577319999999999E-6</c:v>
                </c:pt>
                <c:pt idx="50">
                  <c:v>-7.9652559999999994E-6</c:v>
                </c:pt>
                <c:pt idx="51">
                  <c:v>1.7470880000000002E-7</c:v>
                </c:pt>
                <c:pt idx="52">
                  <c:v>8.3146740000000008E-6</c:v>
                </c:pt>
                <c:pt idx="53">
                  <c:v>1.6454639999999999E-5</c:v>
                </c:pt>
                <c:pt idx="54">
                  <c:v>2.45946E-5</c:v>
                </c:pt>
                <c:pt idx="55">
                  <c:v>3.2734570000000001E-5</c:v>
                </c:pt>
                <c:pt idx="56">
                  <c:v>4.0874539999999999E-5</c:v>
                </c:pt>
                <c:pt idx="57">
                  <c:v>4.5982749999999999E-5</c:v>
                </c:pt>
                <c:pt idx="58">
                  <c:v>5.0265590000000001E-5</c:v>
                </c:pt>
                <c:pt idx="59">
                  <c:v>5.4548420000000002E-5</c:v>
                </c:pt>
                <c:pt idx="60">
                  <c:v>5.8831249999999997E-5</c:v>
                </c:pt>
                <c:pt idx="61">
                  <c:v>6.3114079999999998E-5</c:v>
                </c:pt>
                <c:pt idx="62">
                  <c:v>6.7396909999999999E-5</c:v>
                </c:pt>
                <c:pt idx="63">
                  <c:v>6.8016920000000004E-5</c:v>
                </c:pt>
                <c:pt idx="64">
                  <c:v>6.4809520000000005E-5</c:v>
                </c:pt>
                <c:pt idx="65">
                  <c:v>6.1602130000000006E-5</c:v>
                </c:pt>
                <c:pt idx="66">
                  <c:v>5.8394740000000001E-5</c:v>
                </c:pt>
                <c:pt idx="67">
                  <c:v>5.5187340000000002E-5</c:v>
                </c:pt>
                <c:pt idx="68">
                  <c:v>5.1979940000000003E-5</c:v>
                </c:pt>
                <c:pt idx="69">
                  <c:v>4.906735E-5</c:v>
                </c:pt>
                <c:pt idx="70">
                  <c:v>4.7395260000000001E-5</c:v>
                </c:pt>
                <c:pt idx="71">
                  <c:v>4.572316E-5</c:v>
                </c:pt>
                <c:pt idx="72">
                  <c:v>4.405107E-5</c:v>
                </c:pt>
                <c:pt idx="73">
                  <c:v>4.2378980000000001E-5</c:v>
                </c:pt>
                <c:pt idx="74">
                  <c:v>4.070688E-5</c:v>
                </c:pt>
                <c:pt idx="75">
                  <c:v>3.903479E-5</c:v>
                </c:pt>
                <c:pt idx="76">
                  <c:v>3.8682159999999998E-5</c:v>
                </c:pt>
                <c:pt idx="77">
                  <c:v>3.8482690000000003E-5</c:v>
                </c:pt>
                <c:pt idx="78">
                  <c:v>3.8283220000000001E-5</c:v>
                </c:pt>
                <c:pt idx="79">
                  <c:v>3.808376E-5</c:v>
                </c:pt>
                <c:pt idx="80">
                  <c:v>3.7884289999999998E-5</c:v>
                </c:pt>
                <c:pt idx="81">
                  <c:v>3.7684819999999997E-5</c:v>
                </c:pt>
                <c:pt idx="82">
                  <c:v>3.8631660000000002E-5</c:v>
                </c:pt>
                <c:pt idx="83">
                  <c:v>4.0342790000000002E-5</c:v>
                </c:pt>
                <c:pt idx="84">
                  <c:v>4.2053930000000003E-5</c:v>
                </c:pt>
                <c:pt idx="85">
                  <c:v>4.3765060000000003E-5</c:v>
                </c:pt>
                <c:pt idx="86">
                  <c:v>4.5476190000000003E-5</c:v>
                </c:pt>
                <c:pt idx="87">
                  <c:v>4.718732000000001E-5</c:v>
                </c:pt>
                <c:pt idx="88">
                  <c:v>4.7302999999999998E-5</c:v>
                </c:pt>
                <c:pt idx="89">
                  <c:v>4.3783009999999998E-5</c:v>
                </c:pt>
                <c:pt idx="90">
                  <c:v>4.0263009999999998E-5</c:v>
                </c:pt>
                <c:pt idx="91">
                  <c:v>3.6743019999999998E-5</c:v>
                </c:pt>
                <c:pt idx="92">
                  <c:v>3.3223029999999999E-5</c:v>
                </c:pt>
                <c:pt idx="93">
                  <c:v>2.9703039999999999E-5</c:v>
                </c:pt>
                <c:pt idx="94">
                  <c:v>2.6173820000000001E-5</c:v>
                </c:pt>
                <c:pt idx="95">
                  <c:v>2.1732249999999995E-5</c:v>
                </c:pt>
                <c:pt idx="96">
                  <c:v>1.7290679999999999E-5</c:v>
                </c:pt>
                <c:pt idx="97">
                  <c:v>1.28491E-5</c:v>
                </c:pt>
                <c:pt idx="98">
                  <c:v>8.4075340000000001E-6</c:v>
                </c:pt>
                <c:pt idx="99">
                  <c:v>3.965962E-6</c:v>
                </c:pt>
                <c:pt idx="100">
                  <c:v>-4.7560969999999998E-7</c:v>
                </c:pt>
                <c:pt idx="101">
                  <c:v>1.314833E-5</c:v>
                </c:pt>
                <c:pt idx="102">
                  <c:v>3.3972269999999998E-5</c:v>
                </c:pt>
                <c:pt idx="103">
                  <c:v>5.4796210000000003E-5</c:v>
                </c:pt>
                <c:pt idx="104">
                  <c:v>7.5620139999999994E-5</c:v>
                </c:pt>
                <c:pt idx="105">
                  <c:v>9.6444080000000006E-5</c:v>
                </c:pt>
                <c:pt idx="106">
                  <c:v>1.17268E-4</c:v>
                </c:pt>
                <c:pt idx="107">
                  <c:v>1.184606E-4</c:v>
                </c:pt>
                <c:pt idx="108">
                  <c:v>9.2656449999999993E-5</c:v>
                </c:pt>
                <c:pt idx="109">
                  <c:v>6.6852309999999998E-5</c:v>
                </c:pt>
                <c:pt idx="110">
                  <c:v>4.1048180000000003E-5</c:v>
                </c:pt>
                <c:pt idx="111">
                  <c:v>1.524405E-5</c:v>
                </c:pt>
                <c:pt idx="112">
                  <c:v>-1.0560079999999999E-5</c:v>
                </c:pt>
                <c:pt idx="113">
                  <c:v>-3.0407929999999996E-5</c:v>
                </c:pt>
                <c:pt idx="114">
                  <c:v>-9.3173910000000003E-6</c:v>
                </c:pt>
                <c:pt idx="115">
                  <c:v>1.177314E-5</c:v>
                </c:pt>
                <c:pt idx="116">
                  <c:v>3.286368E-5</c:v>
                </c:pt>
                <c:pt idx="117">
                  <c:v>5.395421E-5</c:v>
                </c:pt>
                <c:pt idx="118">
                  <c:v>7.5044740000000006E-5</c:v>
                </c:pt>
                <c:pt idx="119">
                  <c:v>9.613528000000002E-5</c:v>
                </c:pt>
                <c:pt idx="120">
                  <c:v>8.4713370000000013E-5</c:v>
                </c:pt>
                <c:pt idx="121">
                  <c:v>6.6773730000000003E-5</c:v>
                </c:pt>
                <c:pt idx="122">
                  <c:v>4.8834079999999999E-5</c:v>
                </c:pt>
                <c:pt idx="123">
                  <c:v>3.0894430000000002E-5</c:v>
                </c:pt>
                <c:pt idx="124">
                  <c:v>1.295478E-5</c:v>
                </c:pt>
                <c:pt idx="125">
                  <c:v>-4.9848629999999999E-6</c:v>
                </c:pt>
                <c:pt idx="126">
                  <c:v>-9.8008859999999997E-6</c:v>
                </c:pt>
                <c:pt idx="127">
                  <c:v>-3.4392840000000002E-6</c:v>
                </c:pt>
                <c:pt idx="128">
                  <c:v>2.9223169999999994E-6</c:v>
                </c:pt>
                <c:pt idx="129">
                  <c:v>9.2839189999999996E-6</c:v>
                </c:pt>
                <c:pt idx="130">
                  <c:v>1.5645519999999999E-5</c:v>
                </c:pt>
                <c:pt idx="131">
                  <c:v>2.2007119999999999E-5</c:v>
                </c:pt>
                <c:pt idx="132">
                  <c:v>2.537107E-5</c:v>
                </c:pt>
                <c:pt idx="133">
                  <c:v>1.9647640000000001E-5</c:v>
                </c:pt>
                <c:pt idx="134">
                  <c:v>1.392421E-5</c:v>
                </c:pt>
                <c:pt idx="135">
                  <c:v>8.2007850000000001E-6</c:v>
                </c:pt>
                <c:pt idx="136">
                  <c:v>2.4773559999999998E-6</c:v>
                </c:pt>
                <c:pt idx="137">
                  <c:v>-3.2460719999999998E-6</c:v>
                </c:pt>
                <c:pt idx="138">
                  <c:v>-8.9695010000000005E-6</c:v>
                </c:pt>
                <c:pt idx="139">
                  <c:v>-5.8184879999999997E-7</c:v>
                </c:pt>
                <c:pt idx="140">
                  <c:v>8.4714029999999998E-6</c:v>
                </c:pt>
                <c:pt idx="141">
                  <c:v>1.7524659999999999E-5</c:v>
                </c:pt>
                <c:pt idx="142">
                  <c:v>2.6577909999999999E-5</c:v>
                </c:pt>
                <c:pt idx="143">
                  <c:v>3.5631160000000003E-5</c:v>
                </c:pt>
                <c:pt idx="144">
                  <c:v>4.4684410000000003E-5</c:v>
                </c:pt>
                <c:pt idx="145">
                  <c:v>4.3840600000000002E-5</c:v>
                </c:pt>
                <c:pt idx="146">
                  <c:v>3.7965340000000003E-5</c:v>
                </c:pt>
                <c:pt idx="147">
                  <c:v>3.2090089999999999E-5</c:v>
                </c:pt>
                <c:pt idx="148">
                  <c:v>2.6214829999999997E-5</c:v>
                </c:pt>
                <c:pt idx="149">
                  <c:v>2.0339569999999999E-5</c:v>
                </c:pt>
                <c:pt idx="150">
                  <c:v>1.4464319999999999E-5</c:v>
                </c:pt>
                <c:pt idx="151">
                  <c:v>1.1064609999999998E-5</c:v>
                </c:pt>
                <c:pt idx="152">
                  <c:v>1.1844999999999999E-5</c:v>
                </c:pt>
                <c:pt idx="153">
                  <c:v>1.262538E-5</c:v>
                </c:pt>
                <c:pt idx="154">
                  <c:v>1.3405769999999999E-5</c:v>
                </c:pt>
                <c:pt idx="155">
                  <c:v>1.418615E-5</c:v>
                </c:pt>
                <c:pt idx="156">
                  <c:v>1.4966539999999997E-5</c:v>
                </c:pt>
                <c:pt idx="157">
                  <c:v>1.653001E-5</c:v>
                </c:pt>
                <c:pt idx="158">
                  <c:v>2.6971600000000001E-5</c:v>
                </c:pt>
                <c:pt idx="159">
                  <c:v>3.7413180000000002E-5</c:v>
                </c:pt>
                <c:pt idx="160">
                  <c:v>4.7854769999999999E-5</c:v>
                </c:pt>
                <c:pt idx="161">
                  <c:v>5.8296350000000003E-5</c:v>
                </c:pt>
                <c:pt idx="162">
                  <c:v>6.8737940000000001E-5</c:v>
                </c:pt>
                <c:pt idx="163">
                  <c:v>7.9179520000000005E-5</c:v>
                </c:pt>
                <c:pt idx="164">
                  <c:v>7.7282969999999996E-5</c:v>
                </c:pt>
                <c:pt idx="165">
                  <c:v>7.2107449999999997E-5</c:v>
                </c:pt>
                <c:pt idx="166">
                  <c:v>6.6931929999999997E-5</c:v>
                </c:pt>
                <c:pt idx="167">
                  <c:v>6.1756399999999997E-5</c:v>
                </c:pt>
                <c:pt idx="168">
                  <c:v>5.6580869999999997E-5</c:v>
                </c:pt>
                <c:pt idx="169">
                  <c:v>5.1405350000000004E-5</c:v>
                </c:pt>
                <c:pt idx="170">
                  <c:v>4.5906070000000002E-5</c:v>
                </c:pt>
                <c:pt idx="171">
                  <c:v>4.0083029999999998E-5</c:v>
                </c:pt>
                <c:pt idx="172">
                  <c:v>3.425999E-5</c:v>
                </c:pt>
                <c:pt idx="173">
                  <c:v>2.843696E-5</c:v>
                </c:pt>
                <c:pt idx="174">
                  <c:v>2.2613919999999995E-5</c:v>
                </c:pt>
                <c:pt idx="175">
                  <c:v>1.6790880000000001E-5</c:v>
                </c:pt>
                <c:pt idx="176">
                  <c:v>1.2243459999999998E-5</c:v>
                </c:pt>
                <c:pt idx="177">
                  <c:v>1.2495909999999999E-5</c:v>
                </c:pt>
                <c:pt idx="178">
                  <c:v>1.274835E-5</c:v>
                </c:pt>
                <c:pt idx="179">
                  <c:v>1.3000799999999999E-5</c:v>
                </c:pt>
                <c:pt idx="180">
                  <c:v>1.3253250000000001E-5</c:v>
                </c:pt>
                <c:pt idx="181">
                  <c:v>1.3505689999999999E-5</c:v>
                </c:pt>
                <c:pt idx="182">
                  <c:v>1.3758140000000001E-5</c:v>
                </c:pt>
                <c:pt idx="183">
                  <c:v>1.2458020000000001E-5</c:v>
                </c:pt>
                <c:pt idx="184">
                  <c:v>1.102478E-5</c:v>
                </c:pt>
                <c:pt idx="185">
                  <c:v>9.5915270000000001E-6</c:v>
                </c:pt>
                <c:pt idx="186">
                  <c:v>8.1582779999999993E-6</c:v>
                </c:pt>
                <c:pt idx="187">
                  <c:v>6.7250279999999999E-6</c:v>
                </c:pt>
                <c:pt idx="188">
                  <c:v>5.2917790000000008E-6</c:v>
                </c:pt>
                <c:pt idx="189">
                  <c:v>6.1802560000000013E-6</c:v>
                </c:pt>
                <c:pt idx="190">
                  <c:v>8.4208700000000006E-6</c:v>
                </c:pt>
                <c:pt idx="191">
                  <c:v>1.066148E-5</c:v>
                </c:pt>
                <c:pt idx="192">
                  <c:v>1.29021E-5</c:v>
                </c:pt>
                <c:pt idx="193">
                  <c:v>1.5142710000000001E-5</c:v>
                </c:pt>
                <c:pt idx="194">
                  <c:v>1.7383329999999999E-5</c:v>
                </c:pt>
                <c:pt idx="195">
                  <c:v>2.076986E-5</c:v>
                </c:pt>
                <c:pt idx="196">
                  <c:v>2.6341710000000003E-5</c:v>
                </c:pt>
                <c:pt idx="197">
                  <c:v>3.1913560000000003E-5</c:v>
                </c:pt>
                <c:pt idx="198">
                  <c:v>3.7485409999999999E-5</c:v>
                </c:pt>
                <c:pt idx="199">
                  <c:v>4.3057250000000002E-5</c:v>
                </c:pt>
                <c:pt idx="200">
                  <c:v>4.8629099999999998E-5</c:v>
                </c:pt>
                <c:pt idx="201">
                  <c:v>5.343012000000001E-5</c:v>
                </c:pt>
                <c:pt idx="202">
                  <c:v>4.5244619999999998E-5</c:v>
                </c:pt>
                <c:pt idx="203">
                  <c:v>3.7059130000000001E-5</c:v>
                </c:pt>
                <c:pt idx="204">
                  <c:v>2.887363E-5</c:v>
                </c:pt>
                <c:pt idx="205">
                  <c:v>2.0688139999999999E-5</c:v>
                </c:pt>
                <c:pt idx="206">
                  <c:v>1.2502640000000001E-5</c:v>
                </c:pt>
                <c:pt idx="207">
                  <c:v>4.3171440000000001E-6</c:v>
                </c:pt>
                <c:pt idx="208">
                  <c:v>1.3539900000000001E-5</c:v>
                </c:pt>
                <c:pt idx="209">
                  <c:v>2.8023039999999999E-5</c:v>
                </c:pt>
                <c:pt idx="210">
                  <c:v>4.2506180000000002E-5</c:v>
                </c:pt>
                <c:pt idx="211">
                  <c:v>5.6989330000000002E-5</c:v>
                </c:pt>
                <c:pt idx="212">
                  <c:v>7.1472470000000002E-5</c:v>
                </c:pt>
                <c:pt idx="213">
                  <c:v>8.5955609999999988E-5</c:v>
                </c:pt>
                <c:pt idx="214">
                  <c:v>8.4379E-5</c:v>
                </c:pt>
                <c:pt idx="215">
                  <c:v>6.5470910000000004E-5</c:v>
                </c:pt>
                <c:pt idx="216">
                  <c:v>4.6562810000000002E-5</c:v>
                </c:pt>
                <c:pt idx="217">
                  <c:v>2.7654709999999999E-5</c:v>
                </c:pt>
                <c:pt idx="218">
                  <c:v>8.7466149999999996E-6</c:v>
                </c:pt>
                <c:pt idx="219">
                  <c:v>-1.0161479999999999E-5</c:v>
                </c:pt>
                <c:pt idx="220">
                  <c:v>-2.3409919999999999E-5</c:v>
                </c:pt>
                <c:pt idx="221">
                  <c:v>-1.3286119999999998E-5</c:v>
                </c:pt>
                <c:pt idx="222">
                  <c:v>-3.1623120000000001E-6</c:v>
                </c:pt>
                <c:pt idx="223">
                  <c:v>6.9614900000000003E-6</c:v>
                </c:pt>
                <c:pt idx="224">
                  <c:v>1.708529E-5</c:v>
                </c:pt>
                <c:pt idx="225">
                  <c:v>2.7209089999999999E-5</c:v>
                </c:pt>
                <c:pt idx="226">
                  <c:v>3.7332900000000003E-5</c:v>
                </c:pt>
                <c:pt idx="227">
                  <c:v>3.67907E-5</c:v>
                </c:pt>
                <c:pt idx="228">
                  <c:v>3.518147E-5</c:v>
                </c:pt>
                <c:pt idx="229">
                  <c:v>3.357225E-5</c:v>
                </c:pt>
                <c:pt idx="230">
                  <c:v>3.196302E-5</c:v>
                </c:pt>
                <c:pt idx="231">
                  <c:v>3.035379E-5</c:v>
                </c:pt>
                <c:pt idx="232">
                  <c:v>2.8744569999999997E-5</c:v>
                </c:pt>
                <c:pt idx="233">
                  <c:v>3.1342069999999997E-5</c:v>
                </c:pt>
                <c:pt idx="234">
                  <c:v>3.6484720000000001E-5</c:v>
                </c:pt>
                <c:pt idx="235">
                  <c:v>4.1627369999999992E-5</c:v>
                </c:pt>
                <c:pt idx="236">
                  <c:v>4.6770020000000009E-5</c:v>
                </c:pt>
                <c:pt idx="237">
                  <c:v>5.1912659999999999E-5</c:v>
                </c:pt>
                <c:pt idx="238">
                  <c:v>5.7055310000000003E-5</c:v>
                </c:pt>
                <c:pt idx="239">
                  <c:v>5.7807150000000001E-5</c:v>
                </c:pt>
                <c:pt idx="240">
                  <c:v>4.9959730000000004E-5</c:v>
                </c:pt>
                <c:pt idx="241">
                  <c:v>4.2112299999999993E-5</c:v>
                </c:pt>
                <c:pt idx="242">
                  <c:v>3.4264870000000003E-5</c:v>
                </c:pt>
                <c:pt idx="243">
                  <c:v>2.6417449999999996E-5</c:v>
                </c:pt>
                <c:pt idx="244">
                  <c:v>1.8570020000000001E-5</c:v>
                </c:pt>
                <c:pt idx="245">
                  <c:v>1.1614219999999998E-5</c:v>
                </c:pt>
                <c:pt idx="246">
                  <c:v>2.0292040000000001E-5</c:v>
                </c:pt>
                <c:pt idx="247">
                  <c:v>2.8969859999999996E-5</c:v>
                </c:pt>
                <c:pt idx="248">
                  <c:v>3.7647690000000001E-5</c:v>
                </c:pt>
                <c:pt idx="249">
                  <c:v>4.6325510000000003E-5</c:v>
                </c:pt>
                <c:pt idx="250">
                  <c:v>5.5003329999999991E-5</c:v>
                </c:pt>
                <c:pt idx="251">
                  <c:v>6.3681149999999999E-5</c:v>
                </c:pt>
                <c:pt idx="252">
                  <c:v>5.3137229999999999E-5</c:v>
                </c:pt>
                <c:pt idx="253">
                  <c:v>3.6852369999999998E-5</c:v>
                </c:pt>
                <c:pt idx="254">
                  <c:v>2.0567520000000001E-5</c:v>
                </c:pt>
                <c:pt idx="255">
                  <c:v>4.2826619999999999E-6</c:v>
                </c:pt>
                <c:pt idx="256">
                  <c:v>-1.2002189999999999E-5</c:v>
                </c:pt>
                <c:pt idx="257">
                  <c:v>-2.8287049999999999E-5</c:v>
                </c:pt>
                <c:pt idx="258">
                  <c:v>-3.063944E-5</c:v>
                </c:pt>
                <c:pt idx="259">
                  <c:v>-1.8254430000000001E-5</c:v>
                </c:pt>
                <c:pt idx="260">
                  <c:v>-5.8694199999999998E-6</c:v>
                </c:pt>
                <c:pt idx="261">
                  <c:v>6.5155899999999992E-6</c:v>
                </c:pt>
                <c:pt idx="262">
                  <c:v>1.89006E-5</c:v>
                </c:pt>
                <c:pt idx="263">
                  <c:v>3.1285609999999998E-5</c:v>
                </c:pt>
                <c:pt idx="264">
                  <c:v>4.0536659999999998E-5</c:v>
                </c:pt>
                <c:pt idx="265">
                  <c:v>3.7557549999999998E-5</c:v>
                </c:pt>
                <c:pt idx="266">
                  <c:v>3.4578449999999998E-5</c:v>
                </c:pt>
                <c:pt idx="267">
                  <c:v>3.1599339999999997E-5</c:v>
                </c:pt>
                <c:pt idx="268">
                  <c:v>2.862024E-5</c:v>
                </c:pt>
                <c:pt idx="269">
                  <c:v>2.564113E-5</c:v>
                </c:pt>
                <c:pt idx="270">
                  <c:v>2.266203E-5</c:v>
                </c:pt>
                <c:pt idx="271">
                  <c:v>2.7119700000000001E-5</c:v>
                </c:pt>
                <c:pt idx="272">
                  <c:v>3.2215100000000003E-5</c:v>
                </c:pt>
                <c:pt idx="273">
                  <c:v>3.7310500000000001E-5</c:v>
                </c:pt>
                <c:pt idx="274">
                  <c:v>4.24059E-5</c:v>
                </c:pt>
                <c:pt idx="275">
                  <c:v>4.7501299999999999E-5</c:v>
                </c:pt>
                <c:pt idx="276">
                  <c:v>5.2596689999999997E-5</c:v>
                </c:pt>
                <c:pt idx="277">
                  <c:v>4.8563219999999997E-5</c:v>
                </c:pt>
                <c:pt idx="278">
                  <c:v>3.9373280000000003E-5</c:v>
                </c:pt>
                <c:pt idx="279">
                  <c:v>3.018335E-5</c:v>
                </c:pt>
                <c:pt idx="280">
                  <c:v>2.0993419999999999E-5</c:v>
                </c:pt>
                <c:pt idx="281">
                  <c:v>1.180348E-5</c:v>
                </c:pt>
                <c:pt idx="282">
                  <c:v>2.6135449999999998E-6</c:v>
                </c:pt>
                <c:pt idx="283">
                  <c:v>6.645365E-7</c:v>
                </c:pt>
                <c:pt idx="284">
                  <c:v>1.1698829999999999E-5</c:v>
                </c:pt>
                <c:pt idx="285">
                  <c:v>2.273313E-5</c:v>
                </c:pt>
                <c:pt idx="286">
                  <c:v>3.3767419999999999E-5</c:v>
                </c:pt>
                <c:pt idx="287">
                  <c:v>4.4801719999999996E-5</c:v>
                </c:pt>
                <c:pt idx="288">
                  <c:v>5.5836010000000006E-5</c:v>
                </c:pt>
                <c:pt idx="289">
                  <c:v>6.5132309999999994E-5</c:v>
                </c:pt>
                <c:pt idx="290">
                  <c:v>5.3603010000000002E-5</c:v>
                </c:pt>
                <c:pt idx="291">
                  <c:v>4.2073710000000004E-5</c:v>
                </c:pt>
                <c:pt idx="292">
                  <c:v>3.0544399999999998E-5</c:v>
                </c:pt>
                <c:pt idx="293">
                  <c:v>1.90151E-5</c:v>
                </c:pt>
                <c:pt idx="294">
                  <c:v>7.4857969999999997E-6</c:v>
                </c:pt>
                <c:pt idx="295">
                  <c:v>-4.0435070000000003E-6</c:v>
                </c:pt>
                <c:pt idx="296">
                  <c:v>1.714167E-6</c:v>
                </c:pt>
                <c:pt idx="297">
                  <c:v>1.1874999999999999E-5</c:v>
                </c:pt>
                <c:pt idx="298">
                  <c:v>2.2035839999999996E-5</c:v>
                </c:pt>
                <c:pt idx="299">
                  <c:v>3.2196670000000001E-5</c:v>
                </c:pt>
                <c:pt idx="300">
                  <c:v>4.2357500000000002E-5</c:v>
                </c:pt>
                <c:pt idx="301">
                  <c:v>5.2518340000000004E-5</c:v>
                </c:pt>
                <c:pt idx="302">
                  <c:v>5.5917900000000002E-5</c:v>
                </c:pt>
                <c:pt idx="303">
                  <c:v>5.3000000000000008E-5</c:v>
                </c:pt>
                <c:pt idx="304">
                  <c:v>5.008211E-5</c:v>
                </c:pt>
                <c:pt idx="305">
                  <c:v>4.716422E-5</c:v>
                </c:pt>
                <c:pt idx="306">
                  <c:v>4.4246329999999999E-5</c:v>
                </c:pt>
                <c:pt idx="307">
                  <c:v>4.1328439999999992E-5</c:v>
                </c:pt>
                <c:pt idx="308">
                  <c:v>3.7948209999999998E-5</c:v>
                </c:pt>
                <c:pt idx="309">
                  <c:v>3.3088040000000002E-5</c:v>
                </c:pt>
                <c:pt idx="310">
                  <c:v>2.8227859999999995E-5</c:v>
                </c:pt>
                <c:pt idx="311">
                  <c:v>2.3367679999999999E-5</c:v>
                </c:pt>
                <c:pt idx="312">
                  <c:v>1.8507499999999999E-5</c:v>
                </c:pt>
                <c:pt idx="313">
                  <c:v>1.364732E-5</c:v>
                </c:pt>
                <c:pt idx="314">
                  <c:v>8.7871480000000006E-6</c:v>
                </c:pt>
                <c:pt idx="315">
                  <c:v>7.9292530000000002E-6</c:v>
                </c:pt>
                <c:pt idx="316">
                  <c:v>7.2382899999999999E-6</c:v>
                </c:pt>
                <c:pt idx="317">
                  <c:v>6.5473270000000005E-6</c:v>
                </c:pt>
                <c:pt idx="318">
                  <c:v>5.8563639999999994E-6</c:v>
                </c:pt>
                <c:pt idx="319">
                  <c:v>5.1654009999999999E-6</c:v>
                </c:pt>
                <c:pt idx="320">
                  <c:v>4.4744389999999999E-6</c:v>
                </c:pt>
                <c:pt idx="321">
                  <c:v>8.6108079999999992E-6</c:v>
                </c:pt>
                <c:pt idx="322">
                  <c:v>1.4997970000000001E-5</c:v>
                </c:pt>
                <c:pt idx="323">
                  <c:v>2.1385139999999999E-5</c:v>
                </c:pt>
                <c:pt idx="324">
                  <c:v>2.7772309999999999E-5</c:v>
                </c:pt>
                <c:pt idx="325">
                  <c:v>3.4159470000000002E-5</c:v>
                </c:pt>
                <c:pt idx="326">
                  <c:v>4.0546639999999998E-5</c:v>
                </c:pt>
                <c:pt idx="327">
                  <c:v>4.3656399999999998E-5</c:v>
                </c:pt>
                <c:pt idx="328">
                  <c:v>4.195179E-5</c:v>
                </c:pt>
                <c:pt idx="329">
                  <c:v>4.0247190000000003E-5</c:v>
                </c:pt>
                <c:pt idx="330">
                  <c:v>3.8542579999999998E-5</c:v>
                </c:pt>
                <c:pt idx="331">
                  <c:v>3.683797E-5</c:v>
                </c:pt>
                <c:pt idx="332">
                  <c:v>3.5133370000000003E-5</c:v>
                </c:pt>
                <c:pt idx="333">
                  <c:v>3.429738E-5</c:v>
                </c:pt>
                <c:pt idx="334">
                  <c:v>3.9376129999999999E-5</c:v>
                </c:pt>
                <c:pt idx="335">
                  <c:v>4.4454880000000006E-5</c:v>
                </c:pt>
                <c:pt idx="336">
                  <c:v>4.9533639999999999E-5</c:v>
                </c:pt>
                <c:pt idx="337">
                  <c:v>5.4612379999999998E-5</c:v>
                </c:pt>
                <c:pt idx="338">
                  <c:v>5.9691139999999998E-5</c:v>
                </c:pt>
                <c:pt idx="339">
                  <c:v>6.4769889999999997E-5</c:v>
                </c:pt>
                <c:pt idx="340">
                  <c:v>4.9858760000000002E-5</c:v>
                </c:pt>
                <c:pt idx="341">
                  <c:v>3.1476609999999997E-5</c:v>
                </c:pt>
                <c:pt idx="342">
                  <c:v>1.309446E-5</c:v>
                </c:pt>
                <c:pt idx="343">
                  <c:v>-5.2876839999999998E-6</c:v>
                </c:pt>
                <c:pt idx="344">
                  <c:v>-2.366983E-5</c:v>
                </c:pt>
                <c:pt idx="345">
                  <c:v>-4.2051980000000002E-5</c:v>
                </c:pt>
                <c:pt idx="346">
                  <c:v>-3.7680849999999997E-5</c:v>
                </c:pt>
                <c:pt idx="347">
                  <c:v>-1.6564189999999999E-5</c:v>
                </c:pt>
                <c:pt idx="348">
                  <c:v>4.5524739999999997E-6</c:v>
                </c:pt>
                <c:pt idx="349">
                  <c:v>2.566913E-5</c:v>
                </c:pt>
                <c:pt idx="350">
                  <c:v>4.6785800000000002E-5</c:v>
                </c:pt>
                <c:pt idx="351">
                  <c:v>6.7902460000000006E-5</c:v>
                </c:pt>
                <c:pt idx="352">
                  <c:v>7.9361929999999999E-5</c:v>
                </c:pt>
                <c:pt idx="353">
                  <c:v>6.8397600000000004E-5</c:v>
                </c:pt>
                <c:pt idx="354">
                  <c:v>5.7433270000000002E-5</c:v>
                </c:pt>
                <c:pt idx="355">
                  <c:v>4.6468939999999994E-5</c:v>
                </c:pt>
                <c:pt idx="356">
                  <c:v>3.550462E-5</c:v>
                </c:pt>
                <c:pt idx="357">
                  <c:v>2.4540289999999999E-5</c:v>
                </c:pt>
                <c:pt idx="358">
                  <c:v>1.402437E-5</c:v>
                </c:pt>
                <c:pt idx="359">
                  <c:v>1.9681590000000001E-5</c:v>
                </c:pt>
                <c:pt idx="360">
                  <c:v>2.5338799999999999E-5</c:v>
                </c:pt>
                <c:pt idx="361">
                  <c:v>3.0996020000000001E-5</c:v>
                </c:pt>
                <c:pt idx="362">
                  <c:v>3.6653239999999999E-5</c:v>
                </c:pt>
                <c:pt idx="363">
                  <c:v>4.2310450000000004E-5</c:v>
                </c:pt>
                <c:pt idx="364">
                  <c:v>4.7967670000000003E-5</c:v>
                </c:pt>
                <c:pt idx="365">
                  <c:v>4.2791989999999999E-5</c:v>
                </c:pt>
                <c:pt idx="366">
                  <c:v>3.4063889999999997E-5</c:v>
                </c:pt>
                <c:pt idx="367">
                  <c:v>2.5335790000000002E-5</c:v>
                </c:pt>
                <c:pt idx="368">
                  <c:v>1.6607679999999999E-5</c:v>
                </c:pt>
                <c:pt idx="369">
                  <c:v>7.8795800000000002E-6</c:v>
                </c:pt>
                <c:pt idx="370">
                  <c:v>-8.4852370000000001E-7</c:v>
                </c:pt>
                <c:pt idx="371">
                  <c:v>-3.8494909999999997E-6</c:v>
                </c:pt>
                <c:pt idx="372">
                  <c:v>-6.4557380000000005E-7</c:v>
                </c:pt>
                <c:pt idx="373">
                  <c:v>2.5583429999999998E-6</c:v>
                </c:pt>
                <c:pt idx="374">
                  <c:v>5.7622599999999988E-6</c:v>
                </c:pt>
                <c:pt idx="375">
                  <c:v>8.9661769999999994E-6</c:v>
                </c:pt>
                <c:pt idx="376">
                  <c:v>1.217009E-5</c:v>
                </c:pt>
                <c:pt idx="377">
                  <c:v>1.7297029999999999E-5</c:v>
                </c:pt>
                <c:pt idx="378">
                  <c:v>2.9745889999999999E-5</c:v>
                </c:pt>
                <c:pt idx="379">
                  <c:v>4.219474E-5</c:v>
                </c:pt>
                <c:pt idx="380">
                  <c:v>5.4643600000000007E-5</c:v>
                </c:pt>
                <c:pt idx="381">
                  <c:v>6.7092450000000005E-5</c:v>
                </c:pt>
                <c:pt idx="382">
                  <c:v>7.9541309999999998E-5</c:v>
                </c:pt>
                <c:pt idx="383">
                  <c:v>9.1990159999999989E-5</c:v>
                </c:pt>
                <c:pt idx="384">
                  <c:v>7.102822E-5</c:v>
                </c:pt>
                <c:pt idx="385">
                  <c:v>4.7783110000000001E-5</c:v>
                </c:pt>
                <c:pt idx="386">
                  <c:v>2.4538009999999999E-5</c:v>
                </c:pt>
                <c:pt idx="387">
                  <c:v>1.2928980000000001E-6</c:v>
                </c:pt>
                <c:pt idx="388">
                  <c:v>-2.195221E-5</c:v>
                </c:pt>
                <c:pt idx="389">
                  <c:v>-4.5197310000000002E-5</c:v>
                </c:pt>
                <c:pt idx="390">
                  <c:v>-3.6835080000000001E-5</c:v>
                </c:pt>
                <c:pt idx="391">
                  <c:v>-1.2553150000000002E-5</c:v>
                </c:pt>
                <c:pt idx="392">
                  <c:v>1.172879E-5</c:v>
                </c:pt>
                <c:pt idx="393">
                  <c:v>3.6010719999999999E-5</c:v>
                </c:pt>
                <c:pt idx="394">
                  <c:v>6.0292659999999997E-5</c:v>
                </c:pt>
                <c:pt idx="395">
                  <c:v>8.4574589999999994E-5</c:v>
                </c:pt>
                <c:pt idx="396">
                  <c:v>9.5719900000000005E-5</c:v>
                </c:pt>
                <c:pt idx="397">
                  <c:v>8.6663779999999994E-5</c:v>
                </c:pt>
                <c:pt idx="398">
                  <c:v>7.7607659999999996E-5</c:v>
                </c:pt>
                <c:pt idx="399">
                  <c:v>6.8551529999999998E-5</c:v>
                </c:pt>
                <c:pt idx="400">
                  <c:v>5.949541E-5</c:v>
                </c:pt>
                <c:pt idx="401">
                  <c:v>5.0439299999999997E-5</c:v>
                </c:pt>
                <c:pt idx="402">
                  <c:v>4.1709979999999997E-5</c:v>
                </c:pt>
                <c:pt idx="403">
                  <c:v>3.5288940000000003E-5</c:v>
                </c:pt>
                <c:pt idx="404">
                  <c:v>2.8867890000000001E-5</c:v>
                </c:pt>
                <c:pt idx="405">
                  <c:v>2.2446839999999999E-5</c:v>
                </c:pt>
                <c:pt idx="406">
                  <c:v>1.6025800000000002E-5</c:v>
                </c:pt>
                <c:pt idx="407">
                  <c:v>9.6047469999999999E-6</c:v>
                </c:pt>
                <c:pt idx="408">
                  <c:v>3.1837000000000001E-6</c:v>
                </c:pt>
                <c:pt idx="409">
                  <c:v>3.4601429999999998E-6</c:v>
                </c:pt>
                <c:pt idx="410">
                  <c:v>4.8725959999999996E-6</c:v>
                </c:pt>
                <c:pt idx="411">
                  <c:v>6.2850489999999998E-6</c:v>
                </c:pt>
                <c:pt idx="412">
                  <c:v>7.6975019999999992E-6</c:v>
                </c:pt>
                <c:pt idx="413">
                  <c:v>9.1099549999999994E-6</c:v>
                </c:pt>
                <c:pt idx="414">
                  <c:v>1.052241E-5</c:v>
                </c:pt>
                <c:pt idx="415">
                  <c:v>1.2727019999999998E-5</c:v>
                </c:pt>
                <c:pt idx="416">
                  <c:v>1.54889E-5</c:v>
                </c:pt>
                <c:pt idx="417">
                  <c:v>1.825078E-5</c:v>
                </c:pt>
                <c:pt idx="418">
                  <c:v>2.101266E-5</c:v>
                </c:pt>
                <c:pt idx="419">
                  <c:v>2.377454E-5</c:v>
                </c:pt>
                <c:pt idx="420">
                  <c:v>2.6536420000000004E-5</c:v>
                </c:pt>
                <c:pt idx="421">
                  <c:v>2.9478150000000002E-5</c:v>
                </c:pt>
                <c:pt idx="422">
                  <c:v>3.2803889999999999E-5</c:v>
                </c:pt>
                <c:pt idx="423">
                  <c:v>3.6129620000000002E-5</c:v>
                </c:pt>
                <c:pt idx="424">
                  <c:v>3.9455359999999999E-5</c:v>
                </c:pt>
                <c:pt idx="425">
                  <c:v>4.2781099999999996E-5</c:v>
                </c:pt>
                <c:pt idx="426">
                  <c:v>4.6106829999999992E-5</c:v>
                </c:pt>
                <c:pt idx="427">
                  <c:v>4.9191010000000005E-5</c:v>
                </c:pt>
                <c:pt idx="428">
                  <c:v>4.7871560000000008E-5</c:v>
                </c:pt>
                <c:pt idx="429">
                  <c:v>4.6552119999999999E-5</c:v>
                </c:pt>
                <c:pt idx="430">
                  <c:v>4.5232670000000003E-5</c:v>
                </c:pt>
                <c:pt idx="431">
                  <c:v>4.391323E-5</c:v>
                </c:pt>
                <c:pt idx="432">
                  <c:v>4.2593789999999998E-5</c:v>
                </c:pt>
                <c:pt idx="433">
                  <c:v>4.1274340000000002E-5</c:v>
                </c:pt>
                <c:pt idx="434">
                  <c:v>3.9386569999999998E-5</c:v>
                </c:pt>
                <c:pt idx="435">
                  <c:v>3.7343179999999997E-5</c:v>
                </c:pt>
                <c:pt idx="436">
                  <c:v>3.5299780000000002E-5</c:v>
                </c:pt>
                <c:pt idx="437">
                  <c:v>3.3256390000000002E-5</c:v>
                </c:pt>
                <c:pt idx="438">
                  <c:v>3.121299E-5</c:v>
                </c:pt>
                <c:pt idx="439">
                  <c:v>2.9169600000000003E-5</c:v>
                </c:pt>
                <c:pt idx="440">
                  <c:v>3.4983453333333331E-3</c:v>
                </c:pt>
                <c:pt idx="441">
                  <c:v>1.0171469666666667E-2</c:v>
                </c:pt>
                <c:pt idx="442">
                  <c:v>1.6844596666666666E-2</c:v>
                </c:pt>
                <c:pt idx="443">
                  <c:v>2.3517730000000001E-2</c:v>
                </c:pt>
                <c:pt idx="444">
                  <c:v>3.0190853333333333E-2</c:v>
                </c:pt>
                <c:pt idx="445">
                  <c:v>3.6863983333333336E-2</c:v>
                </c:pt>
                <c:pt idx="446">
                  <c:v>4.6832653333333335E-2</c:v>
                </c:pt>
                <c:pt idx="447">
                  <c:v>6.6478906666666671E-2</c:v>
                </c:pt>
                <c:pt idx="448">
                  <c:v>8.6125166666666655E-2</c:v>
                </c:pt>
                <c:pt idx="449">
                  <c:v>0.10577143</c:v>
                </c:pt>
                <c:pt idx="450">
                  <c:v>0.12541766666666668</c:v>
                </c:pt>
                <c:pt idx="451">
                  <c:v>0.14506393333333334</c:v>
                </c:pt>
                <c:pt idx="452">
                  <c:v>0.1647102</c:v>
                </c:pt>
                <c:pt idx="453">
                  <c:v>0.18359786666666666</c:v>
                </c:pt>
                <c:pt idx="454">
                  <c:v>0.20247780000000001</c:v>
                </c:pt>
                <c:pt idx="455">
                  <c:v>0.22135780000000002</c:v>
                </c:pt>
                <c:pt idx="456">
                  <c:v>0.24023780000000003</c:v>
                </c:pt>
                <c:pt idx="457">
                  <c:v>0.25911776666666669</c:v>
                </c:pt>
                <c:pt idx="458">
                  <c:v>0.27799773333333333</c:v>
                </c:pt>
                <c:pt idx="459">
                  <c:v>0.29838683333333332</c:v>
                </c:pt>
                <c:pt idx="460">
                  <c:v>0.31934566666666669</c:v>
                </c:pt>
                <c:pt idx="461">
                  <c:v>0.34030443333333332</c:v>
                </c:pt>
                <c:pt idx="462">
                  <c:v>0.36126320000000001</c:v>
                </c:pt>
                <c:pt idx="463">
                  <c:v>0.38222196666666663</c:v>
                </c:pt>
                <c:pt idx="464">
                  <c:v>0.40318076666666663</c:v>
                </c:pt>
                <c:pt idx="465">
                  <c:v>0.42675170000000001</c:v>
                </c:pt>
                <c:pt idx="466">
                  <c:v>0.45335210000000004</c:v>
                </c:pt>
                <c:pt idx="467">
                  <c:v>0.4799525</c:v>
                </c:pt>
                <c:pt idx="468">
                  <c:v>0.50655293333333329</c:v>
                </c:pt>
                <c:pt idx="469">
                  <c:v>0.53315330000000005</c:v>
                </c:pt>
                <c:pt idx="470">
                  <c:v>0.55975373333333334</c:v>
                </c:pt>
                <c:pt idx="471">
                  <c:v>0.58897086666666665</c:v>
                </c:pt>
                <c:pt idx="472">
                  <c:v>0.62858669999999994</c:v>
                </c:pt>
                <c:pt idx="473">
                  <c:v>0.66820253333333335</c:v>
                </c:pt>
                <c:pt idx="474">
                  <c:v>0.70781836666666675</c:v>
                </c:pt>
                <c:pt idx="475">
                  <c:v>0.74743420000000016</c:v>
                </c:pt>
                <c:pt idx="476">
                  <c:v>0.78705003333333323</c:v>
                </c:pt>
                <c:pt idx="477">
                  <c:v>0.82666586666666664</c:v>
                </c:pt>
                <c:pt idx="478">
                  <c:v>0.87900670000000003</c:v>
                </c:pt>
                <c:pt idx="479">
                  <c:v>0.93216056666666669</c:v>
                </c:pt>
                <c:pt idx="480">
                  <c:v>0.98531446666666678</c:v>
                </c:pt>
                <c:pt idx="481">
                  <c:v>1.0384686666666667</c:v>
                </c:pt>
                <c:pt idx="482">
                  <c:v>1.0916223333333333</c:v>
                </c:pt>
                <c:pt idx="483">
                  <c:v>1.1447763333333334</c:v>
                </c:pt>
                <c:pt idx="484">
                  <c:v>1.1978466666666667</c:v>
                </c:pt>
                <c:pt idx="485">
                  <c:v>1.2508776666666666</c:v>
                </c:pt>
                <c:pt idx="486">
                  <c:v>1.3039086666666666</c:v>
                </c:pt>
                <c:pt idx="487">
                  <c:v>1.35694</c:v>
                </c:pt>
                <c:pt idx="488">
                  <c:v>1.4099709999999999</c:v>
                </c:pt>
                <c:pt idx="489">
                  <c:v>1.4630023333333335</c:v>
                </c:pt>
                <c:pt idx="490">
                  <c:v>1.506111</c:v>
                </c:pt>
                <c:pt idx="491">
                  <c:v>1.5354583333333334</c:v>
                </c:pt>
                <c:pt idx="492">
                  <c:v>1.5648056666666668</c:v>
                </c:pt>
                <c:pt idx="493">
                  <c:v>1.5941526666666668</c:v>
                </c:pt>
                <c:pt idx="494">
                  <c:v>1.6235003333333333</c:v>
                </c:pt>
                <c:pt idx="495">
                  <c:v>1.6528473333333331</c:v>
                </c:pt>
                <c:pt idx="496">
                  <c:v>1.6796553333333335</c:v>
                </c:pt>
                <c:pt idx="497">
                  <c:v>1.693136</c:v>
                </c:pt>
                <c:pt idx="498">
                  <c:v>1.7066163333333335</c:v>
                </c:pt>
                <c:pt idx="499">
                  <c:v>1.7200973333333334</c:v>
                </c:pt>
                <c:pt idx="500">
                  <c:v>1.7335780000000003</c:v>
                </c:pt>
                <c:pt idx="501">
                  <c:v>1.7470583333333334</c:v>
                </c:pt>
                <c:pt idx="502">
                  <c:v>1.7605393333333332</c:v>
                </c:pt>
                <c:pt idx="503">
                  <c:v>1.7676466666666666</c:v>
                </c:pt>
                <c:pt idx="504">
                  <c:v>1.7740533333333335</c:v>
                </c:pt>
                <c:pt idx="505">
                  <c:v>1.7804603333333333</c:v>
                </c:pt>
                <c:pt idx="506">
                  <c:v>1.7868673333333334</c:v>
                </c:pt>
                <c:pt idx="507">
                  <c:v>1.7932746666666668</c:v>
                </c:pt>
                <c:pt idx="508">
                  <c:v>1.7996813333333332</c:v>
                </c:pt>
                <c:pt idx="509">
                  <c:v>1.8039419999999999</c:v>
                </c:pt>
                <c:pt idx="510">
                  <c:v>1.8070106666666668</c:v>
                </c:pt>
                <c:pt idx="511">
                  <c:v>1.810079</c:v>
                </c:pt>
                <c:pt idx="512">
                  <c:v>1.8131483333333334</c:v>
                </c:pt>
                <c:pt idx="513">
                  <c:v>1.8162166666666666</c:v>
                </c:pt>
                <c:pt idx="514">
                  <c:v>1.8192853333333334</c:v>
                </c:pt>
                <c:pt idx="515">
                  <c:v>1.8221829999999999</c:v>
                </c:pt>
                <c:pt idx="516">
                  <c:v>1.8248073333333332</c:v>
                </c:pt>
                <c:pt idx="517">
                  <c:v>1.8274319999999999</c:v>
                </c:pt>
                <c:pt idx="518">
                  <c:v>1.830057</c:v>
                </c:pt>
                <c:pt idx="519">
                  <c:v>1.8326813333333334</c:v>
                </c:pt>
                <c:pt idx="520">
                  <c:v>1.8353063333333333</c:v>
                </c:pt>
                <c:pt idx="521">
                  <c:v>1.8377383333333335</c:v>
                </c:pt>
                <c:pt idx="522">
                  <c:v>1.8388823333333333</c:v>
                </c:pt>
                <c:pt idx="523">
                  <c:v>1.8400263333333333</c:v>
                </c:pt>
                <c:pt idx="524">
                  <c:v>1.84117</c:v>
                </c:pt>
                <c:pt idx="525">
                  <c:v>1.8423136666666666</c:v>
                </c:pt>
                <c:pt idx="526">
                  <c:v>1.8434573333333333</c:v>
                </c:pt>
                <c:pt idx="527">
                  <c:v>1.8446013333333333</c:v>
                </c:pt>
                <c:pt idx="528">
                  <c:v>1.8473383333333333</c:v>
                </c:pt>
                <c:pt idx="529">
                  <c:v>1.8503040000000002</c:v>
                </c:pt>
                <c:pt idx="530">
                  <c:v>1.8532703333333334</c:v>
                </c:pt>
                <c:pt idx="531">
                  <c:v>1.8562370000000001</c:v>
                </c:pt>
                <c:pt idx="532">
                  <c:v>1.8592033333333333</c:v>
                </c:pt>
                <c:pt idx="533">
                  <c:v>1.862169</c:v>
                </c:pt>
                <c:pt idx="534">
                  <c:v>1.8632433333333331</c:v>
                </c:pt>
                <c:pt idx="535">
                  <c:v>1.8631573333333336</c:v>
                </c:pt>
                <c:pt idx="536">
                  <c:v>1.8630716666666665</c:v>
                </c:pt>
                <c:pt idx="537">
                  <c:v>1.862986</c:v>
                </c:pt>
                <c:pt idx="538">
                  <c:v>1.8628999999999998</c:v>
                </c:pt>
                <c:pt idx="539">
                  <c:v>1.8628143333333333</c:v>
                </c:pt>
                <c:pt idx="540">
                  <c:v>1.8638570000000001</c:v>
                </c:pt>
                <c:pt idx="541">
                  <c:v>1.866854</c:v>
                </c:pt>
                <c:pt idx="542">
                  <c:v>1.8698509999999999</c:v>
                </c:pt>
                <c:pt idx="543">
                  <c:v>1.8728483333333334</c:v>
                </c:pt>
                <c:pt idx="544">
                  <c:v>1.8758453333333334</c:v>
                </c:pt>
                <c:pt idx="545">
                  <c:v>1.8788429999999998</c:v>
                </c:pt>
                <c:pt idx="546">
                  <c:v>1.8815733333333331</c:v>
                </c:pt>
                <c:pt idx="547">
                  <c:v>1.8822143333333334</c:v>
                </c:pt>
                <c:pt idx="548">
                  <c:v>1.8828549999999999</c:v>
                </c:pt>
                <c:pt idx="549">
                  <c:v>1.8834956666666667</c:v>
                </c:pt>
                <c:pt idx="550">
                  <c:v>1.8841366666666666</c:v>
                </c:pt>
                <c:pt idx="551">
                  <c:v>1.8847766666666665</c:v>
                </c:pt>
                <c:pt idx="552">
                  <c:v>1.8854176666666664</c:v>
                </c:pt>
                <c:pt idx="553">
                  <c:v>1.8870103333333335</c:v>
                </c:pt>
                <c:pt idx="554">
                  <c:v>1.8887580000000002</c:v>
                </c:pt>
                <c:pt idx="555">
                  <c:v>1.8905053333333335</c:v>
                </c:pt>
                <c:pt idx="556">
                  <c:v>1.8922526666666666</c:v>
                </c:pt>
                <c:pt idx="557">
                  <c:v>1.8940006666666667</c:v>
                </c:pt>
                <c:pt idx="558">
                  <c:v>1.8957483333333336</c:v>
                </c:pt>
                <c:pt idx="559">
                  <c:v>1.897551</c:v>
                </c:pt>
                <c:pt idx="560">
                  <c:v>1.8993886666666668</c:v>
                </c:pt>
                <c:pt idx="561">
                  <c:v>1.9012269999999998</c:v>
                </c:pt>
                <c:pt idx="562">
                  <c:v>1.903065</c:v>
                </c:pt>
                <c:pt idx="563">
                  <c:v>1.904903</c:v>
                </c:pt>
                <c:pt idx="564">
                  <c:v>1.9067413333333334</c:v>
                </c:pt>
                <c:pt idx="565">
                  <c:v>1.9081643333333334</c:v>
                </c:pt>
                <c:pt idx="566">
                  <c:v>1.9088433333333334</c:v>
                </c:pt>
                <c:pt idx="567">
                  <c:v>1.9095223333333333</c:v>
                </c:pt>
                <c:pt idx="568">
                  <c:v>1.9102016666666666</c:v>
                </c:pt>
                <c:pt idx="569">
                  <c:v>1.9108806666666667</c:v>
                </c:pt>
                <c:pt idx="570">
                  <c:v>1.9115596666666665</c:v>
                </c:pt>
                <c:pt idx="571">
                  <c:v>1.9122370000000002</c:v>
                </c:pt>
                <c:pt idx="572">
                  <c:v>1.9129003333333332</c:v>
                </c:pt>
                <c:pt idx="573">
                  <c:v>1.9135633333333333</c:v>
                </c:pt>
                <c:pt idx="574">
                  <c:v>1.9142266666666667</c:v>
                </c:pt>
                <c:pt idx="575">
                  <c:v>1.91489</c:v>
                </c:pt>
                <c:pt idx="576">
                  <c:v>1.9155533333333334</c:v>
                </c:pt>
                <c:pt idx="577">
                  <c:v>1.9162166666666665</c:v>
                </c:pt>
                <c:pt idx="578">
                  <c:v>1.917387</c:v>
                </c:pt>
                <c:pt idx="579">
                  <c:v>1.9186406666666667</c:v>
                </c:pt>
                <c:pt idx="580">
                  <c:v>1.9198946666666667</c:v>
                </c:pt>
                <c:pt idx="581">
                  <c:v>1.9211479999999999</c:v>
                </c:pt>
                <c:pt idx="582">
                  <c:v>1.9224019999999999</c:v>
                </c:pt>
                <c:pt idx="583">
                  <c:v>1.9236556666666667</c:v>
                </c:pt>
                <c:pt idx="584">
                  <c:v>1.9253773333333333</c:v>
                </c:pt>
                <c:pt idx="585">
                  <c:v>1.927397</c:v>
                </c:pt>
                <c:pt idx="586">
                  <c:v>1.9294170000000002</c:v>
                </c:pt>
                <c:pt idx="587">
                  <c:v>1.9314366666666665</c:v>
                </c:pt>
                <c:pt idx="588">
                  <c:v>1.9334566666666666</c:v>
                </c:pt>
                <c:pt idx="589">
                  <c:v>1.9354766666666665</c:v>
                </c:pt>
                <c:pt idx="590">
                  <c:v>1.936473333333333</c:v>
                </c:pt>
                <c:pt idx="591">
                  <c:v>1.9356743333333333</c:v>
                </c:pt>
                <c:pt idx="592">
                  <c:v>1.934876</c:v>
                </c:pt>
                <c:pt idx="593">
                  <c:v>1.9340773333333334</c:v>
                </c:pt>
                <c:pt idx="594">
                  <c:v>1.933279</c:v>
                </c:pt>
                <c:pt idx="595">
                  <c:v>1.9324803333333334</c:v>
                </c:pt>
                <c:pt idx="596">
                  <c:v>1.9320686666666667</c:v>
                </c:pt>
                <c:pt idx="597">
                  <c:v>1.9345743333333332</c:v>
                </c:pt>
                <c:pt idx="598">
                  <c:v>1.9370799999999999</c:v>
                </c:pt>
                <c:pt idx="599">
                  <c:v>1.9395856666666667</c:v>
                </c:pt>
                <c:pt idx="600">
                  <c:v>1.9420909999999998</c:v>
                </c:pt>
                <c:pt idx="601">
                  <c:v>1.9445966666666668</c:v>
                </c:pt>
                <c:pt idx="602">
                  <c:v>1.9471016666666667</c:v>
                </c:pt>
                <c:pt idx="603">
                  <c:v>1.9478456666666666</c:v>
                </c:pt>
                <c:pt idx="604">
                  <c:v>1.9483283333333332</c:v>
                </c:pt>
                <c:pt idx="605">
                  <c:v>1.9488109999999998</c:v>
                </c:pt>
                <c:pt idx="606">
                  <c:v>1.9492940000000001</c:v>
                </c:pt>
                <c:pt idx="607">
                  <c:v>1.9497763333333333</c:v>
                </c:pt>
                <c:pt idx="608">
                  <c:v>1.950259</c:v>
                </c:pt>
                <c:pt idx="609">
                  <c:v>1.9503216666666665</c:v>
                </c:pt>
                <c:pt idx="610">
                  <c:v>1.9501326666666667</c:v>
                </c:pt>
                <c:pt idx="611">
                  <c:v>1.9499440000000001</c:v>
                </c:pt>
                <c:pt idx="612">
                  <c:v>1.9497553333333333</c:v>
                </c:pt>
                <c:pt idx="613">
                  <c:v>1.9495666666666667</c:v>
                </c:pt>
                <c:pt idx="614">
                  <c:v>1.949378333333333</c:v>
                </c:pt>
                <c:pt idx="615">
                  <c:v>1.949465</c:v>
                </c:pt>
                <c:pt idx="616">
                  <c:v>1.9499976666666665</c:v>
                </c:pt>
                <c:pt idx="617">
                  <c:v>1.9505306666666666</c:v>
                </c:pt>
                <c:pt idx="618">
                  <c:v>1.9510633333333331</c:v>
                </c:pt>
                <c:pt idx="619">
                  <c:v>1.9515960000000001</c:v>
                </c:pt>
                <c:pt idx="620">
                  <c:v>1.952129</c:v>
                </c:pt>
                <c:pt idx="621">
                  <c:v>1.9528496666666666</c:v>
                </c:pt>
                <c:pt idx="622">
                  <c:v>1.9547359999999998</c:v>
                </c:pt>
                <c:pt idx="623">
                  <c:v>1.9566213333333333</c:v>
                </c:pt>
                <c:pt idx="624">
                  <c:v>1.9585076666666665</c:v>
                </c:pt>
                <c:pt idx="625">
                  <c:v>1.9603933333333334</c:v>
                </c:pt>
                <c:pt idx="626">
                  <c:v>1.9622793333333333</c:v>
                </c:pt>
                <c:pt idx="627">
                  <c:v>1.9641649999999997</c:v>
                </c:pt>
                <c:pt idx="628">
                  <c:v>1.9626786666666665</c:v>
                </c:pt>
                <c:pt idx="629">
                  <c:v>1.960801</c:v>
                </c:pt>
                <c:pt idx="630">
                  <c:v>1.9589226666666668</c:v>
                </c:pt>
                <c:pt idx="631">
                  <c:v>1.9570449999999999</c:v>
                </c:pt>
                <c:pt idx="632">
                  <c:v>1.9551673333333335</c:v>
                </c:pt>
                <c:pt idx="633">
                  <c:v>1.9532893333333334</c:v>
                </c:pt>
                <c:pt idx="634">
                  <c:v>1.9541189999999997</c:v>
                </c:pt>
                <c:pt idx="635">
                  <c:v>1.9563740000000001</c:v>
                </c:pt>
                <c:pt idx="636">
                  <c:v>1.9586296666666667</c:v>
                </c:pt>
                <c:pt idx="637">
                  <c:v>1.9608846666666668</c:v>
                </c:pt>
                <c:pt idx="638">
                  <c:v>1.9631403333333335</c:v>
                </c:pt>
                <c:pt idx="639">
                  <c:v>1.9653956666666668</c:v>
                </c:pt>
                <c:pt idx="640">
                  <c:v>1.966683</c:v>
                </c:pt>
                <c:pt idx="641">
                  <c:v>1.9665989999999998</c:v>
                </c:pt>
                <c:pt idx="642">
                  <c:v>1.966515</c:v>
                </c:pt>
                <c:pt idx="643">
                  <c:v>1.9664313333333332</c:v>
                </c:pt>
                <c:pt idx="644">
                  <c:v>1.966348</c:v>
                </c:pt>
                <c:pt idx="645">
                  <c:v>1.966264</c:v>
                </c:pt>
                <c:pt idx="646">
                  <c:v>1.966145</c:v>
                </c:pt>
                <c:pt idx="647">
                  <c:v>1.9658606666666667</c:v>
                </c:pt>
                <c:pt idx="648">
                  <c:v>1.9655759999999998</c:v>
                </c:pt>
                <c:pt idx="649">
                  <c:v>1.9652916666666667</c:v>
                </c:pt>
                <c:pt idx="650">
                  <c:v>1.9650069999999999</c:v>
                </c:pt>
                <c:pt idx="651">
                  <c:v>1.9647219999999999</c:v>
                </c:pt>
                <c:pt idx="652">
                  <c:v>1.9644376666666667</c:v>
                </c:pt>
                <c:pt idx="653">
                  <c:v>1.963767</c:v>
                </c:pt>
                <c:pt idx="654">
                  <c:v>1.9630696666666667</c:v>
                </c:pt>
                <c:pt idx="655">
                  <c:v>1.9623723333333334</c:v>
                </c:pt>
                <c:pt idx="656">
                  <c:v>1.9616753333333332</c:v>
                </c:pt>
                <c:pt idx="657">
                  <c:v>1.9609779999999999</c:v>
                </c:pt>
                <c:pt idx="658">
                  <c:v>1.9602806666666666</c:v>
                </c:pt>
                <c:pt idx="659">
                  <c:v>1.9594576666666665</c:v>
                </c:pt>
                <c:pt idx="660">
                  <c:v>1.9585799999999998</c:v>
                </c:pt>
                <c:pt idx="661">
                  <c:v>1.9577023333333334</c:v>
                </c:pt>
                <c:pt idx="662">
                  <c:v>1.956825</c:v>
                </c:pt>
                <c:pt idx="663">
                  <c:v>1.9559470000000001</c:v>
                </c:pt>
                <c:pt idx="664">
                  <c:v>1.9550696666666667</c:v>
                </c:pt>
                <c:pt idx="665">
                  <c:v>1.9538149999999999</c:v>
                </c:pt>
                <c:pt idx="666">
                  <c:v>1.9521193333333333</c:v>
                </c:pt>
                <c:pt idx="667">
                  <c:v>1.9504239999999999</c:v>
                </c:pt>
                <c:pt idx="668">
                  <c:v>1.948728</c:v>
                </c:pt>
                <c:pt idx="669">
                  <c:v>1.9470323333333333</c:v>
                </c:pt>
                <c:pt idx="670">
                  <c:v>1.9453373333333335</c:v>
                </c:pt>
                <c:pt idx="671">
                  <c:v>1.9431843333333332</c:v>
                </c:pt>
                <c:pt idx="672">
                  <c:v>1.9394559999999998</c:v>
                </c:pt>
                <c:pt idx="673">
                  <c:v>1.9357273333333334</c:v>
                </c:pt>
                <c:pt idx="674">
                  <c:v>1.931999</c:v>
                </c:pt>
                <c:pt idx="675">
                  <c:v>1.9282706666666665</c:v>
                </c:pt>
                <c:pt idx="676">
                  <c:v>1.9245423333333331</c:v>
                </c:pt>
                <c:pt idx="677">
                  <c:v>1.9208143333333334</c:v>
                </c:pt>
                <c:pt idx="678">
                  <c:v>1.9169413333333332</c:v>
                </c:pt>
                <c:pt idx="679">
                  <c:v>1.9130666666666667</c:v>
                </c:pt>
                <c:pt idx="680">
                  <c:v>1.9091926666666668</c:v>
                </c:pt>
                <c:pt idx="681">
                  <c:v>1.9053183333333334</c:v>
                </c:pt>
                <c:pt idx="682">
                  <c:v>1.9014443333333333</c:v>
                </c:pt>
                <c:pt idx="683">
                  <c:v>1.8975696666666668</c:v>
                </c:pt>
                <c:pt idx="684">
                  <c:v>1.8924276666666666</c:v>
                </c:pt>
                <c:pt idx="685">
                  <c:v>1.8868743333333333</c:v>
                </c:pt>
                <c:pt idx="686">
                  <c:v>1.8813213333333334</c:v>
                </c:pt>
                <c:pt idx="687">
                  <c:v>1.8757679999999999</c:v>
                </c:pt>
                <c:pt idx="688">
                  <c:v>1.8702143333333332</c:v>
                </c:pt>
                <c:pt idx="689">
                  <c:v>1.8646609999999999</c:v>
                </c:pt>
                <c:pt idx="690">
                  <c:v>1.8587400000000001</c:v>
                </c:pt>
                <c:pt idx="691">
                  <c:v>1.8524830000000001</c:v>
                </c:pt>
                <c:pt idx="692">
                  <c:v>1.8462259999999999</c:v>
                </c:pt>
                <c:pt idx="693">
                  <c:v>1.8399686666666666</c:v>
                </c:pt>
                <c:pt idx="694">
                  <c:v>1.833712</c:v>
                </c:pt>
                <c:pt idx="695">
                  <c:v>1.8274543333333335</c:v>
                </c:pt>
                <c:pt idx="696">
                  <c:v>1.8206893333333332</c:v>
                </c:pt>
                <c:pt idx="697">
                  <c:v>1.8126816666666665</c:v>
                </c:pt>
                <c:pt idx="698">
                  <c:v>1.8046736666666667</c:v>
                </c:pt>
                <c:pt idx="699">
                  <c:v>1.7966656666666665</c:v>
                </c:pt>
                <c:pt idx="700">
                  <c:v>1.7886576666666667</c:v>
                </c:pt>
                <c:pt idx="701">
                  <c:v>1.7806500000000003</c:v>
                </c:pt>
                <c:pt idx="702">
                  <c:v>1.7727830000000002</c:v>
                </c:pt>
                <c:pt idx="703">
                  <c:v>1.7672100000000002</c:v>
                </c:pt>
                <c:pt idx="704">
                  <c:v>1.7616370000000001</c:v>
                </c:pt>
                <c:pt idx="705">
                  <c:v>1.7560640000000001</c:v>
                </c:pt>
                <c:pt idx="706">
                  <c:v>1.750491</c:v>
                </c:pt>
                <c:pt idx="707">
                  <c:v>1.744918</c:v>
                </c:pt>
                <c:pt idx="708">
                  <c:v>1.7393453333333333</c:v>
                </c:pt>
                <c:pt idx="709">
                  <c:v>1.7315050000000001</c:v>
                </c:pt>
                <c:pt idx="710">
                  <c:v>1.7231940000000001</c:v>
                </c:pt>
                <c:pt idx="711">
                  <c:v>1.7148829999999997</c:v>
                </c:pt>
                <c:pt idx="712">
                  <c:v>1.7065720000000002</c:v>
                </c:pt>
                <c:pt idx="713">
                  <c:v>1.6982606666666669</c:v>
                </c:pt>
                <c:pt idx="714">
                  <c:v>1.6899499999999998</c:v>
                </c:pt>
                <c:pt idx="715">
                  <c:v>1.6824616666666667</c:v>
                </c:pt>
                <c:pt idx="716">
                  <c:v>1.6755276666666665</c:v>
                </c:pt>
                <c:pt idx="717">
                  <c:v>1.6685930000000002</c:v>
                </c:pt>
                <c:pt idx="718">
                  <c:v>1.6616583333333335</c:v>
                </c:pt>
                <c:pt idx="719">
                  <c:v>1.6547243333333332</c:v>
                </c:pt>
                <c:pt idx="720">
                  <c:v>1.6477896666666669</c:v>
                </c:pt>
                <c:pt idx="721">
                  <c:v>1.642239</c:v>
                </c:pt>
                <c:pt idx="722">
                  <c:v>1.6390546666666668</c:v>
                </c:pt>
                <c:pt idx="723">
                  <c:v>1.6358703333333331</c:v>
                </c:pt>
                <c:pt idx="724">
                  <c:v>1.6326856666666665</c:v>
                </c:pt>
                <c:pt idx="725">
                  <c:v>1.6295016666666668</c:v>
                </c:pt>
                <c:pt idx="726">
                  <c:v>1.6263173333333334</c:v>
                </c:pt>
                <c:pt idx="727">
                  <c:v>1.6227156666666669</c:v>
                </c:pt>
                <c:pt idx="728">
                  <c:v>1.6165936666666667</c:v>
                </c:pt>
                <c:pt idx="729">
                  <c:v>1.6104719999999999</c:v>
                </c:pt>
                <c:pt idx="730">
                  <c:v>1.6043496666666666</c:v>
                </c:pt>
                <c:pt idx="731">
                  <c:v>1.598228</c:v>
                </c:pt>
                <c:pt idx="732">
                  <c:v>1.5921053333333333</c:v>
                </c:pt>
                <c:pt idx="733">
                  <c:v>1.5859836666666667</c:v>
                </c:pt>
                <c:pt idx="734">
                  <c:v>1.5825643333333332</c:v>
                </c:pt>
                <c:pt idx="735">
                  <c:v>1.579396</c:v>
                </c:pt>
                <c:pt idx="736">
                  <c:v>1.5762276666666668</c:v>
                </c:pt>
                <c:pt idx="737">
                  <c:v>1.5730596666666667</c:v>
                </c:pt>
                <c:pt idx="738">
                  <c:v>1.5698913333333333</c:v>
                </c:pt>
                <c:pt idx="739">
                  <c:v>1.5667229999999999</c:v>
                </c:pt>
                <c:pt idx="740">
                  <c:v>1.5634300000000001</c:v>
                </c:pt>
                <c:pt idx="741">
                  <c:v>1.5600800000000001</c:v>
                </c:pt>
                <c:pt idx="742">
                  <c:v>1.5567303333333333</c:v>
                </c:pt>
                <c:pt idx="743">
                  <c:v>1.5533806666666665</c:v>
                </c:pt>
                <c:pt idx="744">
                  <c:v>1.5500309999999999</c:v>
                </c:pt>
                <c:pt idx="745">
                  <c:v>1.5466810000000002</c:v>
                </c:pt>
                <c:pt idx="746">
                  <c:v>1.541927</c:v>
                </c:pt>
                <c:pt idx="747">
                  <c:v>1.5355566666666667</c:v>
                </c:pt>
                <c:pt idx="748">
                  <c:v>1.5291863333333333</c:v>
                </c:pt>
                <c:pt idx="749">
                  <c:v>1.5228159999999999</c:v>
                </c:pt>
                <c:pt idx="750">
                  <c:v>1.5164456666666668</c:v>
                </c:pt>
                <c:pt idx="751">
                  <c:v>1.5100753333333332</c:v>
                </c:pt>
                <c:pt idx="752">
                  <c:v>1.5049169999999998</c:v>
                </c:pt>
                <c:pt idx="753">
                  <c:v>1.503576</c:v>
                </c:pt>
                <c:pt idx="754">
                  <c:v>1.502235</c:v>
                </c:pt>
                <c:pt idx="755">
                  <c:v>1.5008936666666666</c:v>
                </c:pt>
                <c:pt idx="756">
                  <c:v>1.4995526666666665</c:v>
                </c:pt>
                <c:pt idx="757">
                  <c:v>1.4982113333333331</c:v>
                </c:pt>
                <c:pt idx="758">
                  <c:v>1.4969970000000001</c:v>
                </c:pt>
                <c:pt idx="759">
                  <c:v>1.5026983333333332</c:v>
                </c:pt>
                <c:pt idx="760">
                  <c:v>1.5083996666666668</c:v>
                </c:pt>
                <c:pt idx="761">
                  <c:v>1.5141016666666667</c:v>
                </c:pt>
                <c:pt idx="762">
                  <c:v>1.5198029999999998</c:v>
                </c:pt>
                <c:pt idx="763">
                  <c:v>1.5255043333333334</c:v>
                </c:pt>
                <c:pt idx="764">
                  <c:v>1.5312056666666667</c:v>
                </c:pt>
                <c:pt idx="765">
                  <c:v>1.538718</c:v>
                </c:pt>
                <c:pt idx="766">
                  <c:v>1.5466939999999998</c:v>
                </c:pt>
                <c:pt idx="767">
                  <c:v>1.5546699999999998</c:v>
                </c:pt>
                <c:pt idx="768">
                  <c:v>1.5626463333333334</c:v>
                </c:pt>
                <c:pt idx="769">
                  <c:v>1.5706223333333333</c:v>
                </c:pt>
                <c:pt idx="770">
                  <c:v>1.5785980000000002</c:v>
                </c:pt>
                <c:pt idx="771">
                  <c:v>1.5842586666666667</c:v>
                </c:pt>
                <c:pt idx="772">
                  <c:v>1.5882149999999999</c:v>
                </c:pt>
                <c:pt idx="773">
                  <c:v>1.5921709999999998</c:v>
                </c:pt>
                <c:pt idx="774">
                  <c:v>1.5961273333333335</c:v>
                </c:pt>
                <c:pt idx="775">
                  <c:v>1.6000836666666667</c:v>
                </c:pt>
                <c:pt idx="776">
                  <c:v>1.6040400000000001</c:v>
                </c:pt>
                <c:pt idx="777">
                  <c:v>1.6061819999999998</c:v>
                </c:pt>
                <c:pt idx="778">
                  <c:v>1.6050413333333335</c:v>
                </c:pt>
                <c:pt idx="779">
                  <c:v>1.6039006666666669</c:v>
                </c:pt>
                <c:pt idx="780">
                  <c:v>1.60276</c:v>
                </c:pt>
                <c:pt idx="781">
                  <c:v>1.6016190000000001</c:v>
                </c:pt>
                <c:pt idx="782">
                  <c:v>1.6004786666666668</c:v>
                </c:pt>
                <c:pt idx="783">
                  <c:v>1.5983926666666666</c:v>
                </c:pt>
                <c:pt idx="784">
                  <c:v>1.5903513333333335</c:v>
                </c:pt>
                <c:pt idx="785">
                  <c:v>1.5823099999999999</c:v>
                </c:pt>
                <c:pt idx="786">
                  <c:v>1.5742686666666668</c:v>
                </c:pt>
                <c:pt idx="787">
                  <c:v>1.5662273333333332</c:v>
                </c:pt>
                <c:pt idx="788">
                  <c:v>1.5581860000000001</c:v>
                </c:pt>
                <c:pt idx="789">
                  <c:v>1.5501443333333336</c:v>
                </c:pt>
                <c:pt idx="790">
                  <c:v>1.5422659999999999</c:v>
                </c:pt>
                <c:pt idx="791">
                  <c:v>1.5344026666666668</c:v>
                </c:pt>
                <c:pt idx="792">
                  <c:v>1.5265386666666665</c:v>
                </c:pt>
                <c:pt idx="793">
                  <c:v>1.5186753333333334</c:v>
                </c:pt>
                <c:pt idx="794">
                  <c:v>1.5108109999999997</c:v>
                </c:pt>
                <c:pt idx="795">
                  <c:v>1.5029473333333332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Sheet1!$L$21</c:f>
              <c:strCache>
                <c:ptCount val="1"/>
                <c:pt idx="0">
                  <c:v>Thyme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Sheet1!$E$2:$E$797</c:f>
              <c:numCache>
                <c:formatCode>General</c:formatCode>
                <c:ptCount val="796"/>
                <c:pt idx="0">
                  <c:v>0.18952246666666664</c:v>
                </c:pt>
                <c:pt idx="1">
                  <c:v>0.18886119999999998</c:v>
                </c:pt>
                <c:pt idx="2">
                  <c:v>0.18819993333333332</c:v>
                </c:pt>
                <c:pt idx="3">
                  <c:v>0.18753863333333332</c:v>
                </c:pt>
                <c:pt idx="4">
                  <c:v>0.18687736666666666</c:v>
                </c:pt>
                <c:pt idx="5">
                  <c:v>0.18621613333333334</c:v>
                </c:pt>
                <c:pt idx="6">
                  <c:v>0.18417449999999999</c:v>
                </c:pt>
                <c:pt idx="7">
                  <c:v>0.17548766666666668</c:v>
                </c:pt>
                <c:pt idx="8">
                  <c:v>0.1668008</c:v>
                </c:pt>
                <c:pt idx="9">
                  <c:v>0.15811396666666666</c:v>
                </c:pt>
                <c:pt idx="10">
                  <c:v>0.14942713333333332</c:v>
                </c:pt>
                <c:pt idx="11">
                  <c:v>0.14074030000000001</c:v>
                </c:pt>
                <c:pt idx="12">
                  <c:v>0.13205346666666665</c:v>
                </c:pt>
                <c:pt idx="13">
                  <c:v>0.11280843333333333</c:v>
                </c:pt>
                <c:pt idx="14">
                  <c:v>9.2027243333333342E-2</c:v>
                </c:pt>
                <c:pt idx="15">
                  <c:v>7.124606E-2</c:v>
                </c:pt>
                <c:pt idx="16">
                  <c:v>5.0464876666666665E-2</c:v>
                </c:pt>
                <c:pt idx="17">
                  <c:v>2.9683693333333334E-2</c:v>
                </c:pt>
                <c:pt idx="18">
                  <c:v>8.9025100000000006E-3</c:v>
                </c:pt>
                <c:pt idx="19">
                  <c:v>4.9110960000000002E-5</c:v>
                </c:pt>
                <c:pt idx="20">
                  <c:v>4.895972E-5</c:v>
                </c:pt>
                <c:pt idx="21">
                  <c:v>4.8808479999999997E-5</c:v>
                </c:pt>
                <c:pt idx="22">
                  <c:v>4.8657240000000002E-5</c:v>
                </c:pt>
                <c:pt idx="23">
                  <c:v>4.8505989999999992E-5</c:v>
                </c:pt>
                <c:pt idx="24">
                  <c:v>4.8354750000000003E-5</c:v>
                </c:pt>
                <c:pt idx="25">
                  <c:v>5.3251029999999998E-5</c:v>
                </c:pt>
                <c:pt idx="26">
                  <c:v>7.1452789999999994E-5</c:v>
                </c:pt>
                <c:pt idx="27">
                  <c:v>8.9654530000000002E-5</c:v>
                </c:pt>
                <c:pt idx="28">
                  <c:v>1.0785629999999999E-4</c:v>
                </c:pt>
                <c:pt idx="29">
                  <c:v>1.2605799999999999E-4</c:v>
                </c:pt>
                <c:pt idx="30">
                  <c:v>1.4425979999999999E-4</c:v>
                </c:pt>
                <c:pt idx="31">
                  <c:v>1.6246150000000001E-4</c:v>
                </c:pt>
                <c:pt idx="32">
                  <c:v>1.3001199999999999E-4</c:v>
                </c:pt>
                <c:pt idx="33">
                  <c:v>9.6317669999999999E-5</c:v>
                </c:pt>
                <c:pt idx="34">
                  <c:v>6.2623319999999995E-5</c:v>
                </c:pt>
                <c:pt idx="35">
                  <c:v>2.8928980000000002E-5</c:v>
                </c:pt>
                <c:pt idx="36">
                  <c:v>-4.765364E-6</c:v>
                </c:pt>
                <c:pt idx="37">
                  <c:v>-3.8459710000000001E-5</c:v>
                </c:pt>
                <c:pt idx="38">
                  <c:v>-2.1116039999999998E-5</c:v>
                </c:pt>
                <c:pt idx="39">
                  <c:v>2.0469310000000001E-5</c:v>
                </c:pt>
                <c:pt idx="40">
                  <c:v>6.2054660000000005E-5</c:v>
                </c:pt>
                <c:pt idx="41">
                  <c:v>1.0364E-4</c:v>
                </c:pt>
                <c:pt idx="42">
                  <c:v>1.4522539999999999E-4</c:v>
                </c:pt>
                <c:pt idx="43">
                  <c:v>1.8681070000000003E-4</c:v>
                </c:pt>
                <c:pt idx="44">
                  <c:v>1.985783E-4</c:v>
                </c:pt>
                <c:pt idx="45">
                  <c:v>1.6169700000000001E-4</c:v>
                </c:pt>
                <c:pt idx="46">
                  <c:v>1.248156E-4</c:v>
                </c:pt>
                <c:pt idx="47">
                  <c:v>8.7934230000000005E-5</c:v>
                </c:pt>
                <c:pt idx="48">
                  <c:v>5.1052859999999998E-5</c:v>
                </c:pt>
                <c:pt idx="49">
                  <c:v>1.4171489999999999E-5</c:v>
                </c:pt>
                <c:pt idx="50">
                  <c:v>-1.9930359999999999E-5</c:v>
                </c:pt>
                <c:pt idx="51">
                  <c:v>-2.3326709999999999E-5</c:v>
                </c:pt>
                <c:pt idx="52">
                  <c:v>-2.672307E-5</c:v>
                </c:pt>
                <c:pt idx="53">
                  <c:v>-3.011943E-5</c:v>
                </c:pt>
                <c:pt idx="54">
                  <c:v>-3.3515790000000001E-5</c:v>
                </c:pt>
                <c:pt idx="55">
                  <c:v>-3.6912139999999998E-5</c:v>
                </c:pt>
                <c:pt idx="56">
                  <c:v>-4.0308500000000002E-5</c:v>
                </c:pt>
                <c:pt idx="57">
                  <c:v>-2.401253E-5</c:v>
                </c:pt>
                <c:pt idx="58">
                  <c:v>-2.3553729999999998E-6</c:v>
                </c:pt>
                <c:pt idx="59">
                  <c:v>1.9301780000000001E-5</c:v>
                </c:pt>
                <c:pt idx="60">
                  <c:v>4.0958930000000001E-5</c:v>
                </c:pt>
                <c:pt idx="61">
                  <c:v>6.2616080000000004E-5</c:v>
                </c:pt>
                <c:pt idx="62">
                  <c:v>8.4273240000000001E-5</c:v>
                </c:pt>
                <c:pt idx="63">
                  <c:v>9.0263E-5</c:v>
                </c:pt>
                <c:pt idx="64">
                  <c:v>7.9881400000000004E-5</c:v>
                </c:pt>
                <c:pt idx="65">
                  <c:v>6.9499789999999994E-5</c:v>
                </c:pt>
                <c:pt idx="66">
                  <c:v>5.9118190000000005E-5</c:v>
                </c:pt>
                <c:pt idx="67">
                  <c:v>4.873659000000001E-5</c:v>
                </c:pt>
                <c:pt idx="68">
                  <c:v>3.8354990000000001E-5</c:v>
                </c:pt>
                <c:pt idx="69">
                  <c:v>3.2034089999999998E-5</c:v>
                </c:pt>
                <c:pt idx="70">
                  <c:v>4.2800150000000001E-5</c:v>
                </c:pt>
                <c:pt idx="71">
                  <c:v>5.3566210000000003E-5</c:v>
                </c:pt>
                <c:pt idx="72">
                  <c:v>6.4332269999999999E-5</c:v>
                </c:pt>
                <c:pt idx="73">
                  <c:v>7.5098330000000001E-5</c:v>
                </c:pt>
                <c:pt idx="74">
                  <c:v>8.5864400000000018E-5</c:v>
                </c:pt>
                <c:pt idx="75">
                  <c:v>9.6630460000000007E-5</c:v>
                </c:pt>
                <c:pt idx="76">
                  <c:v>8.7637640000000005E-5</c:v>
                </c:pt>
                <c:pt idx="77">
                  <c:v>7.6351289999999995E-5</c:v>
                </c:pt>
                <c:pt idx="78">
                  <c:v>6.5064929999999996E-5</c:v>
                </c:pt>
                <c:pt idx="79">
                  <c:v>5.3778579999999999E-5</c:v>
                </c:pt>
                <c:pt idx="80">
                  <c:v>4.2492230000000008E-5</c:v>
                </c:pt>
                <c:pt idx="81">
                  <c:v>3.1205869999999997E-5</c:v>
                </c:pt>
                <c:pt idx="82">
                  <c:v>2.787345E-5</c:v>
                </c:pt>
                <c:pt idx="83">
                  <c:v>2.9844180000000003E-5</c:v>
                </c:pt>
                <c:pt idx="84">
                  <c:v>3.181491E-5</c:v>
                </c:pt>
                <c:pt idx="85">
                  <c:v>3.378564E-5</c:v>
                </c:pt>
                <c:pt idx="86">
                  <c:v>3.575637E-5</c:v>
                </c:pt>
                <c:pt idx="87">
                  <c:v>3.77271E-5</c:v>
                </c:pt>
                <c:pt idx="88">
                  <c:v>4.0749169999999997E-5</c:v>
                </c:pt>
                <c:pt idx="89">
                  <c:v>4.6166979999999999E-5</c:v>
                </c:pt>
                <c:pt idx="90">
                  <c:v>5.1584789999999994E-5</c:v>
                </c:pt>
                <c:pt idx="91">
                  <c:v>5.7002590000000001E-5</c:v>
                </c:pt>
                <c:pt idx="92">
                  <c:v>6.2420400000000003E-5</c:v>
                </c:pt>
                <c:pt idx="93">
                  <c:v>6.7838209999999998E-5</c:v>
                </c:pt>
                <c:pt idx="94">
                  <c:v>7.3190969999999996E-5</c:v>
                </c:pt>
                <c:pt idx="95">
                  <c:v>7.2110230000000002E-5</c:v>
                </c:pt>
                <c:pt idx="96">
                  <c:v>7.1029509999999995E-5</c:v>
                </c:pt>
                <c:pt idx="97">
                  <c:v>6.9948770000000001E-5</c:v>
                </c:pt>
                <c:pt idx="98">
                  <c:v>6.8868039999999995E-5</c:v>
                </c:pt>
                <c:pt idx="99">
                  <c:v>6.7787300000000001E-5</c:v>
                </c:pt>
                <c:pt idx="100">
                  <c:v>6.6706569999999994E-5</c:v>
                </c:pt>
                <c:pt idx="101">
                  <c:v>7.9630409999999996E-5</c:v>
                </c:pt>
                <c:pt idx="102">
                  <c:v>9.8135750000000007E-5</c:v>
                </c:pt>
                <c:pt idx="103">
                  <c:v>1.166411E-4</c:v>
                </c:pt>
                <c:pt idx="104">
                  <c:v>1.351464E-4</c:v>
                </c:pt>
                <c:pt idx="105">
                  <c:v>1.5365180000000001E-4</c:v>
                </c:pt>
                <c:pt idx="106">
                  <c:v>1.7215709999999999E-4</c:v>
                </c:pt>
                <c:pt idx="107">
                  <c:v>1.7191669999999998E-4</c:v>
                </c:pt>
                <c:pt idx="108">
                  <c:v>1.458973E-4</c:v>
                </c:pt>
                <c:pt idx="109">
                  <c:v>1.1987800000000001E-4</c:v>
                </c:pt>
                <c:pt idx="110">
                  <c:v>9.3858590000000009E-5</c:v>
                </c:pt>
                <c:pt idx="111">
                  <c:v>6.7839240000000002E-5</c:v>
                </c:pt>
                <c:pt idx="112">
                  <c:v>4.1819880000000001E-5</c:v>
                </c:pt>
                <c:pt idx="113">
                  <c:v>2.144598E-5</c:v>
                </c:pt>
                <c:pt idx="114">
                  <c:v>3.9874089999999998E-5</c:v>
                </c:pt>
                <c:pt idx="115">
                  <c:v>5.8302199999999999E-5</c:v>
                </c:pt>
                <c:pt idx="116">
                  <c:v>7.673031E-5</c:v>
                </c:pt>
                <c:pt idx="117">
                  <c:v>9.5158420000000015E-5</c:v>
                </c:pt>
                <c:pt idx="118">
                  <c:v>1.135865E-4</c:v>
                </c:pt>
                <c:pt idx="119">
                  <c:v>1.320146E-4</c:v>
                </c:pt>
                <c:pt idx="120">
                  <c:v>1.2555309999999999E-4</c:v>
                </c:pt>
                <c:pt idx="121">
                  <c:v>1.14102E-4</c:v>
                </c:pt>
                <c:pt idx="122">
                  <c:v>1.026509E-4</c:v>
                </c:pt>
                <c:pt idx="123">
                  <c:v>9.1199849999999997E-5</c:v>
                </c:pt>
                <c:pt idx="124">
                  <c:v>7.9748749999999994E-5</c:v>
                </c:pt>
                <c:pt idx="125">
                  <c:v>6.8297660000000006E-5</c:v>
                </c:pt>
                <c:pt idx="126">
                  <c:v>5.9968630000000003E-5</c:v>
                </c:pt>
                <c:pt idx="127">
                  <c:v>5.4298710000000003E-5</c:v>
                </c:pt>
                <c:pt idx="128">
                  <c:v>4.8628799999999998E-5</c:v>
                </c:pt>
                <c:pt idx="129">
                  <c:v>4.2958879999999991E-5</c:v>
                </c:pt>
                <c:pt idx="130">
                  <c:v>3.728897E-5</c:v>
                </c:pt>
                <c:pt idx="131">
                  <c:v>3.161905E-5</c:v>
                </c:pt>
                <c:pt idx="132">
                  <c:v>2.900755E-5</c:v>
                </c:pt>
                <c:pt idx="133">
                  <c:v>3.5667619999999999E-5</c:v>
                </c:pt>
                <c:pt idx="134">
                  <c:v>4.2327689999999997E-5</c:v>
                </c:pt>
                <c:pt idx="135">
                  <c:v>4.8987760000000003E-5</c:v>
                </c:pt>
                <c:pt idx="136">
                  <c:v>5.5647830000000001E-5</c:v>
                </c:pt>
                <c:pt idx="137">
                  <c:v>6.2307899999999993E-5</c:v>
                </c:pt>
                <c:pt idx="138">
                  <c:v>6.8967970000000006E-5</c:v>
                </c:pt>
                <c:pt idx="139">
                  <c:v>6.5901429999999994E-5</c:v>
                </c:pt>
                <c:pt idx="140">
                  <c:v>6.2376090000000007E-5</c:v>
                </c:pt>
                <c:pt idx="141">
                  <c:v>5.885076E-5</c:v>
                </c:pt>
                <c:pt idx="142">
                  <c:v>5.5325429999999999E-5</c:v>
                </c:pt>
                <c:pt idx="143">
                  <c:v>5.1800099999999999E-5</c:v>
                </c:pt>
                <c:pt idx="144">
                  <c:v>4.8274759999999998E-5</c:v>
                </c:pt>
                <c:pt idx="145">
                  <c:v>4.4035020000000002E-5</c:v>
                </c:pt>
                <c:pt idx="146">
                  <c:v>3.9432079999999997E-5</c:v>
                </c:pt>
                <c:pt idx="147">
                  <c:v>3.4829149999999998E-5</c:v>
                </c:pt>
                <c:pt idx="148">
                  <c:v>3.0226209999999996E-5</c:v>
                </c:pt>
                <c:pt idx="149">
                  <c:v>2.5623280000000001E-5</c:v>
                </c:pt>
                <c:pt idx="150">
                  <c:v>2.1020349999999999E-5</c:v>
                </c:pt>
                <c:pt idx="151">
                  <c:v>1.764275E-5</c:v>
                </c:pt>
                <c:pt idx="152">
                  <c:v>1.6334179999999999E-5</c:v>
                </c:pt>
                <c:pt idx="153">
                  <c:v>1.502561E-5</c:v>
                </c:pt>
                <c:pt idx="154">
                  <c:v>1.3717049999999999E-5</c:v>
                </c:pt>
                <c:pt idx="155">
                  <c:v>1.240848E-5</c:v>
                </c:pt>
                <c:pt idx="156">
                  <c:v>1.109992E-5</c:v>
                </c:pt>
                <c:pt idx="157">
                  <c:v>1.2438159999999998E-5</c:v>
                </c:pt>
                <c:pt idx="158">
                  <c:v>4.378415999999999E-5</c:v>
                </c:pt>
                <c:pt idx="159">
                  <c:v>7.5130160000000005E-5</c:v>
                </c:pt>
                <c:pt idx="160">
                  <c:v>1.064762E-4</c:v>
                </c:pt>
                <c:pt idx="161">
                  <c:v>1.378222E-4</c:v>
                </c:pt>
                <c:pt idx="162">
                  <c:v>1.6916819999999999E-4</c:v>
                </c:pt>
                <c:pt idx="163">
                  <c:v>2.0051420000000001E-4</c:v>
                </c:pt>
                <c:pt idx="164">
                  <c:v>1.8452259999999999E-4</c:v>
                </c:pt>
                <c:pt idx="165">
                  <c:v>1.5595060000000001E-4</c:v>
                </c:pt>
                <c:pt idx="166">
                  <c:v>1.273786E-4</c:v>
                </c:pt>
                <c:pt idx="167">
                  <c:v>9.8806539999999999E-5</c:v>
                </c:pt>
                <c:pt idx="168">
                  <c:v>7.0234530000000002E-5</c:v>
                </c:pt>
                <c:pt idx="169">
                  <c:v>4.1662509999999997E-5</c:v>
                </c:pt>
                <c:pt idx="170">
                  <c:v>2.3196759999999998E-5</c:v>
                </c:pt>
                <c:pt idx="171">
                  <c:v>1.483729E-5</c:v>
                </c:pt>
                <c:pt idx="172">
                  <c:v>6.4778160000000005E-6</c:v>
                </c:pt>
                <c:pt idx="173">
                  <c:v>-1.8816589999999998E-6</c:v>
                </c:pt>
                <c:pt idx="174">
                  <c:v>-1.024113E-5</c:v>
                </c:pt>
                <c:pt idx="175">
                  <c:v>-1.860061E-5</c:v>
                </c:pt>
                <c:pt idx="176">
                  <c:v>-2.232499E-5</c:v>
                </c:pt>
                <c:pt idx="177">
                  <c:v>-8.6084720000000007E-6</c:v>
                </c:pt>
                <c:pt idx="178">
                  <c:v>5.1080430000000002E-6</c:v>
                </c:pt>
                <c:pt idx="179">
                  <c:v>1.882456E-5</c:v>
                </c:pt>
                <c:pt idx="180">
                  <c:v>3.2541069999999997E-5</c:v>
                </c:pt>
                <c:pt idx="181">
                  <c:v>4.6257590000000009E-5</c:v>
                </c:pt>
                <c:pt idx="182">
                  <c:v>5.9974099999999999E-5</c:v>
                </c:pt>
                <c:pt idx="183">
                  <c:v>6.4935030000000003E-5</c:v>
                </c:pt>
                <c:pt idx="184">
                  <c:v>6.9145139999999999E-5</c:v>
                </c:pt>
                <c:pt idx="185">
                  <c:v>7.3355259999999996E-5</c:v>
                </c:pt>
                <c:pt idx="186">
                  <c:v>7.7565380000000006E-5</c:v>
                </c:pt>
                <c:pt idx="187">
                  <c:v>8.1775490000000003E-5</c:v>
                </c:pt>
                <c:pt idx="188">
                  <c:v>8.5985599999999999E-5</c:v>
                </c:pt>
                <c:pt idx="189">
                  <c:v>7.330669E-5</c:v>
                </c:pt>
                <c:pt idx="190">
                  <c:v>5.0791879999999996E-5</c:v>
                </c:pt>
                <c:pt idx="191">
                  <c:v>2.8277070000000002E-5</c:v>
                </c:pt>
                <c:pt idx="192">
                  <c:v>5.7622649999999991E-6</c:v>
                </c:pt>
                <c:pt idx="193">
                  <c:v>-1.6752539999999999E-5</c:v>
                </c:pt>
                <c:pt idx="194">
                  <c:v>-3.9267349999999999E-5</c:v>
                </c:pt>
                <c:pt idx="195">
                  <c:v>-4.3631170000000001E-5</c:v>
                </c:pt>
                <c:pt idx="196">
                  <c:v>-1.338059E-5</c:v>
                </c:pt>
                <c:pt idx="197">
                  <c:v>1.6869999999999999E-5</c:v>
                </c:pt>
                <c:pt idx="198">
                  <c:v>4.7120580000000003E-5</c:v>
                </c:pt>
                <c:pt idx="199">
                  <c:v>7.737117E-5</c:v>
                </c:pt>
                <c:pt idx="200">
                  <c:v>1.0762180000000001E-4</c:v>
                </c:pt>
                <c:pt idx="201">
                  <c:v>1.353197E-4</c:v>
                </c:pt>
                <c:pt idx="202">
                  <c:v>1.2001140000000001E-4</c:v>
                </c:pt>
                <c:pt idx="203">
                  <c:v>1.0470310000000001E-4</c:v>
                </c:pt>
                <c:pt idx="204">
                  <c:v>8.9394800000000007E-5</c:v>
                </c:pt>
                <c:pt idx="205">
                  <c:v>7.4086510000000004E-5</c:v>
                </c:pt>
                <c:pt idx="206">
                  <c:v>5.8778220000000007E-5</c:v>
                </c:pt>
                <c:pt idx="207">
                  <c:v>4.3469929999999997E-5</c:v>
                </c:pt>
                <c:pt idx="208">
                  <c:v>5.3979670000000006E-5</c:v>
                </c:pt>
                <c:pt idx="209">
                  <c:v>7.2291030000000005E-5</c:v>
                </c:pt>
                <c:pt idx="210">
                  <c:v>9.0602389999999984E-5</c:v>
                </c:pt>
                <c:pt idx="211">
                  <c:v>1.0891379999999999E-4</c:v>
                </c:pt>
                <c:pt idx="212">
                  <c:v>1.272251E-4</c:v>
                </c:pt>
                <c:pt idx="213">
                  <c:v>1.4553649999999999E-4</c:v>
                </c:pt>
                <c:pt idx="214">
                  <c:v>1.39679E-4</c:v>
                </c:pt>
                <c:pt idx="215">
                  <c:v>1.077387E-4</c:v>
                </c:pt>
                <c:pt idx="216">
                  <c:v>7.5798429999999998E-5</c:v>
                </c:pt>
                <c:pt idx="217">
                  <c:v>4.3858160000000004E-5</c:v>
                </c:pt>
                <c:pt idx="218">
                  <c:v>1.1917890000000001E-5</c:v>
                </c:pt>
                <c:pt idx="219">
                  <c:v>-2.0022370000000001E-5</c:v>
                </c:pt>
                <c:pt idx="220">
                  <c:v>-4.1747679999999992E-5</c:v>
                </c:pt>
                <c:pt idx="221">
                  <c:v>-2.1289120000000001E-5</c:v>
                </c:pt>
                <c:pt idx="222">
                  <c:v>-8.3055740000000009E-7</c:v>
                </c:pt>
                <c:pt idx="223">
                  <c:v>1.962801E-5</c:v>
                </c:pt>
                <c:pt idx="224">
                  <c:v>4.0086570000000001E-5</c:v>
                </c:pt>
                <c:pt idx="225">
                  <c:v>6.0545129999999999E-5</c:v>
                </c:pt>
                <c:pt idx="226">
                  <c:v>8.1003690000000004E-5</c:v>
                </c:pt>
                <c:pt idx="227">
                  <c:v>7.7974910000000005E-5</c:v>
                </c:pt>
                <c:pt idx="228">
                  <c:v>7.2596439999999998E-5</c:v>
                </c:pt>
                <c:pt idx="229">
                  <c:v>6.7217970000000004E-5</c:v>
                </c:pt>
                <c:pt idx="230">
                  <c:v>6.1839509999999997E-5</c:v>
                </c:pt>
                <c:pt idx="231">
                  <c:v>5.6461049999999997E-5</c:v>
                </c:pt>
                <c:pt idx="232">
                  <c:v>5.1082580000000003E-5</c:v>
                </c:pt>
                <c:pt idx="233">
                  <c:v>5.0715820000000001E-5</c:v>
                </c:pt>
                <c:pt idx="234">
                  <c:v>5.3381209999999997E-5</c:v>
                </c:pt>
                <c:pt idx="235">
                  <c:v>5.604661E-5</c:v>
                </c:pt>
                <c:pt idx="236">
                  <c:v>5.871200000000001E-5</c:v>
                </c:pt>
                <c:pt idx="237">
                  <c:v>6.1377400000000006E-5</c:v>
                </c:pt>
                <c:pt idx="238">
                  <c:v>6.4042799999999996E-5</c:v>
                </c:pt>
                <c:pt idx="239">
                  <c:v>6.1887559999999997E-5</c:v>
                </c:pt>
                <c:pt idx="240">
                  <c:v>5.0291279999999996E-5</c:v>
                </c:pt>
                <c:pt idx="241">
                  <c:v>3.8695000000000001E-5</c:v>
                </c:pt>
                <c:pt idx="242">
                  <c:v>2.709872E-5</c:v>
                </c:pt>
                <c:pt idx="243">
                  <c:v>1.5502439999999999E-5</c:v>
                </c:pt>
                <c:pt idx="244">
                  <c:v>3.9061529999999997E-6</c:v>
                </c:pt>
                <c:pt idx="245">
                  <c:v>-5.7405170000000002E-6</c:v>
                </c:pt>
                <c:pt idx="246">
                  <c:v>1.8797170000000001E-5</c:v>
                </c:pt>
                <c:pt idx="247">
                  <c:v>4.3334870000000002E-5</c:v>
                </c:pt>
                <c:pt idx="248">
                  <c:v>6.7872560000000002E-5</c:v>
                </c:pt>
                <c:pt idx="249">
                  <c:v>9.2410249999999995E-5</c:v>
                </c:pt>
                <c:pt idx="250">
                  <c:v>1.169479E-4</c:v>
                </c:pt>
                <c:pt idx="251">
                  <c:v>1.4148559999999999E-4</c:v>
                </c:pt>
                <c:pt idx="252">
                  <c:v>1.200623E-4</c:v>
                </c:pt>
                <c:pt idx="253">
                  <c:v>8.491176E-5</c:v>
                </c:pt>
                <c:pt idx="254">
                  <c:v>4.9761269999999999E-5</c:v>
                </c:pt>
                <c:pt idx="255">
                  <c:v>1.4610779999999999E-5</c:v>
                </c:pt>
                <c:pt idx="256">
                  <c:v>-2.053971E-5</c:v>
                </c:pt>
                <c:pt idx="257">
                  <c:v>-5.5690209999999998E-5</c:v>
                </c:pt>
                <c:pt idx="258">
                  <c:v>-6.389756E-5</c:v>
                </c:pt>
                <c:pt idx="259">
                  <c:v>-4.3605159999999991E-5</c:v>
                </c:pt>
                <c:pt idx="260">
                  <c:v>-2.3312749999999998E-5</c:v>
                </c:pt>
                <c:pt idx="261">
                  <c:v>-3.0203390000000001E-6</c:v>
                </c:pt>
                <c:pt idx="262">
                  <c:v>1.7272070000000001E-5</c:v>
                </c:pt>
                <c:pt idx="263">
                  <c:v>3.7564480000000001E-5</c:v>
                </c:pt>
                <c:pt idx="264">
                  <c:v>5.2974340000000001E-5</c:v>
                </c:pt>
                <c:pt idx="265">
                  <c:v>4.9330309999999998E-5</c:v>
                </c:pt>
                <c:pt idx="266">
                  <c:v>4.5686280000000009E-5</c:v>
                </c:pt>
                <c:pt idx="267">
                  <c:v>4.2042249999999999E-5</c:v>
                </c:pt>
                <c:pt idx="268">
                  <c:v>3.8398230000000003E-5</c:v>
                </c:pt>
                <c:pt idx="269">
                  <c:v>3.47542E-5</c:v>
                </c:pt>
                <c:pt idx="270">
                  <c:v>3.1110169999999997E-5</c:v>
                </c:pt>
                <c:pt idx="271">
                  <c:v>3.4188900000000001E-5</c:v>
                </c:pt>
                <c:pt idx="272">
                  <c:v>3.784412E-5</c:v>
                </c:pt>
                <c:pt idx="273">
                  <c:v>4.1499350000000001E-5</c:v>
                </c:pt>
                <c:pt idx="274">
                  <c:v>4.5154570000000001E-5</c:v>
                </c:pt>
                <c:pt idx="275">
                  <c:v>4.8809789999999994E-5</c:v>
                </c:pt>
                <c:pt idx="276">
                  <c:v>5.2465020000000001E-5</c:v>
                </c:pt>
                <c:pt idx="277">
                  <c:v>4.9287379999999997E-5</c:v>
                </c:pt>
                <c:pt idx="278">
                  <c:v>4.2250200000000004E-5</c:v>
                </c:pt>
                <c:pt idx="279">
                  <c:v>3.5213019999999998E-5</c:v>
                </c:pt>
                <c:pt idx="280">
                  <c:v>2.8175830000000001E-5</c:v>
                </c:pt>
                <c:pt idx="281">
                  <c:v>2.1138650000000001E-5</c:v>
                </c:pt>
                <c:pt idx="282">
                  <c:v>1.4101459999999999E-5</c:v>
                </c:pt>
                <c:pt idx="283">
                  <c:v>1.6463620000000001E-5</c:v>
                </c:pt>
                <c:pt idx="284">
                  <c:v>3.5679219999999997E-5</c:v>
                </c:pt>
                <c:pt idx="285">
                  <c:v>5.4894810000000002E-5</c:v>
                </c:pt>
                <c:pt idx="286">
                  <c:v>7.4110409999999995E-5</c:v>
                </c:pt>
                <c:pt idx="287">
                  <c:v>9.332599999999998E-5</c:v>
                </c:pt>
                <c:pt idx="288">
                  <c:v>1.1254159999999999E-4</c:v>
                </c:pt>
                <c:pt idx="289">
                  <c:v>1.287154E-4</c:v>
                </c:pt>
                <c:pt idx="290">
                  <c:v>1.084414E-4</c:v>
                </c:pt>
                <c:pt idx="291">
                  <c:v>8.8167389999999998E-5</c:v>
                </c:pt>
                <c:pt idx="292">
                  <c:v>6.7893359999999993E-5</c:v>
                </c:pt>
                <c:pt idx="293">
                  <c:v>4.7619330000000002E-5</c:v>
                </c:pt>
                <c:pt idx="294">
                  <c:v>2.7345300000000001E-5</c:v>
                </c:pt>
                <c:pt idx="295">
                  <c:v>7.07127E-6</c:v>
                </c:pt>
                <c:pt idx="296">
                  <c:v>1.589723E-5</c:v>
                </c:pt>
                <c:pt idx="297">
                  <c:v>3.213525E-5</c:v>
                </c:pt>
                <c:pt idx="298">
                  <c:v>4.8373269999999998E-5</c:v>
                </c:pt>
                <c:pt idx="299">
                  <c:v>6.4611280000000001E-5</c:v>
                </c:pt>
                <c:pt idx="300">
                  <c:v>8.0849300000000005E-5</c:v>
                </c:pt>
                <c:pt idx="301">
                  <c:v>9.7087319999999996E-5</c:v>
                </c:pt>
                <c:pt idx="302">
                  <c:v>1.0266269999999998E-4</c:v>
                </c:pt>
                <c:pt idx="303">
                  <c:v>9.827534E-5</c:v>
                </c:pt>
                <c:pt idx="304">
                  <c:v>9.388800000000002E-5</c:v>
                </c:pt>
                <c:pt idx="305">
                  <c:v>8.9500649999999998E-5</c:v>
                </c:pt>
                <c:pt idx="306">
                  <c:v>8.5113310000000005E-5</c:v>
                </c:pt>
                <c:pt idx="307">
                  <c:v>8.0725959999999996E-5</c:v>
                </c:pt>
                <c:pt idx="308">
                  <c:v>7.4699270000000003E-5</c:v>
                </c:pt>
                <c:pt idx="309">
                  <c:v>6.3424989999999996E-5</c:v>
                </c:pt>
                <c:pt idx="310">
                  <c:v>5.2150699999999995E-5</c:v>
                </c:pt>
                <c:pt idx="311">
                  <c:v>4.0876420000000002E-5</c:v>
                </c:pt>
                <c:pt idx="312">
                  <c:v>2.9602130000000001E-5</c:v>
                </c:pt>
                <c:pt idx="313">
                  <c:v>1.832784E-5</c:v>
                </c:pt>
                <c:pt idx="314">
                  <c:v>7.053557999999999E-6</c:v>
                </c:pt>
                <c:pt idx="315">
                  <c:v>1.3091999999999998E-5</c:v>
                </c:pt>
                <c:pt idx="316">
                  <c:v>1.985255E-5</c:v>
                </c:pt>
                <c:pt idx="317">
                  <c:v>2.661309E-5</c:v>
                </c:pt>
                <c:pt idx="318">
                  <c:v>3.3373639999999998E-5</c:v>
                </c:pt>
                <c:pt idx="319">
                  <c:v>4.0134179999999998E-5</c:v>
                </c:pt>
                <c:pt idx="320">
                  <c:v>4.6894729999999999E-5</c:v>
                </c:pt>
                <c:pt idx="321">
                  <c:v>4.9328269999999998E-5</c:v>
                </c:pt>
                <c:pt idx="322">
                  <c:v>4.9744309999999991E-5</c:v>
                </c:pt>
                <c:pt idx="323">
                  <c:v>5.0160349999999998E-5</c:v>
                </c:pt>
                <c:pt idx="324">
                  <c:v>5.0576380000000004E-5</c:v>
                </c:pt>
                <c:pt idx="325">
                  <c:v>5.0992419999999998E-5</c:v>
                </c:pt>
                <c:pt idx="326">
                  <c:v>5.1408459999999998E-5</c:v>
                </c:pt>
                <c:pt idx="327">
                  <c:v>5.131675E-5</c:v>
                </c:pt>
                <c:pt idx="328">
                  <c:v>5.0479179999999995E-5</c:v>
                </c:pt>
                <c:pt idx="329">
                  <c:v>4.9641610000000003E-5</c:v>
                </c:pt>
                <c:pt idx="330">
                  <c:v>4.8804049999999999E-5</c:v>
                </c:pt>
                <c:pt idx="331">
                  <c:v>4.7966479999999994E-5</c:v>
                </c:pt>
                <c:pt idx="332">
                  <c:v>4.7128910000000003E-5</c:v>
                </c:pt>
                <c:pt idx="333">
                  <c:v>4.6889160000000002E-5</c:v>
                </c:pt>
                <c:pt idx="334">
                  <c:v>5.0720149999999999E-5</c:v>
                </c:pt>
                <c:pt idx="335">
                  <c:v>5.4551140000000003E-5</c:v>
                </c:pt>
                <c:pt idx="336">
                  <c:v>5.838213E-5</c:v>
                </c:pt>
                <c:pt idx="337">
                  <c:v>6.2213130000000005E-5</c:v>
                </c:pt>
                <c:pt idx="338">
                  <c:v>6.6044110000000001E-5</c:v>
                </c:pt>
                <c:pt idx="339">
                  <c:v>6.9875109999999999E-5</c:v>
                </c:pt>
                <c:pt idx="340">
                  <c:v>6.4775010000000003E-5</c:v>
                </c:pt>
                <c:pt idx="341">
                  <c:v>5.8124129999999997E-5</c:v>
                </c:pt>
                <c:pt idx="342">
                  <c:v>5.1473249999999997E-5</c:v>
                </c:pt>
                <c:pt idx="343">
                  <c:v>4.4822359999999997E-5</c:v>
                </c:pt>
                <c:pt idx="344">
                  <c:v>3.8171479999999997E-5</c:v>
                </c:pt>
                <c:pt idx="345">
                  <c:v>3.1520599999999998E-5</c:v>
                </c:pt>
                <c:pt idx="346">
                  <c:v>3.3354820000000003E-5</c:v>
                </c:pt>
                <c:pt idx="347">
                  <c:v>4.143376E-5</c:v>
                </c:pt>
                <c:pt idx="348">
                  <c:v>4.9512689999999997E-5</c:v>
                </c:pt>
                <c:pt idx="349">
                  <c:v>5.7591630000000008E-5</c:v>
                </c:pt>
                <c:pt idx="350">
                  <c:v>6.5670559999999998E-5</c:v>
                </c:pt>
                <c:pt idx="351">
                  <c:v>7.3749489999999995E-5</c:v>
                </c:pt>
                <c:pt idx="352">
                  <c:v>7.4744020000000003E-5</c:v>
                </c:pt>
                <c:pt idx="353">
                  <c:v>5.9288689999999993E-5</c:v>
                </c:pt>
                <c:pt idx="354">
                  <c:v>4.3833369999999997E-5</c:v>
                </c:pt>
                <c:pt idx="355">
                  <c:v>2.8378040000000005E-5</c:v>
                </c:pt>
                <c:pt idx="356">
                  <c:v>1.2922720000000001E-5</c:v>
                </c:pt>
                <c:pt idx="357">
                  <c:v>-2.5326110000000002E-6</c:v>
                </c:pt>
                <c:pt idx="358">
                  <c:v>-1.7103529999999999E-5</c:v>
                </c:pt>
                <c:pt idx="359">
                  <c:v>2.2428679999999999E-7</c:v>
                </c:pt>
                <c:pt idx="360">
                  <c:v>1.7552100000000001E-5</c:v>
                </c:pt>
                <c:pt idx="361">
                  <c:v>3.4879919999999999E-5</c:v>
                </c:pt>
                <c:pt idx="362">
                  <c:v>5.220773E-5</c:v>
                </c:pt>
                <c:pt idx="363">
                  <c:v>6.9535550000000002E-5</c:v>
                </c:pt>
                <c:pt idx="364">
                  <c:v>8.6863369999999997E-5</c:v>
                </c:pt>
                <c:pt idx="365">
                  <c:v>8.3553150000000001E-5</c:v>
                </c:pt>
                <c:pt idx="366">
                  <c:v>7.3475110000000005E-5</c:v>
                </c:pt>
                <c:pt idx="367">
                  <c:v>6.3397069999999994E-5</c:v>
                </c:pt>
                <c:pt idx="368">
                  <c:v>5.3319029999999991E-5</c:v>
                </c:pt>
                <c:pt idx="369">
                  <c:v>4.3240990000000001E-5</c:v>
                </c:pt>
                <c:pt idx="370">
                  <c:v>3.3162959999999998E-5</c:v>
                </c:pt>
                <c:pt idx="371">
                  <c:v>3.2914499999999998E-5</c:v>
                </c:pt>
                <c:pt idx="372">
                  <c:v>4.3315600000000002E-5</c:v>
                </c:pt>
                <c:pt idx="373">
                  <c:v>5.37167E-5</c:v>
                </c:pt>
                <c:pt idx="374">
                  <c:v>6.4117799999999998E-5</c:v>
                </c:pt>
                <c:pt idx="375">
                  <c:v>7.4518900000000002E-5</c:v>
                </c:pt>
                <c:pt idx="376">
                  <c:v>8.491999000000002E-5</c:v>
                </c:pt>
                <c:pt idx="377">
                  <c:v>9.4295119999999999E-5</c:v>
                </c:pt>
                <c:pt idx="378">
                  <c:v>9.9763870000000007E-5</c:v>
                </c:pt>
                <c:pt idx="379">
                  <c:v>1.052326E-4</c:v>
                </c:pt>
                <c:pt idx="380">
                  <c:v>1.1070140000000001E-4</c:v>
                </c:pt>
                <c:pt idx="381">
                  <c:v>1.161701E-4</c:v>
                </c:pt>
                <c:pt idx="382">
                  <c:v>1.216389E-4</c:v>
                </c:pt>
                <c:pt idx="383">
                  <c:v>1.2710759999999999E-4</c:v>
                </c:pt>
                <c:pt idx="384">
                  <c:v>1.0043980000000001E-4</c:v>
                </c:pt>
                <c:pt idx="385">
                  <c:v>7.1575839999999996E-5</c:v>
                </c:pt>
                <c:pt idx="386">
                  <c:v>4.2711920000000002E-5</c:v>
                </c:pt>
                <c:pt idx="387">
                  <c:v>1.384799E-5</c:v>
                </c:pt>
                <c:pt idx="388">
                  <c:v>-1.501593E-5</c:v>
                </c:pt>
                <c:pt idx="389">
                  <c:v>-4.387985999999999E-5</c:v>
                </c:pt>
                <c:pt idx="390">
                  <c:v>-3.3134789999999999E-5</c:v>
                </c:pt>
                <c:pt idx="391">
                  <c:v>-2.439811E-6</c:v>
                </c:pt>
                <c:pt idx="392">
                  <c:v>2.8255170000000001E-5</c:v>
                </c:pt>
                <c:pt idx="393">
                  <c:v>5.895015E-5</c:v>
                </c:pt>
                <c:pt idx="394">
                  <c:v>8.9645119999999981E-5</c:v>
                </c:pt>
                <c:pt idx="395">
                  <c:v>1.203401E-4</c:v>
                </c:pt>
                <c:pt idx="396">
                  <c:v>1.3699409999999999E-4</c:v>
                </c:pt>
                <c:pt idx="397">
                  <c:v>1.32056E-4</c:v>
                </c:pt>
                <c:pt idx="398">
                  <c:v>1.271179E-4</c:v>
                </c:pt>
                <c:pt idx="399">
                  <c:v>1.2217980000000001E-4</c:v>
                </c:pt>
                <c:pt idx="400">
                  <c:v>1.1724170000000001E-4</c:v>
                </c:pt>
                <c:pt idx="401">
                  <c:v>1.123036E-4</c:v>
                </c:pt>
                <c:pt idx="402">
                  <c:v>1.068634E-4</c:v>
                </c:pt>
                <c:pt idx="403">
                  <c:v>9.7876949999999995E-5</c:v>
                </c:pt>
                <c:pt idx="404">
                  <c:v>8.8890490000000005E-5</c:v>
                </c:pt>
                <c:pt idx="405">
                  <c:v>7.9904020000000001E-5</c:v>
                </c:pt>
                <c:pt idx="406">
                  <c:v>7.0917549999999997E-5</c:v>
                </c:pt>
                <c:pt idx="407">
                  <c:v>6.1931090000000007E-5</c:v>
                </c:pt>
                <c:pt idx="408">
                  <c:v>5.2944620000000009E-5</c:v>
                </c:pt>
                <c:pt idx="409">
                  <c:v>5.2762840000000005E-5</c:v>
                </c:pt>
                <c:pt idx="410">
                  <c:v>5.4074479999999997E-5</c:v>
                </c:pt>
                <c:pt idx="411">
                  <c:v>5.5386120000000003E-5</c:v>
                </c:pt>
                <c:pt idx="412">
                  <c:v>5.6697760000000002E-5</c:v>
                </c:pt>
                <c:pt idx="413">
                  <c:v>5.8009400000000001E-5</c:v>
                </c:pt>
                <c:pt idx="414">
                  <c:v>5.9321040000000006E-5</c:v>
                </c:pt>
                <c:pt idx="415">
                  <c:v>5.6978809999999998E-5</c:v>
                </c:pt>
                <c:pt idx="416">
                  <c:v>5.2066169999999998E-5</c:v>
                </c:pt>
                <c:pt idx="417">
                  <c:v>4.7153540000000005E-5</c:v>
                </c:pt>
                <c:pt idx="418">
                  <c:v>4.2240899999999991E-5</c:v>
                </c:pt>
                <c:pt idx="419">
                  <c:v>3.7328259999999997E-5</c:v>
                </c:pt>
                <c:pt idx="420">
                  <c:v>3.2415629999999997E-5</c:v>
                </c:pt>
                <c:pt idx="421">
                  <c:v>2.855481E-5</c:v>
                </c:pt>
                <c:pt idx="422">
                  <c:v>2.693972E-5</c:v>
                </c:pt>
                <c:pt idx="423">
                  <c:v>2.5324630000000004E-5</c:v>
                </c:pt>
                <c:pt idx="424">
                  <c:v>2.370954E-5</c:v>
                </c:pt>
                <c:pt idx="425">
                  <c:v>2.209445E-5</c:v>
                </c:pt>
                <c:pt idx="426">
                  <c:v>2.047937E-5</c:v>
                </c:pt>
                <c:pt idx="427">
                  <c:v>1.9218639999999999E-5</c:v>
                </c:pt>
                <c:pt idx="428">
                  <c:v>2.441792E-5</c:v>
                </c:pt>
                <c:pt idx="429">
                  <c:v>2.9617200000000002E-5</c:v>
                </c:pt>
                <c:pt idx="430">
                  <c:v>3.481648E-5</c:v>
                </c:pt>
                <c:pt idx="431">
                  <c:v>4.0015770000000002E-5</c:v>
                </c:pt>
                <c:pt idx="432">
                  <c:v>4.5215049999999997E-5</c:v>
                </c:pt>
                <c:pt idx="433">
                  <c:v>5.0414329999999998E-5</c:v>
                </c:pt>
                <c:pt idx="434">
                  <c:v>4.9662669999999999E-5</c:v>
                </c:pt>
                <c:pt idx="435">
                  <c:v>4.7281479999999996E-5</c:v>
                </c:pt>
                <c:pt idx="436">
                  <c:v>4.4900269999999992E-5</c:v>
                </c:pt>
                <c:pt idx="437">
                  <c:v>4.2519070000000002E-5</c:v>
                </c:pt>
                <c:pt idx="438">
                  <c:v>4.0137869999999999E-5</c:v>
                </c:pt>
                <c:pt idx="439">
                  <c:v>3.7756670000000002E-5</c:v>
                </c:pt>
                <c:pt idx="440">
                  <c:v>3.7397359999999999E-5</c:v>
                </c:pt>
                <c:pt idx="441">
                  <c:v>3.8904250000000003E-5</c:v>
                </c:pt>
                <c:pt idx="442">
                  <c:v>4.041115E-5</c:v>
                </c:pt>
                <c:pt idx="443">
                  <c:v>4.1918039999999997E-5</c:v>
                </c:pt>
                <c:pt idx="444">
                  <c:v>4.342493E-5</c:v>
                </c:pt>
                <c:pt idx="445">
                  <c:v>4.4931829999999998E-5</c:v>
                </c:pt>
                <c:pt idx="446">
                  <c:v>3.8447356666666665E-3</c:v>
                </c:pt>
                <c:pt idx="447">
                  <c:v>1.8798503333333334E-2</c:v>
                </c:pt>
                <c:pt idx="448">
                  <c:v>3.3752266666666662E-2</c:v>
                </c:pt>
                <c:pt idx="449">
                  <c:v>4.8706030000000004E-2</c:v>
                </c:pt>
                <c:pt idx="450">
                  <c:v>6.3659796666666671E-2</c:v>
                </c:pt>
                <c:pt idx="451">
                  <c:v>7.8613559999999985E-2</c:v>
                </c:pt>
                <c:pt idx="452">
                  <c:v>9.3567323333333327E-2</c:v>
                </c:pt>
                <c:pt idx="453">
                  <c:v>0.11287659999999999</c:v>
                </c:pt>
                <c:pt idx="454">
                  <c:v>0.13222993333333333</c:v>
                </c:pt>
                <c:pt idx="455">
                  <c:v>0.1515832</c:v>
                </c:pt>
                <c:pt idx="456">
                  <c:v>0.17093653333333333</c:v>
                </c:pt>
                <c:pt idx="457">
                  <c:v>0.1902898333333333</c:v>
                </c:pt>
                <c:pt idx="458">
                  <c:v>0.20964316666666669</c:v>
                </c:pt>
                <c:pt idx="459">
                  <c:v>0.23064589999999999</c:v>
                </c:pt>
                <c:pt idx="460">
                  <c:v>0.25227130000000003</c:v>
                </c:pt>
                <c:pt idx="461">
                  <c:v>0.27389676666666668</c:v>
                </c:pt>
                <c:pt idx="462">
                  <c:v>0.2955221666666667</c:v>
                </c:pt>
                <c:pt idx="463">
                  <c:v>0.31714756666666671</c:v>
                </c:pt>
                <c:pt idx="464">
                  <c:v>0.33877300000000005</c:v>
                </c:pt>
                <c:pt idx="465">
                  <c:v>0.36289116666666671</c:v>
                </c:pt>
                <c:pt idx="466">
                  <c:v>0.38990030000000003</c:v>
                </c:pt>
                <c:pt idx="467">
                  <c:v>0.41690946666666667</c:v>
                </c:pt>
                <c:pt idx="468">
                  <c:v>0.44391866666666663</c:v>
                </c:pt>
                <c:pt idx="469">
                  <c:v>0.47092779999999995</c:v>
                </c:pt>
                <c:pt idx="470">
                  <c:v>0.49793696666666665</c:v>
                </c:pt>
                <c:pt idx="471">
                  <c:v>0.52748640000000002</c:v>
                </c:pt>
                <c:pt idx="472">
                  <c:v>0.56713069999999999</c:v>
                </c:pt>
                <c:pt idx="473">
                  <c:v>0.60677493333333332</c:v>
                </c:pt>
                <c:pt idx="474">
                  <c:v>0.64641920000000008</c:v>
                </c:pt>
                <c:pt idx="475">
                  <c:v>0.68606346666666662</c:v>
                </c:pt>
                <c:pt idx="476">
                  <c:v>0.72570770000000007</c:v>
                </c:pt>
                <c:pt idx="477">
                  <c:v>0.76535196666666661</c:v>
                </c:pt>
                <c:pt idx="478">
                  <c:v>0.81740959999999996</c:v>
                </c:pt>
                <c:pt idx="479">
                  <c:v>0.87026039999999993</c:v>
                </c:pt>
                <c:pt idx="480">
                  <c:v>0.92311120000000002</c:v>
                </c:pt>
                <c:pt idx="481">
                  <c:v>0.97596193333333348</c:v>
                </c:pt>
                <c:pt idx="482">
                  <c:v>1.0288126666666668</c:v>
                </c:pt>
                <c:pt idx="483">
                  <c:v>1.0816636666666668</c:v>
                </c:pt>
                <c:pt idx="484">
                  <c:v>1.1336656666666667</c:v>
                </c:pt>
                <c:pt idx="485">
                  <c:v>1.1852666666666669</c:v>
                </c:pt>
                <c:pt idx="486">
                  <c:v>1.2368673333333333</c:v>
                </c:pt>
                <c:pt idx="487">
                  <c:v>1.2884679999999999</c:v>
                </c:pt>
                <c:pt idx="488">
                  <c:v>1.3400693333333333</c:v>
                </c:pt>
                <c:pt idx="489">
                  <c:v>1.3916700000000002</c:v>
                </c:pt>
                <c:pt idx="490">
                  <c:v>1.4332896666666664</c:v>
                </c:pt>
                <c:pt idx="491">
                  <c:v>1.4610653333333332</c:v>
                </c:pt>
                <c:pt idx="492">
                  <c:v>1.4888406666666665</c:v>
                </c:pt>
                <c:pt idx="493">
                  <c:v>1.5166163333333333</c:v>
                </c:pt>
                <c:pt idx="494">
                  <c:v>1.5443920000000002</c:v>
                </c:pt>
                <c:pt idx="495">
                  <c:v>1.5721676666666664</c:v>
                </c:pt>
                <c:pt idx="496">
                  <c:v>1.5976406666666669</c:v>
                </c:pt>
                <c:pt idx="497">
                  <c:v>1.6110266666666666</c:v>
                </c:pt>
                <c:pt idx="498">
                  <c:v>1.6244123333333331</c:v>
                </c:pt>
                <c:pt idx="499">
                  <c:v>1.6377983333333332</c:v>
                </c:pt>
                <c:pt idx="500">
                  <c:v>1.6511843333333334</c:v>
                </c:pt>
                <c:pt idx="501">
                  <c:v>1.6645700000000001</c:v>
                </c:pt>
                <c:pt idx="502">
                  <c:v>1.677956</c:v>
                </c:pt>
                <c:pt idx="503">
                  <c:v>1.684156</c:v>
                </c:pt>
                <c:pt idx="504">
                  <c:v>1.6895666666666667</c:v>
                </c:pt>
                <c:pt idx="505">
                  <c:v>1.694977</c:v>
                </c:pt>
                <c:pt idx="506">
                  <c:v>1.7003873333333333</c:v>
                </c:pt>
                <c:pt idx="507">
                  <c:v>1.7057979999999999</c:v>
                </c:pt>
                <c:pt idx="508">
                  <c:v>1.7112083333333334</c:v>
                </c:pt>
                <c:pt idx="509">
                  <c:v>1.7146710000000001</c:v>
                </c:pt>
                <c:pt idx="510">
                  <c:v>1.7170516666666666</c:v>
                </c:pt>
                <c:pt idx="511">
                  <c:v>1.7194326666666668</c:v>
                </c:pt>
                <c:pt idx="512">
                  <c:v>1.7218133333333334</c:v>
                </c:pt>
                <c:pt idx="513">
                  <c:v>1.724194</c:v>
                </c:pt>
                <c:pt idx="514">
                  <c:v>1.7265753333333336</c:v>
                </c:pt>
                <c:pt idx="515">
                  <c:v>1.7290556666666668</c:v>
                </c:pt>
                <c:pt idx="516">
                  <c:v>1.7316943333333334</c:v>
                </c:pt>
                <c:pt idx="517">
                  <c:v>1.7343330000000001</c:v>
                </c:pt>
                <c:pt idx="518">
                  <c:v>1.736972</c:v>
                </c:pt>
                <c:pt idx="519">
                  <c:v>1.7396106666666666</c:v>
                </c:pt>
                <c:pt idx="520">
                  <c:v>1.7422493333333335</c:v>
                </c:pt>
                <c:pt idx="521">
                  <c:v>1.7447656666666667</c:v>
                </c:pt>
                <c:pt idx="522">
                  <c:v>1.7464616666666668</c:v>
                </c:pt>
                <c:pt idx="523">
                  <c:v>1.7481573333333333</c:v>
                </c:pt>
                <c:pt idx="524">
                  <c:v>1.7498526666666667</c:v>
                </c:pt>
                <c:pt idx="525">
                  <c:v>1.7515486666666666</c:v>
                </c:pt>
                <c:pt idx="526">
                  <c:v>1.7532443333333332</c:v>
                </c:pt>
                <c:pt idx="527">
                  <c:v>1.7549403333333331</c:v>
                </c:pt>
                <c:pt idx="528">
                  <c:v>1.7571836666666665</c:v>
                </c:pt>
                <c:pt idx="529">
                  <c:v>1.7595066666666668</c:v>
                </c:pt>
                <c:pt idx="530">
                  <c:v>1.7618293333333332</c:v>
                </c:pt>
                <c:pt idx="531">
                  <c:v>1.7641519999999999</c:v>
                </c:pt>
                <c:pt idx="532">
                  <c:v>1.7664743333333333</c:v>
                </c:pt>
                <c:pt idx="533">
                  <c:v>1.7687973333333336</c:v>
                </c:pt>
                <c:pt idx="534">
                  <c:v>1.7701236666666667</c:v>
                </c:pt>
                <c:pt idx="535">
                  <c:v>1.7708389999999998</c:v>
                </c:pt>
                <c:pt idx="536">
                  <c:v>1.771555</c:v>
                </c:pt>
                <c:pt idx="537">
                  <c:v>1.7722703333333334</c:v>
                </c:pt>
                <c:pt idx="538">
                  <c:v>1.7729860000000002</c:v>
                </c:pt>
                <c:pt idx="539">
                  <c:v>1.7737020000000001</c:v>
                </c:pt>
                <c:pt idx="540">
                  <c:v>1.7750409999999999</c:v>
                </c:pt>
                <c:pt idx="541">
                  <c:v>1.7774616666666665</c:v>
                </c:pt>
                <c:pt idx="542">
                  <c:v>1.7798816666666666</c:v>
                </c:pt>
                <c:pt idx="543">
                  <c:v>1.7823019999999998</c:v>
                </c:pt>
                <c:pt idx="544">
                  <c:v>1.7847226666666669</c:v>
                </c:pt>
                <c:pt idx="545">
                  <c:v>1.7871426666666668</c:v>
                </c:pt>
                <c:pt idx="546">
                  <c:v>1.7893549999999998</c:v>
                </c:pt>
                <c:pt idx="547">
                  <c:v>1.7899349999999998</c:v>
                </c:pt>
                <c:pt idx="548">
                  <c:v>1.7905156666666666</c:v>
                </c:pt>
                <c:pt idx="549">
                  <c:v>1.7910956666666669</c:v>
                </c:pt>
                <c:pt idx="550">
                  <c:v>1.791676</c:v>
                </c:pt>
                <c:pt idx="551">
                  <c:v>1.7922560000000001</c:v>
                </c:pt>
                <c:pt idx="552">
                  <c:v>1.7928363333333335</c:v>
                </c:pt>
                <c:pt idx="553">
                  <c:v>1.7941840000000002</c:v>
                </c:pt>
                <c:pt idx="554">
                  <c:v>1.7956566666666669</c:v>
                </c:pt>
                <c:pt idx="555">
                  <c:v>1.797129</c:v>
                </c:pt>
                <c:pt idx="556">
                  <c:v>1.7986016666666667</c:v>
                </c:pt>
                <c:pt idx="557">
                  <c:v>1.8000740000000002</c:v>
                </c:pt>
                <c:pt idx="558">
                  <c:v>1.8015463333333332</c:v>
                </c:pt>
                <c:pt idx="559">
                  <c:v>1.8028896666666665</c:v>
                </c:pt>
                <c:pt idx="560">
                  <c:v>1.804149</c:v>
                </c:pt>
                <c:pt idx="561">
                  <c:v>1.8054086666666667</c:v>
                </c:pt>
                <c:pt idx="562">
                  <c:v>1.8066683333333333</c:v>
                </c:pt>
                <c:pt idx="563">
                  <c:v>1.8079280000000002</c:v>
                </c:pt>
                <c:pt idx="564">
                  <c:v>1.8091876666666666</c:v>
                </c:pt>
                <c:pt idx="565">
                  <c:v>1.8102710000000002</c:v>
                </c:pt>
                <c:pt idx="566">
                  <c:v>1.8110383333333333</c:v>
                </c:pt>
                <c:pt idx="567">
                  <c:v>1.811806</c:v>
                </c:pt>
                <c:pt idx="568">
                  <c:v>1.8125736666666665</c:v>
                </c:pt>
                <c:pt idx="569">
                  <c:v>1.8133410000000001</c:v>
                </c:pt>
                <c:pt idx="570">
                  <c:v>1.8141086666666666</c:v>
                </c:pt>
                <c:pt idx="571">
                  <c:v>1.8149420000000001</c:v>
                </c:pt>
                <c:pt idx="572">
                  <c:v>1.8163176666666667</c:v>
                </c:pt>
                <c:pt idx="573">
                  <c:v>1.8176933333333334</c:v>
                </c:pt>
                <c:pt idx="574">
                  <c:v>1.819069</c:v>
                </c:pt>
                <c:pt idx="575">
                  <c:v>1.8204446666666667</c:v>
                </c:pt>
                <c:pt idx="576">
                  <c:v>1.8218206666666668</c:v>
                </c:pt>
                <c:pt idx="577">
                  <c:v>1.8231963333333334</c:v>
                </c:pt>
                <c:pt idx="578">
                  <c:v>1.8240959999999999</c:v>
                </c:pt>
                <c:pt idx="579">
                  <c:v>1.8249176666666667</c:v>
                </c:pt>
                <c:pt idx="580">
                  <c:v>1.8257390000000002</c:v>
                </c:pt>
                <c:pt idx="581">
                  <c:v>1.8265606666666667</c:v>
                </c:pt>
                <c:pt idx="582">
                  <c:v>1.8273823333333334</c:v>
                </c:pt>
                <c:pt idx="583">
                  <c:v>1.8282036666666663</c:v>
                </c:pt>
                <c:pt idx="584">
                  <c:v>1.8302319999999999</c:v>
                </c:pt>
                <c:pt idx="585">
                  <c:v>1.8330293333333334</c:v>
                </c:pt>
                <c:pt idx="586">
                  <c:v>1.8358266666666667</c:v>
                </c:pt>
                <c:pt idx="587">
                  <c:v>1.8386236666666667</c:v>
                </c:pt>
                <c:pt idx="588">
                  <c:v>1.8414206666666668</c:v>
                </c:pt>
                <c:pt idx="589">
                  <c:v>1.8442176666666665</c:v>
                </c:pt>
                <c:pt idx="590">
                  <c:v>1.8454080000000002</c:v>
                </c:pt>
                <c:pt idx="591">
                  <c:v>1.8437786666666665</c:v>
                </c:pt>
                <c:pt idx="592">
                  <c:v>1.842149</c:v>
                </c:pt>
                <c:pt idx="593">
                  <c:v>1.8405193333333332</c:v>
                </c:pt>
                <c:pt idx="594">
                  <c:v>1.8388896666666668</c:v>
                </c:pt>
                <c:pt idx="595">
                  <c:v>1.8372599999999999</c:v>
                </c:pt>
                <c:pt idx="596">
                  <c:v>1.836023</c:v>
                </c:pt>
                <c:pt idx="597">
                  <c:v>1.8377470000000002</c:v>
                </c:pt>
                <c:pt idx="598">
                  <c:v>1.8394713333333332</c:v>
                </c:pt>
                <c:pt idx="599">
                  <c:v>1.8411953333333333</c:v>
                </c:pt>
                <c:pt idx="600">
                  <c:v>1.8429193333333334</c:v>
                </c:pt>
                <c:pt idx="601">
                  <c:v>1.8446433333333332</c:v>
                </c:pt>
                <c:pt idx="602">
                  <c:v>1.8463676666666666</c:v>
                </c:pt>
                <c:pt idx="603">
                  <c:v>1.8477116666666664</c:v>
                </c:pt>
                <c:pt idx="604">
                  <c:v>1.8489996666666666</c:v>
                </c:pt>
                <c:pt idx="605">
                  <c:v>1.8502876666666666</c:v>
                </c:pt>
                <c:pt idx="606">
                  <c:v>1.8515756666666665</c:v>
                </c:pt>
                <c:pt idx="607">
                  <c:v>1.8528640000000001</c:v>
                </c:pt>
                <c:pt idx="608">
                  <c:v>1.854152</c:v>
                </c:pt>
                <c:pt idx="609">
                  <c:v>1.8541226666666668</c:v>
                </c:pt>
                <c:pt idx="610">
                  <c:v>1.853307</c:v>
                </c:pt>
                <c:pt idx="611">
                  <c:v>1.8524906666666665</c:v>
                </c:pt>
                <c:pt idx="612">
                  <c:v>1.8516743333333334</c:v>
                </c:pt>
                <c:pt idx="613">
                  <c:v>1.8508583333333333</c:v>
                </c:pt>
                <c:pt idx="614">
                  <c:v>1.8500423333333333</c:v>
                </c:pt>
                <c:pt idx="615">
                  <c:v>1.8500013333333332</c:v>
                </c:pt>
                <c:pt idx="616">
                  <c:v>1.8512156666666666</c:v>
                </c:pt>
                <c:pt idx="617">
                  <c:v>1.8524303333333334</c:v>
                </c:pt>
                <c:pt idx="618">
                  <c:v>1.8536446666666668</c:v>
                </c:pt>
                <c:pt idx="619">
                  <c:v>1.854859</c:v>
                </c:pt>
                <c:pt idx="620">
                  <c:v>1.8560733333333335</c:v>
                </c:pt>
                <c:pt idx="621">
                  <c:v>1.8573240000000002</c:v>
                </c:pt>
                <c:pt idx="622">
                  <c:v>1.8587996666666668</c:v>
                </c:pt>
                <c:pt idx="623">
                  <c:v>1.8602753333333333</c:v>
                </c:pt>
                <c:pt idx="624">
                  <c:v>1.8617509999999999</c:v>
                </c:pt>
                <c:pt idx="625">
                  <c:v>1.8632266666666666</c:v>
                </c:pt>
                <c:pt idx="626">
                  <c:v>1.8647023333333335</c:v>
                </c:pt>
                <c:pt idx="627">
                  <c:v>1.8661779999999999</c:v>
                </c:pt>
                <c:pt idx="628">
                  <c:v>1.8651463333333334</c:v>
                </c:pt>
                <c:pt idx="629">
                  <c:v>1.8638236666666668</c:v>
                </c:pt>
                <c:pt idx="630">
                  <c:v>1.8625006666666666</c:v>
                </c:pt>
                <c:pt idx="631">
                  <c:v>1.861178</c:v>
                </c:pt>
                <c:pt idx="632">
                  <c:v>1.8598553333333332</c:v>
                </c:pt>
                <c:pt idx="633">
                  <c:v>1.8585320000000001</c:v>
                </c:pt>
                <c:pt idx="634">
                  <c:v>1.8590623333333334</c:v>
                </c:pt>
                <c:pt idx="635">
                  <c:v>1.860568</c:v>
                </c:pt>
                <c:pt idx="636">
                  <c:v>1.8620736666666666</c:v>
                </c:pt>
                <c:pt idx="637">
                  <c:v>1.8635789999999999</c:v>
                </c:pt>
                <c:pt idx="638">
                  <c:v>1.8650846666666665</c:v>
                </c:pt>
                <c:pt idx="639">
                  <c:v>1.8665903333333331</c:v>
                </c:pt>
                <c:pt idx="640">
                  <c:v>1.8674036666666665</c:v>
                </c:pt>
                <c:pt idx="641">
                  <c:v>1.8672363333333333</c:v>
                </c:pt>
                <c:pt idx="642">
                  <c:v>1.8670690000000001</c:v>
                </c:pt>
                <c:pt idx="643">
                  <c:v>1.8669016666666669</c:v>
                </c:pt>
                <c:pt idx="644">
                  <c:v>1.8667343333333335</c:v>
                </c:pt>
                <c:pt idx="645">
                  <c:v>1.8665673333333332</c:v>
                </c:pt>
                <c:pt idx="646">
                  <c:v>1.8662653333333334</c:v>
                </c:pt>
                <c:pt idx="647">
                  <c:v>1.8653283333333333</c:v>
                </c:pt>
                <c:pt idx="648">
                  <c:v>1.8643916666666669</c:v>
                </c:pt>
                <c:pt idx="649">
                  <c:v>1.8634546666666667</c:v>
                </c:pt>
                <c:pt idx="650">
                  <c:v>1.862517666666667</c:v>
                </c:pt>
                <c:pt idx="651">
                  <c:v>1.8615809999999999</c:v>
                </c:pt>
                <c:pt idx="652">
                  <c:v>1.860644</c:v>
                </c:pt>
                <c:pt idx="653">
                  <c:v>1.8602536666666667</c:v>
                </c:pt>
                <c:pt idx="654">
                  <c:v>1.8599006666666664</c:v>
                </c:pt>
                <c:pt idx="655">
                  <c:v>1.8595476666666666</c:v>
                </c:pt>
                <c:pt idx="656">
                  <c:v>1.8591956666666665</c:v>
                </c:pt>
                <c:pt idx="657">
                  <c:v>1.8588426666666666</c:v>
                </c:pt>
                <c:pt idx="658">
                  <c:v>1.8584896666666666</c:v>
                </c:pt>
                <c:pt idx="659">
                  <c:v>1.8577269999999999</c:v>
                </c:pt>
                <c:pt idx="660">
                  <c:v>1.8567876666666667</c:v>
                </c:pt>
                <c:pt idx="661">
                  <c:v>1.8558479999999999</c:v>
                </c:pt>
                <c:pt idx="662">
                  <c:v>1.8549086666666668</c:v>
                </c:pt>
                <c:pt idx="663">
                  <c:v>1.853969</c:v>
                </c:pt>
                <c:pt idx="664">
                  <c:v>1.8530293333333334</c:v>
                </c:pt>
                <c:pt idx="665">
                  <c:v>1.8515173333333335</c:v>
                </c:pt>
                <c:pt idx="666">
                  <c:v>1.8493356666666667</c:v>
                </c:pt>
                <c:pt idx="667">
                  <c:v>1.8471543333333333</c:v>
                </c:pt>
                <c:pt idx="668">
                  <c:v>1.8449733333333331</c:v>
                </c:pt>
                <c:pt idx="669">
                  <c:v>1.8427916666666666</c:v>
                </c:pt>
                <c:pt idx="670">
                  <c:v>1.8406103333333332</c:v>
                </c:pt>
                <c:pt idx="671">
                  <c:v>1.8380916666666665</c:v>
                </c:pt>
                <c:pt idx="672">
                  <c:v>1.8344119999999997</c:v>
                </c:pt>
                <c:pt idx="673">
                  <c:v>1.8307316666666669</c:v>
                </c:pt>
                <c:pt idx="674">
                  <c:v>1.8270516666666665</c:v>
                </c:pt>
                <c:pt idx="675">
                  <c:v>1.8233720000000002</c:v>
                </c:pt>
                <c:pt idx="676">
                  <c:v>1.8196919999999999</c:v>
                </c:pt>
                <c:pt idx="677">
                  <c:v>1.816012</c:v>
                </c:pt>
                <c:pt idx="678">
                  <c:v>1.8111656666666665</c:v>
                </c:pt>
                <c:pt idx="679">
                  <c:v>1.8063076666666664</c:v>
                </c:pt>
                <c:pt idx="680">
                  <c:v>1.8014499999999998</c:v>
                </c:pt>
                <c:pt idx="681">
                  <c:v>1.7965916666666668</c:v>
                </c:pt>
                <c:pt idx="682">
                  <c:v>1.7917336666666668</c:v>
                </c:pt>
                <c:pt idx="683">
                  <c:v>1.7868756666666668</c:v>
                </c:pt>
                <c:pt idx="684">
                  <c:v>1.7813746666666666</c:v>
                </c:pt>
                <c:pt idx="685">
                  <c:v>1.7756643333333333</c:v>
                </c:pt>
                <c:pt idx="686">
                  <c:v>1.7699546666666668</c:v>
                </c:pt>
                <c:pt idx="687">
                  <c:v>1.7642450000000001</c:v>
                </c:pt>
                <c:pt idx="688">
                  <c:v>1.7585353333333333</c:v>
                </c:pt>
                <c:pt idx="689">
                  <c:v>1.7528256666666666</c:v>
                </c:pt>
                <c:pt idx="690">
                  <c:v>1.7466489999999999</c:v>
                </c:pt>
                <c:pt idx="691">
                  <c:v>1.7400446666666667</c:v>
                </c:pt>
                <c:pt idx="692">
                  <c:v>1.733441</c:v>
                </c:pt>
                <c:pt idx="693">
                  <c:v>1.7268369999999997</c:v>
                </c:pt>
                <c:pt idx="694">
                  <c:v>1.7202326666666667</c:v>
                </c:pt>
                <c:pt idx="695">
                  <c:v>1.7136290000000001</c:v>
                </c:pt>
                <c:pt idx="696">
                  <c:v>1.7066023333333333</c:v>
                </c:pt>
                <c:pt idx="697">
                  <c:v>1.6985406666666665</c:v>
                </c:pt>
                <c:pt idx="698">
                  <c:v>1.6904789999999998</c:v>
                </c:pt>
                <c:pt idx="699">
                  <c:v>1.6824170000000001</c:v>
                </c:pt>
                <c:pt idx="700">
                  <c:v>1.6743553333333334</c:v>
                </c:pt>
                <c:pt idx="701">
                  <c:v>1.6662936666666666</c:v>
                </c:pt>
                <c:pt idx="702">
                  <c:v>1.6583453333333333</c:v>
                </c:pt>
                <c:pt idx="703">
                  <c:v>1.6522393333333334</c:v>
                </c:pt>
                <c:pt idx="704">
                  <c:v>1.6461326666666665</c:v>
                </c:pt>
                <c:pt idx="705">
                  <c:v>1.6400266666666665</c:v>
                </c:pt>
                <c:pt idx="706">
                  <c:v>1.6339203333333332</c:v>
                </c:pt>
                <c:pt idx="707">
                  <c:v>1.6278139999999999</c:v>
                </c:pt>
                <c:pt idx="708">
                  <c:v>1.6217079999999999</c:v>
                </c:pt>
                <c:pt idx="709">
                  <c:v>1.6138620000000001</c:v>
                </c:pt>
                <c:pt idx="710">
                  <c:v>1.6056546666666665</c:v>
                </c:pt>
                <c:pt idx="711">
                  <c:v>1.5974473333333332</c:v>
                </c:pt>
                <c:pt idx="712">
                  <c:v>1.5892396666666668</c:v>
                </c:pt>
                <c:pt idx="713">
                  <c:v>1.5810319999999998</c:v>
                </c:pt>
                <c:pt idx="714">
                  <c:v>1.5728246666666668</c:v>
                </c:pt>
                <c:pt idx="715">
                  <c:v>1.5652229999999998</c:v>
                </c:pt>
                <c:pt idx="716">
                  <c:v>1.5580286666666667</c:v>
                </c:pt>
                <c:pt idx="717">
                  <c:v>1.5508343333333332</c:v>
                </c:pt>
                <c:pt idx="718">
                  <c:v>1.5436396666666667</c:v>
                </c:pt>
                <c:pt idx="719">
                  <c:v>1.5364449999999998</c:v>
                </c:pt>
                <c:pt idx="720">
                  <c:v>1.5292503333333334</c:v>
                </c:pt>
                <c:pt idx="721">
                  <c:v>1.5234903333333334</c:v>
                </c:pt>
                <c:pt idx="722">
                  <c:v>1.5201816666666668</c:v>
                </c:pt>
                <c:pt idx="723">
                  <c:v>1.5168730000000001</c:v>
                </c:pt>
                <c:pt idx="724">
                  <c:v>1.5135643333333333</c:v>
                </c:pt>
                <c:pt idx="725">
                  <c:v>1.5102556666666667</c:v>
                </c:pt>
                <c:pt idx="726">
                  <c:v>1.5069470000000003</c:v>
                </c:pt>
                <c:pt idx="727">
                  <c:v>1.5033576666666668</c:v>
                </c:pt>
                <c:pt idx="728">
                  <c:v>1.4980713333333335</c:v>
                </c:pt>
                <c:pt idx="729">
                  <c:v>1.4927849999999998</c:v>
                </c:pt>
                <c:pt idx="730">
                  <c:v>1.4874986666666665</c:v>
                </c:pt>
                <c:pt idx="731">
                  <c:v>1.4822119999999999</c:v>
                </c:pt>
                <c:pt idx="732">
                  <c:v>1.4769256666666666</c:v>
                </c:pt>
                <c:pt idx="733">
                  <c:v>1.4716393333333333</c:v>
                </c:pt>
                <c:pt idx="734">
                  <c:v>1.4681036666666667</c:v>
                </c:pt>
                <c:pt idx="735">
                  <c:v>1.4647300000000001</c:v>
                </c:pt>
                <c:pt idx="736">
                  <c:v>1.4613570000000002</c:v>
                </c:pt>
                <c:pt idx="737">
                  <c:v>1.4579836666666666</c:v>
                </c:pt>
                <c:pt idx="738">
                  <c:v>1.4546103333333333</c:v>
                </c:pt>
                <c:pt idx="739">
                  <c:v>1.4512373333333333</c:v>
                </c:pt>
                <c:pt idx="740">
                  <c:v>1.4475450000000001</c:v>
                </c:pt>
                <c:pt idx="741">
                  <c:v>1.4437093333333333</c:v>
                </c:pt>
                <c:pt idx="742">
                  <c:v>1.4398739999999999</c:v>
                </c:pt>
                <c:pt idx="743">
                  <c:v>1.4360379999999999</c:v>
                </c:pt>
                <c:pt idx="744">
                  <c:v>1.4322023333333334</c:v>
                </c:pt>
                <c:pt idx="745">
                  <c:v>1.4283666666666666</c:v>
                </c:pt>
                <c:pt idx="746">
                  <c:v>1.4236149999999999</c:v>
                </c:pt>
                <c:pt idx="747">
                  <c:v>1.4178103333333334</c:v>
                </c:pt>
                <c:pt idx="748">
                  <c:v>1.4120056666666667</c:v>
                </c:pt>
                <c:pt idx="749">
                  <c:v>1.4062006666666667</c:v>
                </c:pt>
                <c:pt idx="750">
                  <c:v>1.400396</c:v>
                </c:pt>
                <c:pt idx="751">
                  <c:v>1.3945913333333333</c:v>
                </c:pt>
                <c:pt idx="752">
                  <c:v>1.3897766666666669</c:v>
                </c:pt>
                <c:pt idx="753">
                  <c:v>1.388079333333333</c:v>
                </c:pt>
                <c:pt idx="754">
                  <c:v>1.3863826666666668</c:v>
                </c:pt>
                <c:pt idx="755">
                  <c:v>1.3846850000000002</c:v>
                </c:pt>
                <c:pt idx="756">
                  <c:v>1.3829883333333333</c:v>
                </c:pt>
                <c:pt idx="757">
                  <c:v>1.3812913333333334</c:v>
                </c:pt>
                <c:pt idx="758">
                  <c:v>1.379717333333333</c:v>
                </c:pt>
                <c:pt idx="759">
                  <c:v>1.384898</c:v>
                </c:pt>
                <c:pt idx="760">
                  <c:v>1.3900783333333333</c:v>
                </c:pt>
                <c:pt idx="761">
                  <c:v>1.3952586666666669</c:v>
                </c:pt>
                <c:pt idx="762">
                  <c:v>1.4004389999999998</c:v>
                </c:pt>
                <c:pt idx="763">
                  <c:v>1.4056196666666665</c:v>
                </c:pt>
                <c:pt idx="764">
                  <c:v>1.4108000000000001</c:v>
                </c:pt>
                <c:pt idx="765">
                  <c:v>1.4181826666666666</c:v>
                </c:pt>
                <c:pt idx="766">
                  <c:v>1.4261293333333336</c:v>
                </c:pt>
                <c:pt idx="767">
                  <c:v>1.4340763333333335</c:v>
                </c:pt>
                <c:pt idx="768">
                  <c:v>1.4420230000000001</c:v>
                </c:pt>
                <c:pt idx="769">
                  <c:v>1.4499696666666668</c:v>
                </c:pt>
                <c:pt idx="770">
                  <c:v>1.4579170000000001</c:v>
                </c:pt>
                <c:pt idx="771">
                  <c:v>1.4632806666666667</c:v>
                </c:pt>
                <c:pt idx="772">
                  <c:v>1.4667453333333331</c:v>
                </c:pt>
                <c:pt idx="773">
                  <c:v>1.4702089999999999</c:v>
                </c:pt>
                <c:pt idx="774">
                  <c:v>1.4736733333333334</c:v>
                </c:pt>
                <c:pt idx="775">
                  <c:v>1.4771373333333333</c:v>
                </c:pt>
                <c:pt idx="776">
                  <c:v>1.4806013333333332</c:v>
                </c:pt>
                <c:pt idx="777">
                  <c:v>1.4821183333333334</c:v>
                </c:pt>
                <c:pt idx="778">
                  <c:v>1.4801126666666666</c:v>
                </c:pt>
                <c:pt idx="779">
                  <c:v>1.4781073333333332</c:v>
                </c:pt>
                <c:pt idx="780">
                  <c:v>1.4761013333333333</c:v>
                </c:pt>
                <c:pt idx="781">
                  <c:v>1.4740956666666667</c:v>
                </c:pt>
                <c:pt idx="782">
                  <c:v>1.4720899999999999</c:v>
                </c:pt>
                <c:pt idx="783">
                  <c:v>1.4693036666666666</c:v>
                </c:pt>
                <c:pt idx="784">
                  <c:v>1.461597</c:v>
                </c:pt>
                <c:pt idx="785">
                  <c:v>1.4538903333333335</c:v>
                </c:pt>
                <c:pt idx="786">
                  <c:v>1.4461833333333332</c:v>
                </c:pt>
                <c:pt idx="787">
                  <c:v>1.4384766666666666</c:v>
                </c:pt>
                <c:pt idx="788">
                  <c:v>1.4307699999999999</c:v>
                </c:pt>
                <c:pt idx="789">
                  <c:v>1.4230636666666665</c:v>
                </c:pt>
                <c:pt idx="790">
                  <c:v>1.4144596666666667</c:v>
                </c:pt>
                <c:pt idx="791">
                  <c:v>1.4057763333333331</c:v>
                </c:pt>
                <c:pt idx="792">
                  <c:v>1.3970933333333333</c:v>
                </c:pt>
                <c:pt idx="793">
                  <c:v>1.3884100000000001</c:v>
                </c:pt>
                <c:pt idx="794">
                  <c:v>1.3797269999999999</c:v>
                </c:pt>
                <c:pt idx="795">
                  <c:v>1.3710440000000002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Sheet1!$M$21</c:f>
              <c:strCache>
                <c:ptCount val="1"/>
                <c:pt idx="0">
                  <c:v>Melissa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Sheet1!$F$2:$F$797</c:f>
              <c:numCache>
                <c:formatCode>General</c:formatCode>
                <c:ptCount val="796"/>
                <c:pt idx="0">
                  <c:v>0.21754019999999999</c:v>
                </c:pt>
                <c:pt idx="1">
                  <c:v>0.21672556666666667</c:v>
                </c:pt>
                <c:pt idx="2">
                  <c:v>0.21591099999999999</c:v>
                </c:pt>
                <c:pt idx="3">
                  <c:v>0.21509639999999999</c:v>
                </c:pt>
                <c:pt idx="4">
                  <c:v>0.21428179999999999</c:v>
                </c:pt>
                <c:pt idx="5">
                  <c:v>0.21346723333333331</c:v>
                </c:pt>
                <c:pt idx="6">
                  <c:v>0.21128243333333332</c:v>
                </c:pt>
                <c:pt idx="7">
                  <c:v>0.20250139999999997</c:v>
                </c:pt>
                <c:pt idx="8">
                  <c:v>0.19372036666666667</c:v>
                </c:pt>
                <c:pt idx="9">
                  <c:v>0.18493933333333334</c:v>
                </c:pt>
                <c:pt idx="10">
                  <c:v>0.17615826666666667</c:v>
                </c:pt>
                <c:pt idx="11">
                  <c:v>0.16737723333333332</c:v>
                </c:pt>
                <c:pt idx="12">
                  <c:v>0.15859616666666668</c:v>
                </c:pt>
                <c:pt idx="13">
                  <c:v>0.13791226666666667</c:v>
                </c:pt>
                <c:pt idx="14">
                  <c:v>0.11549656666666668</c:v>
                </c:pt>
                <c:pt idx="15">
                  <c:v>9.3080860000000001E-2</c:v>
                </c:pt>
                <c:pt idx="16">
                  <c:v>7.0665160000000005E-2</c:v>
                </c:pt>
                <c:pt idx="17">
                  <c:v>4.8249453333333331E-2</c:v>
                </c:pt>
                <c:pt idx="18">
                  <c:v>2.5833756666666666E-2</c:v>
                </c:pt>
                <c:pt idx="19">
                  <c:v>1.4804653333333334E-2</c:v>
                </c:pt>
                <c:pt idx="20">
                  <c:v>1.2227099999999999E-2</c:v>
                </c:pt>
                <c:pt idx="21">
                  <c:v>9.6495516666666673E-3</c:v>
                </c:pt>
                <c:pt idx="22">
                  <c:v>7.0720033333333335E-3</c:v>
                </c:pt>
                <c:pt idx="23">
                  <c:v>4.4944546666666673E-3</c:v>
                </c:pt>
                <c:pt idx="24">
                  <c:v>1.9169053333333332E-3</c:v>
                </c:pt>
                <c:pt idx="25">
                  <c:v>5.3251029999999998E-5</c:v>
                </c:pt>
                <c:pt idx="26">
                  <c:v>7.1452789999999994E-5</c:v>
                </c:pt>
                <c:pt idx="27">
                  <c:v>8.9654530000000002E-5</c:v>
                </c:pt>
                <c:pt idx="28">
                  <c:v>1.0785629999999999E-4</c:v>
                </c:pt>
                <c:pt idx="29">
                  <c:v>1.2605799999999999E-4</c:v>
                </c:pt>
                <c:pt idx="30">
                  <c:v>1.4425979999999999E-4</c:v>
                </c:pt>
                <c:pt idx="31">
                  <c:v>1.6246150000000001E-4</c:v>
                </c:pt>
                <c:pt idx="32">
                  <c:v>1.3001199999999999E-4</c:v>
                </c:pt>
                <c:pt idx="33">
                  <c:v>9.6317669999999999E-5</c:v>
                </c:pt>
                <c:pt idx="34">
                  <c:v>6.2623319999999995E-5</c:v>
                </c:pt>
                <c:pt idx="35">
                  <c:v>2.8928980000000002E-5</c:v>
                </c:pt>
                <c:pt idx="36">
                  <c:v>-4.765364E-6</c:v>
                </c:pt>
                <c:pt idx="37">
                  <c:v>-3.8459710000000001E-5</c:v>
                </c:pt>
                <c:pt idx="38">
                  <c:v>-2.1116039999999998E-5</c:v>
                </c:pt>
                <c:pt idx="39">
                  <c:v>2.0469310000000001E-5</c:v>
                </c:pt>
                <c:pt idx="40">
                  <c:v>6.2054660000000005E-5</c:v>
                </c:pt>
                <c:pt idx="41">
                  <c:v>1.0364E-4</c:v>
                </c:pt>
                <c:pt idx="42">
                  <c:v>1.4522539999999999E-4</c:v>
                </c:pt>
                <c:pt idx="43">
                  <c:v>1.8681070000000003E-4</c:v>
                </c:pt>
                <c:pt idx="44">
                  <c:v>1.985783E-4</c:v>
                </c:pt>
                <c:pt idx="45">
                  <c:v>1.6169700000000001E-4</c:v>
                </c:pt>
                <c:pt idx="46">
                  <c:v>1.248156E-4</c:v>
                </c:pt>
                <c:pt idx="47">
                  <c:v>8.7934230000000005E-5</c:v>
                </c:pt>
                <c:pt idx="48">
                  <c:v>5.1052859999999998E-5</c:v>
                </c:pt>
                <c:pt idx="49">
                  <c:v>1.4171489999999999E-5</c:v>
                </c:pt>
                <c:pt idx="50">
                  <c:v>-1.9930359999999999E-5</c:v>
                </c:pt>
                <c:pt idx="51">
                  <c:v>-2.3326709999999999E-5</c:v>
                </c:pt>
                <c:pt idx="52">
                  <c:v>-2.672307E-5</c:v>
                </c:pt>
                <c:pt idx="53">
                  <c:v>-3.011943E-5</c:v>
                </c:pt>
                <c:pt idx="54">
                  <c:v>-3.3515790000000001E-5</c:v>
                </c:pt>
                <c:pt idx="55">
                  <c:v>-3.6912139999999998E-5</c:v>
                </c:pt>
                <c:pt idx="56">
                  <c:v>-4.0308500000000002E-5</c:v>
                </c:pt>
                <c:pt idx="57">
                  <c:v>-2.401253E-5</c:v>
                </c:pt>
                <c:pt idx="58">
                  <c:v>-2.3553729999999998E-6</c:v>
                </c:pt>
                <c:pt idx="59">
                  <c:v>1.9301780000000001E-5</c:v>
                </c:pt>
                <c:pt idx="60">
                  <c:v>4.0958930000000001E-5</c:v>
                </c:pt>
                <c:pt idx="61">
                  <c:v>6.2616080000000004E-5</c:v>
                </c:pt>
                <c:pt idx="62">
                  <c:v>8.4273240000000001E-5</c:v>
                </c:pt>
                <c:pt idx="63">
                  <c:v>9.0263E-5</c:v>
                </c:pt>
                <c:pt idx="64">
                  <c:v>7.9881400000000004E-5</c:v>
                </c:pt>
                <c:pt idx="65">
                  <c:v>6.9499789999999994E-5</c:v>
                </c:pt>
                <c:pt idx="66">
                  <c:v>5.9118190000000005E-5</c:v>
                </c:pt>
                <c:pt idx="67">
                  <c:v>4.873659000000001E-5</c:v>
                </c:pt>
                <c:pt idx="68">
                  <c:v>3.8354990000000001E-5</c:v>
                </c:pt>
                <c:pt idx="69">
                  <c:v>3.2034089999999998E-5</c:v>
                </c:pt>
                <c:pt idx="70">
                  <c:v>4.2800150000000001E-5</c:v>
                </c:pt>
                <c:pt idx="71">
                  <c:v>5.3566210000000003E-5</c:v>
                </c:pt>
                <c:pt idx="72">
                  <c:v>6.4332269999999999E-5</c:v>
                </c:pt>
                <c:pt idx="73">
                  <c:v>7.5098330000000001E-5</c:v>
                </c:pt>
                <c:pt idx="74">
                  <c:v>8.5864400000000018E-5</c:v>
                </c:pt>
                <c:pt idx="75">
                  <c:v>9.6630460000000007E-5</c:v>
                </c:pt>
                <c:pt idx="76">
                  <c:v>8.7637640000000005E-5</c:v>
                </c:pt>
                <c:pt idx="77">
                  <c:v>7.6351289999999995E-5</c:v>
                </c:pt>
                <c:pt idx="78">
                  <c:v>6.5064929999999996E-5</c:v>
                </c:pt>
                <c:pt idx="79">
                  <c:v>5.3778579999999999E-5</c:v>
                </c:pt>
                <c:pt idx="80">
                  <c:v>4.2492230000000008E-5</c:v>
                </c:pt>
                <c:pt idx="81">
                  <c:v>3.1205869999999997E-5</c:v>
                </c:pt>
                <c:pt idx="82">
                  <c:v>2.787345E-5</c:v>
                </c:pt>
                <c:pt idx="83">
                  <c:v>2.9844180000000003E-5</c:v>
                </c:pt>
                <c:pt idx="84">
                  <c:v>3.181491E-5</c:v>
                </c:pt>
                <c:pt idx="85">
                  <c:v>3.378564E-5</c:v>
                </c:pt>
                <c:pt idx="86">
                  <c:v>3.575637E-5</c:v>
                </c:pt>
                <c:pt idx="87">
                  <c:v>3.77271E-5</c:v>
                </c:pt>
                <c:pt idx="88">
                  <c:v>4.0749169999999997E-5</c:v>
                </c:pt>
                <c:pt idx="89">
                  <c:v>4.6166979999999999E-5</c:v>
                </c:pt>
                <c:pt idx="90">
                  <c:v>5.1584789999999994E-5</c:v>
                </c:pt>
                <c:pt idx="91">
                  <c:v>5.7002590000000001E-5</c:v>
                </c:pt>
                <c:pt idx="92">
                  <c:v>6.2420400000000003E-5</c:v>
                </c:pt>
                <c:pt idx="93">
                  <c:v>6.7838209999999998E-5</c:v>
                </c:pt>
                <c:pt idx="94">
                  <c:v>7.3190969999999996E-5</c:v>
                </c:pt>
                <c:pt idx="95">
                  <c:v>7.2110230000000002E-5</c:v>
                </c:pt>
                <c:pt idx="96">
                  <c:v>7.1029509999999995E-5</c:v>
                </c:pt>
                <c:pt idx="97">
                  <c:v>6.9948770000000001E-5</c:v>
                </c:pt>
                <c:pt idx="98">
                  <c:v>6.8868039999999995E-5</c:v>
                </c:pt>
                <c:pt idx="99">
                  <c:v>6.7787300000000001E-5</c:v>
                </c:pt>
                <c:pt idx="100">
                  <c:v>6.6706569999999994E-5</c:v>
                </c:pt>
                <c:pt idx="101">
                  <c:v>7.9630409999999996E-5</c:v>
                </c:pt>
                <c:pt idx="102">
                  <c:v>9.8135750000000007E-5</c:v>
                </c:pt>
                <c:pt idx="103">
                  <c:v>1.166411E-4</c:v>
                </c:pt>
                <c:pt idx="104">
                  <c:v>1.351464E-4</c:v>
                </c:pt>
                <c:pt idx="105">
                  <c:v>1.5365180000000001E-4</c:v>
                </c:pt>
                <c:pt idx="106">
                  <c:v>1.7215709999999999E-4</c:v>
                </c:pt>
                <c:pt idx="107">
                  <c:v>1.7191669999999998E-4</c:v>
                </c:pt>
                <c:pt idx="108">
                  <c:v>1.458973E-4</c:v>
                </c:pt>
                <c:pt idx="109">
                  <c:v>1.1987800000000001E-4</c:v>
                </c:pt>
                <c:pt idx="110">
                  <c:v>9.3858590000000009E-5</c:v>
                </c:pt>
                <c:pt idx="111">
                  <c:v>6.7839240000000002E-5</c:v>
                </c:pt>
                <c:pt idx="112">
                  <c:v>4.1819880000000001E-5</c:v>
                </c:pt>
                <c:pt idx="113">
                  <c:v>2.144598E-5</c:v>
                </c:pt>
                <c:pt idx="114">
                  <c:v>3.9874089999999998E-5</c:v>
                </c:pt>
                <c:pt idx="115">
                  <c:v>5.8302199999999999E-5</c:v>
                </c:pt>
                <c:pt idx="116">
                  <c:v>7.673031E-5</c:v>
                </c:pt>
                <c:pt idx="117">
                  <c:v>9.5158420000000015E-5</c:v>
                </c:pt>
                <c:pt idx="118">
                  <c:v>1.135865E-4</c:v>
                </c:pt>
                <c:pt idx="119">
                  <c:v>1.320146E-4</c:v>
                </c:pt>
                <c:pt idx="120">
                  <c:v>1.2555309999999999E-4</c:v>
                </c:pt>
                <c:pt idx="121">
                  <c:v>1.14102E-4</c:v>
                </c:pt>
                <c:pt idx="122">
                  <c:v>1.026509E-4</c:v>
                </c:pt>
                <c:pt idx="123">
                  <c:v>9.1199849999999997E-5</c:v>
                </c:pt>
                <c:pt idx="124">
                  <c:v>7.9748749999999994E-5</c:v>
                </c:pt>
                <c:pt idx="125">
                  <c:v>6.8297660000000006E-5</c:v>
                </c:pt>
                <c:pt idx="126">
                  <c:v>5.9968630000000003E-5</c:v>
                </c:pt>
                <c:pt idx="127">
                  <c:v>5.4298710000000003E-5</c:v>
                </c:pt>
                <c:pt idx="128">
                  <c:v>4.8628799999999998E-5</c:v>
                </c:pt>
                <c:pt idx="129">
                  <c:v>4.2958879999999991E-5</c:v>
                </c:pt>
                <c:pt idx="130">
                  <c:v>3.728897E-5</c:v>
                </c:pt>
                <c:pt idx="131">
                  <c:v>3.161905E-5</c:v>
                </c:pt>
                <c:pt idx="132">
                  <c:v>2.900755E-5</c:v>
                </c:pt>
                <c:pt idx="133">
                  <c:v>3.5667619999999999E-5</c:v>
                </c:pt>
                <c:pt idx="134">
                  <c:v>4.2327689999999997E-5</c:v>
                </c:pt>
                <c:pt idx="135">
                  <c:v>4.8987760000000003E-5</c:v>
                </c:pt>
                <c:pt idx="136">
                  <c:v>5.5647830000000001E-5</c:v>
                </c:pt>
                <c:pt idx="137">
                  <c:v>6.2307899999999993E-5</c:v>
                </c:pt>
                <c:pt idx="138">
                  <c:v>6.8967970000000006E-5</c:v>
                </c:pt>
                <c:pt idx="139">
                  <c:v>6.5901429999999994E-5</c:v>
                </c:pt>
                <c:pt idx="140">
                  <c:v>6.2376090000000007E-5</c:v>
                </c:pt>
                <c:pt idx="141">
                  <c:v>5.885076E-5</c:v>
                </c:pt>
                <c:pt idx="142">
                  <c:v>5.5325429999999999E-5</c:v>
                </c:pt>
                <c:pt idx="143">
                  <c:v>5.1800099999999999E-5</c:v>
                </c:pt>
                <c:pt idx="144">
                  <c:v>4.8274759999999998E-5</c:v>
                </c:pt>
                <c:pt idx="145">
                  <c:v>4.4035020000000002E-5</c:v>
                </c:pt>
                <c:pt idx="146">
                  <c:v>3.9432079999999997E-5</c:v>
                </c:pt>
                <c:pt idx="147">
                  <c:v>3.4829149999999998E-5</c:v>
                </c:pt>
                <c:pt idx="148">
                  <c:v>3.0226209999999996E-5</c:v>
                </c:pt>
                <c:pt idx="149">
                  <c:v>2.5623280000000001E-5</c:v>
                </c:pt>
                <c:pt idx="150">
                  <c:v>2.1020349999999999E-5</c:v>
                </c:pt>
                <c:pt idx="151">
                  <c:v>1.764275E-5</c:v>
                </c:pt>
                <c:pt idx="152">
                  <c:v>1.6334179999999999E-5</c:v>
                </c:pt>
                <c:pt idx="153">
                  <c:v>1.502561E-5</c:v>
                </c:pt>
                <c:pt idx="154">
                  <c:v>1.3717049999999999E-5</c:v>
                </c:pt>
                <c:pt idx="155">
                  <c:v>1.240848E-5</c:v>
                </c:pt>
                <c:pt idx="156">
                  <c:v>1.109992E-5</c:v>
                </c:pt>
                <c:pt idx="157">
                  <c:v>1.2438159999999998E-5</c:v>
                </c:pt>
                <c:pt idx="158">
                  <c:v>4.378415999999999E-5</c:v>
                </c:pt>
                <c:pt idx="159">
                  <c:v>7.5130160000000005E-5</c:v>
                </c:pt>
                <c:pt idx="160">
                  <c:v>1.064762E-4</c:v>
                </c:pt>
                <c:pt idx="161">
                  <c:v>1.378222E-4</c:v>
                </c:pt>
                <c:pt idx="162">
                  <c:v>1.6916819999999999E-4</c:v>
                </c:pt>
                <c:pt idx="163">
                  <c:v>2.0051420000000001E-4</c:v>
                </c:pt>
                <c:pt idx="164">
                  <c:v>1.8452259999999999E-4</c:v>
                </c:pt>
                <c:pt idx="165">
                  <c:v>1.5595060000000001E-4</c:v>
                </c:pt>
                <c:pt idx="166">
                  <c:v>1.273786E-4</c:v>
                </c:pt>
                <c:pt idx="167">
                  <c:v>9.8806539999999999E-5</c:v>
                </c:pt>
                <c:pt idx="168">
                  <c:v>7.0234530000000002E-5</c:v>
                </c:pt>
                <c:pt idx="169">
                  <c:v>4.1662509999999997E-5</c:v>
                </c:pt>
                <c:pt idx="170">
                  <c:v>2.3196759999999998E-5</c:v>
                </c:pt>
                <c:pt idx="171">
                  <c:v>1.483729E-5</c:v>
                </c:pt>
                <c:pt idx="172">
                  <c:v>6.4778160000000005E-6</c:v>
                </c:pt>
                <c:pt idx="173">
                  <c:v>-1.8816589999999998E-6</c:v>
                </c:pt>
                <c:pt idx="174">
                  <c:v>-1.024113E-5</c:v>
                </c:pt>
                <c:pt idx="175">
                  <c:v>-1.860061E-5</c:v>
                </c:pt>
                <c:pt idx="176">
                  <c:v>-2.232499E-5</c:v>
                </c:pt>
                <c:pt idx="177">
                  <c:v>-8.6084720000000007E-6</c:v>
                </c:pt>
                <c:pt idx="178">
                  <c:v>5.1080430000000002E-6</c:v>
                </c:pt>
                <c:pt idx="179">
                  <c:v>1.882456E-5</c:v>
                </c:pt>
                <c:pt idx="180">
                  <c:v>3.2541069999999997E-5</c:v>
                </c:pt>
                <c:pt idx="181">
                  <c:v>4.6257590000000009E-5</c:v>
                </c:pt>
                <c:pt idx="182">
                  <c:v>5.9974099999999999E-5</c:v>
                </c:pt>
                <c:pt idx="183">
                  <c:v>6.4935030000000003E-5</c:v>
                </c:pt>
                <c:pt idx="184">
                  <c:v>6.9145139999999999E-5</c:v>
                </c:pt>
                <c:pt idx="185">
                  <c:v>7.3355259999999996E-5</c:v>
                </c:pt>
                <c:pt idx="186">
                  <c:v>7.7565380000000006E-5</c:v>
                </c:pt>
                <c:pt idx="187">
                  <c:v>8.1775490000000003E-5</c:v>
                </c:pt>
                <c:pt idx="188">
                  <c:v>8.5985599999999999E-5</c:v>
                </c:pt>
                <c:pt idx="189">
                  <c:v>7.330669E-5</c:v>
                </c:pt>
                <c:pt idx="190">
                  <c:v>5.0791879999999996E-5</c:v>
                </c:pt>
                <c:pt idx="191">
                  <c:v>2.8277070000000002E-5</c:v>
                </c:pt>
                <c:pt idx="192">
                  <c:v>5.7622649999999991E-6</c:v>
                </c:pt>
                <c:pt idx="193">
                  <c:v>-1.6752539999999999E-5</c:v>
                </c:pt>
                <c:pt idx="194">
                  <c:v>-3.9267349999999999E-5</c:v>
                </c:pt>
                <c:pt idx="195">
                  <c:v>-4.3631170000000001E-5</c:v>
                </c:pt>
                <c:pt idx="196">
                  <c:v>-1.338059E-5</c:v>
                </c:pt>
                <c:pt idx="197">
                  <c:v>1.6869999999999999E-5</c:v>
                </c:pt>
                <c:pt idx="198">
                  <c:v>4.7120580000000003E-5</c:v>
                </c:pt>
                <c:pt idx="199">
                  <c:v>7.737117E-5</c:v>
                </c:pt>
                <c:pt idx="200">
                  <c:v>1.0762180000000001E-4</c:v>
                </c:pt>
                <c:pt idx="201">
                  <c:v>1.353197E-4</c:v>
                </c:pt>
                <c:pt idx="202">
                  <c:v>1.2001140000000001E-4</c:v>
                </c:pt>
                <c:pt idx="203">
                  <c:v>1.0470310000000001E-4</c:v>
                </c:pt>
                <c:pt idx="204">
                  <c:v>8.9394800000000007E-5</c:v>
                </c:pt>
                <c:pt idx="205">
                  <c:v>7.4086510000000004E-5</c:v>
                </c:pt>
                <c:pt idx="206">
                  <c:v>5.8778220000000007E-5</c:v>
                </c:pt>
                <c:pt idx="207">
                  <c:v>4.3469929999999997E-5</c:v>
                </c:pt>
                <c:pt idx="208">
                  <c:v>5.3979670000000006E-5</c:v>
                </c:pt>
                <c:pt idx="209">
                  <c:v>7.2291030000000005E-5</c:v>
                </c:pt>
                <c:pt idx="210">
                  <c:v>9.0602389999999984E-5</c:v>
                </c:pt>
                <c:pt idx="211">
                  <c:v>1.0891379999999999E-4</c:v>
                </c:pt>
                <c:pt idx="212">
                  <c:v>1.272251E-4</c:v>
                </c:pt>
                <c:pt idx="213">
                  <c:v>1.4553649999999999E-4</c:v>
                </c:pt>
                <c:pt idx="214">
                  <c:v>1.39679E-4</c:v>
                </c:pt>
                <c:pt idx="215">
                  <c:v>1.077387E-4</c:v>
                </c:pt>
                <c:pt idx="216">
                  <c:v>7.5798429999999998E-5</c:v>
                </c:pt>
                <c:pt idx="217">
                  <c:v>4.3858160000000004E-5</c:v>
                </c:pt>
                <c:pt idx="218">
                  <c:v>1.1917890000000001E-5</c:v>
                </c:pt>
                <c:pt idx="219">
                  <c:v>-2.0022370000000001E-5</c:v>
                </c:pt>
                <c:pt idx="220">
                  <c:v>-4.1747679999999992E-5</c:v>
                </c:pt>
                <c:pt idx="221">
                  <c:v>-2.1289120000000001E-5</c:v>
                </c:pt>
                <c:pt idx="222">
                  <c:v>-8.3055740000000009E-7</c:v>
                </c:pt>
                <c:pt idx="223">
                  <c:v>1.962801E-5</c:v>
                </c:pt>
                <c:pt idx="224">
                  <c:v>4.0086570000000001E-5</c:v>
                </c:pt>
                <c:pt idx="225">
                  <c:v>6.0545129999999999E-5</c:v>
                </c:pt>
                <c:pt idx="226">
                  <c:v>8.1003690000000004E-5</c:v>
                </c:pt>
                <c:pt idx="227">
                  <c:v>7.7974910000000005E-5</c:v>
                </c:pt>
                <c:pt idx="228">
                  <c:v>7.2596439999999998E-5</c:v>
                </c:pt>
                <c:pt idx="229">
                  <c:v>6.7217970000000004E-5</c:v>
                </c:pt>
                <c:pt idx="230">
                  <c:v>6.1839509999999997E-5</c:v>
                </c:pt>
                <c:pt idx="231">
                  <c:v>5.6461049999999997E-5</c:v>
                </c:pt>
                <c:pt idx="232">
                  <c:v>5.1082580000000003E-5</c:v>
                </c:pt>
                <c:pt idx="233">
                  <c:v>5.0715820000000001E-5</c:v>
                </c:pt>
                <c:pt idx="234">
                  <c:v>5.3381209999999997E-5</c:v>
                </c:pt>
                <c:pt idx="235">
                  <c:v>5.604661E-5</c:v>
                </c:pt>
                <c:pt idx="236">
                  <c:v>5.871200000000001E-5</c:v>
                </c:pt>
                <c:pt idx="237">
                  <c:v>6.1377400000000006E-5</c:v>
                </c:pt>
                <c:pt idx="238">
                  <c:v>6.4042799999999996E-5</c:v>
                </c:pt>
                <c:pt idx="239">
                  <c:v>6.1887559999999997E-5</c:v>
                </c:pt>
                <c:pt idx="240">
                  <c:v>5.0291279999999996E-5</c:v>
                </c:pt>
                <c:pt idx="241">
                  <c:v>3.8695000000000001E-5</c:v>
                </c:pt>
                <c:pt idx="242">
                  <c:v>2.709872E-5</c:v>
                </c:pt>
                <c:pt idx="243">
                  <c:v>1.5502439999999999E-5</c:v>
                </c:pt>
                <c:pt idx="244">
                  <c:v>3.9061529999999997E-6</c:v>
                </c:pt>
                <c:pt idx="245">
                  <c:v>-5.7405170000000002E-6</c:v>
                </c:pt>
                <c:pt idx="246">
                  <c:v>1.8797170000000001E-5</c:v>
                </c:pt>
                <c:pt idx="247">
                  <c:v>4.3334870000000002E-5</c:v>
                </c:pt>
                <c:pt idx="248">
                  <c:v>6.7872560000000002E-5</c:v>
                </c:pt>
                <c:pt idx="249">
                  <c:v>9.2410249999999995E-5</c:v>
                </c:pt>
                <c:pt idx="250">
                  <c:v>1.169479E-4</c:v>
                </c:pt>
                <c:pt idx="251">
                  <c:v>1.4148559999999999E-4</c:v>
                </c:pt>
                <c:pt idx="252">
                  <c:v>1.200623E-4</c:v>
                </c:pt>
                <c:pt idx="253">
                  <c:v>8.491176E-5</c:v>
                </c:pt>
                <c:pt idx="254">
                  <c:v>4.9761269999999999E-5</c:v>
                </c:pt>
                <c:pt idx="255">
                  <c:v>1.4610779999999999E-5</c:v>
                </c:pt>
                <c:pt idx="256">
                  <c:v>-2.053971E-5</c:v>
                </c:pt>
                <c:pt idx="257">
                  <c:v>-5.5690209999999998E-5</c:v>
                </c:pt>
                <c:pt idx="258">
                  <c:v>-6.389756E-5</c:v>
                </c:pt>
                <c:pt idx="259">
                  <c:v>-4.3605159999999991E-5</c:v>
                </c:pt>
                <c:pt idx="260">
                  <c:v>-2.3312749999999998E-5</c:v>
                </c:pt>
                <c:pt idx="261">
                  <c:v>-3.0203390000000001E-6</c:v>
                </c:pt>
                <c:pt idx="262">
                  <c:v>1.7272070000000001E-5</c:v>
                </c:pt>
                <c:pt idx="263">
                  <c:v>3.7564480000000001E-5</c:v>
                </c:pt>
                <c:pt idx="264">
                  <c:v>5.2974340000000001E-5</c:v>
                </c:pt>
                <c:pt idx="265">
                  <c:v>4.9330309999999998E-5</c:v>
                </c:pt>
                <c:pt idx="266">
                  <c:v>4.5686280000000009E-5</c:v>
                </c:pt>
                <c:pt idx="267">
                  <c:v>4.2042249999999999E-5</c:v>
                </c:pt>
                <c:pt idx="268">
                  <c:v>3.8398230000000003E-5</c:v>
                </c:pt>
                <c:pt idx="269">
                  <c:v>3.47542E-5</c:v>
                </c:pt>
                <c:pt idx="270">
                  <c:v>3.1110169999999997E-5</c:v>
                </c:pt>
                <c:pt idx="271">
                  <c:v>3.4188900000000001E-5</c:v>
                </c:pt>
                <c:pt idx="272">
                  <c:v>3.784412E-5</c:v>
                </c:pt>
                <c:pt idx="273">
                  <c:v>4.1499350000000001E-5</c:v>
                </c:pt>
                <c:pt idx="274">
                  <c:v>4.5154570000000001E-5</c:v>
                </c:pt>
                <c:pt idx="275">
                  <c:v>4.8809789999999994E-5</c:v>
                </c:pt>
                <c:pt idx="276">
                  <c:v>5.2465020000000001E-5</c:v>
                </c:pt>
                <c:pt idx="277">
                  <c:v>4.9287379999999997E-5</c:v>
                </c:pt>
                <c:pt idx="278">
                  <c:v>4.2250200000000004E-5</c:v>
                </c:pt>
                <c:pt idx="279">
                  <c:v>3.5213019999999998E-5</c:v>
                </c:pt>
                <c:pt idx="280">
                  <c:v>2.8175830000000001E-5</c:v>
                </c:pt>
                <c:pt idx="281">
                  <c:v>2.1138650000000001E-5</c:v>
                </c:pt>
                <c:pt idx="282">
                  <c:v>1.4101459999999999E-5</c:v>
                </c:pt>
                <c:pt idx="283">
                  <c:v>1.6463620000000001E-5</c:v>
                </c:pt>
                <c:pt idx="284">
                  <c:v>3.5679219999999997E-5</c:v>
                </c:pt>
                <c:pt idx="285">
                  <c:v>5.4894810000000002E-5</c:v>
                </c:pt>
                <c:pt idx="286">
                  <c:v>7.4110409999999995E-5</c:v>
                </c:pt>
                <c:pt idx="287">
                  <c:v>9.332599999999998E-5</c:v>
                </c:pt>
                <c:pt idx="288">
                  <c:v>1.1254159999999999E-4</c:v>
                </c:pt>
                <c:pt idx="289">
                  <c:v>1.287154E-4</c:v>
                </c:pt>
                <c:pt idx="290">
                  <c:v>1.084414E-4</c:v>
                </c:pt>
                <c:pt idx="291">
                  <c:v>8.8167389999999998E-5</c:v>
                </c:pt>
                <c:pt idx="292">
                  <c:v>6.7893359999999993E-5</c:v>
                </c:pt>
                <c:pt idx="293">
                  <c:v>4.7619330000000002E-5</c:v>
                </c:pt>
                <c:pt idx="294">
                  <c:v>2.7345300000000001E-5</c:v>
                </c:pt>
                <c:pt idx="295">
                  <c:v>7.07127E-6</c:v>
                </c:pt>
                <c:pt idx="296">
                  <c:v>1.589723E-5</c:v>
                </c:pt>
                <c:pt idx="297">
                  <c:v>3.213525E-5</c:v>
                </c:pt>
                <c:pt idx="298">
                  <c:v>4.8373269999999998E-5</c:v>
                </c:pt>
                <c:pt idx="299">
                  <c:v>6.4611280000000001E-5</c:v>
                </c:pt>
                <c:pt idx="300">
                  <c:v>8.0849300000000005E-5</c:v>
                </c:pt>
                <c:pt idx="301">
                  <c:v>9.7087319999999996E-5</c:v>
                </c:pt>
                <c:pt idx="302">
                  <c:v>1.0266269999999998E-4</c:v>
                </c:pt>
                <c:pt idx="303">
                  <c:v>9.827534E-5</c:v>
                </c:pt>
                <c:pt idx="304">
                  <c:v>9.388800000000002E-5</c:v>
                </c:pt>
                <c:pt idx="305">
                  <c:v>8.9500649999999998E-5</c:v>
                </c:pt>
                <c:pt idx="306">
                  <c:v>8.5113310000000005E-5</c:v>
                </c:pt>
                <c:pt idx="307">
                  <c:v>8.0725959999999996E-5</c:v>
                </c:pt>
                <c:pt idx="308">
                  <c:v>7.4699270000000003E-5</c:v>
                </c:pt>
                <c:pt idx="309">
                  <c:v>6.3424989999999996E-5</c:v>
                </c:pt>
                <c:pt idx="310">
                  <c:v>5.2150699999999995E-5</c:v>
                </c:pt>
                <c:pt idx="311">
                  <c:v>4.0876420000000002E-5</c:v>
                </c:pt>
                <c:pt idx="312">
                  <c:v>2.9602130000000001E-5</c:v>
                </c:pt>
                <c:pt idx="313">
                  <c:v>1.832784E-5</c:v>
                </c:pt>
                <c:pt idx="314">
                  <c:v>7.053557999999999E-6</c:v>
                </c:pt>
                <c:pt idx="315">
                  <c:v>1.3091999999999998E-5</c:v>
                </c:pt>
                <c:pt idx="316">
                  <c:v>1.985255E-5</c:v>
                </c:pt>
                <c:pt idx="317">
                  <c:v>2.661309E-5</c:v>
                </c:pt>
                <c:pt idx="318">
                  <c:v>3.3373639999999998E-5</c:v>
                </c:pt>
                <c:pt idx="319">
                  <c:v>4.0134179999999998E-5</c:v>
                </c:pt>
                <c:pt idx="320">
                  <c:v>4.6894729999999999E-5</c:v>
                </c:pt>
                <c:pt idx="321">
                  <c:v>4.9328269999999998E-5</c:v>
                </c:pt>
                <c:pt idx="322">
                  <c:v>4.9744309999999991E-5</c:v>
                </c:pt>
                <c:pt idx="323">
                  <c:v>5.0160349999999998E-5</c:v>
                </c:pt>
                <c:pt idx="324">
                  <c:v>5.0576380000000004E-5</c:v>
                </c:pt>
                <c:pt idx="325">
                  <c:v>5.0992419999999998E-5</c:v>
                </c:pt>
                <c:pt idx="326">
                  <c:v>5.1408459999999998E-5</c:v>
                </c:pt>
                <c:pt idx="327">
                  <c:v>5.131675E-5</c:v>
                </c:pt>
                <c:pt idx="328">
                  <c:v>5.0479179999999995E-5</c:v>
                </c:pt>
                <c:pt idx="329">
                  <c:v>4.9641610000000003E-5</c:v>
                </c:pt>
                <c:pt idx="330">
                  <c:v>4.8804049999999999E-5</c:v>
                </c:pt>
                <c:pt idx="331">
                  <c:v>4.7966479999999994E-5</c:v>
                </c:pt>
                <c:pt idx="332">
                  <c:v>4.7128910000000003E-5</c:v>
                </c:pt>
                <c:pt idx="333">
                  <c:v>4.6889160000000002E-5</c:v>
                </c:pt>
                <c:pt idx="334">
                  <c:v>5.0720149999999999E-5</c:v>
                </c:pt>
                <c:pt idx="335">
                  <c:v>5.4551140000000003E-5</c:v>
                </c:pt>
                <c:pt idx="336">
                  <c:v>5.838213E-5</c:v>
                </c:pt>
                <c:pt idx="337">
                  <c:v>6.2213130000000005E-5</c:v>
                </c:pt>
                <c:pt idx="338">
                  <c:v>6.6044110000000001E-5</c:v>
                </c:pt>
                <c:pt idx="339">
                  <c:v>6.9875109999999999E-5</c:v>
                </c:pt>
                <c:pt idx="340">
                  <c:v>6.4775010000000003E-5</c:v>
                </c:pt>
                <c:pt idx="341">
                  <c:v>5.8124129999999997E-5</c:v>
                </c:pt>
                <c:pt idx="342">
                  <c:v>5.1473249999999997E-5</c:v>
                </c:pt>
                <c:pt idx="343">
                  <c:v>4.4822359999999997E-5</c:v>
                </c:pt>
                <c:pt idx="344">
                  <c:v>3.8171479999999997E-5</c:v>
                </c:pt>
                <c:pt idx="345">
                  <c:v>3.1520599999999998E-5</c:v>
                </c:pt>
                <c:pt idx="346">
                  <c:v>3.3354820000000003E-5</c:v>
                </c:pt>
                <c:pt idx="347">
                  <c:v>4.143376E-5</c:v>
                </c:pt>
                <c:pt idx="348">
                  <c:v>4.9512689999999997E-5</c:v>
                </c:pt>
                <c:pt idx="349">
                  <c:v>5.7591630000000008E-5</c:v>
                </c:pt>
                <c:pt idx="350">
                  <c:v>6.5670559999999998E-5</c:v>
                </c:pt>
                <c:pt idx="351">
                  <c:v>7.3749489999999995E-5</c:v>
                </c:pt>
                <c:pt idx="352">
                  <c:v>7.4744020000000003E-5</c:v>
                </c:pt>
                <c:pt idx="353">
                  <c:v>5.9288689999999993E-5</c:v>
                </c:pt>
                <c:pt idx="354">
                  <c:v>4.3833369999999997E-5</c:v>
                </c:pt>
                <c:pt idx="355">
                  <c:v>2.8378040000000005E-5</c:v>
                </c:pt>
                <c:pt idx="356">
                  <c:v>1.2922720000000001E-5</c:v>
                </c:pt>
                <c:pt idx="357">
                  <c:v>-2.5326110000000002E-6</c:v>
                </c:pt>
                <c:pt idx="358">
                  <c:v>-1.7103529999999999E-5</c:v>
                </c:pt>
                <c:pt idx="359">
                  <c:v>2.2428679999999999E-7</c:v>
                </c:pt>
                <c:pt idx="360">
                  <c:v>1.7552100000000001E-5</c:v>
                </c:pt>
                <c:pt idx="361">
                  <c:v>3.4879919999999999E-5</c:v>
                </c:pt>
                <c:pt idx="362">
                  <c:v>5.220773E-5</c:v>
                </c:pt>
                <c:pt idx="363">
                  <c:v>6.9535550000000002E-5</c:v>
                </c:pt>
                <c:pt idx="364">
                  <c:v>8.6863369999999997E-5</c:v>
                </c:pt>
                <c:pt idx="365">
                  <c:v>8.3553150000000001E-5</c:v>
                </c:pt>
                <c:pt idx="366">
                  <c:v>7.3475110000000005E-5</c:v>
                </c:pt>
                <c:pt idx="367">
                  <c:v>6.3397069999999994E-5</c:v>
                </c:pt>
                <c:pt idx="368">
                  <c:v>5.3319029999999991E-5</c:v>
                </c:pt>
                <c:pt idx="369">
                  <c:v>4.3240990000000001E-5</c:v>
                </c:pt>
                <c:pt idx="370">
                  <c:v>3.3162959999999998E-5</c:v>
                </c:pt>
                <c:pt idx="371">
                  <c:v>3.2914499999999998E-5</c:v>
                </c:pt>
                <c:pt idx="372">
                  <c:v>4.3315600000000002E-5</c:v>
                </c:pt>
                <c:pt idx="373">
                  <c:v>5.37167E-5</c:v>
                </c:pt>
                <c:pt idx="374">
                  <c:v>6.4117799999999998E-5</c:v>
                </c:pt>
                <c:pt idx="375">
                  <c:v>7.4518900000000002E-5</c:v>
                </c:pt>
                <c:pt idx="376">
                  <c:v>8.491999000000002E-5</c:v>
                </c:pt>
                <c:pt idx="377">
                  <c:v>9.4295119999999999E-5</c:v>
                </c:pt>
                <c:pt idx="378">
                  <c:v>9.9763870000000007E-5</c:v>
                </c:pt>
                <c:pt idx="379">
                  <c:v>1.052326E-4</c:v>
                </c:pt>
                <c:pt idx="380">
                  <c:v>1.1070140000000001E-4</c:v>
                </c:pt>
                <c:pt idx="381">
                  <c:v>1.161701E-4</c:v>
                </c:pt>
                <c:pt idx="382">
                  <c:v>1.216389E-4</c:v>
                </c:pt>
                <c:pt idx="383">
                  <c:v>1.2710759999999999E-4</c:v>
                </c:pt>
                <c:pt idx="384">
                  <c:v>1.0043980000000001E-4</c:v>
                </c:pt>
                <c:pt idx="385">
                  <c:v>7.1575839999999996E-5</c:v>
                </c:pt>
                <c:pt idx="386">
                  <c:v>4.2711920000000002E-5</c:v>
                </c:pt>
                <c:pt idx="387">
                  <c:v>1.384799E-5</c:v>
                </c:pt>
                <c:pt idx="388">
                  <c:v>-1.501593E-5</c:v>
                </c:pt>
                <c:pt idx="389">
                  <c:v>-4.387985999999999E-5</c:v>
                </c:pt>
                <c:pt idx="390">
                  <c:v>-3.3134789999999999E-5</c:v>
                </c:pt>
                <c:pt idx="391">
                  <c:v>-2.439811E-6</c:v>
                </c:pt>
                <c:pt idx="392">
                  <c:v>2.8255170000000001E-5</c:v>
                </c:pt>
                <c:pt idx="393">
                  <c:v>5.895015E-5</c:v>
                </c:pt>
                <c:pt idx="394">
                  <c:v>8.9645119999999981E-5</c:v>
                </c:pt>
                <c:pt idx="395">
                  <c:v>1.203401E-4</c:v>
                </c:pt>
                <c:pt idx="396">
                  <c:v>1.3699409999999999E-4</c:v>
                </c:pt>
                <c:pt idx="397">
                  <c:v>1.32056E-4</c:v>
                </c:pt>
                <c:pt idx="398">
                  <c:v>1.271179E-4</c:v>
                </c:pt>
                <c:pt idx="399">
                  <c:v>1.2217980000000001E-4</c:v>
                </c:pt>
                <c:pt idx="400">
                  <c:v>1.1724170000000001E-4</c:v>
                </c:pt>
                <c:pt idx="401">
                  <c:v>1.123036E-4</c:v>
                </c:pt>
                <c:pt idx="402">
                  <c:v>1.068634E-4</c:v>
                </c:pt>
                <c:pt idx="403">
                  <c:v>9.7876949999999995E-5</c:v>
                </c:pt>
                <c:pt idx="404">
                  <c:v>8.8890490000000005E-5</c:v>
                </c:pt>
                <c:pt idx="405">
                  <c:v>7.9904020000000001E-5</c:v>
                </c:pt>
                <c:pt idx="406">
                  <c:v>7.0917549999999997E-5</c:v>
                </c:pt>
                <c:pt idx="407">
                  <c:v>6.1931090000000007E-5</c:v>
                </c:pt>
                <c:pt idx="408">
                  <c:v>5.2944620000000009E-5</c:v>
                </c:pt>
                <c:pt idx="409">
                  <c:v>5.2762840000000005E-5</c:v>
                </c:pt>
                <c:pt idx="410">
                  <c:v>5.4074479999999997E-5</c:v>
                </c:pt>
                <c:pt idx="411">
                  <c:v>5.5386120000000003E-5</c:v>
                </c:pt>
                <c:pt idx="412">
                  <c:v>5.6697760000000002E-5</c:v>
                </c:pt>
                <c:pt idx="413">
                  <c:v>5.8009400000000001E-5</c:v>
                </c:pt>
                <c:pt idx="414">
                  <c:v>5.9321040000000006E-5</c:v>
                </c:pt>
                <c:pt idx="415">
                  <c:v>5.6978809999999998E-5</c:v>
                </c:pt>
                <c:pt idx="416">
                  <c:v>5.2066169999999998E-5</c:v>
                </c:pt>
                <c:pt idx="417">
                  <c:v>4.7153540000000005E-5</c:v>
                </c:pt>
                <c:pt idx="418">
                  <c:v>4.2240899999999991E-5</c:v>
                </c:pt>
                <c:pt idx="419">
                  <c:v>3.7328259999999997E-5</c:v>
                </c:pt>
                <c:pt idx="420">
                  <c:v>3.2415629999999997E-5</c:v>
                </c:pt>
                <c:pt idx="421">
                  <c:v>2.855481E-5</c:v>
                </c:pt>
                <c:pt idx="422">
                  <c:v>2.693972E-5</c:v>
                </c:pt>
                <c:pt idx="423">
                  <c:v>2.5324630000000004E-5</c:v>
                </c:pt>
                <c:pt idx="424">
                  <c:v>2.370954E-5</c:v>
                </c:pt>
                <c:pt idx="425">
                  <c:v>2.209445E-5</c:v>
                </c:pt>
                <c:pt idx="426">
                  <c:v>2.047937E-5</c:v>
                </c:pt>
                <c:pt idx="427">
                  <c:v>1.9218639999999999E-5</c:v>
                </c:pt>
                <c:pt idx="428">
                  <c:v>2.441792E-5</c:v>
                </c:pt>
                <c:pt idx="429">
                  <c:v>2.9617200000000002E-5</c:v>
                </c:pt>
                <c:pt idx="430">
                  <c:v>3.481648E-5</c:v>
                </c:pt>
                <c:pt idx="431">
                  <c:v>4.0015770000000002E-5</c:v>
                </c:pt>
                <c:pt idx="432">
                  <c:v>4.5215049999999997E-5</c:v>
                </c:pt>
                <c:pt idx="433">
                  <c:v>5.0414329999999998E-5</c:v>
                </c:pt>
                <c:pt idx="434">
                  <c:v>4.9662669999999999E-5</c:v>
                </c:pt>
                <c:pt idx="435">
                  <c:v>4.7281479999999996E-5</c:v>
                </c:pt>
                <c:pt idx="436">
                  <c:v>4.4900269999999992E-5</c:v>
                </c:pt>
                <c:pt idx="437">
                  <c:v>4.2519070000000002E-5</c:v>
                </c:pt>
                <c:pt idx="438">
                  <c:v>4.0137869999999999E-5</c:v>
                </c:pt>
                <c:pt idx="439">
                  <c:v>3.7756670000000002E-5</c:v>
                </c:pt>
                <c:pt idx="440">
                  <c:v>3.7397359999999999E-5</c:v>
                </c:pt>
                <c:pt idx="441">
                  <c:v>3.8904250000000003E-5</c:v>
                </c:pt>
                <c:pt idx="442">
                  <c:v>4.041115E-5</c:v>
                </c:pt>
                <c:pt idx="443">
                  <c:v>4.1918039999999997E-5</c:v>
                </c:pt>
                <c:pt idx="444">
                  <c:v>4.342493E-5</c:v>
                </c:pt>
                <c:pt idx="445">
                  <c:v>4.4931829999999998E-5</c:v>
                </c:pt>
                <c:pt idx="446">
                  <c:v>3.5680543333333329E-3</c:v>
                </c:pt>
                <c:pt idx="447">
                  <c:v>1.7432643333333331E-2</c:v>
                </c:pt>
                <c:pt idx="448">
                  <c:v>3.1297233333333334E-2</c:v>
                </c:pt>
                <c:pt idx="449">
                  <c:v>4.516182333333333E-2</c:v>
                </c:pt>
                <c:pt idx="450">
                  <c:v>5.9026413333333333E-2</c:v>
                </c:pt>
                <c:pt idx="451">
                  <c:v>7.2890999999999997E-2</c:v>
                </c:pt>
                <c:pt idx="452">
                  <c:v>8.6755593333333325E-2</c:v>
                </c:pt>
                <c:pt idx="453">
                  <c:v>0.10565956666666666</c:v>
                </c:pt>
                <c:pt idx="454">
                  <c:v>0.12461456666666666</c:v>
                </c:pt>
                <c:pt idx="455">
                  <c:v>0.14356953333333333</c:v>
                </c:pt>
                <c:pt idx="456">
                  <c:v>0.16252446666666667</c:v>
                </c:pt>
                <c:pt idx="457">
                  <c:v>0.18147946666666667</c:v>
                </c:pt>
                <c:pt idx="458">
                  <c:v>0.20043440000000001</c:v>
                </c:pt>
                <c:pt idx="459">
                  <c:v>0.22085703333333331</c:v>
                </c:pt>
                <c:pt idx="460">
                  <c:v>0.24183376666666664</c:v>
                </c:pt>
                <c:pt idx="461">
                  <c:v>0.26281043333333326</c:v>
                </c:pt>
                <c:pt idx="462">
                  <c:v>0.28378713333333333</c:v>
                </c:pt>
                <c:pt idx="463">
                  <c:v>0.30476380000000003</c:v>
                </c:pt>
                <c:pt idx="464">
                  <c:v>0.32574046666666667</c:v>
                </c:pt>
                <c:pt idx="465">
                  <c:v>0.34913233333333332</c:v>
                </c:pt>
                <c:pt idx="466">
                  <c:v>0.37532513333333334</c:v>
                </c:pt>
                <c:pt idx="467">
                  <c:v>0.40151789999999998</c:v>
                </c:pt>
                <c:pt idx="468">
                  <c:v>0.4277107</c:v>
                </c:pt>
                <c:pt idx="469">
                  <c:v>0.45390346666666664</c:v>
                </c:pt>
                <c:pt idx="470">
                  <c:v>0.48009623333333334</c:v>
                </c:pt>
                <c:pt idx="471">
                  <c:v>0.50882083333333339</c:v>
                </c:pt>
                <c:pt idx="472">
                  <c:v>0.54760673333333332</c:v>
                </c:pt>
                <c:pt idx="473">
                  <c:v>0.58639256666666661</c:v>
                </c:pt>
                <c:pt idx="474">
                  <c:v>0.62517843333333334</c:v>
                </c:pt>
                <c:pt idx="475">
                  <c:v>0.66396426666666664</c:v>
                </c:pt>
                <c:pt idx="476">
                  <c:v>0.70275013333333336</c:v>
                </c:pt>
                <c:pt idx="477">
                  <c:v>0.74153596666666666</c:v>
                </c:pt>
                <c:pt idx="478">
                  <c:v>0.79352293333333324</c:v>
                </c:pt>
                <c:pt idx="479">
                  <c:v>0.84635343333333335</c:v>
                </c:pt>
                <c:pt idx="480">
                  <c:v>0.8991838333333334</c:v>
                </c:pt>
                <c:pt idx="481">
                  <c:v>0.95201426666666666</c:v>
                </c:pt>
                <c:pt idx="482">
                  <c:v>1.0048446666666666</c:v>
                </c:pt>
                <c:pt idx="483">
                  <c:v>1.0576753333333333</c:v>
                </c:pt>
                <c:pt idx="484">
                  <c:v>1.1108093333333333</c:v>
                </c:pt>
                <c:pt idx="485">
                  <c:v>1.1640866666666667</c:v>
                </c:pt>
                <c:pt idx="486">
                  <c:v>1.2173646666666667</c:v>
                </c:pt>
                <c:pt idx="487">
                  <c:v>1.2706423333333332</c:v>
                </c:pt>
                <c:pt idx="488">
                  <c:v>1.3239203333333334</c:v>
                </c:pt>
                <c:pt idx="489">
                  <c:v>1.3771976666666665</c:v>
                </c:pt>
                <c:pt idx="490">
                  <c:v>1.4208879999999999</c:v>
                </c:pt>
                <c:pt idx="491">
                  <c:v>1.451281</c:v>
                </c:pt>
                <c:pt idx="492">
                  <c:v>1.4816739999999999</c:v>
                </c:pt>
                <c:pt idx="493">
                  <c:v>1.512067</c:v>
                </c:pt>
                <c:pt idx="494">
                  <c:v>1.5424600000000002</c:v>
                </c:pt>
                <c:pt idx="495">
                  <c:v>1.5728526666666667</c:v>
                </c:pt>
                <c:pt idx="496">
                  <c:v>1.6006563333333332</c:v>
                </c:pt>
                <c:pt idx="497">
                  <c:v>1.6148713333333333</c:v>
                </c:pt>
                <c:pt idx="498">
                  <c:v>1.6290863333333334</c:v>
                </c:pt>
                <c:pt idx="499">
                  <c:v>1.6433010000000001</c:v>
                </c:pt>
                <c:pt idx="500">
                  <c:v>1.6575156666666668</c:v>
                </c:pt>
                <c:pt idx="501">
                  <c:v>1.6717303333333333</c:v>
                </c:pt>
                <c:pt idx="502">
                  <c:v>1.6859446666666669</c:v>
                </c:pt>
                <c:pt idx="503">
                  <c:v>1.6926183333333331</c:v>
                </c:pt>
                <c:pt idx="504">
                  <c:v>1.6984630000000001</c:v>
                </c:pt>
                <c:pt idx="505">
                  <c:v>1.7043076666666668</c:v>
                </c:pt>
                <c:pt idx="506">
                  <c:v>1.7101526666666667</c:v>
                </c:pt>
                <c:pt idx="507">
                  <c:v>1.7159976666666665</c:v>
                </c:pt>
                <c:pt idx="508">
                  <c:v>1.7218423333333333</c:v>
                </c:pt>
                <c:pt idx="509">
                  <c:v>1.7254129999999999</c:v>
                </c:pt>
                <c:pt idx="510">
                  <c:v>1.7277206666666667</c:v>
                </c:pt>
                <c:pt idx="511">
                  <c:v>1.7300283333333333</c:v>
                </c:pt>
                <c:pt idx="512">
                  <c:v>1.7323363333333333</c:v>
                </c:pt>
                <c:pt idx="513">
                  <c:v>1.7346436666666667</c:v>
                </c:pt>
                <c:pt idx="514">
                  <c:v>1.7369516666666669</c:v>
                </c:pt>
                <c:pt idx="515">
                  <c:v>1.7396423333333333</c:v>
                </c:pt>
                <c:pt idx="516">
                  <c:v>1.7429413333333335</c:v>
                </c:pt>
                <c:pt idx="517">
                  <c:v>1.7462410000000002</c:v>
                </c:pt>
                <c:pt idx="518">
                  <c:v>1.7495403333333333</c:v>
                </c:pt>
                <c:pt idx="519">
                  <c:v>1.7528396666666668</c:v>
                </c:pt>
                <c:pt idx="520">
                  <c:v>1.7561389999999999</c:v>
                </c:pt>
                <c:pt idx="521">
                  <c:v>1.7591749999999999</c:v>
                </c:pt>
                <c:pt idx="522">
                  <c:v>1.7604466666666667</c:v>
                </c:pt>
                <c:pt idx="523">
                  <c:v>1.7617186666666667</c:v>
                </c:pt>
                <c:pt idx="524">
                  <c:v>1.7629903333333334</c:v>
                </c:pt>
                <c:pt idx="525">
                  <c:v>1.7642623333333332</c:v>
                </c:pt>
                <c:pt idx="526">
                  <c:v>1.7655339999999999</c:v>
                </c:pt>
                <c:pt idx="527">
                  <c:v>1.7668056666666665</c:v>
                </c:pt>
                <c:pt idx="528">
                  <c:v>1.7693163333333335</c:v>
                </c:pt>
                <c:pt idx="529">
                  <c:v>1.7720063333333333</c:v>
                </c:pt>
                <c:pt idx="530">
                  <c:v>1.7746963333333332</c:v>
                </c:pt>
                <c:pt idx="531">
                  <c:v>1.7773856666666665</c:v>
                </c:pt>
                <c:pt idx="532">
                  <c:v>1.7800753333333335</c:v>
                </c:pt>
                <c:pt idx="533">
                  <c:v>1.7827653333333331</c:v>
                </c:pt>
                <c:pt idx="534">
                  <c:v>1.784071</c:v>
                </c:pt>
                <c:pt idx="535">
                  <c:v>1.7845286666666667</c:v>
                </c:pt>
                <c:pt idx="536">
                  <c:v>1.7849866666666667</c:v>
                </c:pt>
                <c:pt idx="537">
                  <c:v>1.7854443333333334</c:v>
                </c:pt>
                <c:pt idx="538">
                  <c:v>1.7859023333333333</c:v>
                </c:pt>
                <c:pt idx="539">
                  <c:v>1.7863600000000002</c:v>
                </c:pt>
                <c:pt idx="540">
                  <c:v>1.7876633333333334</c:v>
                </c:pt>
                <c:pt idx="541">
                  <c:v>1.7904323333333334</c:v>
                </c:pt>
                <c:pt idx="542">
                  <c:v>1.793201</c:v>
                </c:pt>
                <c:pt idx="543">
                  <c:v>1.7959693333333331</c:v>
                </c:pt>
                <c:pt idx="544">
                  <c:v>1.7987380000000002</c:v>
                </c:pt>
                <c:pt idx="545">
                  <c:v>1.8015066666666666</c:v>
                </c:pt>
                <c:pt idx="546">
                  <c:v>1.8039806666666667</c:v>
                </c:pt>
                <c:pt idx="547">
                  <c:v>1.8041450000000001</c:v>
                </c:pt>
                <c:pt idx="548">
                  <c:v>1.8043093333333335</c:v>
                </c:pt>
                <c:pt idx="549">
                  <c:v>1.8044733333333334</c:v>
                </c:pt>
                <c:pt idx="550">
                  <c:v>1.8046373333333332</c:v>
                </c:pt>
                <c:pt idx="551">
                  <c:v>1.8048013333333335</c:v>
                </c:pt>
                <c:pt idx="552">
                  <c:v>1.8049660000000001</c:v>
                </c:pt>
                <c:pt idx="553">
                  <c:v>1.8068153333333334</c:v>
                </c:pt>
                <c:pt idx="554">
                  <c:v>1.8089393333333332</c:v>
                </c:pt>
                <c:pt idx="555">
                  <c:v>1.8110629999999999</c:v>
                </c:pt>
                <c:pt idx="556">
                  <c:v>1.8131873333333335</c:v>
                </c:pt>
                <c:pt idx="557">
                  <c:v>1.8153116666666669</c:v>
                </c:pt>
                <c:pt idx="558">
                  <c:v>1.8174353333333333</c:v>
                </c:pt>
                <c:pt idx="559">
                  <c:v>1.8188313333333335</c:v>
                </c:pt>
                <c:pt idx="560">
                  <c:v>1.8197603333333332</c:v>
                </c:pt>
                <c:pt idx="561">
                  <c:v>1.820689</c:v>
                </c:pt>
                <c:pt idx="562">
                  <c:v>1.821618</c:v>
                </c:pt>
                <c:pt idx="563">
                  <c:v>1.8225466666666668</c:v>
                </c:pt>
                <c:pt idx="564">
                  <c:v>1.8234756666666667</c:v>
                </c:pt>
                <c:pt idx="565">
                  <c:v>1.8244389999999999</c:v>
                </c:pt>
                <c:pt idx="566">
                  <c:v>1.8254650000000001</c:v>
                </c:pt>
                <c:pt idx="567">
                  <c:v>1.8264913333333332</c:v>
                </c:pt>
                <c:pt idx="568">
                  <c:v>1.8275173333333334</c:v>
                </c:pt>
                <c:pt idx="569">
                  <c:v>1.8285433333333332</c:v>
                </c:pt>
                <c:pt idx="570">
                  <c:v>1.8295696666666668</c:v>
                </c:pt>
                <c:pt idx="571">
                  <c:v>1.830592</c:v>
                </c:pt>
                <c:pt idx="572">
                  <c:v>1.8315823333333334</c:v>
                </c:pt>
                <c:pt idx="573">
                  <c:v>1.832573</c:v>
                </c:pt>
                <c:pt idx="574">
                  <c:v>1.8335636666666666</c:v>
                </c:pt>
                <c:pt idx="575">
                  <c:v>1.834554</c:v>
                </c:pt>
                <c:pt idx="576">
                  <c:v>1.8355446666666666</c:v>
                </c:pt>
                <c:pt idx="577">
                  <c:v>1.8365349999999998</c:v>
                </c:pt>
                <c:pt idx="578">
                  <c:v>1.8374886666666665</c:v>
                </c:pt>
                <c:pt idx="579">
                  <c:v>1.838436</c:v>
                </c:pt>
                <c:pt idx="580">
                  <c:v>1.8393833333333334</c:v>
                </c:pt>
                <c:pt idx="581">
                  <c:v>1.8403309999999999</c:v>
                </c:pt>
                <c:pt idx="582">
                  <c:v>1.8412783333333334</c:v>
                </c:pt>
                <c:pt idx="583">
                  <c:v>1.8422256666666668</c:v>
                </c:pt>
                <c:pt idx="584">
                  <c:v>1.8445640000000001</c:v>
                </c:pt>
                <c:pt idx="585">
                  <c:v>1.847788666666667</c:v>
                </c:pt>
                <c:pt idx="586">
                  <c:v>1.851013</c:v>
                </c:pt>
                <c:pt idx="587">
                  <c:v>1.8542376666666669</c:v>
                </c:pt>
                <c:pt idx="588">
                  <c:v>1.8574623333333333</c:v>
                </c:pt>
                <c:pt idx="589">
                  <c:v>1.8606866666666668</c:v>
                </c:pt>
                <c:pt idx="590">
                  <c:v>1.8620283333333336</c:v>
                </c:pt>
                <c:pt idx="591">
                  <c:v>1.8600666666666668</c:v>
                </c:pt>
                <c:pt idx="592">
                  <c:v>1.8581053333333333</c:v>
                </c:pt>
                <c:pt idx="593">
                  <c:v>1.8561433333333335</c:v>
                </c:pt>
                <c:pt idx="594">
                  <c:v>1.854182</c:v>
                </c:pt>
                <c:pt idx="595">
                  <c:v>1.8522203333333334</c:v>
                </c:pt>
                <c:pt idx="596">
                  <c:v>1.8506983333333331</c:v>
                </c:pt>
                <c:pt idx="597">
                  <c:v>1.8524986666666667</c:v>
                </c:pt>
                <c:pt idx="598">
                  <c:v>1.8542983333333334</c:v>
                </c:pt>
                <c:pt idx="599">
                  <c:v>1.8560983333333334</c:v>
                </c:pt>
                <c:pt idx="600">
                  <c:v>1.8578983333333332</c:v>
                </c:pt>
                <c:pt idx="601">
                  <c:v>1.8596979999999999</c:v>
                </c:pt>
                <c:pt idx="602">
                  <c:v>1.8614980000000001</c:v>
                </c:pt>
                <c:pt idx="603">
                  <c:v>1.8625323333333335</c:v>
                </c:pt>
                <c:pt idx="604">
                  <c:v>1.8634533333333334</c:v>
                </c:pt>
                <c:pt idx="605">
                  <c:v>1.864374</c:v>
                </c:pt>
                <c:pt idx="606">
                  <c:v>1.8652949999999999</c:v>
                </c:pt>
                <c:pt idx="607">
                  <c:v>1.8662159999999999</c:v>
                </c:pt>
                <c:pt idx="608">
                  <c:v>1.8671366666666664</c:v>
                </c:pt>
                <c:pt idx="609">
                  <c:v>1.8673020000000002</c:v>
                </c:pt>
                <c:pt idx="610">
                  <c:v>1.8670150000000001</c:v>
                </c:pt>
                <c:pt idx="611">
                  <c:v>1.8667283333333333</c:v>
                </c:pt>
                <c:pt idx="612">
                  <c:v>1.8664416666666668</c:v>
                </c:pt>
                <c:pt idx="613">
                  <c:v>1.8661553333333334</c:v>
                </c:pt>
                <c:pt idx="614">
                  <c:v>1.8658683333333332</c:v>
                </c:pt>
                <c:pt idx="615">
                  <c:v>1.8659790000000001</c:v>
                </c:pt>
                <c:pt idx="616">
                  <c:v>1.8667323333333334</c:v>
                </c:pt>
                <c:pt idx="617">
                  <c:v>1.8674859999999998</c:v>
                </c:pt>
                <c:pt idx="618">
                  <c:v>1.8682393333333334</c:v>
                </c:pt>
                <c:pt idx="619">
                  <c:v>1.8689926666666665</c:v>
                </c:pt>
                <c:pt idx="620">
                  <c:v>1.8697456666666668</c:v>
                </c:pt>
                <c:pt idx="621">
                  <c:v>1.870709</c:v>
                </c:pt>
                <c:pt idx="622">
                  <c:v>1.8729720000000001</c:v>
                </c:pt>
                <c:pt idx="623">
                  <c:v>1.8752343333333332</c:v>
                </c:pt>
                <c:pt idx="624">
                  <c:v>1.877497</c:v>
                </c:pt>
                <c:pt idx="625">
                  <c:v>1.8797596666666667</c:v>
                </c:pt>
                <c:pt idx="626">
                  <c:v>1.8820223333333335</c:v>
                </c:pt>
                <c:pt idx="627">
                  <c:v>1.8842846666666668</c:v>
                </c:pt>
                <c:pt idx="628">
                  <c:v>1.8829756666666666</c:v>
                </c:pt>
                <c:pt idx="629">
                  <c:v>1.8812516666666668</c:v>
                </c:pt>
                <c:pt idx="630">
                  <c:v>1.8795276666666669</c:v>
                </c:pt>
                <c:pt idx="631">
                  <c:v>1.877804</c:v>
                </c:pt>
                <c:pt idx="632">
                  <c:v>1.8760806666666667</c:v>
                </c:pt>
                <c:pt idx="633">
                  <c:v>1.8743563333333333</c:v>
                </c:pt>
                <c:pt idx="634">
                  <c:v>1.874555</c:v>
                </c:pt>
                <c:pt idx="635">
                  <c:v>1.8757653333333335</c:v>
                </c:pt>
                <c:pt idx="636">
                  <c:v>1.8769756666666666</c:v>
                </c:pt>
                <c:pt idx="637">
                  <c:v>1.8781863333333331</c:v>
                </c:pt>
                <c:pt idx="638">
                  <c:v>1.8793966666666666</c:v>
                </c:pt>
                <c:pt idx="639">
                  <c:v>1.8806070000000001</c:v>
                </c:pt>
                <c:pt idx="640">
                  <c:v>1.8814983333333333</c:v>
                </c:pt>
                <c:pt idx="641">
                  <c:v>1.8819373333333334</c:v>
                </c:pt>
                <c:pt idx="642">
                  <c:v>1.8823763333333332</c:v>
                </c:pt>
                <c:pt idx="643">
                  <c:v>1.8828156666666667</c:v>
                </c:pt>
                <c:pt idx="644">
                  <c:v>1.8832550000000001</c:v>
                </c:pt>
                <c:pt idx="645">
                  <c:v>1.8836940000000002</c:v>
                </c:pt>
                <c:pt idx="646">
                  <c:v>1.8838666666666668</c:v>
                </c:pt>
                <c:pt idx="647">
                  <c:v>1.8827853333333333</c:v>
                </c:pt>
                <c:pt idx="648">
                  <c:v>1.8817036666666667</c:v>
                </c:pt>
                <c:pt idx="649">
                  <c:v>1.8806223333333332</c:v>
                </c:pt>
                <c:pt idx="650">
                  <c:v>1.8795399999999998</c:v>
                </c:pt>
                <c:pt idx="651">
                  <c:v>1.8784586666666667</c:v>
                </c:pt>
                <c:pt idx="652">
                  <c:v>1.8773770000000001</c:v>
                </c:pt>
                <c:pt idx="653">
                  <c:v>1.8770753333333332</c:v>
                </c:pt>
                <c:pt idx="654">
                  <c:v>1.8768273333333332</c:v>
                </c:pt>
                <c:pt idx="655">
                  <c:v>1.8765790000000002</c:v>
                </c:pt>
                <c:pt idx="656">
                  <c:v>1.8763309999999997</c:v>
                </c:pt>
                <c:pt idx="657">
                  <c:v>1.8760826666666668</c:v>
                </c:pt>
                <c:pt idx="658">
                  <c:v>1.8758346666666668</c:v>
                </c:pt>
                <c:pt idx="659">
                  <c:v>1.8752826666666669</c:v>
                </c:pt>
                <c:pt idx="660">
                  <c:v>1.8746</c:v>
                </c:pt>
                <c:pt idx="661">
                  <c:v>1.8739169999999998</c:v>
                </c:pt>
                <c:pt idx="662">
                  <c:v>1.8732340000000001</c:v>
                </c:pt>
                <c:pt idx="663">
                  <c:v>1.8725509999999999</c:v>
                </c:pt>
                <c:pt idx="664">
                  <c:v>1.8718683333333335</c:v>
                </c:pt>
                <c:pt idx="665">
                  <c:v>1.8709279999999999</c:v>
                </c:pt>
                <c:pt idx="666">
                  <c:v>1.8696873333333333</c:v>
                </c:pt>
                <c:pt idx="667">
                  <c:v>1.8684473333333333</c:v>
                </c:pt>
                <c:pt idx="668">
                  <c:v>1.8672066666666665</c:v>
                </c:pt>
                <c:pt idx="669">
                  <c:v>1.865966</c:v>
                </c:pt>
                <c:pt idx="670">
                  <c:v>1.8647256666666667</c:v>
                </c:pt>
                <c:pt idx="671">
                  <c:v>1.8629196666666665</c:v>
                </c:pt>
                <c:pt idx="672">
                  <c:v>1.8591660000000001</c:v>
                </c:pt>
                <c:pt idx="673">
                  <c:v>1.8554123333333334</c:v>
                </c:pt>
                <c:pt idx="674">
                  <c:v>1.8516586666666666</c:v>
                </c:pt>
                <c:pt idx="675">
                  <c:v>1.8479046666666665</c:v>
                </c:pt>
                <c:pt idx="676">
                  <c:v>1.8441513333333333</c:v>
                </c:pt>
                <c:pt idx="677">
                  <c:v>1.8403976666666668</c:v>
                </c:pt>
                <c:pt idx="678">
                  <c:v>1.8358670000000001</c:v>
                </c:pt>
                <c:pt idx="679">
                  <c:v>1.8313279999999998</c:v>
                </c:pt>
                <c:pt idx="680">
                  <c:v>1.8267893333333334</c:v>
                </c:pt>
                <c:pt idx="681">
                  <c:v>1.8222509999999998</c:v>
                </c:pt>
                <c:pt idx="682">
                  <c:v>1.8177120000000002</c:v>
                </c:pt>
                <c:pt idx="683">
                  <c:v>1.8131729999999999</c:v>
                </c:pt>
                <c:pt idx="684">
                  <c:v>1.8085293333333334</c:v>
                </c:pt>
                <c:pt idx="685">
                  <c:v>1.8038513333333335</c:v>
                </c:pt>
                <c:pt idx="686">
                  <c:v>1.7991733333333333</c:v>
                </c:pt>
                <c:pt idx="687">
                  <c:v>1.7944950000000002</c:v>
                </c:pt>
                <c:pt idx="688">
                  <c:v>1.7898166666666666</c:v>
                </c:pt>
                <c:pt idx="689">
                  <c:v>1.7851386666666667</c:v>
                </c:pt>
                <c:pt idx="690">
                  <c:v>1.7795240000000001</c:v>
                </c:pt>
                <c:pt idx="691">
                  <c:v>1.7730520000000001</c:v>
                </c:pt>
                <c:pt idx="692">
                  <c:v>1.7665796666666669</c:v>
                </c:pt>
                <c:pt idx="693">
                  <c:v>1.7601073333333332</c:v>
                </c:pt>
                <c:pt idx="694">
                  <c:v>1.7536353333333332</c:v>
                </c:pt>
                <c:pt idx="695">
                  <c:v>1.7471626666666669</c:v>
                </c:pt>
                <c:pt idx="696">
                  <c:v>1.7403976666666665</c:v>
                </c:pt>
                <c:pt idx="697">
                  <c:v>1.7329153333333334</c:v>
                </c:pt>
                <c:pt idx="698">
                  <c:v>1.725433</c:v>
                </c:pt>
                <c:pt idx="699">
                  <c:v>1.7179506666666666</c:v>
                </c:pt>
                <c:pt idx="700">
                  <c:v>1.7104676666666669</c:v>
                </c:pt>
                <c:pt idx="701">
                  <c:v>1.7029856666666667</c:v>
                </c:pt>
                <c:pt idx="702">
                  <c:v>1.6955963333333333</c:v>
                </c:pt>
                <c:pt idx="703">
                  <c:v>1.6897206666666664</c:v>
                </c:pt>
                <c:pt idx="704">
                  <c:v>1.6838439999999999</c:v>
                </c:pt>
                <c:pt idx="705">
                  <c:v>1.6779679999999999</c:v>
                </c:pt>
                <c:pt idx="706">
                  <c:v>1.6720919999999999</c:v>
                </c:pt>
                <c:pt idx="707">
                  <c:v>1.6662160000000001</c:v>
                </c:pt>
                <c:pt idx="708">
                  <c:v>1.6603396666666665</c:v>
                </c:pt>
                <c:pt idx="709">
                  <c:v>1.6527803333333333</c:v>
                </c:pt>
                <c:pt idx="710">
                  <c:v>1.6448703333333334</c:v>
                </c:pt>
                <c:pt idx="711">
                  <c:v>1.6369610000000001</c:v>
                </c:pt>
                <c:pt idx="712">
                  <c:v>1.6290509999999998</c:v>
                </c:pt>
                <c:pt idx="713">
                  <c:v>1.6211409999999999</c:v>
                </c:pt>
                <c:pt idx="714">
                  <c:v>1.6132316666666666</c:v>
                </c:pt>
                <c:pt idx="715">
                  <c:v>1.605837</c:v>
                </c:pt>
                <c:pt idx="716">
                  <c:v>1.598789</c:v>
                </c:pt>
                <c:pt idx="717">
                  <c:v>1.5917413333333332</c:v>
                </c:pt>
                <c:pt idx="718">
                  <c:v>1.5846933333333333</c:v>
                </c:pt>
                <c:pt idx="719">
                  <c:v>1.5776453333333336</c:v>
                </c:pt>
                <c:pt idx="720">
                  <c:v>1.570597</c:v>
                </c:pt>
                <c:pt idx="721">
                  <c:v>1.5649353333333333</c:v>
                </c:pt>
                <c:pt idx="722">
                  <c:v>1.5616443333333334</c:v>
                </c:pt>
                <c:pt idx="723">
                  <c:v>1.5583530000000001</c:v>
                </c:pt>
                <c:pt idx="724">
                  <c:v>1.5550616666666668</c:v>
                </c:pt>
                <c:pt idx="725">
                  <c:v>1.551770333333333</c:v>
                </c:pt>
                <c:pt idx="726">
                  <c:v>1.5484793333333335</c:v>
                </c:pt>
                <c:pt idx="727">
                  <c:v>1.5449270000000002</c:v>
                </c:pt>
                <c:pt idx="728">
                  <c:v>1.5397973333333332</c:v>
                </c:pt>
                <c:pt idx="729">
                  <c:v>1.5346679999999999</c:v>
                </c:pt>
                <c:pt idx="730">
                  <c:v>1.5295376666666665</c:v>
                </c:pt>
                <c:pt idx="731">
                  <c:v>1.524408</c:v>
                </c:pt>
                <c:pt idx="732">
                  <c:v>1.5192786666666667</c:v>
                </c:pt>
                <c:pt idx="733">
                  <c:v>1.5141486666666666</c:v>
                </c:pt>
                <c:pt idx="734">
                  <c:v>1.5102263333333334</c:v>
                </c:pt>
                <c:pt idx="735">
                  <c:v>1.5064166666666665</c:v>
                </c:pt>
                <c:pt idx="736">
                  <c:v>1.5026066666666666</c:v>
                </c:pt>
                <c:pt idx="737">
                  <c:v>1.4987966666666666</c:v>
                </c:pt>
                <c:pt idx="738">
                  <c:v>1.4949866666666665</c:v>
                </c:pt>
                <c:pt idx="739">
                  <c:v>1.4911766666666668</c:v>
                </c:pt>
                <c:pt idx="740">
                  <c:v>1.4873366666666665</c:v>
                </c:pt>
                <c:pt idx="741">
                  <c:v>1.4834836666666666</c:v>
                </c:pt>
                <c:pt idx="742">
                  <c:v>1.4796303333333334</c:v>
                </c:pt>
                <c:pt idx="743">
                  <c:v>1.4757773333333333</c:v>
                </c:pt>
                <c:pt idx="744">
                  <c:v>1.4719243333333332</c:v>
                </c:pt>
                <c:pt idx="745">
                  <c:v>1.4680713333333333</c:v>
                </c:pt>
                <c:pt idx="746">
                  <c:v>1.4633406666666666</c:v>
                </c:pt>
                <c:pt idx="747">
                  <c:v>1.4576010000000001</c:v>
                </c:pt>
                <c:pt idx="748">
                  <c:v>1.4518609999999998</c:v>
                </c:pt>
                <c:pt idx="749">
                  <c:v>1.4461213333333334</c:v>
                </c:pt>
                <c:pt idx="750">
                  <c:v>1.4403816666666669</c:v>
                </c:pt>
                <c:pt idx="751">
                  <c:v>1.4346416666666666</c:v>
                </c:pt>
                <c:pt idx="752">
                  <c:v>1.4298526666666664</c:v>
                </c:pt>
                <c:pt idx="753">
                  <c:v>1.4280593333333333</c:v>
                </c:pt>
                <c:pt idx="754">
                  <c:v>1.426266</c:v>
                </c:pt>
                <c:pt idx="755">
                  <c:v>1.4244726666666665</c:v>
                </c:pt>
                <c:pt idx="756">
                  <c:v>1.4226793333333332</c:v>
                </c:pt>
                <c:pt idx="757">
                  <c:v>1.4208856666666667</c:v>
                </c:pt>
                <c:pt idx="758">
                  <c:v>1.4192083333333334</c:v>
                </c:pt>
                <c:pt idx="759">
                  <c:v>1.4238693333333332</c:v>
                </c:pt>
                <c:pt idx="760">
                  <c:v>1.4285296666666667</c:v>
                </c:pt>
                <c:pt idx="761">
                  <c:v>1.4331903333333333</c:v>
                </c:pt>
                <c:pt idx="762">
                  <c:v>1.4378513333333334</c:v>
                </c:pt>
                <c:pt idx="763">
                  <c:v>1.4425116666666666</c:v>
                </c:pt>
                <c:pt idx="764">
                  <c:v>1.4471723333333333</c:v>
                </c:pt>
                <c:pt idx="765">
                  <c:v>1.4539293333333332</c:v>
                </c:pt>
                <c:pt idx="766">
                  <c:v>1.4612236666666665</c:v>
                </c:pt>
                <c:pt idx="767">
                  <c:v>1.4685176666666668</c:v>
                </c:pt>
                <c:pt idx="768">
                  <c:v>1.4758120000000001</c:v>
                </c:pt>
                <c:pt idx="769">
                  <c:v>1.4831063333333334</c:v>
                </c:pt>
                <c:pt idx="770">
                  <c:v>1.4904003333333333</c:v>
                </c:pt>
                <c:pt idx="771">
                  <c:v>1.4950919999999999</c:v>
                </c:pt>
                <c:pt idx="772">
                  <c:v>1.4978683333333336</c:v>
                </c:pt>
                <c:pt idx="773">
                  <c:v>1.5006443333333335</c:v>
                </c:pt>
                <c:pt idx="774">
                  <c:v>1.5034206666666667</c:v>
                </c:pt>
                <c:pt idx="775">
                  <c:v>1.506197</c:v>
                </c:pt>
                <c:pt idx="776">
                  <c:v>1.5089729999999999</c:v>
                </c:pt>
                <c:pt idx="777">
                  <c:v>1.5100723333333335</c:v>
                </c:pt>
                <c:pt idx="778">
                  <c:v>1.5081376666666666</c:v>
                </c:pt>
                <c:pt idx="779">
                  <c:v>1.506203</c:v>
                </c:pt>
                <c:pt idx="780">
                  <c:v>1.5042683333333333</c:v>
                </c:pt>
                <c:pt idx="781">
                  <c:v>1.5023336666666667</c:v>
                </c:pt>
                <c:pt idx="782">
                  <c:v>1.5003986666666667</c:v>
                </c:pt>
                <c:pt idx="783">
                  <c:v>1.4976633333333333</c:v>
                </c:pt>
                <c:pt idx="784">
                  <c:v>1.4898796666666667</c:v>
                </c:pt>
                <c:pt idx="785">
                  <c:v>1.4820963333333335</c:v>
                </c:pt>
                <c:pt idx="786">
                  <c:v>1.4743129999999998</c:v>
                </c:pt>
                <c:pt idx="787">
                  <c:v>1.4665293333333331</c:v>
                </c:pt>
                <c:pt idx="788">
                  <c:v>1.4587459999999999</c:v>
                </c:pt>
                <c:pt idx="789">
                  <c:v>1.4509623333333332</c:v>
                </c:pt>
                <c:pt idx="790">
                  <c:v>1.4424623333333335</c:v>
                </c:pt>
                <c:pt idx="791">
                  <c:v>1.4338990000000003</c:v>
                </c:pt>
                <c:pt idx="792">
                  <c:v>1.4253356666666666</c:v>
                </c:pt>
                <c:pt idx="793">
                  <c:v>1.4167726666666667</c:v>
                </c:pt>
                <c:pt idx="794">
                  <c:v>1.4082086666666669</c:v>
                </c:pt>
                <c:pt idx="795">
                  <c:v>1.3996456666666666</c:v>
                </c:pt>
              </c:numCache>
            </c:numRef>
          </c:yVal>
          <c:smooth val="1"/>
        </c:ser>
        <c:ser>
          <c:idx val="1"/>
          <c:order val="5"/>
          <c:tx>
            <c:strRef>
              <c:f>Sheet1!$J$21</c:f>
              <c:strCache>
                <c:ptCount val="1"/>
                <c:pt idx="0">
                  <c:v>Sage</c:v>
                </c:pt>
              </c:strCache>
            </c:strRef>
          </c:tx>
          <c:marker>
            <c:symbol val="none"/>
          </c:marker>
          <c:xVal>
            <c:numRef>
              <c:f>Sheet1!$A$2:$A$797</c:f>
              <c:numCache>
                <c:formatCode>General</c:formatCode>
                <c:ptCount val="796"/>
                <c:pt idx="0">
                  <c:v>904</c:v>
                </c:pt>
                <c:pt idx="1">
                  <c:v>905</c:v>
                </c:pt>
                <c:pt idx="2">
                  <c:v>906</c:v>
                </c:pt>
                <c:pt idx="3">
                  <c:v>907</c:v>
                </c:pt>
                <c:pt idx="4">
                  <c:v>908</c:v>
                </c:pt>
                <c:pt idx="5">
                  <c:v>909</c:v>
                </c:pt>
                <c:pt idx="6">
                  <c:v>910</c:v>
                </c:pt>
                <c:pt idx="7">
                  <c:v>911</c:v>
                </c:pt>
                <c:pt idx="8">
                  <c:v>912</c:v>
                </c:pt>
                <c:pt idx="9">
                  <c:v>913</c:v>
                </c:pt>
                <c:pt idx="10">
                  <c:v>914</c:v>
                </c:pt>
                <c:pt idx="11">
                  <c:v>915</c:v>
                </c:pt>
                <c:pt idx="12">
                  <c:v>916</c:v>
                </c:pt>
                <c:pt idx="13">
                  <c:v>917</c:v>
                </c:pt>
                <c:pt idx="14">
                  <c:v>918</c:v>
                </c:pt>
                <c:pt idx="15">
                  <c:v>919</c:v>
                </c:pt>
                <c:pt idx="16">
                  <c:v>920</c:v>
                </c:pt>
                <c:pt idx="17">
                  <c:v>921</c:v>
                </c:pt>
                <c:pt idx="18">
                  <c:v>922</c:v>
                </c:pt>
                <c:pt idx="19">
                  <c:v>923</c:v>
                </c:pt>
                <c:pt idx="20">
                  <c:v>924</c:v>
                </c:pt>
                <c:pt idx="21">
                  <c:v>925</c:v>
                </c:pt>
                <c:pt idx="22">
                  <c:v>926</c:v>
                </c:pt>
                <c:pt idx="23">
                  <c:v>927</c:v>
                </c:pt>
                <c:pt idx="24">
                  <c:v>928</c:v>
                </c:pt>
                <c:pt idx="25">
                  <c:v>929</c:v>
                </c:pt>
                <c:pt idx="26">
                  <c:v>930</c:v>
                </c:pt>
                <c:pt idx="27">
                  <c:v>931</c:v>
                </c:pt>
                <c:pt idx="28">
                  <c:v>932</c:v>
                </c:pt>
                <c:pt idx="29">
                  <c:v>933</c:v>
                </c:pt>
                <c:pt idx="30">
                  <c:v>934</c:v>
                </c:pt>
                <c:pt idx="31">
                  <c:v>935</c:v>
                </c:pt>
                <c:pt idx="32">
                  <c:v>936</c:v>
                </c:pt>
                <c:pt idx="33">
                  <c:v>937</c:v>
                </c:pt>
                <c:pt idx="34">
                  <c:v>938</c:v>
                </c:pt>
                <c:pt idx="35">
                  <c:v>939</c:v>
                </c:pt>
                <c:pt idx="36">
                  <c:v>940</c:v>
                </c:pt>
                <c:pt idx="37">
                  <c:v>941</c:v>
                </c:pt>
                <c:pt idx="38">
                  <c:v>942</c:v>
                </c:pt>
                <c:pt idx="39">
                  <c:v>943</c:v>
                </c:pt>
                <c:pt idx="40">
                  <c:v>944</c:v>
                </c:pt>
                <c:pt idx="41">
                  <c:v>945</c:v>
                </c:pt>
                <c:pt idx="42">
                  <c:v>946</c:v>
                </c:pt>
                <c:pt idx="43">
                  <c:v>947</c:v>
                </c:pt>
                <c:pt idx="44">
                  <c:v>948</c:v>
                </c:pt>
                <c:pt idx="45">
                  <c:v>949</c:v>
                </c:pt>
                <c:pt idx="46">
                  <c:v>950</c:v>
                </c:pt>
                <c:pt idx="47">
                  <c:v>951</c:v>
                </c:pt>
                <c:pt idx="48">
                  <c:v>952</c:v>
                </c:pt>
                <c:pt idx="49">
                  <c:v>953</c:v>
                </c:pt>
                <c:pt idx="50">
                  <c:v>954</c:v>
                </c:pt>
                <c:pt idx="51">
                  <c:v>955</c:v>
                </c:pt>
                <c:pt idx="52">
                  <c:v>956</c:v>
                </c:pt>
                <c:pt idx="53">
                  <c:v>957</c:v>
                </c:pt>
                <c:pt idx="54">
                  <c:v>958</c:v>
                </c:pt>
                <c:pt idx="55">
                  <c:v>959</c:v>
                </c:pt>
                <c:pt idx="56">
                  <c:v>960</c:v>
                </c:pt>
                <c:pt idx="57">
                  <c:v>961</c:v>
                </c:pt>
                <c:pt idx="58">
                  <c:v>962</c:v>
                </c:pt>
                <c:pt idx="59">
                  <c:v>963</c:v>
                </c:pt>
                <c:pt idx="60">
                  <c:v>964</c:v>
                </c:pt>
                <c:pt idx="61">
                  <c:v>965</c:v>
                </c:pt>
                <c:pt idx="62">
                  <c:v>966</c:v>
                </c:pt>
                <c:pt idx="63">
                  <c:v>967</c:v>
                </c:pt>
                <c:pt idx="64">
                  <c:v>968</c:v>
                </c:pt>
                <c:pt idx="65">
                  <c:v>969</c:v>
                </c:pt>
                <c:pt idx="66">
                  <c:v>970</c:v>
                </c:pt>
                <c:pt idx="67">
                  <c:v>971</c:v>
                </c:pt>
                <c:pt idx="68">
                  <c:v>972</c:v>
                </c:pt>
                <c:pt idx="69">
                  <c:v>973</c:v>
                </c:pt>
                <c:pt idx="70">
                  <c:v>974</c:v>
                </c:pt>
                <c:pt idx="71">
                  <c:v>975</c:v>
                </c:pt>
                <c:pt idx="72">
                  <c:v>976</c:v>
                </c:pt>
                <c:pt idx="73">
                  <c:v>977</c:v>
                </c:pt>
                <c:pt idx="74">
                  <c:v>978</c:v>
                </c:pt>
                <c:pt idx="75">
                  <c:v>979</c:v>
                </c:pt>
                <c:pt idx="76">
                  <c:v>980</c:v>
                </c:pt>
                <c:pt idx="77">
                  <c:v>981</c:v>
                </c:pt>
                <c:pt idx="78">
                  <c:v>982</c:v>
                </c:pt>
                <c:pt idx="79">
                  <c:v>983</c:v>
                </c:pt>
                <c:pt idx="80">
                  <c:v>984</c:v>
                </c:pt>
                <c:pt idx="81">
                  <c:v>985</c:v>
                </c:pt>
                <c:pt idx="82">
                  <c:v>986</c:v>
                </c:pt>
                <c:pt idx="83">
                  <c:v>987</c:v>
                </c:pt>
                <c:pt idx="84">
                  <c:v>988</c:v>
                </c:pt>
                <c:pt idx="85">
                  <c:v>989</c:v>
                </c:pt>
                <c:pt idx="86">
                  <c:v>990</c:v>
                </c:pt>
                <c:pt idx="87">
                  <c:v>991</c:v>
                </c:pt>
                <c:pt idx="88">
                  <c:v>992</c:v>
                </c:pt>
                <c:pt idx="89">
                  <c:v>993</c:v>
                </c:pt>
                <c:pt idx="90">
                  <c:v>994</c:v>
                </c:pt>
                <c:pt idx="91">
                  <c:v>995</c:v>
                </c:pt>
                <c:pt idx="92">
                  <c:v>996</c:v>
                </c:pt>
                <c:pt idx="93">
                  <c:v>997</c:v>
                </c:pt>
                <c:pt idx="94">
                  <c:v>998</c:v>
                </c:pt>
                <c:pt idx="95">
                  <c:v>999</c:v>
                </c:pt>
                <c:pt idx="96">
                  <c:v>1000</c:v>
                </c:pt>
                <c:pt idx="97">
                  <c:v>1001</c:v>
                </c:pt>
                <c:pt idx="98">
                  <c:v>1002</c:v>
                </c:pt>
                <c:pt idx="99">
                  <c:v>1003</c:v>
                </c:pt>
                <c:pt idx="100">
                  <c:v>1004</c:v>
                </c:pt>
                <c:pt idx="101">
                  <c:v>1005</c:v>
                </c:pt>
                <c:pt idx="102">
                  <c:v>1006</c:v>
                </c:pt>
                <c:pt idx="103">
                  <c:v>1007</c:v>
                </c:pt>
                <c:pt idx="104">
                  <c:v>1008</c:v>
                </c:pt>
                <c:pt idx="105">
                  <c:v>1009</c:v>
                </c:pt>
                <c:pt idx="106">
                  <c:v>1010</c:v>
                </c:pt>
                <c:pt idx="107">
                  <c:v>1011</c:v>
                </c:pt>
                <c:pt idx="108">
                  <c:v>1012</c:v>
                </c:pt>
                <c:pt idx="109">
                  <c:v>1013</c:v>
                </c:pt>
                <c:pt idx="110">
                  <c:v>1014</c:v>
                </c:pt>
                <c:pt idx="111">
                  <c:v>1015</c:v>
                </c:pt>
                <c:pt idx="112">
                  <c:v>1016</c:v>
                </c:pt>
                <c:pt idx="113">
                  <c:v>1017</c:v>
                </c:pt>
                <c:pt idx="114">
                  <c:v>1018</c:v>
                </c:pt>
                <c:pt idx="115">
                  <c:v>1019</c:v>
                </c:pt>
                <c:pt idx="116">
                  <c:v>1020</c:v>
                </c:pt>
                <c:pt idx="117">
                  <c:v>1021</c:v>
                </c:pt>
                <c:pt idx="118">
                  <c:v>1022</c:v>
                </c:pt>
                <c:pt idx="119">
                  <c:v>1023</c:v>
                </c:pt>
                <c:pt idx="120">
                  <c:v>1024</c:v>
                </c:pt>
                <c:pt idx="121">
                  <c:v>1025</c:v>
                </c:pt>
                <c:pt idx="122">
                  <c:v>1026</c:v>
                </c:pt>
                <c:pt idx="123">
                  <c:v>1027</c:v>
                </c:pt>
                <c:pt idx="124">
                  <c:v>1028</c:v>
                </c:pt>
                <c:pt idx="125">
                  <c:v>1029</c:v>
                </c:pt>
                <c:pt idx="126">
                  <c:v>1030</c:v>
                </c:pt>
                <c:pt idx="127">
                  <c:v>1031</c:v>
                </c:pt>
                <c:pt idx="128">
                  <c:v>1032</c:v>
                </c:pt>
                <c:pt idx="129">
                  <c:v>1033</c:v>
                </c:pt>
                <c:pt idx="130">
                  <c:v>1034</c:v>
                </c:pt>
                <c:pt idx="131">
                  <c:v>1035</c:v>
                </c:pt>
                <c:pt idx="132">
                  <c:v>1036</c:v>
                </c:pt>
                <c:pt idx="133">
                  <c:v>1037</c:v>
                </c:pt>
                <c:pt idx="134">
                  <c:v>1038</c:v>
                </c:pt>
                <c:pt idx="135">
                  <c:v>1039</c:v>
                </c:pt>
                <c:pt idx="136">
                  <c:v>1040</c:v>
                </c:pt>
                <c:pt idx="137">
                  <c:v>1041</c:v>
                </c:pt>
                <c:pt idx="138">
                  <c:v>1042</c:v>
                </c:pt>
                <c:pt idx="139">
                  <c:v>1043</c:v>
                </c:pt>
                <c:pt idx="140">
                  <c:v>1044</c:v>
                </c:pt>
                <c:pt idx="141">
                  <c:v>1045</c:v>
                </c:pt>
                <c:pt idx="142">
                  <c:v>1046</c:v>
                </c:pt>
                <c:pt idx="143">
                  <c:v>1047</c:v>
                </c:pt>
                <c:pt idx="144">
                  <c:v>1048</c:v>
                </c:pt>
                <c:pt idx="145">
                  <c:v>1049</c:v>
                </c:pt>
                <c:pt idx="146">
                  <c:v>1050</c:v>
                </c:pt>
                <c:pt idx="147">
                  <c:v>1051</c:v>
                </c:pt>
                <c:pt idx="148">
                  <c:v>1052</c:v>
                </c:pt>
                <c:pt idx="149">
                  <c:v>1053</c:v>
                </c:pt>
                <c:pt idx="150">
                  <c:v>1054</c:v>
                </c:pt>
                <c:pt idx="151">
                  <c:v>1055</c:v>
                </c:pt>
                <c:pt idx="152">
                  <c:v>1056</c:v>
                </c:pt>
                <c:pt idx="153">
                  <c:v>1057</c:v>
                </c:pt>
                <c:pt idx="154">
                  <c:v>1058</c:v>
                </c:pt>
                <c:pt idx="155">
                  <c:v>1059</c:v>
                </c:pt>
                <c:pt idx="156">
                  <c:v>1060</c:v>
                </c:pt>
                <c:pt idx="157">
                  <c:v>1061</c:v>
                </c:pt>
                <c:pt idx="158">
                  <c:v>1062</c:v>
                </c:pt>
                <c:pt idx="159">
                  <c:v>1063</c:v>
                </c:pt>
                <c:pt idx="160">
                  <c:v>1064</c:v>
                </c:pt>
                <c:pt idx="161">
                  <c:v>1065</c:v>
                </c:pt>
                <c:pt idx="162">
                  <c:v>1066</c:v>
                </c:pt>
                <c:pt idx="163">
                  <c:v>1067</c:v>
                </c:pt>
                <c:pt idx="164">
                  <c:v>1068</c:v>
                </c:pt>
                <c:pt idx="165">
                  <c:v>1069</c:v>
                </c:pt>
                <c:pt idx="166">
                  <c:v>1070</c:v>
                </c:pt>
                <c:pt idx="167">
                  <c:v>1071</c:v>
                </c:pt>
                <c:pt idx="168">
                  <c:v>1072</c:v>
                </c:pt>
                <c:pt idx="169">
                  <c:v>1073</c:v>
                </c:pt>
                <c:pt idx="170">
                  <c:v>1074</c:v>
                </c:pt>
                <c:pt idx="171">
                  <c:v>1075</c:v>
                </c:pt>
                <c:pt idx="172">
                  <c:v>1076</c:v>
                </c:pt>
                <c:pt idx="173">
                  <c:v>1077</c:v>
                </c:pt>
                <c:pt idx="174">
                  <c:v>1078</c:v>
                </c:pt>
                <c:pt idx="175">
                  <c:v>1079</c:v>
                </c:pt>
                <c:pt idx="176">
                  <c:v>1080</c:v>
                </c:pt>
                <c:pt idx="177">
                  <c:v>1081</c:v>
                </c:pt>
                <c:pt idx="178">
                  <c:v>1082</c:v>
                </c:pt>
                <c:pt idx="179">
                  <c:v>1083</c:v>
                </c:pt>
                <c:pt idx="180">
                  <c:v>1084</c:v>
                </c:pt>
                <c:pt idx="181">
                  <c:v>1085</c:v>
                </c:pt>
                <c:pt idx="182">
                  <c:v>1086</c:v>
                </c:pt>
                <c:pt idx="183">
                  <c:v>1087</c:v>
                </c:pt>
                <c:pt idx="184">
                  <c:v>1088</c:v>
                </c:pt>
                <c:pt idx="185">
                  <c:v>1089</c:v>
                </c:pt>
                <c:pt idx="186">
                  <c:v>1090</c:v>
                </c:pt>
                <c:pt idx="187">
                  <c:v>1091</c:v>
                </c:pt>
                <c:pt idx="188">
                  <c:v>1092</c:v>
                </c:pt>
                <c:pt idx="189">
                  <c:v>1093</c:v>
                </c:pt>
                <c:pt idx="190">
                  <c:v>1094</c:v>
                </c:pt>
                <c:pt idx="191">
                  <c:v>1095</c:v>
                </c:pt>
                <c:pt idx="192">
                  <c:v>1096</c:v>
                </c:pt>
                <c:pt idx="193">
                  <c:v>1097</c:v>
                </c:pt>
                <c:pt idx="194">
                  <c:v>1098</c:v>
                </c:pt>
                <c:pt idx="195">
                  <c:v>1099</c:v>
                </c:pt>
                <c:pt idx="196">
                  <c:v>1100</c:v>
                </c:pt>
                <c:pt idx="197">
                  <c:v>1101</c:v>
                </c:pt>
                <c:pt idx="198">
                  <c:v>1102</c:v>
                </c:pt>
                <c:pt idx="199">
                  <c:v>1103</c:v>
                </c:pt>
                <c:pt idx="200">
                  <c:v>1104</c:v>
                </c:pt>
                <c:pt idx="201">
                  <c:v>1105</c:v>
                </c:pt>
                <c:pt idx="202">
                  <c:v>1106</c:v>
                </c:pt>
                <c:pt idx="203">
                  <c:v>1107</c:v>
                </c:pt>
                <c:pt idx="204">
                  <c:v>1108</c:v>
                </c:pt>
                <c:pt idx="205">
                  <c:v>1109</c:v>
                </c:pt>
                <c:pt idx="206">
                  <c:v>1110</c:v>
                </c:pt>
                <c:pt idx="207">
                  <c:v>1111</c:v>
                </c:pt>
                <c:pt idx="208">
                  <c:v>1112</c:v>
                </c:pt>
                <c:pt idx="209">
                  <c:v>1113</c:v>
                </c:pt>
                <c:pt idx="210">
                  <c:v>1114</c:v>
                </c:pt>
                <c:pt idx="211">
                  <c:v>1115</c:v>
                </c:pt>
                <c:pt idx="212">
                  <c:v>1116</c:v>
                </c:pt>
                <c:pt idx="213">
                  <c:v>1117</c:v>
                </c:pt>
                <c:pt idx="214">
                  <c:v>1118</c:v>
                </c:pt>
                <c:pt idx="215">
                  <c:v>1119</c:v>
                </c:pt>
                <c:pt idx="216">
                  <c:v>1120</c:v>
                </c:pt>
                <c:pt idx="217">
                  <c:v>1121</c:v>
                </c:pt>
                <c:pt idx="218">
                  <c:v>1122</c:v>
                </c:pt>
                <c:pt idx="219">
                  <c:v>1123</c:v>
                </c:pt>
                <c:pt idx="220">
                  <c:v>1124</c:v>
                </c:pt>
                <c:pt idx="221">
                  <c:v>1125</c:v>
                </c:pt>
                <c:pt idx="222">
                  <c:v>1126</c:v>
                </c:pt>
                <c:pt idx="223">
                  <c:v>1127</c:v>
                </c:pt>
                <c:pt idx="224">
                  <c:v>1128</c:v>
                </c:pt>
                <c:pt idx="225">
                  <c:v>1129</c:v>
                </c:pt>
                <c:pt idx="226">
                  <c:v>1130</c:v>
                </c:pt>
                <c:pt idx="227">
                  <c:v>1131</c:v>
                </c:pt>
                <c:pt idx="228">
                  <c:v>1132</c:v>
                </c:pt>
                <c:pt idx="229">
                  <c:v>1133</c:v>
                </c:pt>
                <c:pt idx="230">
                  <c:v>1134</c:v>
                </c:pt>
                <c:pt idx="231">
                  <c:v>1135</c:v>
                </c:pt>
                <c:pt idx="232">
                  <c:v>1136</c:v>
                </c:pt>
                <c:pt idx="233">
                  <c:v>1137</c:v>
                </c:pt>
                <c:pt idx="234">
                  <c:v>1138</c:v>
                </c:pt>
                <c:pt idx="235">
                  <c:v>1139</c:v>
                </c:pt>
                <c:pt idx="236">
                  <c:v>1140</c:v>
                </c:pt>
                <c:pt idx="237">
                  <c:v>1141</c:v>
                </c:pt>
                <c:pt idx="238">
                  <c:v>1142</c:v>
                </c:pt>
                <c:pt idx="239">
                  <c:v>1143</c:v>
                </c:pt>
                <c:pt idx="240">
                  <c:v>1144</c:v>
                </c:pt>
                <c:pt idx="241">
                  <c:v>1145</c:v>
                </c:pt>
                <c:pt idx="242">
                  <c:v>1146</c:v>
                </c:pt>
                <c:pt idx="243">
                  <c:v>1147</c:v>
                </c:pt>
                <c:pt idx="244">
                  <c:v>1148</c:v>
                </c:pt>
                <c:pt idx="245">
                  <c:v>1149</c:v>
                </c:pt>
                <c:pt idx="246">
                  <c:v>1150</c:v>
                </c:pt>
                <c:pt idx="247">
                  <c:v>1151</c:v>
                </c:pt>
                <c:pt idx="248">
                  <c:v>1152</c:v>
                </c:pt>
                <c:pt idx="249">
                  <c:v>1153</c:v>
                </c:pt>
                <c:pt idx="250">
                  <c:v>1154</c:v>
                </c:pt>
                <c:pt idx="251">
                  <c:v>1155</c:v>
                </c:pt>
                <c:pt idx="252">
                  <c:v>1156</c:v>
                </c:pt>
                <c:pt idx="253">
                  <c:v>1157</c:v>
                </c:pt>
                <c:pt idx="254">
                  <c:v>1158</c:v>
                </c:pt>
                <c:pt idx="255">
                  <c:v>1159</c:v>
                </c:pt>
                <c:pt idx="256">
                  <c:v>1160</c:v>
                </c:pt>
                <c:pt idx="257">
                  <c:v>1161</c:v>
                </c:pt>
                <c:pt idx="258">
                  <c:v>1162</c:v>
                </c:pt>
                <c:pt idx="259">
                  <c:v>1163</c:v>
                </c:pt>
                <c:pt idx="260">
                  <c:v>1164</c:v>
                </c:pt>
                <c:pt idx="261">
                  <c:v>1165</c:v>
                </c:pt>
                <c:pt idx="262">
                  <c:v>1166</c:v>
                </c:pt>
                <c:pt idx="263">
                  <c:v>1167</c:v>
                </c:pt>
                <c:pt idx="264">
                  <c:v>1168</c:v>
                </c:pt>
                <c:pt idx="265">
                  <c:v>1169</c:v>
                </c:pt>
                <c:pt idx="266">
                  <c:v>1170</c:v>
                </c:pt>
                <c:pt idx="267">
                  <c:v>1171</c:v>
                </c:pt>
                <c:pt idx="268">
                  <c:v>1172</c:v>
                </c:pt>
                <c:pt idx="269">
                  <c:v>1173</c:v>
                </c:pt>
                <c:pt idx="270">
                  <c:v>1174</c:v>
                </c:pt>
                <c:pt idx="271">
                  <c:v>1175</c:v>
                </c:pt>
                <c:pt idx="272">
                  <c:v>1176</c:v>
                </c:pt>
                <c:pt idx="273">
                  <c:v>1177</c:v>
                </c:pt>
                <c:pt idx="274">
                  <c:v>1178</c:v>
                </c:pt>
                <c:pt idx="275">
                  <c:v>1179</c:v>
                </c:pt>
                <c:pt idx="276">
                  <c:v>1180</c:v>
                </c:pt>
                <c:pt idx="277">
                  <c:v>1181</c:v>
                </c:pt>
                <c:pt idx="278">
                  <c:v>1182</c:v>
                </c:pt>
                <c:pt idx="279">
                  <c:v>1183</c:v>
                </c:pt>
                <c:pt idx="280">
                  <c:v>1184</c:v>
                </c:pt>
                <c:pt idx="281">
                  <c:v>1185</c:v>
                </c:pt>
                <c:pt idx="282">
                  <c:v>1186</c:v>
                </c:pt>
                <c:pt idx="283">
                  <c:v>1187</c:v>
                </c:pt>
                <c:pt idx="284">
                  <c:v>1188</c:v>
                </c:pt>
                <c:pt idx="285">
                  <c:v>1189</c:v>
                </c:pt>
                <c:pt idx="286">
                  <c:v>1190</c:v>
                </c:pt>
                <c:pt idx="287">
                  <c:v>1191</c:v>
                </c:pt>
                <c:pt idx="288">
                  <c:v>1192</c:v>
                </c:pt>
                <c:pt idx="289">
                  <c:v>1193</c:v>
                </c:pt>
                <c:pt idx="290">
                  <c:v>1194</c:v>
                </c:pt>
                <c:pt idx="291">
                  <c:v>1195</c:v>
                </c:pt>
                <c:pt idx="292">
                  <c:v>1196</c:v>
                </c:pt>
                <c:pt idx="293">
                  <c:v>1197</c:v>
                </c:pt>
                <c:pt idx="294">
                  <c:v>1198</c:v>
                </c:pt>
                <c:pt idx="295">
                  <c:v>1199</c:v>
                </c:pt>
                <c:pt idx="296">
                  <c:v>1200</c:v>
                </c:pt>
                <c:pt idx="297">
                  <c:v>1201</c:v>
                </c:pt>
                <c:pt idx="298">
                  <c:v>1202</c:v>
                </c:pt>
                <c:pt idx="299">
                  <c:v>1203</c:v>
                </c:pt>
                <c:pt idx="300">
                  <c:v>1204</c:v>
                </c:pt>
                <c:pt idx="301">
                  <c:v>1205</c:v>
                </c:pt>
                <c:pt idx="302">
                  <c:v>1206</c:v>
                </c:pt>
                <c:pt idx="303">
                  <c:v>1207</c:v>
                </c:pt>
                <c:pt idx="304">
                  <c:v>1208</c:v>
                </c:pt>
                <c:pt idx="305">
                  <c:v>1209</c:v>
                </c:pt>
                <c:pt idx="306">
                  <c:v>1210</c:v>
                </c:pt>
                <c:pt idx="307">
                  <c:v>1211</c:v>
                </c:pt>
                <c:pt idx="308">
                  <c:v>1212</c:v>
                </c:pt>
                <c:pt idx="309">
                  <c:v>1213</c:v>
                </c:pt>
                <c:pt idx="310">
                  <c:v>1214</c:v>
                </c:pt>
                <c:pt idx="311">
                  <c:v>1215</c:v>
                </c:pt>
                <c:pt idx="312">
                  <c:v>1216</c:v>
                </c:pt>
                <c:pt idx="313">
                  <c:v>1217</c:v>
                </c:pt>
                <c:pt idx="314">
                  <c:v>1218</c:v>
                </c:pt>
                <c:pt idx="315">
                  <c:v>1219</c:v>
                </c:pt>
                <c:pt idx="316">
                  <c:v>1220</c:v>
                </c:pt>
                <c:pt idx="317">
                  <c:v>1221</c:v>
                </c:pt>
                <c:pt idx="318">
                  <c:v>1222</c:v>
                </c:pt>
                <c:pt idx="319">
                  <c:v>1223</c:v>
                </c:pt>
                <c:pt idx="320">
                  <c:v>1224</c:v>
                </c:pt>
                <c:pt idx="321">
                  <c:v>1225</c:v>
                </c:pt>
                <c:pt idx="322">
                  <c:v>1226</c:v>
                </c:pt>
                <c:pt idx="323">
                  <c:v>1227</c:v>
                </c:pt>
                <c:pt idx="324">
                  <c:v>1228</c:v>
                </c:pt>
                <c:pt idx="325">
                  <c:v>1229</c:v>
                </c:pt>
                <c:pt idx="326">
                  <c:v>1230</c:v>
                </c:pt>
                <c:pt idx="327">
                  <c:v>1231</c:v>
                </c:pt>
                <c:pt idx="328">
                  <c:v>1232</c:v>
                </c:pt>
                <c:pt idx="329">
                  <c:v>1233</c:v>
                </c:pt>
                <c:pt idx="330">
                  <c:v>1234</c:v>
                </c:pt>
                <c:pt idx="331">
                  <c:v>1235</c:v>
                </c:pt>
                <c:pt idx="332">
                  <c:v>1236</c:v>
                </c:pt>
                <c:pt idx="333">
                  <c:v>1237</c:v>
                </c:pt>
                <c:pt idx="334">
                  <c:v>1238</c:v>
                </c:pt>
                <c:pt idx="335">
                  <c:v>1239</c:v>
                </c:pt>
                <c:pt idx="336">
                  <c:v>1240</c:v>
                </c:pt>
                <c:pt idx="337">
                  <c:v>1241</c:v>
                </c:pt>
                <c:pt idx="338">
                  <c:v>1242</c:v>
                </c:pt>
                <c:pt idx="339">
                  <c:v>1243</c:v>
                </c:pt>
                <c:pt idx="340">
                  <c:v>1244</c:v>
                </c:pt>
                <c:pt idx="341">
                  <c:v>1245</c:v>
                </c:pt>
                <c:pt idx="342">
                  <c:v>1246</c:v>
                </c:pt>
                <c:pt idx="343">
                  <c:v>1247</c:v>
                </c:pt>
                <c:pt idx="344">
                  <c:v>1248</c:v>
                </c:pt>
                <c:pt idx="345">
                  <c:v>1249</c:v>
                </c:pt>
                <c:pt idx="346">
                  <c:v>1250</c:v>
                </c:pt>
                <c:pt idx="347">
                  <c:v>1251</c:v>
                </c:pt>
                <c:pt idx="348">
                  <c:v>1252</c:v>
                </c:pt>
                <c:pt idx="349">
                  <c:v>1253</c:v>
                </c:pt>
                <c:pt idx="350">
                  <c:v>1254</c:v>
                </c:pt>
                <c:pt idx="351">
                  <c:v>1255</c:v>
                </c:pt>
                <c:pt idx="352">
                  <c:v>1256</c:v>
                </c:pt>
                <c:pt idx="353">
                  <c:v>1257</c:v>
                </c:pt>
                <c:pt idx="354">
                  <c:v>1258</c:v>
                </c:pt>
                <c:pt idx="355">
                  <c:v>1259</c:v>
                </c:pt>
                <c:pt idx="356">
                  <c:v>1260</c:v>
                </c:pt>
                <c:pt idx="357">
                  <c:v>1261</c:v>
                </c:pt>
                <c:pt idx="358">
                  <c:v>1262</c:v>
                </c:pt>
                <c:pt idx="359">
                  <c:v>1263</c:v>
                </c:pt>
                <c:pt idx="360">
                  <c:v>1264</c:v>
                </c:pt>
                <c:pt idx="361">
                  <c:v>1265</c:v>
                </c:pt>
                <c:pt idx="362">
                  <c:v>1266</c:v>
                </c:pt>
                <c:pt idx="363">
                  <c:v>1267</c:v>
                </c:pt>
                <c:pt idx="364">
                  <c:v>1268</c:v>
                </c:pt>
                <c:pt idx="365">
                  <c:v>1269</c:v>
                </c:pt>
                <c:pt idx="366">
                  <c:v>1270</c:v>
                </c:pt>
                <c:pt idx="367">
                  <c:v>1271</c:v>
                </c:pt>
                <c:pt idx="368">
                  <c:v>1272</c:v>
                </c:pt>
                <c:pt idx="369">
                  <c:v>1273</c:v>
                </c:pt>
                <c:pt idx="370">
                  <c:v>1274</c:v>
                </c:pt>
                <c:pt idx="371">
                  <c:v>1275</c:v>
                </c:pt>
                <c:pt idx="372">
                  <c:v>1276</c:v>
                </c:pt>
                <c:pt idx="373">
                  <c:v>1277</c:v>
                </c:pt>
                <c:pt idx="374">
                  <c:v>1278</c:v>
                </c:pt>
                <c:pt idx="375">
                  <c:v>1279</c:v>
                </c:pt>
                <c:pt idx="376">
                  <c:v>1280</c:v>
                </c:pt>
                <c:pt idx="377">
                  <c:v>1281</c:v>
                </c:pt>
                <c:pt idx="378">
                  <c:v>1282</c:v>
                </c:pt>
                <c:pt idx="379">
                  <c:v>1283</c:v>
                </c:pt>
                <c:pt idx="380">
                  <c:v>1284</c:v>
                </c:pt>
                <c:pt idx="381">
                  <c:v>1285</c:v>
                </c:pt>
                <c:pt idx="382">
                  <c:v>1286</c:v>
                </c:pt>
                <c:pt idx="383">
                  <c:v>1287</c:v>
                </c:pt>
                <c:pt idx="384">
                  <c:v>1288</c:v>
                </c:pt>
                <c:pt idx="385">
                  <c:v>1289</c:v>
                </c:pt>
                <c:pt idx="386">
                  <c:v>1290</c:v>
                </c:pt>
                <c:pt idx="387">
                  <c:v>1291</c:v>
                </c:pt>
                <c:pt idx="388">
                  <c:v>1292</c:v>
                </c:pt>
                <c:pt idx="389">
                  <c:v>1293</c:v>
                </c:pt>
                <c:pt idx="390">
                  <c:v>1294</c:v>
                </c:pt>
                <c:pt idx="391">
                  <c:v>1295</c:v>
                </c:pt>
                <c:pt idx="392">
                  <c:v>1296</c:v>
                </c:pt>
                <c:pt idx="393">
                  <c:v>1297</c:v>
                </c:pt>
                <c:pt idx="394">
                  <c:v>1298</c:v>
                </c:pt>
                <c:pt idx="395">
                  <c:v>1299</c:v>
                </c:pt>
                <c:pt idx="396">
                  <c:v>1300</c:v>
                </c:pt>
                <c:pt idx="397">
                  <c:v>1301</c:v>
                </c:pt>
                <c:pt idx="398">
                  <c:v>1302</c:v>
                </c:pt>
                <c:pt idx="399">
                  <c:v>1303</c:v>
                </c:pt>
                <c:pt idx="400">
                  <c:v>1304</c:v>
                </c:pt>
                <c:pt idx="401">
                  <c:v>1305</c:v>
                </c:pt>
                <c:pt idx="402">
                  <c:v>1306</c:v>
                </c:pt>
                <c:pt idx="403">
                  <c:v>1307</c:v>
                </c:pt>
                <c:pt idx="404">
                  <c:v>1308</c:v>
                </c:pt>
                <c:pt idx="405">
                  <c:v>1309</c:v>
                </c:pt>
                <c:pt idx="406">
                  <c:v>1310</c:v>
                </c:pt>
                <c:pt idx="407">
                  <c:v>1311</c:v>
                </c:pt>
                <c:pt idx="408">
                  <c:v>1312</c:v>
                </c:pt>
                <c:pt idx="409">
                  <c:v>1313</c:v>
                </c:pt>
                <c:pt idx="410">
                  <c:v>1314</c:v>
                </c:pt>
                <c:pt idx="411">
                  <c:v>1315</c:v>
                </c:pt>
                <c:pt idx="412">
                  <c:v>1316</c:v>
                </c:pt>
                <c:pt idx="413">
                  <c:v>1317</c:v>
                </c:pt>
                <c:pt idx="414">
                  <c:v>1318</c:v>
                </c:pt>
                <c:pt idx="415">
                  <c:v>1319</c:v>
                </c:pt>
                <c:pt idx="416">
                  <c:v>1320</c:v>
                </c:pt>
                <c:pt idx="417">
                  <c:v>1321</c:v>
                </c:pt>
                <c:pt idx="418">
                  <c:v>1322</c:v>
                </c:pt>
                <c:pt idx="419">
                  <c:v>1323</c:v>
                </c:pt>
                <c:pt idx="420">
                  <c:v>1324</c:v>
                </c:pt>
                <c:pt idx="421">
                  <c:v>1325</c:v>
                </c:pt>
                <c:pt idx="422">
                  <c:v>1326</c:v>
                </c:pt>
                <c:pt idx="423">
                  <c:v>1327</c:v>
                </c:pt>
                <c:pt idx="424">
                  <c:v>1328</c:v>
                </c:pt>
                <c:pt idx="425">
                  <c:v>1329</c:v>
                </c:pt>
                <c:pt idx="426">
                  <c:v>1330</c:v>
                </c:pt>
                <c:pt idx="427">
                  <c:v>1331</c:v>
                </c:pt>
                <c:pt idx="428">
                  <c:v>1332</c:v>
                </c:pt>
                <c:pt idx="429">
                  <c:v>1333</c:v>
                </c:pt>
                <c:pt idx="430">
                  <c:v>1334</c:v>
                </c:pt>
                <c:pt idx="431">
                  <c:v>1335</c:v>
                </c:pt>
                <c:pt idx="432">
                  <c:v>1336</c:v>
                </c:pt>
                <c:pt idx="433">
                  <c:v>1337</c:v>
                </c:pt>
                <c:pt idx="434">
                  <c:v>1338</c:v>
                </c:pt>
                <c:pt idx="435">
                  <c:v>1339</c:v>
                </c:pt>
                <c:pt idx="436">
                  <c:v>1340</c:v>
                </c:pt>
                <c:pt idx="437">
                  <c:v>1341</c:v>
                </c:pt>
                <c:pt idx="438">
                  <c:v>1342</c:v>
                </c:pt>
                <c:pt idx="439">
                  <c:v>1343</c:v>
                </c:pt>
                <c:pt idx="440">
                  <c:v>1344</c:v>
                </c:pt>
                <c:pt idx="441">
                  <c:v>1345</c:v>
                </c:pt>
                <c:pt idx="442">
                  <c:v>1346</c:v>
                </c:pt>
                <c:pt idx="443">
                  <c:v>1347</c:v>
                </c:pt>
                <c:pt idx="444">
                  <c:v>1348</c:v>
                </c:pt>
                <c:pt idx="445">
                  <c:v>1349</c:v>
                </c:pt>
                <c:pt idx="446">
                  <c:v>1350</c:v>
                </c:pt>
                <c:pt idx="447">
                  <c:v>1351</c:v>
                </c:pt>
                <c:pt idx="448">
                  <c:v>1352</c:v>
                </c:pt>
                <c:pt idx="449">
                  <c:v>1353</c:v>
                </c:pt>
                <c:pt idx="450">
                  <c:v>1354</c:v>
                </c:pt>
                <c:pt idx="451">
                  <c:v>1355</c:v>
                </c:pt>
                <c:pt idx="452">
                  <c:v>1356</c:v>
                </c:pt>
                <c:pt idx="453">
                  <c:v>1357</c:v>
                </c:pt>
                <c:pt idx="454">
                  <c:v>1358</c:v>
                </c:pt>
                <c:pt idx="455">
                  <c:v>1359</c:v>
                </c:pt>
                <c:pt idx="456">
                  <c:v>1360</c:v>
                </c:pt>
                <c:pt idx="457">
                  <c:v>1361</c:v>
                </c:pt>
                <c:pt idx="458">
                  <c:v>1362</c:v>
                </c:pt>
                <c:pt idx="459">
                  <c:v>1363</c:v>
                </c:pt>
                <c:pt idx="460">
                  <c:v>1364</c:v>
                </c:pt>
                <c:pt idx="461">
                  <c:v>1365</c:v>
                </c:pt>
                <c:pt idx="462">
                  <c:v>1366</c:v>
                </c:pt>
                <c:pt idx="463">
                  <c:v>1367</c:v>
                </c:pt>
                <c:pt idx="464">
                  <c:v>1368</c:v>
                </c:pt>
                <c:pt idx="465">
                  <c:v>1369</c:v>
                </c:pt>
                <c:pt idx="466">
                  <c:v>1370</c:v>
                </c:pt>
                <c:pt idx="467">
                  <c:v>1371</c:v>
                </c:pt>
                <c:pt idx="468">
                  <c:v>1372</c:v>
                </c:pt>
                <c:pt idx="469">
                  <c:v>1373</c:v>
                </c:pt>
                <c:pt idx="470">
                  <c:v>1374</c:v>
                </c:pt>
                <c:pt idx="471">
                  <c:v>1375</c:v>
                </c:pt>
                <c:pt idx="472">
                  <c:v>1376</c:v>
                </c:pt>
                <c:pt idx="473">
                  <c:v>1377</c:v>
                </c:pt>
                <c:pt idx="474">
                  <c:v>1378</c:v>
                </c:pt>
                <c:pt idx="475">
                  <c:v>1379</c:v>
                </c:pt>
                <c:pt idx="476">
                  <c:v>1380</c:v>
                </c:pt>
                <c:pt idx="477">
                  <c:v>1381</c:v>
                </c:pt>
                <c:pt idx="478">
                  <c:v>1382</c:v>
                </c:pt>
                <c:pt idx="479">
                  <c:v>1383</c:v>
                </c:pt>
                <c:pt idx="480">
                  <c:v>1384</c:v>
                </c:pt>
                <c:pt idx="481">
                  <c:v>1385</c:v>
                </c:pt>
                <c:pt idx="482">
                  <c:v>1386</c:v>
                </c:pt>
                <c:pt idx="483">
                  <c:v>1387</c:v>
                </c:pt>
                <c:pt idx="484">
                  <c:v>1388</c:v>
                </c:pt>
                <c:pt idx="485">
                  <c:v>1389</c:v>
                </c:pt>
                <c:pt idx="486">
                  <c:v>1390</c:v>
                </c:pt>
                <c:pt idx="487">
                  <c:v>1391</c:v>
                </c:pt>
                <c:pt idx="488">
                  <c:v>1392</c:v>
                </c:pt>
                <c:pt idx="489">
                  <c:v>1393</c:v>
                </c:pt>
                <c:pt idx="490">
                  <c:v>1394</c:v>
                </c:pt>
                <c:pt idx="491">
                  <c:v>1395</c:v>
                </c:pt>
                <c:pt idx="492">
                  <c:v>1396</c:v>
                </c:pt>
                <c:pt idx="493">
                  <c:v>1397</c:v>
                </c:pt>
                <c:pt idx="494">
                  <c:v>1398</c:v>
                </c:pt>
                <c:pt idx="495">
                  <c:v>1399</c:v>
                </c:pt>
                <c:pt idx="496">
                  <c:v>1400</c:v>
                </c:pt>
                <c:pt idx="497">
                  <c:v>1401</c:v>
                </c:pt>
                <c:pt idx="498">
                  <c:v>1402</c:v>
                </c:pt>
                <c:pt idx="499">
                  <c:v>1403</c:v>
                </c:pt>
                <c:pt idx="500">
                  <c:v>1404</c:v>
                </c:pt>
                <c:pt idx="501">
                  <c:v>1405</c:v>
                </c:pt>
                <c:pt idx="502">
                  <c:v>1406</c:v>
                </c:pt>
                <c:pt idx="503">
                  <c:v>1407</c:v>
                </c:pt>
                <c:pt idx="504">
                  <c:v>1408</c:v>
                </c:pt>
                <c:pt idx="505">
                  <c:v>1409</c:v>
                </c:pt>
                <c:pt idx="506">
                  <c:v>1410</c:v>
                </c:pt>
                <c:pt idx="507">
                  <c:v>1411</c:v>
                </c:pt>
                <c:pt idx="508">
                  <c:v>1412</c:v>
                </c:pt>
                <c:pt idx="509">
                  <c:v>1413</c:v>
                </c:pt>
                <c:pt idx="510">
                  <c:v>1414</c:v>
                </c:pt>
                <c:pt idx="511">
                  <c:v>1415</c:v>
                </c:pt>
                <c:pt idx="512">
                  <c:v>1416</c:v>
                </c:pt>
                <c:pt idx="513">
                  <c:v>1417</c:v>
                </c:pt>
                <c:pt idx="514">
                  <c:v>1418</c:v>
                </c:pt>
                <c:pt idx="515">
                  <c:v>1419</c:v>
                </c:pt>
                <c:pt idx="516">
                  <c:v>1420</c:v>
                </c:pt>
                <c:pt idx="517">
                  <c:v>1421</c:v>
                </c:pt>
                <c:pt idx="518">
                  <c:v>1422</c:v>
                </c:pt>
                <c:pt idx="519">
                  <c:v>1423</c:v>
                </c:pt>
                <c:pt idx="520">
                  <c:v>1424</c:v>
                </c:pt>
                <c:pt idx="521">
                  <c:v>1425</c:v>
                </c:pt>
                <c:pt idx="522">
                  <c:v>1426</c:v>
                </c:pt>
                <c:pt idx="523">
                  <c:v>1427</c:v>
                </c:pt>
                <c:pt idx="524">
                  <c:v>1428</c:v>
                </c:pt>
                <c:pt idx="525">
                  <c:v>1429</c:v>
                </c:pt>
                <c:pt idx="526">
                  <c:v>1430</c:v>
                </c:pt>
                <c:pt idx="527">
                  <c:v>1431</c:v>
                </c:pt>
                <c:pt idx="528">
                  <c:v>1432</c:v>
                </c:pt>
                <c:pt idx="529">
                  <c:v>1433</c:v>
                </c:pt>
                <c:pt idx="530">
                  <c:v>1434</c:v>
                </c:pt>
                <c:pt idx="531">
                  <c:v>1435</c:v>
                </c:pt>
                <c:pt idx="532">
                  <c:v>1436</c:v>
                </c:pt>
                <c:pt idx="533">
                  <c:v>1437</c:v>
                </c:pt>
                <c:pt idx="534">
                  <c:v>1438</c:v>
                </c:pt>
                <c:pt idx="535">
                  <c:v>1439</c:v>
                </c:pt>
                <c:pt idx="536">
                  <c:v>1440</c:v>
                </c:pt>
                <c:pt idx="537">
                  <c:v>1441</c:v>
                </c:pt>
                <c:pt idx="538">
                  <c:v>1442</c:v>
                </c:pt>
                <c:pt idx="539">
                  <c:v>1443</c:v>
                </c:pt>
                <c:pt idx="540">
                  <c:v>1444</c:v>
                </c:pt>
                <c:pt idx="541">
                  <c:v>1445</c:v>
                </c:pt>
                <c:pt idx="542">
                  <c:v>1446</c:v>
                </c:pt>
                <c:pt idx="543">
                  <c:v>1447</c:v>
                </c:pt>
                <c:pt idx="544">
                  <c:v>1448</c:v>
                </c:pt>
                <c:pt idx="545">
                  <c:v>1449</c:v>
                </c:pt>
                <c:pt idx="546">
                  <c:v>1450</c:v>
                </c:pt>
                <c:pt idx="547">
                  <c:v>1451</c:v>
                </c:pt>
                <c:pt idx="548">
                  <c:v>1452</c:v>
                </c:pt>
                <c:pt idx="549">
                  <c:v>1453</c:v>
                </c:pt>
                <c:pt idx="550">
                  <c:v>1454</c:v>
                </c:pt>
                <c:pt idx="551">
                  <c:v>1455</c:v>
                </c:pt>
                <c:pt idx="552">
                  <c:v>1456</c:v>
                </c:pt>
                <c:pt idx="553">
                  <c:v>1457</c:v>
                </c:pt>
                <c:pt idx="554">
                  <c:v>1458</c:v>
                </c:pt>
                <c:pt idx="555">
                  <c:v>1459</c:v>
                </c:pt>
                <c:pt idx="556">
                  <c:v>1460</c:v>
                </c:pt>
                <c:pt idx="557">
                  <c:v>1461</c:v>
                </c:pt>
                <c:pt idx="558">
                  <c:v>1462</c:v>
                </c:pt>
                <c:pt idx="559">
                  <c:v>1463</c:v>
                </c:pt>
                <c:pt idx="560">
                  <c:v>1464</c:v>
                </c:pt>
                <c:pt idx="561">
                  <c:v>1465</c:v>
                </c:pt>
                <c:pt idx="562">
                  <c:v>1466</c:v>
                </c:pt>
                <c:pt idx="563">
                  <c:v>1467</c:v>
                </c:pt>
                <c:pt idx="564">
                  <c:v>1468</c:v>
                </c:pt>
                <c:pt idx="565">
                  <c:v>1469</c:v>
                </c:pt>
                <c:pt idx="566">
                  <c:v>1470</c:v>
                </c:pt>
                <c:pt idx="567">
                  <c:v>1471</c:v>
                </c:pt>
                <c:pt idx="568">
                  <c:v>1472</c:v>
                </c:pt>
                <c:pt idx="569">
                  <c:v>1473</c:v>
                </c:pt>
                <c:pt idx="570">
                  <c:v>1474</c:v>
                </c:pt>
                <c:pt idx="571">
                  <c:v>1475</c:v>
                </c:pt>
                <c:pt idx="572">
                  <c:v>1476</c:v>
                </c:pt>
                <c:pt idx="573">
                  <c:v>1477</c:v>
                </c:pt>
                <c:pt idx="574">
                  <c:v>1478</c:v>
                </c:pt>
                <c:pt idx="575">
                  <c:v>1479</c:v>
                </c:pt>
                <c:pt idx="576">
                  <c:v>1480</c:v>
                </c:pt>
                <c:pt idx="577">
                  <c:v>1481</c:v>
                </c:pt>
                <c:pt idx="578">
                  <c:v>1482</c:v>
                </c:pt>
                <c:pt idx="579">
                  <c:v>1483</c:v>
                </c:pt>
                <c:pt idx="580">
                  <c:v>1484</c:v>
                </c:pt>
                <c:pt idx="581">
                  <c:v>1485</c:v>
                </c:pt>
                <c:pt idx="582">
                  <c:v>1486</c:v>
                </c:pt>
                <c:pt idx="583">
                  <c:v>1487</c:v>
                </c:pt>
                <c:pt idx="584">
                  <c:v>1488</c:v>
                </c:pt>
                <c:pt idx="585">
                  <c:v>1489</c:v>
                </c:pt>
                <c:pt idx="586">
                  <c:v>1490</c:v>
                </c:pt>
                <c:pt idx="587">
                  <c:v>1491</c:v>
                </c:pt>
                <c:pt idx="588">
                  <c:v>1492</c:v>
                </c:pt>
                <c:pt idx="589">
                  <c:v>1493</c:v>
                </c:pt>
                <c:pt idx="590">
                  <c:v>1494</c:v>
                </c:pt>
                <c:pt idx="591">
                  <c:v>1495</c:v>
                </c:pt>
                <c:pt idx="592">
                  <c:v>1496</c:v>
                </c:pt>
                <c:pt idx="593">
                  <c:v>1497</c:v>
                </c:pt>
                <c:pt idx="594">
                  <c:v>1498</c:v>
                </c:pt>
                <c:pt idx="595">
                  <c:v>1499</c:v>
                </c:pt>
                <c:pt idx="596">
                  <c:v>1500</c:v>
                </c:pt>
                <c:pt idx="597">
                  <c:v>1501</c:v>
                </c:pt>
                <c:pt idx="598">
                  <c:v>1502</c:v>
                </c:pt>
                <c:pt idx="599">
                  <c:v>1503</c:v>
                </c:pt>
                <c:pt idx="600">
                  <c:v>1504</c:v>
                </c:pt>
                <c:pt idx="601">
                  <c:v>1505</c:v>
                </c:pt>
                <c:pt idx="602">
                  <c:v>1506</c:v>
                </c:pt>
                <c:pt idx="603">
                  <c:v>1507</c:v>
                </c:pt>
                <c:pt idx="604">
                  <c:v>1508</c:v>
                </c:pt>
                <c:pt idx="605">
                  <c:v>1509</c:v>
                </c:pt>
                <c:pt idx="606">
                  <c:v>1510</c:v>
                </c:pt>
                <c:pt idx="607">
                  <c:v>1511</c:v>
                </c:pt>
                <c:pt idx="608">
                  <c:v>1512</c:v>
                </c:pt>
                <c:pt idx="609">
                  <c:v>1513</c:v>
                </c:pt>
                <c:pt idx="610">
                  <c:v>1514</c:v>
                </c:pt>
                <c:pt idx="611">
                  <c:v>1515</c:v>
                </c:pt>
                <c:pt idx="612">
                  <c:v>1516</c:v>
                </c:pt>
                <c:pt idx="613">
                  <c:v>1517</c:v>
                </c:pt>
                <c:pt idx="614">
                  <c:v>1518</c:v>
                </c:pt>
                <c:pt idx="615">
                  <c:v>1519</c:v>
                </c:pt>
                <c:pt idx="616">
                  <c:v>1520</c:v>
                </c:pt>
                <c:pt idx="617">
                  <c:v>1521</c:v>
                </c:pt>
                <c:pt idx="618">
                  <c:v>1522</c:v>
                </c:pt>
                <c:pt idx="619">
                  <c:v>1523</c:v>
                </c:pt>
                <c:pt idx="620">
                  <c:v>1524</c:v>
                </c:pt>
                <c:pt idx="621">
                  <c:v>1525</c:v>
                </c:pt>
                <c:pt idx="622">
                  <c:v>1526</c:v>
                </c:pt>
                <c:pt idx="623">
                  <c:v>1527</c:v>
                </c:pt>
                <c:pt idx="624">
                  <c:v>1528</c:v>
                </c:pt>
                <c:pt idx="625">
                  <c:v>1529</c:v>
                </c:pt>
                <c:pt idx="626">
                  <c:v>1530</c:v>
                </c:pt>
                <c:pt idx="627">
                  <c:v>1531</c:v>
                </c:pt>
                <c:pt idx="628">
                  <c:v>1532</c:v>
                </c:pt>
                <c:pt idx="629">
                  <c:v>1533</c:v>
                </c:pt>
                <c:pt idx="630">
                  <c:v>1534</c:v>
                </c:pt>
                <c:pt idx="631">
                  <c:v>1535</c:v>
                </c:pt>
                <c:pt idx="632">
                  <c:v>1536</c:v>
                </c:pt>
                <c:pt idx="633">
                  <c:v>1537</c:v>
                </c:pt>
                <c:pt idx="634">
                  <c:v>1538</c:v>
                </c:pt>
                <c:pt idx="635">
                  <c:v>1539</c:v>
                </c:pt>
                <c:pt idx="636">
                  <c:v>1540</c:v>
                </c:pt>
                <c:pt idx="637">
                  <c:v>1541</c:v>
                </c:pt>
                <c:pt idx="638">
                  <c:v>1542</c:v>
                </c:pt>
                <c:pt idx="639">
                  <c:v>1543</c:v>
                </c:pt>
                <c:pt idx="640">
                  <c:v>1544</c:v>
                </c:pt>
                <c:pt idx="641">
                  <c:v>1545</c:v>
                </c:pt>
                <c:pt idx="642">
                  <c:v>1546</c:v>
                </c:pt>
                <c:pt idx="643">
                  <c:v>1547</c:v>
                </c:pt>
                <c:pt idx="644">
                  <c:v>1548</c:v>
                </c:pt>
                <c:pt idx="645">
                  <c:v>1549</c:v>
                </c:pt>
                <c:pt idx="646">
                  <c:v>1550</c:v>
                </c:pt>
                <c:pt idx="647">
                  <c:v>1551</c:v>
                </c:pt>
                <c:pt idx="648">
                  <c:v>1552</c:v>
                </c:pt>
                <c:pt idx="649">
                  <c:v>1553</c:v>
                </c:pt>
                <c:pt idx="650">
                  <c:v>1554</c:v>
                </c:pt>
                <c:pt idx="651">
                  <c:v>1555</c:v>
                </c:pt>
                <c:pt idx="652">
                  <c:v>1556</c:v>
                </c:pt>
                <c:pt idx="653">
                  <c:v>1557</c:v>
                </c:pt>
                <c:pt idx="654">
                  <c:v>1558</c:v>
                </c:pt>
                <c:pt idx="655">
                  <c:v>1559</c:v>
                </c:pt>
                <c:pt idx="656">
                  <c:v>1560</c:v>
                </c:pt>
                <c:pt idx="657">
                  <c:v>1561</c:v>
                </c:pt>
                <c:pt idx="658">
                  <c:v>1562</c:v>
                </c:pt>
                <c:pt idx="659">
                  <c:v>1563</c:v>
                </c:pt>
                <c:pt idx="660">
                  <c:v>1564</c:v>
                </c:pt>
                <c:pt idx="661">
                  <c:v>1565</c:v>
                </c:pt>
                <c:pt idx="662">
                  <c:v>1566</c:v>
                </c:pt>
                <c:pt idx="663">
                  <c:v>1567</c:v>
                </c:pt>
                <c:pt idx="664">
                  <c:v>1568</c:v>
                </c:pt>
                <c:pt idx="665">
                  <c:v>1569</c:v>
                </c:pt>
                <c:pt idx="666">
                  <c:v>1570</c:v>
                </c:pt>
                <c:pt idx="667">
                  <c:v>1571</c:v>
                </c:pt>
                <c:pt idx="668">
                  <c:v>1572</c:v>
                </c:pt>
                <c:pt idx="669">
                  <c:v>1573</c:v>
                </c:pt>
                <c:pt idx="670">
                  <c:v>1574</c:v>
                </c:pt>
                <c:pt idx="671">
                  <c:v>1575</c:v>
                </c:pt>
                <c:pt idx="672">
                  <c:v>1576</c:v>
                </c:pt>
                <c:pt idx="673">
                  <c:v>1577</c:v>
                </c:pt>
                <c:pt idx="674">
                  <c:v>1578</c:v>
                </c:pt>
                <c:pt idx="675">
                  <c:v>1579</c:v>
                </c:pt>
                <c:pt idx="676">
                  <c:v>1580</c:v>
                </c:pt>
                <c:pt idx="677">
                  <c:v>1581</c:v>
                </c:pt>
                <c:pt idx="678">
                  <c:v>1582</c:v>
                </c:pt>
                <c:pt idx="679">
                  <c:v>1583</c:v>
                </c:pt>
                <c:pt idx="680">
                  <c:v>1584</c:v>
                </c:pt>
                <c:pt idx="681">
                  <c:v>1585</c:v>
                </c:pt>
                <c:pt idx="682">
                  <c:v>1586</c:v>
                </c:pt>
                <c:pt idx="683">
                  <c:v>1587</c:v>
                </c:pt>
                <c:pt idx="684">
                  <c:v>1588</c:v>
                </c:pt>
                <c:pt idx="685">
                  <c:v>1589</c:v>
                </c:pt>
                <c:pt idx="686">
                  <c:v>1590</c:v>
                </c:pt>
                <c:pt idx="687">
                  <c:v>1591</c:v>
                </c:pt>
                <c:pt idx="688">
                  <c:v>1592</c:v>
                </c:pt>
                <c:pt idx="689">
                  <c:v>1593</c:v>
                </c:pt>
                <c:pt idx="690">
                  <c:v>1594</c:v>
                </c:pt>
                <c:pt idx="691">
                  <c:v>1595</c:v>
                </c:pt>
                <c:pt idx="692">
                  <c:v>1596</c:v>
                </c:pt>
                <c:pt idx="693">
                  <c:v>1597</c:v>
                </c:pt>
                <c:pt idx="694">
                  <c:v>1598</c:v>
                </c:pt>
                <c:pt idx="695">
                  <c:v>1599</c:v>
                </c:pt>
                <c:pt idx="696">
                  <c:v>1600</c:v>
                </c:pt>
                <c:pt idx="697">
                  <c:v>1601</c:v>
                </c:pt>
                <c:pt idx="698">
                  <c:v>1602</c:v>
                </c:pt>
                <c:pt idx="699">
                  <c:v>1603</c:v>
                </c:pt>
                <c:pt idx="700">
                  <c:v>1604</c:v>
                </c:pt>
                <c:pt idx="701">
                  <c:v>1605</c:v>
                </c:pt>
                <c:pt idx="702">
                  <c:v>1606</c:v>
                </c:pt>
                <c:pt idx="703">
                  <c:v>1607</c:v>
                </c:pt>
                <c:pt idx="704">
                  <c:v>1608</c:v>
                </c:pt>
                <c:pt idx="705">
                  <c:v>1609</c:v>
                </c:pt>
                <c:pt idx="706">
                  <c:v>1610</c:v>
                </c:pt>
                <c:pt idx="707">
                  <c:v>1611</c:v>
                </c:pt>
                <c:pt idx="708">
                  <c:v>1612</c:v>
                </c:pt>
                <c:pt idx="709">
                  <c:v>1613</c:v>
                </c:pt>
                <c:pt idx="710">
                  <c:v>1614</c:v>
                </c:pt>
                <c:pt idx="711">
                  <c:v>1615</c:v>
                </c:pt>
                <c:pt idx="712">
                  <c:v>1616</c:v>
                </c:pt>
                <c:pt idx="713">
                  <c:v>1617</c:v>
                </c:pt>
                <c:pt idx="714">
                  <c:v>1618</c:v>
                </c:pt>
                <c:pt idx="715">
                  <c:v>1619</c:v>
                </c:pt>
                <c:pt idx="716">
                  <c:v>1620</c:v>
                </c:pt>
                <c:pt idx="717">
                  <c:v>1621</c:v>
                </c:pt>
                <c:pt idx="718">
                  <c:v>1622</c:v>
                </c:pt>
                <c:pt idx="719">
                  <c:v>1623</c:v>
                </c:pt>
                <c:pt idx="720">
                  <c:v>1624</c:v>
                </c:pt>
                <c:pt idx="721">
                  <c:v>1625</c:v>
                </c:pt>
                <c:pt idx="722">
                  <c:v>1626</c:v>
                </c:pt>
                <c:pt idx="723">
                  <c:v>1627</c:v>
                </c:pt>
                <c:pt idx="724">
                  <c:v>1628</c:v>
                </c:pt>
                <c:pt idx="725">
                  <c:v>1629</c:v>
                </c:pt>
                <c:pt idx="726">
                  <c:v>1630</c:v>
                </c:pt>
                <c:pt idx="727">
                  <c:v>1631</c:v>
                </c:pt>
                <c:pt idx="728">
                  <c:v>1632</c:v>
                </c:pt>
                <c:pt idx="729">
                  <c:v>1633</c:v>
                </c:pt>
                <c:pt idx="730">
                  <c:v>1634</c:v>
                </c:pt>
                <c:pt idx="731">
                  <c:v>1635</c:v>
                </c:pt>
                <c:pt idx="732">
                  <c:v>1636</c:v>
                </c:pt>
                <c:pt idx="733">
                  <c:v>1637</c:v>
                </c:pt>
                <c:pt idx="734">
                  <c:v>1638</c:v>
                </c:pt>
                <c:pt idx="735">
                  <c:v>1639</c:v>
                </c:pt>
                <c:pt idx="736">
                  <c:v>1640</c:v>
                </c:pt>
                <c:pt idx="737">
                  <c:v>1641</c:v>
                </c:pt>
                <c:pt idx="738">
                  <c:v>1642</c:v>
                </c:pt>
                <c:pt idx="739">
                  <c:v>1643</c:v>
                </c:pt>
                <c:pt idx="740">
                  <c:v>1644</c:v>
                </c:pt>
                <c:pt idx="741">
                  <c:v>1645</c:v>
                </c:pt>
                <c:pt idx="742">
                  <c:v>1646</c:v>
                </c:pt>
                <c:pt idx="743">
                  <c:v>1647</c:v>
                </c:pt>
                <c:pt idx="744">
                  <c:v>1648</c:v>
                </c:pt>
                <c:pt idx="745">
                  <c:v>1649</c:v>
                </c:pt>
                <c:pt idx="746">
                  <c:v>1650</c:v>
                </c:pt>
                <c:pt idx="747">
                  <c:v>1651</c:v>
                </c:pt>
                <c:pt idx="748">
                  <c:v>1652</c:v>
                </c:pt>
                <c:pt idx="749">
                  <c:v>1653</c:v>
                </c:pt>
                <c:pt idx="750">
                  <c:v>1654</c:v>
                </c:pt>
                <c:pt idx="751">
                  <c:v>1655</c:v>
                </c:pt>
                <c:pt idx="752">
                  <c:v>1656</c:v>
                </c:pt>
                <c:pt idx="753">
                  <c:v>1657</c:v>
                </c:pt>
                <c:pt idx="754">
                  <c:v>1658</c:v>
                </c:pt>
                <c:pt idx="755">
                  <c:v>1659</c:v>
                </c:pt>
                <c:pt idx="756">
                  <c:v>1660</c:v>
                </c:pt>
                <c:pt idx="757">
                  <c:v>1661</c:v>
                </c:pt>
                <c:pt idx="758">
                  <c:v>1662</c:v>
                </c:pt>
                <c:pt idx="759">
                  <c:v>1663</c:v>
                </c:pt>
                <c:pt idx="760">
                  <c:v>1664</c:v>
                </c:pt>
                <c:pt idx="761">
                  <c:v>1665</c:v>
                </c:pt>
                <c:pt idx="762">
                  <c:v>1666</c:v>
                </c:pt>
                <c:pt idx="763">
                  <c:v>1667</c:v>
                </c:pt>
                <c:pt idx="764">
                  <c:v>1668</c:v>
                </c:pt>
                <c:pt idx="765">
                  <c:v>1669</c:v>
                </c:pt>
                <c:pt idx="766">
                  <c:v>1670</c:v>
                </c:pt>
                <c:pt idx="767">
                  <c:v>1671</c:v>
                </c:pt>
                <c:pt idx="768">
                  <c:v>1672</c:v>
                </c:pt>
                <c:pt idx="769">
                  <c:v>1673</c:v>
                </c:pt>
                <c:pt idx="770">
                  <c:v>1674</c:v>
                </c:pt>
                <c:pt idx="771">
                  <c:v>1675</c:v>
                </c:pt>
                <c:pt idx="772">
                  <c:v>1676</c:v>
                </c:pt>
                <c:pt idx="773">
                  <c:v>1677</c:v>
                </c:pt>
                <c:pt idx="774">
                  <c:v>1678</c:v>
                </c:pt>
                <c:pt idx="775">
                  <c:v>1679</c:v>
                </c:pt>
                <c:pt idx="776">
                  <c:v>1680</c:v>
                </c:pt>
                <c:pt idx="777">
                  <c:v>1681</c:v>
                </c:pt>
                <c:pt idx="778">
                  <c:v>1682</c:v>
                </c:pt>
                <c:pt idx="779">
                  <c:v>1683</c:v>
                </c:pt>
                <c:pt idx="780">
                  <c:v>1684</c:v>
                </c:pt>
                <c:pt idx="781">
                  <c:v>1685</c:v>
                </c:pt>
                <c:pt idx="782">
                  <c:v>1686</c:v>
                </c:pt>
                <c:pt idx="783">
                  <c:v>1687</c:v>
                </c:pt>
                <c:pt idx="784">
                  <c:v>1688</c:v>
                </c:pt>
                <c:pt idx="785">
                  <c:v>1689</c:v>
                </c:pt>
                <c:pt idx="786">
                  <c:v>1690</c:v>
                </c:pt>
                <c:pt idx="787">
                  <c:v>1691</c:v>
                </c:pt>
                <c:pt idx="788">
                  <c:v>1692</c:v>
                </c:pt>
                <c:pt idx="789">
                  <c:v>1693</c:v>
                </c:pt>
                <c:pt idx="790">
                  <c:v>1694</c:v>
                </c:pt>
                <c:pt idx="791">
                  <c:v>1695</c:v>
                </c:pt>
                <c:pt idx="792">
                  <c:v>1696</c:v>
                </c:pt>
                <c:pt idx="793">
                  <c:v>1697</c:v>
                </c:pt>
                <c:pt idx="794">
                  <c:v>1698</c:v>
                </c:pt>
                <c:pt idx="795">
                  <c:v>1699</c:v>
                </c:pt>
              </c:numCache>
            </c:numRef>
          </c:xVal>
          <c:yVal>
            <c:numRef>
              <c:f>Sheet1!$G$2:$G$797</c:f>
              <c:numCache>
                <c:formatCode>General</c:formatCode>
                <c:ptCount val="796"/>
                <c:pt idx="0">
                  <c:v>0.33397993333333331</c:v>
                </c:pt>
                <c:pt idx="1">
                  <c:v>0.33308166666666672</c:v>
                </c:pt>
                <c:pt idx="2">
                  <c:v>0.33218346666666665</c:v>
                </c:pt>
                <c:pt idx="3">
                  <c:v>0.33128526666666669</c:v>
                </c:pt>
                <c:pt idx="4">
                  <c:v>0.33038703333333336</c:v>
                </c:pt>
                <c:pt idx="5">
                  <c:v>0.32948880000000003</c:v>
                </c:pt>
                <c:pt idx="6">
                  <c:v>0.32747866666666664</c:v>
                </c:pt>
                <c:pt idx="7">
                  <c:v>0.3201157</c:v>
                </c:pt>
                <c:pt idx="8">
                  <c:v>0.31275273333333337</c:v>
                </c:pt>
                <c:pt idx="9">
                  <c:v>0.30538976666666667</c:v>
                </c:pt>
                <c:pt idx="10">
                  <c:v>0.29802676666666666</c:v>
                </c:pt>
                <c:pt idx="11">
                  <c:v>0.29066379999999997</c:v>
                </c:pt>
                <c:pt idx="12">
                  <c:v>0.28330086666666665</c:v>
                </c:pt>
                <c:pt idx="13">
                  <c:v>0.26266719999999993</c:v>
                </c:pt>
                <c:pt idx="14">
                  <c:v>0.24010276666666666</c:v>
                </c:pt>
                <c:pt idx="15">
                  <c:v>0.21753829999999999</c:v>
                </c:pt>
                <c:pt idx="16">
                  <c:v>0.19497383333333332</c:v>
                </c:pt>
                <c:pt idx="17">
                  <c:v>0.17240939999999996</c:v>
                </c:pt>
                <c:pt idx="18">
                  <c:v>0.14984496666666669</c:v>
                </c:pt>
                <c:pt idx="19">
                  <c:v>0.12962983333333333</c:v>
                </c:pt>
                <c:pt idx="20">
                  <c:v>0.11115843333333335</c:v>
                </c:pt>
                <c:pt idx="21">
                  <c:v>9.2687086666666654E-2</c:v>
                </c:pt>
                <c:pt idx="22">
                  <c:v>7.4215729999999994E-2</c:v>
                </c:pt>
                <c:pt idx="23">
                  <c:v>5.5744366666666663E-2</c:v>
                </c:pt>
                <c:pt idx="24">
                  <c:v>3.7273009999999995E-2</c:v>
                </c:pt>
                <c:pt idx="25">
                  <c:v>2.2845256666666664E-2</c:v>
                </c:pt>
                <c:pt idx="26">
                  <c:v>1.9076626666666666E-2</c:v>
                </c:pt>
                <c:pt idx="27">
                  <c:v>1.5307999666666667E-2</c:v>
                </c:pt>
                <c:pt idx="28">
                  <c:v>1.1539373333333333E-2</c:v>
                </c:pt>
                <c:pt idx="29">
                  <c:v>7.7707410000000003E-3</c:v>
                </c:pt>
                <c:pt idx="30">
                  <c:v>4.002113666666667E-3</c:v>
                </c:pt>
                <c:pt idx="31">
                  <c:v>2.3348556666666668E-4</c:v>
                </c:pt>
                <c:pt idx="32">
                  <c:v>1.2235410000000001E-4</c:v>
                </c:pt>
                <c:pt idx="33">
                  <c:v>1.011104E-4</c:v>
                </c:pt>
                <c:pt idx="34">
                  <c:v>7.9866700000000006E-5</c:v>
                </c:pt>
                <c:pt idx="35">
                  <c:v>5.8623019999999999E-5</c:v>
                </c:pt>
                <c:pt idx="36">
                  <c:v>3.7379339999999999E-5</c:v>
                </c:pt>
                <c:pt idx="37">
                  <c:v>1.613567E-5</c:v>
                </c:pt>
                <c:pt idx="38">
                  <c:v>2.5519240000000001E-5</c:v>
                </c:pt>
                <c:pt idx="39">
                  <c:v>4.9449939999999998E-5</c:v>
                </c:pt>
                <c:pt idx="40">
                  <c:v>7.3380639999999996E-5</c:v>
                </c:pt>
                <c:pt idx="41">
                  <c:v>9.7311330000000013E-5</c:v>
                </c:pt>
                <c:pt idx="42">
                  <c:v>1.2124199999999999E-4</c:v>
                </c:pt>
                <c:pt idx="43">
                  <c:v>1.4517269999999999E-4</c:v>
                </c:pt>
                <c:pt idx="44">
                  <c:v>1.4955820000000001E-4</c:v>
                </c:pt>
                <c:pt idx="45">
                  <c:v>1.220547E-4</c:v>
                </c:pt>
                <c:pt idx="46">
                  <c:v>9.4551159999999981E-5</c:v>
                </c:pt>
                <c:pt idx="47">
                  <c:v>6.7047650000000002E-5</c:v>
                </c:pt>
                <c:pt idx="48">
                  <c:v>3.9544150000000003E-5</c:v>
                </c:pt>
                <c:pt idx="49">
                  <c:v>1.2040639999999999E-5</c:v>
                </c:pt>
                <c:pt idx="50">
                  <c:v>-1.3322489999999999E-5</c:v>
                </c:pt>
                <c:pt idx="51">
                  <c:v>-1.50407E-5</c:v>
                </c:pt>
                <c:pt idx="52">
                  <c:v>-1.675891E-5</c:v>
                </c:pt>
                <c:pt idx="53">
                  <c:v>-1.8477120000000001E-5</c:v>
                </c:pt>
                <c:pt idx="54">
                  <c:v>-2.0195320000000001E-5</c:v>
                </c:pt>
                <c:pt idx="55">
                  <c:v>-2.1913530000000002E-5</c:v>
                </c:pt>
                <c:pt idx="56">
                  <c:v>-2.3631739999999999E-5</c:v>
                </c:pt>
                <c:pt idx="57">
                  <c:v>-6.4004130000000001E-7</c:v>
                </c:pt>
                <c:pt idx="58">
                  <c:v>2.9078860000000001E-5</c:v>
                </c:pt>
                <c:pt idx="59">
                  <c:v>5.8797770000000006E-5</c:v>
                </c:pt>
                <c:pt idx="60">
                  <c:v>8.8516669999999997E-5</c:v>
                </c:pt>
                <c:pt idx="61">
                  <c:v>1.182356E-4</c:v>
                </c:pt>
                <c:pt idx="62">
                  <c:v>1.4795450000000001E-4</c:v>
                </c:pt>
                <c:pt idx="63">
                  <c:v>1.5571819999999999E-4</c:v>
                </c:pt>
                <c:pt idx="64">
                  <c:v>1.4054019999999999E-4</c:v>
                </c:pt>
                <c:pt idx="65">
                  <c:v>1.253622E-4</c:v>
                </c:pt>
                <c:pt idx="66">
                  <c:v>1.1018429999999999E-4</c:v>
                </c:pt>
                <c:pt idx="67">
                  <c:v>9.5006310000000013E-5</c:v>
                </c:pt>
                <c:pt idx="68">
                  <c:v>7.9828340000000006E-5</c:v>
                </c:pt>
                <c:pt idx="69">
                  <c:v>6.7720359999999993E-5</c:v>
                </c:pt>
                <c:pt idx="70">
                  <c:v>6.8530540000000007E-5</c:v>
                </c:pt>
                <c:pt idx="71">
                  <c:v>6.9340720000000007E-5</c:v>
                </c:pt>
                <c:pt idx="72">
                  <c:v>7.0150909999999993E-5</c:v>
                </c:pt>
                <c:pt idx="73">
                  <c:v>7.0961090000000007E-5</c:v>
                </c:pt>
                <c:pt idx="74">
                  <c:v>7.1771270000000006E-5</c:v>
                </c:pt>
                <c:pt idx="75">
                  <c:v>7.2581450000000006E-5</c:v>
                </c:pt>
                <c:pt idx="76">
                  <c:v>5.974067E-5</c:v>
                </c:pt>
                <c:pt idx="77">
                  <c:v>4.5315329999999998E-5</c:v>
                </c:pt>
                <c:pt idx="78">
                  <c:v>3.0889989999999997E-5</c:v>
                </c:pt>
                <c:pt idx="79">
                  <c:v>1.6464650000000002E-5</c:v>
                </c:pt>
                <c:pt idx="80">
                  <c:v>2.0393129999999998E-6</c:v>
                </c:pt>
                <c:pt idx="81">
                  <c:v>-1.238603E-5</c:v>
                </c:pt>
                <c:pt idx="82">
                  <c:v>-9.1643270000000002E-6</c:v>
                </c:pt>
                <c:pt idx="83">
                  <c:v>5.8232609999999998E-6</c:v>
                </c:pt>
                <c:pt idx="84">
                  <c:v>2.0810850000000001E-5</c:v>
                </c:pt>
                <c:pt idx="85">
                  <c:v>3.5798440000000002E-5</c:v>
                </c:pt>
                <c:pt idx="86">
                  <c:v>5.0786019999999993E-5</c:v>
                </c:pt>
                <c:pt idx="87">
                  <c:v>6.5773609999999997E-5</c:v>
                </c:pt>
                <c:pt idx="88">
                  <c:v>7.4463569999999994E-5</c:v>
                </c:pt>
                <c:pt idx="89">
                  <c:v>6.8802680000000003E-5</c:v>
                </c:pt>
                <c:pt idx="90">
                  <c:v>6.3141789999999998E-5</c:v>
                </c:pt>
                <c:pt idx="91">
                  <c:v>5.7480910000000001E-5</c:v>
                </c:pt>
                <c:pt idx="92">
                  <c:v>5.1820020000000003E-5</c:v>
                </c:pt>
                <c:pt idx="93">
                  <c:v>4.6159139999999999E-5</c:v>
                </c:pt>
                <c:pt idx="94">
                  <c:v>4.0475680000000001E-5</c:v>
                </c:pt>
                <c:pt idx="95">
                  <c:v>3.2559759999999997E-5</c:v>
                </c:pt>
                <c:pt idx="96">
                  <c:v>2.4643850000000003E-5</c:v>
                </c:pt>
                <c:pt idx="97">
                  <c:v>1.6727930000000002E-5</c:v>
                </c:pt>
                <c:pt idx="98">
                  <c:v>8.8120120000000008E-6</c:v>
                </c:pt>
                <c:pt idx="99">
                  <c:v>8.9609490000000001E-7</c:v>
                </c:pt>
                <c:pt idx="100">
                  <c:v>-7.0198229999999997E-6</c:v>
                </c:pt>
                <c:pt idx="101">
                  <c:v>8.1550129999999996E-6</c:v>
                </c:pt>
                <c:pt idx="102">
                  <c:v>3.2532639999999997E-5</c:v>
                </c:pt>
                <c:pt idx="103">
                  <c:v>5.6910270000000001E-5</c:v>
                </c:pt>
                <c:pt idx="104">
                  <c:v>8.1287900000000005E-5</c:v>
                </c:pt>
                <c:pt idx="105">
                  <c:v>1.0566550000000001E-4</c:v>
                </c:pt>
                <c:pt idx="106">
                  <c:v>1.300432E-4</c:v>
                </c:pt>
                <c:pt idx="107">
                  <c:v>1.341479E-4</c:v>
                </c:pt>
                <c:pt idx="108">
                  <c:v>1.103738E-4</c:v>
                </c:pt>
                <c:pt idx="109">
                  <c:v>8.6599709999999998E-5</c:v>
                </c:pt>
                <c:pt idx="110">
                  <c:v>6.2825589999999996E-5</c:v>
                </c:pt>
                <c:pt idx="111">
                  <c:v>3.9051490000000003E-5</c:v>
                </c:pt>
                <c:pt idx="112">
                  <c:v>1.5277379999999999E-5</c:v>
                </c:pt>
                <c:pt idx="113">
                  <c:v>-4.680962E-6</c:v>
                </c:pt>
                <c:pt idx="114">
                  <c:v>1.5870250000000001E-6</c:v>
                </c:pt>
                <c:pt idx="115">
                  <c:v>7.8550119999999997E-6</c:v>
                </c:pt>
                <c:pt idx="116">
                  <c:v>1.4123E-5</c:v>
                </c:pt>
                <c:pt idx="117">
                  <c:v>2.0390990000000001E-5</c:v>
                </c:pt>
                <c:pt idx="118">
                  <c:v>2.6658970000000001E-5</c:v>
                </c:pt>
                <c:pt idx="119">
                  <c:v>3.2926960000000002E-5</c:v>
                </c:pt>
                <c:pt idx="120">
                  <c:v>4.1366299999999997E-5</c:v>
                </c:pt>
                <c:pt idx="121">
                  <c:v>5.0240929999999997E-5</c:v>
                </c:pt>
                <c:pt idx="122">
                  <c:v>5.9115569999999998E-5</c:v>
                </c:pt>
                <c:pt idx="123">
                  <c:v>6.7990190000000004E-5</c:v>
                </c:pt>
                <c:pt idx="124">
                  <c:v>7.6864820000000004E-5</c:v>
                </c:pt>
                <c:pt idx="125">
                  <c:v>8.5739460000000005E-5</c:v>
                </c:pt>
                <c:pt idx="126">
                  <c:v>7.9178829999999997E-5</c:v>
                </c:pt>
                <c:pt idx="127">
                  <c:v>5.9471710000000003E-5</c:v>
                </c:pt>
                <c:pt idx="128">
                  <c:v>3.9764590000000001E-5</c:v>
                </c:pt>
                <c:pt idx="129">
                  <c:v>2.005747E-5</c:v>
                </c:pt>
                <c:pt idx="130">
                  <c:v>3.5034800000000006E-7</c:v>
                </c:pt>
                <c:pt idx="131">
                  <c:v>-1.9356769999999999E-5</c:v>
                </c:pt>
                <c:pt idx="132">
                  <c:v>-2.5025339999999998E-5</c:v>
                </c:pt>
                <c:pt idx="133">
                  <c:v>1.186392E-5</c:v>
                </c:pt>
                <c:pt idx="134">
                  <c:v>4.8753170000000004E-5</c:v>
                </c:pt>
                <c:pt idx="135">
                  <c:v>8.564242000000002E-5</c:v>
                </c:pt>
                <c:pt idx="136">
                  <c:v>1.2253169999999999E-4</c:v>
                </c:pt>
                <c:pt idx="137">
                  <c:v>1.594209E-4</c:v>
                </c:pt>
                <c:pt idx="138">
                  <c:v>1.9631020000000004E-4</c:v>
                </c:pt>
                <c:pt idx="139">
                  <c:v>1.7693920000000002E-4</c:v>
                </c:pt>
                <c:pt idx="140">
                  <c:v>1.549144E-4</c:v>
                </c:pt>
                <c:pt idx="141">
                  <c:v>1.3288969999999999E-4</c:v>
                </c:pt>
                <c:pt idx="142">
                  <c:v>1.1086499999999999E-4</c:v>
                </c:pt>
                <c:pt idx="143">
                  <c:v>8.884024E-5</c:v>
                </c:pt>
                <c:pt idx="144">
                  <c:v>6.6815509999999998E-5</c:v>
                </c:pt>
                <c:pt idx="145">
                  <c:v>4.9872140000000003E-5</c:v>
                </c:pt>
                <c:pt idx="146">
                  <c:v>3.5512020000000003E-5</c:v>
                </c:pt>
                <c:pt idx="147">
                  <c:v>2.1151910000000001E-5</c:v>
                </c:pt>
                <c:pt idx="148">
                  <c:v>6.7917900000000001E-6</c:v>
                </c:pt>
                <c:pt idx="149">
                  <c:v>-7.5683269999999997E-6</c:v>
                </c:pt>
                <c:pt idx="150">
                  <c:v>-2.1928440000000001E-5</c:v>
                </c:pt>
                <c:pt idx="151">
                  <c:v>-2.4719130000000001E-5</c:v>
                </c:pt>
                <c:pt idx="152">
                  <c:v>-7.9742810000000006E-6</c:v>
                </c:pt>
                <c:pt idx="153">
                  <c:v>8.7705619999999997E-6</c:v>
                </c:pt>
                <c:pt idx="154">
                  <c:v>2.55154E-5</c:v>
                </c:pt>
                <c:pt idx="155">
                  <c:v>4.2260250000000003E-5</c:v>
                </c:pt>
                <c:pt idx="156">
                  <c:v>5.9005089999999994E-5</c:v>
                </c:pt>
                <c:pt idx="157">
                  <c:v>7.5763080000000005E-5</c:v>
                </c:pt>
                <c:pt idx="158">
                  <c:v>9.2670069999999997E-5</c:v>
                </c:pt>
                <c:pt idx="159">
                  <c:v>1.095771E-4</c:v>
                </c:pt>
                <c:pt idx="160">
                  <c:v>1.2648410000000001E-4</c:v>
                </c:pt>
                <c:pt idx="161">
                  <c:v>1.4339109999999999E-4</c:v>
                </c:pt>
                <c:pt idx="162">
                  <c:v>1.602981E-4</c:v>
                </c:pt>
                <c:pt idx="163">
                  <c:v>1.772051E-4</c:v>
                </c:pt>
                <c:pt idx="164">
                  <c:v>1.6302870000000001E-4</c:v>
                </c:pt>
                <c:pt idx="165">
                  <c:v>1.4059160000000001E-4</c:v>
                </c:pt>
                <c:pt idx="166">
                  <c:v>1.181545E-4</c:v>
                </c:pt>
                <c:pt idx="167">
                  <c:v>9.5717340000000002E-5</c:v>
                </c:pt>
                <c:pt idx="168">
                  <c:v>7.3280230000000006E-5</c:v>
                </c:pt>
                <c:pt idx="169">
                  <c:v>5.0843110000000002E-5</c:v>
                </c:pt>
                <c:pt idx="170">
                  <c:v>4.1531259999999997E-5</c:v>
                </c:pt>
                <c:pt idx="171">
                  <c:v>4.5344650000000003E-5</c:v>
                </c:pt>
                <c:pt idx="172">
                  <c:v>4.9158050000000003E-5</c:v>
                </c:pt>
                <c:pt idx="173">
                  <c:v>5.2971450000000003E-5</c:v>
                </c:pt>
                <c:pt idx="174">
                  <c:v>5.6784840000000002E-5</c:v>
                </c:pt>
                <c:pt idx="175">
                  <c:v>6.0598240000000001E-5</c:v>
                </c:pt>
                <c:pt idx="176">
                  <c:v>6.5527040000000001E-5</c:v>
                </c:pt>
                <c:pt idx="177">
                  <c:v>7.4652899999999998E-5</c:v>
                </c:pt>
                <c:pt idx="178">
                  <c:v>8.3778749999999995E-5</c:v>
                </c:pt>
                <c:pt idx="179">
                  <c:v>9.2904610000000006E-5</c:v>
                </c:pt>
                <c:pt idx="180">
                  <c:v>1.0203050000000002E-4</c:v>
                </c:pt>
                <c:pt idx="181">
                  <c:v>1.111563E-4</c:v>
                </c:pt>
                <c:pt idx="182">
                  <c:v>1.202822E-4</c:v>
                </c:pt>
                <c:pt idx="183">
                  <c:v>1.0118730000000001E-4</c:v>
                </c:pt>
                <c:pt idx="184">
                  <c:v>7.9672489999999999E-5</c:v>
                </c:pt>
                <c:pt idx="185">
                  <c:v>5.8157650000000004E-5</c:v>
                </c:pt>
                <c:pt idx="186">
                  <c:v>3.6642820000000002E-5</c:v>
                </c:pt>
                <c:pt idx="187">
                  <c:v>1.512798E-5</c:v>
                </c:pt>
                <c:pt idx="188">
                  <c:v>-6.3868599999999995E-6</c:v>
                </c:pt>
                <c:pt idx="189">
                  <c:v>-1.2758050000000001E-5</c:v>
                </c:pt>
                <c:pt idx="190">
                  <c:v>-1.0309839999999999E-5</c:v>
                </c:pt>
                <c:pt idx="191">
                  <c:v>-7.8616189999999997E-6</c:v>
                </c:pt>
                <c:pt idx="192">
                  <c:v>-5.4134009999999999E-6</c:v>
                </c:pt>
                <c:pt idx="193">
                  <c:v>-2.965184E-6</c:v>
                </c:pt>
                <c:pt idx="194">
                  <c:v>-5.1696639999999997E-7</c:v>
                </c:pt>
                <c:pt idx="195">
                  <c:v>5.0157960000000002E-6</c:v>
                </c:pt>
                <c:pt idx="196">
                  <c:v>1.643087E-5</c:v>
                </c:pt>
                <c:pt idx="197">
                  <c:v>2.784594E-5</c:v>
                </c:pt>
                <c:pt idx="198">
                  <c:v>3.9261010000000003E-5</c:v>
                </c:pt>
                <c:pt idx="199">
                  <c:v>5.0676079999999999E-5</c:v>
                </c:pt>
                <c:pt idx="200">
                  <c:v>6.2091149999999996E-5</c:v>
                </c:pt>
                <c:pt idx="201">
                  <c:v>7.2803559999999999E-5</c:v>
                </c:pt>
                <c:pt idx="202">
                  <c:v>7.167799E-5</c:v>
                </c:pt>
                <c:pt idx="203">
                  <c:v>7.055242E-5</c:v>
                </c:pt>
                <c:pt idx="204">
                  <c:v>6.9426850000000001E-5</c:v>
                </c:pt>
                <c:pt idx="205">
                  <c:v>6.8301280000000001E-5</c:v>
                </c:pt>
                <c:pt idx="206">
                  <c:v>6.7175720000000003E-5</c:v>
                </c:pt>
                <c:pt idx="207">
                  <c:v>6.6050140000000003E-5</c:v>
                </c:pt>
                <c:pt idx="208">
                  <c:v>7.1088740000000005E-5</c:v>
                </c:pt>
                <c:pt idx="209">
                  <c:v>7.7990010000000004E-5</c:v>
                </c:pt>
                <c:pt idx="210">
                  <c:v>8.4891280000000004E-5</c:v>
                </c:pt>
                <c:pt idx="211">
                  <c:v>9.1792540000000002E-5</c:v>
                </c:pt>
                <c:pt idx="212">
                  <c:v>9.8693810000000015E-5</c:v>
                </c:pt>
                <c:pt idx="213">
                  <c:v>1.0559509999999999E-4</c:v>
                </c:pt>
                <c:pt idx="214">
                  <c:v>9.5492570000000013E-5</c:v>
                </c:pt>
                <c:pt idx="215">
                  <c:v>6.7039799999999995E-5</c:v>
                </c:pt>
                <c:pt idx="216">
                  <c:v>3.8587029999999997E-5</c:v>
                </c:pt>
                <c:pt idx="217">
                  <c:v>1.0134259999999999E-5</c:v>
                </c:pt>
                <c:pt idx="218">
                  <c:v>-1.8318519999999999E-5</c:v>
                </c:pt>
                <c:pt idx="219">
                  <c:v>-4.6771290000000003E-5</c:v>
                </c:pt>
                <c:pt idx="220">
                  <c:v>-6.4119679999999994E-5</c:v>
                </c:pt>
                <c:pt idx="221">
                  <c:v>-3.5611229999999998E-5</c:v>
                </c:pt>
                <c:pt idx="222">
                  <c:v>-7.1027669999999997E-6</c:v>
                </c:pt>
                <c:pt idx="223">
                  <c:v>2.140569E-5</c:v>
                </c:pt>
                <c:pt idx="224">
                  <c:v>4.991415E-5</c:v>
                </c:pt>
                <c:pt idx="225">
                  <c:v>7.8422610000000004E-5</c:v>
                </c:pt>
                <c:pt idx="226">
                  <c:v>1.0693109999999999E-4</c:v>
                </c:pt>
                <c:pt idx="227">
                  <c:v>8.9554170000000002E-5</c:v>
                </c:pt>
                <c:pt idx="228">
                  <c:v>6.7586909999999996E-5</c:v>
                </c:pt>
                <c:pt idx="229">
                  <c:v>4.5619640000000009E-5</c:v>
                </c:pt>
                <c:pt idx="230">
                  <c:v>2.3652369999999999E-5</c:v>
                </c:pt>
                <c:pt idx="231">
                  <c:v>1.6851040000000001E-6</c:v>
                </c:pt>
                <c:pt idx="232">
                  <c:v>-2.0282160000000001E-5</c:v>
                </c:pt>
                <c:pt idx="233">
                  <c:v>-1.1282270000000002E-5</c:v>
                </c:pt>
                <c:pt idx="234">
                  <c:v>1.645324E-5</c:v>
                </c:pt>
                <c:pt idx="235">
                  <c:v>4.4188759999999997E-5</c:v>
                </c:pt>
                <c:pt idx="236">
                  <c:v>7.1924270000000003E-5</c:v>
                </c:pt>
                <c:pt idx="237">
                  <c:v>9.9659780000000003E-5</c:v>
                </c:pt>
                <c:pt idx="238">
                  <c:v>1.273953E-4</c:v>
                </c:pt>
                <c:pt idx="239">
                  <c:v>1.3753579999999999E-4</c:v>
                </c:pt>
                <c:pt idx="240">
                  <c:v>1.132171E-4</c:v>
                </c:pt>
                <c:pt idx="241">
                  <c:v>8.889836E-5</c:v>
                </c:pt>
                <c:pt idx="242">
                  <c:v>6.4579619999999995E-5</c:v>
                </c:pt>
                <c:pt idx="243">
                  <c:v>4.0260889999999999E-5</c:v>
                </c:pt>
                <c:pt idx="244">
                  <c:v>1.5942159999999998E-5</c:v>
                </c:pt>
                <c:pt idx="245">
                  <c:v>-6.0845900000000011E-6</c:v>
                </c:pt>
                <c:pt idx="246">
                  <c:v>1.2076089999999999E-5</c:v>
                </c:pt>
                <c:pt idx="247">
                  <c:v>3.0236759999999999E-5</c:v>
                </c:pt>
                <c:pt idx="248">
                  <c:v>4.8397440000000001E-5</c:v>
                </c:pt>
                <c:pt idx="249">
                  <c:v>6.6558110000000003E-5</c:v>
                </c:pt>
                <c:pt idx="250">
                  <c:v>8.4718779999999998E-5</c:v>
                </c:pt>
                <c:pt idx="251">
                  <c:v>1.028795E-4</c:v>
                </c:pt>
                <c:pt idx="252">
                  <c:v>1.0206339999999999E-4</c:v>
                </c:pt>
                <c:pt idx="253">
                  <c:v>9.5579539999999998E-5</c:v>
                </c:pt>
                <c:pt idx="254">
                  <c:v>8.9095709999999995E-5</c:v>
                </c:pt>
                <c:pt idx="255">
                  <c:v>8.2611870000000006E-5</c:v>
                </c:pt>
                <c:pt idx="256">
                  <c:v>7.6128030000000002E-5</c:v>
                </c:pt>
                <c:pt idx="257">
                  <c:v>6.96442E-5</c:v>
                </c:pt>
                <c:pt idx="258">
                  <c:v>6.6311809999999998E-5</c:v>
                </c:pt>
                <c:pt idx="259">
                  <c:v>6.6312949999999997E-5</c:v>
                </c:pt>
                <c:pt idx="260">
                  <c:v>6.6314099999999996E-5</c:v>
                </c:pt>
                <c:pt idx="261">
                  <c:v>6.6315239999999994E-5</c:v>
                </c:pt>
                <c:pt idx="262">
                  <c:v>6.6316370000000006E-5</c:v>
                </c:pt>
                <c:pt idx="263">
                  <c:v>6.6317520000000005E-5</c:v>
                </c:pt>
                <c:pt idx="264">
                  <c:v>6.6843900000000006E-5</c:v>
                </c:pt>
                <c:pt idx="265">
                  <c:v>6.9419979999999995E-5</c:v>
                </c:pt>
                <c:pt idx="266">
                  <c:v>7.1996069999999998E-5</c:v>
                </c:pt>
                <c:pt idx="267">
                  <c:v>7.4572150000000001E-5</c:v>
                </c:pt>
                <c:pt idx="268">
                  <c:v>7.7148230000000003E-5</c:v>
                </c:pt>
                <c:pt idx="269">
                  <c:v>7.9724320000000007E-5</c:v>
                </c:pt>
                <c:pt idx="270">
                  <c:v>8.2300399999999982E-5</c:v>
                </c:pt>
                <c:pt idx="271">
                  <c:v>8.2989889999999982E-5</c:v>
                </c:pt>
                <c:pt idx="272">
                  <c:v>8.3517579999999993E-5</c:v>
                </c:pt>
                <c:pt idx="273">
                  <c:v>8.4045280000000005E-5</c:v>
                </c:pt>
                <c:pt idx="274">
                  <c:v>8.4572980000000017E-5</c:v>
                </c:pt>
                <c:pt idx="275">
                  <c:v>8.5100680000000002E-5</c:v>
                </c:pt>
                <c:pt idx="276">
                  <c:v>8.5628390000000001E-5</c:v>
                </c:pt>
                <c:pt idx="277">
                  <c:v>7.0589080000000003E-5</c:v>
                </c:pt>
                <c:pt idx="278">
                  <c:v>4.6756730000000001E-5</c:v>
                </c:pt>
                <c:pt idx="279">
                  <c:v>2.2924370000000002E-5</c:v>
                </c:pt>
                <c:pt idx="280">
                  <c:v>-9.0798850000000014E-7</c:v>
                </c:pt>
                <c:pt idx="281">
                  <c:v>-2.4740350000000004E-5</c:v>
                </c:pt>
                <c:pt idx="282">
                  <c:v>-4.8572700000000003E-5</c:v>
                </c:pt>
                <c:pt idx="283">
                  <c:v>-5.3560620000000005E-5</c:v>
                </c:pt>
                <c:pt idx="284">
                  <c:v>-2.4759620000000001E-5</c:v>
                </c:pt>
                <c:pt idx="285">
                  <c:v>4.0413749999999999E-6</c:v>
                </c:pt>
                <c:pt idx="286">
                  <c:v>3.284237E-5</c:v>
                </c:pt>
                <c:pt idx="287">
                  <c:v>6.1643370000000005E-5</c:v>
                </c:pt>
                <c:pt idx="288">
                  <c:v>9.0444370000000002E-5</c:v>
                </c:pt>
                <c:pt idx="289">
                  <c:v>1.153223E-4</c:v>
                </c:pt>
                <c:pt idx="290">
                  <c:v>9.3192440000000002E-5</c:v>
                </c:pt>
                <c:pt idx="291">
                  <c:v>7.1062550000000003E-5</c:v>
                </c:pt>
                <c:pt idx="292">
                  <c:v>4.8932640000000003E-5</c:v>
                </c:pt>
                <c:pt idx="293">
                  <c:v>2.6802739999999999E-5</c:v>
                </c:pt>
                <c:pt idx="294">
                  <c:v>4.6728399999999998E-6</c:v>
                </c:pt>
                <c:pt idx="295">
                  <c:v>-1.745706E-5</c:v>
                </c:pt>
                <c:pt idx="296">
                  <c:v>-5.8471469999999997E-6</c:v>
                </c:pt>
                <c:pt idx="297">
                  <c:v>1.4356629999999999E-5</c:v>
                </c:pt>
                <c:pt idx="298">
                  <c:v>3.4560400000000002E-5</c:v>
                </c:pt>
                <c:pt idx="299">
                  <c:v>5.4764179999999999E-5</c:v>
                </c:pt>
                <c:pt idx="300">
                  <c:v>7.4967950000000001E-5</c:v>
                </c:pt>
                <c:pt idx="301">
                  <c:v>9.5171719999999997E-5</c:v>
                </c:pt>
                <c:pt idx="302">
                  <c:v>9.9990110000000004E-5</c:v>
                </c:pt>
                <c:pt idx="303">
                  <c:v>9.0433049999999983E-5</c:v>
                </c:pt>
                <c:pt idx="304">
                  <c:v>8.0875990000000002E-5</c:v>
                </c:pt>
                <c:pt idx="305">
                  <c:v>7.1318939999999995E-5</c:v>
                </c:pt>
                <c:pt idx="306">
                  <c:v>6.1761880000000001E-5</c:v>
                </c:pt>
                <c:pt idx="307">
                  <c:v>5.220482E-5</c:v>
                </c:pt>
                <c:pt idx="308">
                  <c:v>4.7746089999999999E-5</c:v>
                </c:pt>
                <c:pt idx="309">
                  <c:v>5.9607249999999998E-5</c:v>
                </c:pt>
                <c:pt idx="310">
                  <c:v>7.1468410000000002E-5</c:v>
                </c:pt>
                <c:pt idx="311">
                  <c:v>8.332957E-5</c:v>
                </c:pt>
                <c:pt idx="312">
                  <c:v>9.5190729999999999E-5</c:v>
                </c:pt>
                <c:pt idx="313">
                  <c:v>1.0705189999999998E-4</c:v>
                </c:pt>
                <c:pt idx="314">
                  <c:v>1.18913E-4</c:v>
                </c:pt>
                <c:pt idx="315">
                  <c:v>9.5128620000000004E-5</c:v>
                </c:pt>
                <c:pt idx="316">
                  <c:v>6.9857449999999996E-5</c:v>
                </c:pt>
                <c:pt idx="317">
                  <c:v>4.4586279999999996E-5</c:v>
                </c:pt>
                <c:pt idx="318">
                  <c:v>1.9315110000000001E-5</c:v>
                </c:pt>
                <c:pt idx="319">
                  <c:v>-5.9560600000000002E-6</c:v>
                </c:pt>
                <c:pt idx="320">
                  <c:v>-3.122723E-5</c:v>
                </c:pt>
                <c:pt idx="321">
                  <c:v>-3.6596829999999997E-5</c:v>
                </c:pt>
                <c:pt idx="322">
                  <c:v>-3.2687110000000002E-5</c:v>
                </c:pt>
                <c:pt idx="323">
                  <c:v>-2.8777389999999999E-5</c:v>
                </c:pt>
                <c:pt idx="324">
                  <c:v>-2.486766E-5</c:v>
                </c:pt>
                <c:pt idx="325">
                  <c:v>-2.0957939999999997E-5</c:v>
                </c:pt>
                <c:pt idx="326">
                  <c:v>-1.7048219999999999E-5</c:v>
                </c:pt>
                <c:pt idx="327">
                  <c:v>-7.2530620000000003E-6</c:v>
                </c:pt>
                <c:pt idx="328">
                  <c:v>1.1187540000000002E-5</c:v>
                </c:pt>
                <c:pt idx="329">
                  <c:v>2.9628140000000001E-5</c:v>
                </c:pt>
                <c:pt idx="330">
                  <c:v>4.8068740000000006E-5</c:v>
                </c:pt>
                <c:pt idx="331">
                  <c:v>6.6509349999999994E-5</c:v>
                </c:pt>
                <c:pt idx="332">
                  <c:v>8.4949959999999989E-5</c:v>
                </c:pt>
                <c:pt idx="333">
                  <c:v>9.9406159999999987E-5</c:v>
                </c:pt>
                <c:pt idx="334">
                  <c:v>8.6731259999999998E-5</c:v>
                </c:pt>
                <c:pt idx="335">
                  <c:v>7.4056369999999996E-5</c:v>
                </c:pt>
                <c:pt idx="336">
                  <c:v>6.1381470000000006E-5</c:v>
                </c:pt>
                <c:pt idx="337">
                  <c:v>4.8706569999999997E-5</c:v>
                </c:pt>
                <c:pt idx="338">
                  <c:v>3.6031680000000001E-5</c:v>
                </c:pt>
                <c:pt idx="339">
                  <c:v>2.3356779999999998E-5</c:v>
                </c:pt>
                <c:pt idx="340">
                  <c:v>2.1579419999999997E-5</c:v>
                </c:pt>
                <c:pt idx="341">
                  <c:v>2.1694289999999996E-5</c:v>
                </c:pt>
                <c:pt idx="342">
                  <c:v>2.1809170000000002E-5</c:v>
                </c:pt>
                <c:pt idx="343">
                  <c:v>2.1924040000000002E-5</c:v>
                </c:pt>
                <c:pt idx="344">
                  <c:v>2.2038920000000001E-5</c:v>
                </c:pt>
                <c:pt idx="345">
                  <c:v>2.2153790000000001E-5</c:v>
                </c:pt>
                <c:pt idx="346">
                  <c:v>3.226281E-5</c:v>
                </c:pt>
                <c:pt idx="347">
                  <c:v>4.9727130000000002E-5</c:v>
                </c:pt>
                <c:pt idx="348">
                  <c:v>6.7191450000000005E-5</c:v>
                </c:pt>
                <c:pt idx="349">
                  <c:v>8.4655769999999995E-5</c:v>
                </c:pt>
                <c:pt idx="350">
                  <c:v>1.021201E-4</c:v>
                </c:pt>
                <c:pt idx="351">
                  <c:v>1.1958440000000001E-4</c:v>
                </c:pt>
                <c:pt idx="352">
                  <c:v>1.2832260000000001E-4</c:v>
                </c:pt>
                <c:pt idx="353">
                  <c:v>1.167991E-4</c:v>
                </c:pt>
                <c:pt idx="354">
                  <c:v>1.0527550000000001E-4</c:v>
                </c:pt>
                <c:pt idx="355">
                  <c:v>9.3751990000000006E-5</c:v>
                </c:pt>
                <c:pt idx="356">
                  <c:v>8.222843999999999E-5</c:v>
                </c:pt>
                <c:pt idx="357">
                  <c:v>7.0704900000000001E-5</c:v>
                </c:pt>
                <c:pt idx="358">
                  <c:v>5.9386969999999997E-5</c:v>
                </c:pt>
                <c:pt idx="359">
                  <c:v>5.5485639999999999E-5</c:v>
                </c:pt>
                <c:pt idx="360">
                  <c:v>5.1584310000000001E-5</c:v>
                </c:pt>
                <c:pt idx="361">
                  <c:v>4.7682970000000002E-5</c:v>
                </c:pt>
                <c:pt idx="362">
                  <c:v>4.3781639999999997E-5</c:v>
                </c:pt>
                <c:pt idx="363">
                  <c:v>3.9880299999999998E-5</c:v>
                </c:pt>
                <c:pt idx="364">
                  <c:v>3.597897E-5</c:v>
                </c:pt>
                <c:pt idx="365">
                  <c:v>3.271111E-5</c:v>
                </c:pt>
                <c:pt idx="366">
                  <c:v>2.9650990000000001E-5</c:v>
                </c:pt>
                <c:pt idx="367">
                  <c:v>2.6590859999999997E-5</c:v>
                </c:pt>
                <c:pt idx="368">
                  <c:v>2.3530740000000001E-5</c:v>
                </c:pt>
                <c:pt idx="369">
                  <c:v>2.0470620000000002E-5</c:v>
                </c:pt>
                <c:pt idx="370">
                  <c:v>1.7410490000000001E-5</c:v>
                </c:pt>
                <c:pt idx="371">
                  <c:v>1.7666990000000001E-5</c:v>
                </c:pt>
                <c:pt idx="372">
                  <c:v>2.151679E-5</c:v>
                </c:pt>
                <c:pt idx="373">
                  <c:v>2.5366580000000001E-5</c:v>
                </c:pt>
                <c:pt idx="374">
                  <c:v>2.9216370000000002E-5</c:v>
                </c:pt>
                <c:pt idx="375">
                  <c:v>3.3066160000000003E-5</c:v>
                </c:pt>
                <c:pt idx="376">
                  <c:v>3.6915960000000001E-5</c:v>
                </c:pt>
                <c:pt idx="377">
                  <c:v>4.2866620000000002E-5</c:v>
                </c:pt>
                <c:pt idx="378">
                  <c:v>5.6816369999999998E-5</c:v>
                </c:pt>
                <c:pt idx="379">
                  <c:v>7.0766120000000001E-5</c:v>
                </c:pt>
                <c:pt idx="380">
                  <c:v>8.4715869999999998E-5</c:v>
                </c:pt>
                <c:pt idx="381">
                  <c:v>9.8665620000000008E-5</c:v>
                </c:pt>
                <c:pt idx="382">
                  <c:v>1.1261540000000001E-4</c:v>
                </c:pt>
                <c:pt idx="383">
                  <c:v>1.2656510000000001E-4</c:v>
                </c:pt>
                <c:pt idx="384">
                  <c:v>1.021013E-4</c:v>
                </c:pt>
                <c:pt idx="385">
                  <c:v>7.5012449999999997E-5</c:v>
                </c:pt>
                <c:pt idx="386">
                  <c:v>4.7923590000000002E-5</c:v>
                </c:pt>
                <c:pt idx="387">
                  <c:v>2.0834739999999998E-5</c:v>
                </c:pt>
                <c:pt idx="388">
                  <c:v>-6.2541120000000003E-6</c:v>
                </c:pt>
                <c:pt idx="389">
                  <c:v>-3.334296E-5</c:v>
                </c:pt>
                <c:pt idx="390">
                  <c:v>-3.2608270000000002E-5</c:v>
                </c:pt>
                <c:pt idx="391">
                  <c:v>-1.7859669999999999E-5</c:v>
                </c:pt>
                <c:pt idx="392">
                  <c:v>-3.1110650000000003E-6</c:v>
                </c:pt>
                <c:pt idx="393">
                  <c:v>1.1637539999999999E-5</c:v>
                </c:pt>
                <c:pt idx="394">
                  <c:v>2.6386140000000001E-5</c:v>
                </c:pt>
                <c:pt idx="395">
                  <c:v>4.1134750000000001E-5</c:v>
                </c:pt>
                <c:pt idx="396">
                  <c:v>5.0688959999999999E-5</c:v>
                </c:pt>
                <c:pt idx="397">
                  <c:v>5.2255249999999997E-5</c:v>
                </c:pt>
                <c:pt idx="398">
                  <c:v>5.3821550000000003E-5</c:v>
                </c:pt>
                <c:pt idx="399">
                  <c:v>5.5387850000000002E-5</c:v>
                </c:pt>
                <c:pt idx="400">
                  <c:v>5.695414E-5</c:v>
                </c:pt>
                <c:pt idx="401">
                  <c:v>5.8520439999999999E-5</c:v>
                </c:pt>
                <c:pt idx="402">
                  <c:v>5.9967529999999993E-5</c:v>
                </c:pt>
                <c:pt idx="403">
                  <c:v>6.0572590000000003E-5</c:v>
                </c:pt>
                <c:pt idx="404">
                  <c:v>6.1177660000000006E-5</c:v>
                </c:pt>
                <c:pt idx="405">
                  <c:v>6.1782729999999996E-5</c:v>
                </c:pt>
                <c:pt idx="406">
                  <c:v>6.238781E-5</c:v>
                </c:pt>
                <c:pt idx="407">
                  <c:v>6.2992880000000003E-5</c:v>
                </c:pt>
                <c:pt idx="408">
                  <c:v>6.3597940000000006E-5</c:v>
                </c:pt>
                <c:pt idx="409">
                  <c:v>6.1387410000000002E-5</c:v>
                </c:pt>
                <c:pt idx="410">
                  <c:v>5.8699290000000002E-5</c:v>
                </c:pt>
                <c:pt idx="411">
                  <c:v>5.6011170000000008E-5</c:v>
                </c:pt>
                <c:pt idx="412">
                  <c:v>5.3323060000000002E-5</c:v>
                </c:pt>
                <c:pt idx="413">
                  <c:v>5.0634939999999995E-5</c:v>
                </c:pt>
                <c:pt idx="414">
                  <c:v>4.7946830000000002E-5</c:v>
                </c:pt>
                <c:pt idx="415">
                  <c:v>4.6390149999999998E-5</c:v>
                </c:pt>
                <c:pt idx="416">
                  <c:v>4.5629410000000001E-5</c:v>
                </c:pt>
                <c:pt idx="417">
                  <c:v>4.4868669999999997E-5</c:v>
                </c:pt>
                <c:pt idx="418">
                  <c:v>4.4107929999999994E-5</c:v>
                </c:pt>
                <c:pt idx="419">
                  <c:v>4.3347190000000003E-5</c:v>
                </c:pt>
                <c:pt idx="420">
                  <c:v>4.2586449999999999E-5</c:v>
                </c:pt>
                <c:pt idx="421">
                  <c:v>4.1508980000000004E-5</c:v>
                </c:pt>
                <c:pt idx="422">
                  <c:v>3.9755280000000001E-5</c:v>
                </c:pt>
                <c:pt idx="423">
                  <c:v>3.8001569999999997E-5</c:v>
                </c:pt>
                <c:pt idx="424">
                  <c:v>3.624787E-5</c:v>
                </c:pt>
                <c:pt idx="425">
                  <c:v>3.4494169999999997E-5</c:v>
                </c:pt>
                <c:pt idx="426">
                  <c:v>3.274046E-5</c:v>
                </c:pt>
                <c:pt idx="427">
                  <c:v>3.1520950000000002E-5</c:v>
                </c:pt>
                <c:pt idx="428">
                  <c:v>4.0039739999999998E-5</c:v>
                </c:pt>
                <c:pt idx="429">
                  <c:v>4.8558540000000009E-5</c:v>
                </c:pt>
                <c:pt idx="430">
                  <c:v>5.7077329999999999E-5</c:v>
                </c:pt>
                <c:pt idx="431">
                  <c:v>6.5596129999999996E-5</c:v>
                </c:pt>
                <c:pt idx="432">
                  <c:v>7.4114919999999999E-5</c:v>
                </c:pt>
                <c:pt idx="433">
                  <c:v>8.2633710000000002E-5</c:v>
                </c:pt>
                <c:pt idx="434">
                  <c:v>7.3190789999999997E-5</c:v>
                </c:pt>
                <c:pt idx="435">
                  <c:v>5.8829409999999997E-5</c:v>
                </c:pt>
                <c:pt idx="436">
                  <c:v>4.4468029999999997E-5</c:v>
                </c:pt>
                <c:pt idx="437">
                  <c:v>3.0106650000000001E-5</c:v>
                </c:pt>
                <c:pt idx="438">
                  <c:v>1.5745270000000001E-5</c:v>
                </c:pt>
                <c:pt idx="439">
                  <c:v>1.3838889999999997E-6</c:v>
                </c:pt>
                <c:pt idx="440">
                  <c:v>1.1858195666666668E-3</c:v>
                </c:pt>
                <c:pt idx="441">
                  <c:v>3.4767510000000001E-3</c:v>
                </c:pt>
                <c:pt idx="442">
                  <c:v>5.7676823333333337E-3</c:v>
                </c:pt>
                <c:pt idx="443">
                  <c:v>8.0586149999999999E-3</c:v>
                </c:pt>
                <c:pt idx="444">
                  <c:v>1.0349545333333333E-2</c:v>
                </c:pt>
                <c:pt idx="445">
                  <c:v>1.2640478000000002E-2</c:v>
                </c:pt>
                <c:pt idx="446">
                  <c:v>1.9293808333333332E-2</c:v>
                </c:pt>
                <c:pt idx="447">
                  <c:v>3.8757626666666663E-2</c:v>
                </c:pt>
                <c:pt idx="448">
                  <c:v>5.8221446666666656E-2</c:v>
                </c:pt>
                <c:pt idx="449">
                  <c:v>7.7685263333333338E-2</c:v>
                </c:pt>
                <c:pt idx="450">
                  <c:v>9.7149066666666672E-2</c:v>
                </c:pt>
                <c:pt idx="451">
                  <c:v>0.11661290000000001</c:v>
                </c:pt>
                <c:pt idx="452">
                  <c:v>0.13607673333333334</c:v>
                </c:pt>
                <c:pt idx="453">
                  <c:v>0.15462916666666668</c:v>
                </c:pt>
                <c:pt idx="454">
                  <c:v>0.17317243333333332</c:v>
                </c:pt>
                <c:pt idx="455">
                  <c:v>0.19171563333333333</c:v>
                </c:pt>
                <c:pt idx="456">
                  <c:v>0.21025886666666668</c:v>
                </c:pt>
                <c:pt idx="457">
                  <c:v>0.22880210000000001</c:v>
                </c:pt>
                <c:pt idx="458">
                  <c:v>0.24734536666666665</c:v>
                </c:pt>
                <c:pt idx="459">
                  <c:v>0.26728000000000002</c:v>
                </c:pt>
                <c:pt idx="460">
                  <c:v>0.28773990000000005</c:v>
                </c:pt>
                <c:pt idx="461">
                  <c:v>0.30819979999999997</c:v>
                </c:pt>
                <c:pt idx="462">
                  <c:v>0.32865966666666663</c:v>
                </c:pt>
                <c:pt idx="463">
                  <c:v>0.34911960000000003</c:v>
                </c:pt>
                <c:pt idx="464">
                  <c:v>0.36957943333333332</c:v>
                </c:pt>
                <c:pt idx="465">
                  <c:v>0.39245116666666674</c:v>
                </c:pt>
                <c:pt idx="466">
                  <c:v>0.41811993333333336</c:v>
                </c:pt>
                <c:pt idx="467">
                  <c:v>0.44378873333333341</c:v>
                </c:pt>
                <c:pt idx="468">
                  <c:v>0.46945756666666671</c:v>
                </c:pt>
                <c:pt idx="469">
                  <c:v>0.49512636666666671</c:v>
                </c:pt>
                <c:pt idx="470">
                  <c:v>0.5207951666666667</c:v>
                </c:pt>
                <c:pt idx="471">
                  <c:v>0.54906013333333326</c:v>
                </c:pt>
                <c:pt idx="472">
                  <c:v>0.58764193333333337</c:v>
                </c:pt>
                <c:pt idx="473">
                  <c:v>0.62622373333333325</c:v>
                </c:pt>
                <c:pt idx="474">
                  <c:v>0.66480553333333336</c:v>
                </c:pt>
                <c:pt idx="475">
                  <c:v>0.70338733333333325</c:v>
                </c:pt>
                <c:pt idx="476">
                  <c:v>0.74196909999999994</c:v>
                </c:pt>
                <c:pt idx="477">
                  <c:v>0.78055093333333325</c:v>
                </c:pt>
                <c:pt idx="478">
                  <c:v>0.83288366666666658</c:v>
                </c:pt>
                <c:pt idx="479">
                  <c:v>0.88609496666666665</c:v>
                </c:pt>
                <c:pt idx="480">
                  <c:v>0.93930630000000004</c:v>
                </c:pt>
                <c:pt idx="481">
                  <c:v>0.99251756666666668</c:v>
                </c:pt>
                <c:pt idx="482">
                  <c:v>1.0457289999999999</c:v>
                </c:pt>
                <c:pt idx="483">
                  <c:v>1.0989406666666668</c:v>
                </c:pt>
                <c:pt idx="484">
                  <c:v>1.1531996666666666</c:v>
                </c:pt>
                <c:pt idx="485">
                  <c:v>1.2079550000000001</c:v>
                </c:pt>
                <c:pt idx="486">
                  <c:v>1.2627096666666666</c:v>
                </c:pt>
                <c:pt idx="487">
                  <c:v>1.3174650000000001</c:v>
                </c:pt>
                <c:pt idx="488">
                  <c:v>1.3722200000000002</c:v>
                </c:pt>
                <c:pt idx="489">
                  <c:v>1.4269746666666665</c:v>
                </c:pt>
                <c:pt idx="490">
                  <c:v>1.472823</c:v>
                </c:pt>
                <c:pt idx="491">
                  <c:v>1.5063176666666667</c:v>
                </c:pt>
                <c:pt idx="492">
                  <c:v>1.5398116666666664</c:v>
                </c:pt>
                <c:pt idx="493">
                  <c:v>1.5733063333333333</c:v>
                </c:pt>
                <c:pt idx="494">
                  <c:v>1.6068006666666665</c:v>
                </c:pt>
                <c:pt idx="495">
                  <c:v>1.6402950000000001</c:v>
                </c:pt>
                <c:pt idx="496">
                  <c:v>1.6709273333333332</c:v>
                </c:pt>
                <c:pt idx="497">
                  <c:v>1.6865353333333335</c:v>
                </c:pt>
                <c:pt idx="498">
                  <c:v>1.7021436666666665</c:v>
                </c:pt>
                <c:pt idx="499">
                  <c:v>1.7177520000000002</c:v>
                </c:pt>
                <c:pt idx="500">
                  <c:v>1.7333603333333334</c:v>
                </c:pt>
                <c:pt idx="501">
                  <c:v>1.7489686666666666</c:v>
                </c:pt>
                <c:pt idx="502">
                  <c:v>1.7645769999999998</c:v>
                </c:pt>
                <c:pt idx="503">
                  <c:v>1.7716620000000001</c:v>
                </c:pt>
                <c:pt idx="504">
                  <c:v>1.777811</c:v>
                </c:pt>
                <c:pt idx="505">
                  <c:v>1.7839596666666668</c:v>
                </c:pt>
                <c:pt idx="506">
                  <c:v>1.7901086666666668</c:v>
                </c:pt>
                <c:pt idx="507">
                  <c:v>1.7962576666666668</c:v>
                </c:pt>
                <c:pt idx="508">
                  <c:v>1.8024063333333331</c:v>
                </c:pt>
                <c:pt idx="509">
                  <c:v>1.8067656666666665</c:v>
                </c:pt>
                <c:pt idx="510">
                  <c:v>1.8101313333333333</c:v>
                </c:pt>
                <c:pt idx="511">
                  <c:v>1.8134966666666668</c:v>
                </c:pt>
                <c:pt idx="512">
                  <c:v>1.8168623333333331</c:v>
                </c:pt>
                <c:pt idx="513">
                  <c:v>1.820228</c:v>
                </c:pt>
                <c:pt idx="514">
                  <c:v>1.8235933333333332</c:v>
                </c:pt>
                <c:pt idx="515">
                  <c:v>1.826586</c:v>
                </c:pt>
                <c:pt idx="516">
                  <c:v>1.8289856666666668</c:v>
                </c:pt>
                <c:pt idx="517">
                  <c:v>1.8313853333333334</c:v>
                </c:pt>
                <c:pt idx="518">
                  <c:v>1.833785</c:v>
                </c:pt>
                <c:pt idx="519">
                  <c:v>1.8361849999999997</c:v>
                </c:pt>
                <c:pt idx="520">
                  <c:v>1.8385846666666668</c:v>
                </c:pt>
                <c:pt idx="521">
                  <c:v>1.8409566666666668</c:v>
                </c:pt>
                <c:pt idx="522">
                  <c:v>1.8431463333333333</c:v>
                </c:pt>
                <c:pt idx="523">
                  <c:v>1.8453356666666665</c:v>
                </c:pt>
                <c:pt idx="524">
                  <c:v>1.8475253333333335</c:v>
                </c:pt>
                <c:pt idx="525">
                  <c:v>1.8497146666666666</c:v>
                </c:pt>
                <c:pt idx="526">
                  <c:v>1.8519036666666668</c:v>
                </c:pt>
                <c:pt idx="527">
                  <c:v>1.854093</c:v>
                </c:pt>
                <c:pt idx="528">
                  <c:v>1.8563156666666669</c:v>
                </c:pt>
                <c:pt idx="529">
                  <c:v>1.8585433333333334</c:v>
                </c:pt>
                <c:pt idx="530">
                  <c:v>1.8607713333333333</c:v>
                </c:pt>
                <c:pt idx="531">
                  <c:v>1.8629990000000001</c:v>
                </c:pt>
                <c:pt idx="532">
                  <c:v>1.8652266666666666</c:v>
                </c:pt>
                <c:pt idx="533">
                  <c:v>1.8674543333333335</c:v>
                </c:pt>
                <c:pt idx="534">
                  <c:v>1.8689219999999998</c:v>
                </c:pt>
                <c:pt idx="535">
                  <c:v>1.8699246666666667</c:v>
                </c:pt>
                <c:pt idx="536">
                  <c:v>1.870927</c:v>
                </c:pt>
                <c:pt idx="537">
                  <c:v>1.8719296666666665</c:v>
                </c:pt>
                <c:pt idx="538">
                  <c:v>1.8729319999999998</c:v>
                </c:pt>
                <c:pt idx="539">
                  <c:v>1.8739346666666667</c:v>
                </c:pt>
                <c:pt idx="540">
                  <c:v>1.8754783333333334</c:v>
                </c:pt>
                <c:pt idx="541">
                  <c:v>1.8779589999999999</c:v>
                </c:pt>
                <c:pt idx="542">
                  <c:v>1.8804400000000001</c:v>
                </c:pt>
                <c:pt idx="543">
                  <c:v>1.8829206666666665</c:v>
                </c:pt>
                <c:pt idx="544">
                  <c:v>1.8854013333333333</c:v>
                </c:pt>
                <c:pt idx="545">
                  <c:v>1.8878820000000001</c:v>
                </c:pt>
                <c:pt idx="546">
                  <c:v>1.890034</c:v>
                </c:pt>
                <c:pt idx="547">
                  <c:v>1.8896029999999999</c:v>
                </c:pt>
                <c:pt idx="548">
                  <c:v>1.8891723333333335</c:v>
                </c:pt>
                <c:pt idx="549">
                  <c:v>1.8887409999999998</c:v>
                </c:pt>
                <c:pt idx="550">
                  <c:v>1.8883103333333333</c:v>
                </c:pt>
                <c:pt idx="551">
                  <c:v>1.8878793333333332</c:v>
                </c:pt>
                <c:pt idx="552">
                  <c:v>1.8874479999999998</c:v>
                </c:pt>
                <c:pt idx="553">
                  <c:v>1.8895013333333335</c:v>
                </c:pt>
                <c:pt idx="554">
                  <c:v>1.8919586666666666</c:v>
                </c:pt>
                <c:pt idx="555">
                  <c:v>1.8944163333333333</c:v>
                </c:pt>
                <c:pt idx="556">
                  <c:v>1.8968739999999997</c:v>
                </c:pt>
                <c:pt idx="557">
                  <c:v>1.8993316666666669</c:v>
                </c:pt>
                <c:pt idx="558">
                  <c:v>1.9017893333333333</c:v>
                </c:pt>
                <c:pt idx="559">
                  <c:v>1.903867</c:v>
                </c:pt>
                <c:pt idx="560">
                  <c:v>1.9057000000000002</c:v>
                </c:pt>
                <c:pt idx="561">
                  <c:v>1.9075336666666667</c:v>
                </c:pt>
                <c:pt idx="562">
                  <c:v>1.9093673333333332</c:v>
                </c:pt>
                <c:pt idx="563">
                  <c:v>1.9112006666666668</c:v>
                </c:pt>
                <c:pt idx="564">
                  <c:v>1.9130343333333333</c:v>
                </c:pt>
                <c:pt idx="565">
                  <c:v>1.9147116666666666</c:v>
                </c:pt>
                <c:pt idx="566">
                  <c:v>1.9161083333333331</c:v>
                </c:pt>
                <c:pt idx="567">
                  <c:v>1.9175053333333334</c:v>
                </c:pt>
                <c:pt idx="568">
                  <c:v>1.9189016666666667</c:v>
                </c:pt>
                <c:pt idx="569">
                  <c:v>1.9202986666666666</c:v>
                </c:pt>
                <c:pt idx="570">
                  <c:v>1.9216953333333333</c:v>
                </c:pt>
                <c:pt idx="571">
                  <c:v>1.923011</c:v>
                </c:pt>
                <c:pt idx="572">
                  <c:v>1.9236576666666665</c:v>
                </c:pt>
                <c:pt idx="573">
                  <c:v>1.9243036666666666</c:v>
                </c:pt>
                <c:pt idx="574">
                  <c:v>1.9249500000000002</c:v>
                </c:pt>
                <c:pt idx="575">
                  <c:v>1.9255966666666666</c:v>
                </c:pt>
                <c:pt idx="576">
                  <c:v>1.9262426666666668</c:v>
                </c:pt>
                <c:pt idx="577">
                  <c:v>1.9268890000000001</c:v>
                </c:pt>
                <c:pt idx="578">
                  <c:v>1.928364</c:v>
                </c:pt>
                <c:pt idx="579">
                  <c:v>1.9299753333333332</c:v>
                </c:pt>
                <c:pt idx="580">
                  <c:v>1.9315863333333334</c:v>
                </c:pt>
                <c:pt idx="581">
                  <c:v>1.9331973333333334</c:v>
                </c:pt>
                <c:pt idx="582">
                  <c:v>1.9348086666666668</c:v>
                </c:pt>
                <c:pt idx="583">
                  <c:v>1.93642</c:v>
                </c:pt>
                <c:pt idx="584">
                  <c:v>1.9376033333333333</c:v>
                </c:pt>
                <c:pt idx="585">
                  <c:v>1.9385139999999998</c:v>
                </c:pt>
                <c:pt idx="586">
                  <c:v>1.9394246666666666</c:v>
                </c:pt>
                <c:pt idx="587">
                  <c:v>1.9403353333333333</c:v>
                </c:pt>
                <c:pt idx="588">
                  <c:v>1.9412466666666666</c:v>
                </c:pt>
                <c:pt idx="589">
                  <c:v>1.9421569999999999</c:v>
                </c:pt>
                <c:pt idx="590">
                  <c:v>1.9424993333333334</c:v>
                </c:pt>
                <c:pt idx="591">
                  <c:v>1.9418449999999998</c:v>
                </c:pt>
                <c:pt idx="592">
                  <c:v>1.9411903333333334</c:v>
                </c:pt>
                <c:pt idx="593">
                  <c:v>1.940536</c:v>
                </c:pt>
                <c:pt idx="594">
                  <c:v>1.9398813333333333</c:v>
                </c:pt>
                <c:pt idx="595">
                  <c:v>1.939227</c:v>
                </c:pt>
                <c:pt idx="596">
                  <c:v>1.9389963333333331</c:v>
                </c:pt>
                <c:pt idx="597">
                  <c:v>1.9419663333333332</c:v>
                </c:pt>
                <c:pt idx="598">
                  <c:v>1.9449363333333334</c:v>
                </c:pt>
                <c:pt idx="599">
                  <c:v>1.9479059999999999</c:v>
                </c:pt>
                <c:pt idx="600">
                  <c:v>1.9508756666666667</c:v>
                </c:pt>
                <c:pt idx="601">
                  <c:v>1.9538456666666668</c:v>
                </c:pt>
                <c:pt idx="602">
                  <c:v>1.9568153333333334</c:v>
                </c:pt>
                <c:pt idx="603">
                  <c:v>1.9573756666666666</c:v>
                </c:pt>
                <c:pt idx="604">
                  <c:v>1.9575786666666666</c:v>
                </c:pt>
                <c:pt idx="605">
                  <c:v>1.9577819999999999</c:v>
                </c:pt>
                <c:pt idx="606">
                  <c:v>1.9579846666666665</c:v>
                </c:pt>
                <c:pt idx="607">
                  <c:v>1.9581879999999998</c:v>
                </c:pt>
                <c:pt idx="608">
                  <c:v>1.9583906666666666</c:v>
                </c:pt>
                <c:pt idx="609">
                  <c:v>1.9587213333333333</c:v>
                </c:pt>
                <c:pt idx="610">
                  <c:v>1.9591276666666666</c:v>
                </c:pt>
                <c:pt idx="611">
                  <c:v>1.9595339999999999</c:v>
                </c:pt>
                <c:pt idx="612">
                  <c:v>1.9599406666666666</c:v>
                </c:pt>
                <c:pt idx="613">
                  <c:v>1.9603469999999998</c:v>
                </c:pt>
                <c:pt idx="614">
                  <c:v>1.9607536666666665</c:v>
                </c:pt>
                <c:pt idx="615">
                  <c:v>1.9609993333333335</c:v>
                </c:pt>
                <c:pt idx="616">
                  <c:v>1.960985</c:v>
                </c:pt>
                <c:pt idx="617">
                  <c:v>1.9609706666666664</c:v>
                </c:pt>
                <c:pt idx="618">
                  <c:v>1.9609566666666669</c:v>
                </c:pt>
                <c:pt idx="619">
                  <c:v>1.9609426666666667</c:v>
                </c:pt>
                <c:pt idx="620">
                  <c:v>1.960928</c:v>
                </c:pt>
                <c:pt idx="621">
                  <c:v>1.9611806666666667</c:v>
                </c:pt>
                <c:pt idx="622">
                  <c:v>1.9630859999999999</c:v>
                </c:pt>
                <c:pt idx="623">
                  <c:v>1.9649910000000002</c:v>
                </c:pt>
                <c:pt idx="624">
                  <c:v>1.9668963333333334</c:v>
                </c:pt>
                <c:pt idx="625">
                  <c:v>1.9688013333333334</c:v>
                </c:pt>
                <c:pt idx="626">
                  <c:v>1.9707063333333334</c:v>
                </c:pt>
                <c:pt idx="627">
                  <c:v>1.9726113333333333</c:v>
                </c:pt>
                <c:pt idx="628">
                  <c:v>1.9715456666666666</c:v>
                </c:pt>
                <c:pt idx="629">
                  <c:v>1.9701359999999999</c:v>
                </c:pt>
                <c:pt idx="630">
                  <c:v>1.9687253333333334</c:v>
                </c:pt>
                <c:pt idx="631">
                  <c:v>1.9673149999999999</c:v>
                </c:pt>
                <c:pt idx="632">
                  <c:v>1.9659046666666669</c:v>
                </c:pt>
                <c:pt idx="633">
                  <c:v>1.9644946666666667</c:v>
                </c:pt>
                <c:pt idx="634">
                  <c:v>1.9651606666666668</c:v>
                </c:pt>
                <c:pt idx="635">
                  <c:v>1.9669196666666666</c:v>
                </c:pt>
                <c:pt idx="636">
                  <c:v>1.9686793333333334</c:v>
                </c:pt>
                <c:pt idx="637">
                  <c:v>1.9704386666666667</c:v>
                </c:pt>
                <c:pt idx="638">
                  <c:v>1.9721979999999999</c:v>
                </c:pt>
                <c:pt idx="639">
                  <c:v>1.9739576666666665</c:v>
                </c:pt>
                <c:pt idx="640">
                  <c:v>1.9752609999999999</c:v>
                </c:pt>
                <c:pt idx="641">
                  <c:v>1.975919</c:v>
                </c:pt>
                <c:pt idx="642">
                  <c:v>1.9765769999999998</c:v>
                </c:pt>
                <c:pt idx="643">
                  <c:v>1.9772350000000001</c:v>
                </c:pt>
                <c:pt idx="644">
                  <c:v>1.9778933333333335</c:v>
                </c:pt>
                <c:pt idx="645">
                  <c:v>1.9785513333333331</c:v>
                </c:pt>
                <c:pt idx="646">
                  <c:v>1.9790089999999998</c:v>
                </c:pt>
                <c:pt idx="647">
                  <c:v>1.978523</c:v>
                </c:pt>
                <c:pt idx="648">
                  <c:v>1.9780363333333331</c:v>
                </c:pt>
                <c:pt idx="649">
                  <c:v>1.9775503333333333</c:v>
                </c:pt>
                <c:pt idx="650">
                  <c:v>1.9770636666666668</c:v>
                </c:pt>
                <c:pt idx="651">
                  <c:v>1.9765773333333332</c:v>
                </c:pt>
                <c:pt idx="652">
                  <c:v>1.976091</c:v>
                </c:pt>
                <c:pt idx="653">
                  <c:v>1.9754093333333334</c:v>
                </c:pt>
                <c:pt idx="654">
                  <c:v>1.9747136666666669</c:v>
                </c:pt>
                <c:pt idx="655">
                  <c:v>1.9740183333333334</c:v>
                </c:pt>
                <c:pt idx="656">
                  <c:v>1.9733229999999999</c:v>
                </c:pt>
                <c:pt idx="657">
                  <c:v>1.9726276666666667</c:v>
                </c:pt>
                <c:pt idx="658">
                  <c:v>1.9719326666666668</c:v>
                </c:pt>
                <c:pt idx="659">
                  <c:v>1.9706806666666667</c:v>
                </c:pt>
                <c:pt idx="660">
                  <c:v>1.9691883333333333</c:v>
                </c:pt>
                <c:pt idx="661">
                  <c:v>1.9676963333333333</c:v>
                </c:pt>
                <c:pt idx="662">
                  <c:v>1.9662043333333334</c:v>
                </c:pt>
                <c:pt idx="663">
                  <c:v>1.9647119999999998</c:v>
                </c:pt>
                <c:pt idx="664">
                  <c:v>1.9632196666666666</c:v>
                </c:pt>
                <c:pt idx="665">
                  <c:v>1.9619256666666667</c:v>
                </c:pt>
                <c:pt idx="666">
                  <c:v>1.9608639999999999</c:v>
                </c:pt>
                <c:pt idx="667">
                  <c:v>1.959802</c:v>
                </c:pt>
                <c:pt idx="668">
                  <c:v>1.9587399999999999</c:v>
                </c:pt>
                <c:pt idx="669">
                  <c:v>1.9576780000000003</c:v>
                </c:pt>
                <c:pt idx="670">
                  <c:v>1.9566163333333335</c:v>
                </c:pt>
                <c:pt idx="671">
                  <c:v>1.9552096666666667</c:v>
                </c:pt>
                <c:pt idx="672">
                  <c:v>1.9526143333333332</c:v>
                </c:pt>
                <c:pt idx="673">
                  <c:v>1.9500193333333333</c:v>
                </c:pt>
                <c:pt idx="674">
                  <c:v>1.9474243333333334</c:v>
                </c:pt>
                <c:pt idx="675">
                  <c:v>1.9448290000000001</c:v>
                </c:pt>
                <c:pt idx="676">
                  <c:v>1.9422343333333334</c:v>
                </c:pt>
                <c:pt idx="677">
                  <c:v>1.9396393333333333</c:v>
                </c:pt>
                <c:pt idx="678">
                  <c:v>1.9353976666666666</c:v>
                </c:pt>
                <c:pt idx="679">
                  <c:v>1.9311386666666666</c:v>
                </c:pt>
                <c:pt idx="680">
                  <c:v>1.9268803333333333</c:v>
                </c:pt>
                <c:pt idx="681">
                  <c:v>1.9226213333333335</c:v>
                </c:pt>
                <c:pt idx="682">
                  <c:v>1.918363</c:v>
                </c:pt>
                <c:pt idx="683">
                  <c:v>1.914104</c:v>
                </c:pt>
                <c:pt idx="684">
                  <c:v>1.9083160000000001</c:v>
                </c:pt>
                <c:pt idx="685">
                  <c:v>1.9020320000000002</c:v>
                </c:pt>
                <c:pt idx="686">
                  <c:v>1.8957473333333335</c:v>
                </c:pt>
                <c:pt idx="687">
                  <c:v>1.8894630000000001</c:v>
                </c:pt>
                <c:pt idx="688">
                  <c:v>1.8831783333333334</c:v>
                </c:pt>
                <c:pt idx="689">
                  <c:v>1.8768939999999998</c:v>
                </c:pt>
                <c:pt idx="690">
                  <c:v>1.870773</c:v>
                </c:pt>
                <c:pt idx="691">
                  <c:v>1.8648013333333333</c:v>
                </c:pt>
                <c:pt idx="692">
                  <c:v>1.8588303333333334</c:v>
                </c:pt>
                <c:pt idx="693">
                  <c:v>1.8528583333333335</c:v>
                </c:pt>
                <c:pt idx="694">
                  <c:v>1.8468873333333331</c:v>
                </c:pt>
                <c:pt idx="695">
                  <c:v>1.8409153333333332</c:v>
                </c:pt>
                <c:pt idx="696">
                  <c:v>1.8343509999999998</c:v>
                </c:pt>
                <c:pt idx="697">
                  <c:v>1.8263353333333334</c:v>
                </c:pt>
                <c:pt idx="698">
                  <c:v>1.8183196666666668</c:v>
                </c:pt>
                <c:pt idx="699">
                  <c:v>1.8103036666666668</c:v>
                </c:pt>
                <c:pt idx="700">
                  <c:v>1.8022880000000001</c:v>
                </c:pt>
                <c:pt idx="701">
                  <c:v>1.794272333333333</c:v>
                </c:pt>
                <c:pt idx="702">
                  <c:v>1.7863639999999998</c:v>
                </c:pt>
                <c:pt idx="703">
                  <c:v>1.7802016666666667</c:v>
                </c:pt>
                <c:pt idx="704">
                  <c:v>1.7740396666666669</c:v>
                </c:pt>
                <c:pt idx="705">
                  <c:v>1.7678776666666665</c:v>
                </c:pt>
                <c:pt idx="706">
                  <c:v>1.7617156666666667</c:v>
                </c:pt>
                <c:pt idx="707">
                  <c:v>1.7555533333333333</c:v>
                </c:pt>
                <c:pt idx="708">
                  <c:v>1.7493913333333333</c:v>
                </c:pt>
                <c:pt idx="709">
                  <c:v>1.7420470000000001</c:v>
                </c:pt>
                <c:pt idx="710">
                  <c:v>1.7344573333333333</c:v>
                </c:pt>
                <c:pt idx="711">
                  <c:v>1.7268673333333335</c:v>
                </c:pt>
                <c:pt idx="712">
                  <c:v>1.7192769999999999</c:v>
                </c:pt>
                <c:pt idx="713">
                  <c:v>1.7116873333333331</c:v>
                </c:pt>
                <c:pt idx="714">
                  <c:v>1.7040973333333334</c:v>
                </c:pt>
                <c:pt idx="715">
                  <c:v>1.6966256666666666</c:v>
                </c:pt>
                <c:pt idx="716">
                  <c:v>1.689233</c:v>
                </c:pt>
                <c:pt idx="717">
                  <c:v>1.6818406666666668</c:v>
                </c:pt>
                <c:pt idx="718">
                  <c:v>1.6744479999999999</c:v>
                </c:pt>
                <c:pt idx="719">
                  <c:v>1.6670553333333331</c:v>
                </c:pt>
                <c:pt idx="720">
                  <c:v>1.6596633333333333</c:v>
                </c:pt>
                <c:pt idx="721">
                  <c:v>1.653791</c:v>
                </c:pt>
                <c:pt idx="722">
                  <c:v>1.6505193333333334</c:v>
                </c:pt>
                <c:pt idx="723">
                  <c:v>1.6472470000000001</c:v>
                </c:pt>
                <c:pt idx="724">
                  <c:v>1.6439746666666666</c:v>
                </c:pt>
                <c:pt idx="725">
                  <c:v>1.640703</c:v>
                </c:pt>
                <c:pt idx="726">
                  <c:v>1.6374306666666667</c:v>
                </c:pt>
                <c:pt idx="727">
                  <c:v>1.6338323333333333</c:v>
                </c:pt>
                <c:pt idx="728">
                  <c:v>1.6282633333333332</c:v>
                </c:pt>
                <c:pt idx="729">
                  <c:v>1.6226940000000001</c:v>
                </c:pt>
                <c:pt idx="730">
                  <c:v>1.6171243333333336</c:v>
                </c:pt>
                <c:pt idx="731">
                  <c:v>1.6115546666666667</c:v>
                </c:pt>
                <c:pt idx="732">
                  <c:v>1.6059850000000002</c:v>
                </c:pt>
                <c:pt idx="733">
                  <c:v>1.6004156666666667</c:v>
                </c:pt>
                <c:pt idx="734">
                  <c:v>1.5964063333333334</c:v>
                </c:pt>
                <c:pt idx="735">
                  <c:v>1.5925423333333333</c:v>
                </c:pt>
                <c:pt idx="736">
                  <c:v>1.5886783333333332</c:v>
                </c:pt>
                <c:pt idx="737">
                  <c:v>1.5848143333333333</c:v>
                </c:pt>
                <c:pt idx="738">
                  <c:v>1.5809499999999999</c:v>
                </c:pt>
                <c:pt idx="739">
                  <c:v>1.5770853333333335</c:v>
                </c:pt>
                <c:pt idx="740">
                  <c:v>1.573612</c:v>
                </c:pt>
                <c:pt idx="741">
                  <c:v>1.5703146666666667</c:v>
                </c:pt>
                <c:pt idx="742">
                  <c:v>1.5670173333333333</c:v>
                </c:pt>
                <c:pt idx="743">
                  <c:v>1.56372</c:v>
                </c:pt>
                <c:pt idx="744">
                  <c:v>1.5604223333333334</c:v>
                </c:pt>
                <c:pt idx="745">
                  <c:v>1.5571253333333333</c:v>
                </c:pt>
                <c:pt idx="746">
                  <c:v>1.5524279999999999</c:v>
                </c:pt>
                <c:pt idx="747">
                  <c:v>1.5461196666666668</c:v>
                </c:pt>
                <c:pt idx="748">
                  <c:v>1.5398113333333334</c:v>
                </c:pt>
                <c:pt idx="749">
                  <c:v>1.5335033333333332</c:v>
                </c:pt>
                <c:pt idx="750">
                  <c:v>1.5271956666666666</c:v>
                </c:pt>
                <c:pt idx="751">
                  <c:v>1.5208876666666669</c:v>
                </c:pt>
                <c:pt idx="752">
                  <c:v>1.5156960000000002</c:v>
                </c:pt>
                <c:pt idx="753">
                  <c:v>1.5140236666666667</c:v>
                </c:pt>
                <c:pt idx="754">
                  <c:v>1.5123513333333334</c:v>
                </c:pt>
                <c:pt idx="755">
                  <c:v>1.5106786666666665</c:v>
                </c:pt>
                <c:pt idx="756">
                  <c:v>1.5090060000000001</c:v>
                </c:pt>
                <c:pt idx="757">
                  <c:v>1.5073336666666666</c:v>
                </c:pt>
                <c:pt idx="758">
                  <c:v>1.5057900000000002</c:v>
                </c:pt>
                <c:pt idx="759">
                  <c:v>1.5113029999999998</c:v>
                </c:pt>
                <c:pt idx="760">
                  <c:v>1.5168163333333335</c:v>
                </c:pt>
                <c:pt idx="761">
                  <c:v>1.5223296666666666</c:v>
                </c:pt>
                <c:pt idx="762">
                  <c:v>1.5278426666666667</c:v>
                </c:pt>
                <c:pt idx="763">
                  <c:v>1.5333560000000002</c:v>
                </c:pt>
                <c:pt idx="764">
                  <c:v>1.5388693333333334</c:v>
                </c:pt>
                <c:pt idx="765">
                  <c:v>1.5468109999999999</c:v>
                </c:pt>
                <c:pt idx="766">
                  <c:v>1.5553746666666666</c:v>
                </c:pt>
                <c:pt idx="767">
                  <c:v>1.5639383333333334</c:v>
                </c:pt>
                <c:pt idx="768">
                  <c:v>1.5725020000000001</c:v>
                </c:pt>
                <c:pt idx="769">
                  <c:v>1.5810656666666665</c:v>
                </c:pt>
                <c:pt idx="770">
                  <c:v>1.5896299999999999</c:v>
                </c:pt>
                <c:pt idx="771">
                  <c:v>1.5956056666666667</c:v>
                </c:pt>
                <c:pt idx="772">
                  <c:v>1.599677</c:v>
                </c:pt>
                <c:pt idx="773">
                  <c:v>1.6037486666666669</c:v>
                </c:pt>
                <c:pt idx="774">
                  <c:v>1.6078196666666666</c:v>
                </c:pt>
                <c:pt idx="775">
                  <c:v>1.611891</c:v>
                </c:pt>
                <c:pt idx="776">
                  <c:v>1.6159626666666667</c:v>
                </c:pt>
                <c:pt idx="777">
                  <c:v>1.6185123333333333</c:v>
                </c:pt>
                <c:pt idx="778">
                  <c:v>1.6183083333333332</c:v>
                </c:pt>
                <c:pt idx="779">
                  <c:v>1.6181043333333331</c:v>
                </c:pt>
                <c:pt idx="780">
                  <c:v>1.6179006666666667</c:v>
                </c:pt>
                <c:pt idx="781">
                  <c:v>1.6176966666666666</c:v>
                </c:pt>
                <c:pt idx="782">
                  <c:v>1.6174926666666665</c:v>
                </c:pt>
                <c:pt idx="783">
                  <c:v>1.6162489999999998</c:v>
                </c:pt>
                <c:pt idx="784">
                  <c:v>1.6084546666666668</c:v>
                </c:pt>
                <c:pt idx="785">
                  <c:v>1.6006596666666668</c:v>
                </c:pt>
                <c:pt idx="786">
                  <c:v>1.5928649999999998</c:v>
                </c:pt>
                <c:pt idx="787">
                  <c:v>1.5850706666666667</c:v>
                </c:pt>
                <c:pt idx="788">
                  <c:v>1.5772760000000001</c:v>
                </c:pt>
                <c:pt idx="789">
                  <c:v>1.5694809999999999</c:v>
                </c:pt>
                <c:pt idx="790">
                  <c:v>1.5620203333333336</c:v>
                </c:pt>
                <c:pt idx="791">
                  <c:v>1.5545893333333334</c:v>
                </c:pt>
                <c:pt idx="792">
                  <c:v>1.5471576666666664</c:v>
                </c:pt>
                <c:pt idx="793">
                  <c:v>1.5397263333333333</c:v>
                </c:pt>
                <c:pt idx="794">
                  <c:v>1.5322950000000002</c:v>
                </c:pt>
                <c:pt idx="795">
                  <c:v>1.5248633333333335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129600"/>
        <c:axId val="298130176"/>
      </c:scatterChart>
      <c:valAx>
        <c:axId val="298129600"/>
        <c:scaling>
          <c:orientation val="minMax"/>
          <c:max val="1700"/>
          <c:min val="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</a:t>
                </a:r>
                <a:r>
                  <a:rPr lang="hr-HR"/>
                  <a:t> (nm)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84843875765529297"/>
              <c:y val="0.91324074074074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8130176"/>
        <c:crosses val="autoZero"/>
        <c:crossBetween val="midCat"/>
      </c:valAx>
      <c:valAx>
        <c:axId val="2981301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1/R</a:t>
                </a:r>
              </a:p>
            </c:rich>
          </c:tx>
          <c:layout/>
          <c:overlay val="0"/>
        </c:title>
        <c:numFmt formatCode="#.##0" sourceLinked="0"/>
        <c:majorTickMark val="out"/>
        <c:minorTickMark val="none"/>
        <c:tickLblPos val="nextTo"/>
        <c:crossAx val="2981296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12694378827646544"/>
          <c:y val="4.5144721493146689E-2"/>
          <c:w val="0.37361152123664981"/>
          <c:h val="0.3935163623944361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D1F27-9E6B-4623-B55D-90EFDFA9C91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49B1ABC-6855-4945-A139-1E3784835344}">
      <dgm:prSet phldrT="[Text]"/>
      <dgm:spPr/>
      <dgm:t>
        <a:bodyPr/>
        <a:lstStyle/>
        <a:p>
          <a:r>
            <a:rPr lang="en-GB" noProof="0" dirty="0" smtClean="0"/>
            <a:t>NIR spectra</a:t>
          </a:r>
          <a:endParaRPr lang="en-GB" noProof="0" dirty="0"/>
        </a:p>
      </dgm:t>
    </dgm:pt>
    <dgm:pt modelId="{368D2EFE-4E9C-4B27-8515-CEEAB3E86EF9}" type="parTrans" cxnId="{75F67A19-982C-4A35-A156-1E8EB5118F91}">
      <dgm:prSet/>
      <dgm:spPr/>
      <dgm:t>
        <a:bodyPr/>
        <a:lstStyle/>
        <a:p>
          <a:endParaRPr lang="en-GB"/>
        </a:p>
      </dgm:t>
    </dgm:pt>
    <dgm:pt modelId="{160959C4-A9FA-4E71-A200-1E4AA84A17B8}" type="sibTrans" cxnId="{75F67A19-982C-4A35-A156-1E8EB5118F91}">
      <dgm:prSet/>
      <dgm:spPr/>
      <dgm:t>
        <a:bodyPr/>
        <a:lstStyle/>
        <a:p>
          <a:endParaRPr lang="en-GB"/>
        </a:p>
      </dgm:t>
    </dgm:pt>
    <dgm:pt modelId="{86FC0375-A067-4014-AD4F-E7304A315E5B}">
      <dgm:prSet phldrT="[Text]"/>
      <dgm:spPr/>
      <dgm:t>
        <a:bodyPr/>
        <a:lstStyle/>
        <a:p>
          <a:r>
            <a:rPr lang="en-GB" noProof="0" dirty="0" smtClean="0"/>
            <a:t>Analytical da</a:t>
          </a:r>
          <a:r>
            <a:rPr lang="hr-HR" noProof="0" dirty="0" smtClean="0"/>
            <a:t>t</a:t>
          </a:r>
          <a:r>
            <a:rPr lang="en-GB" noProof="0" dirty="0" smtClean="0"/>
            <a:t>a </a:t>
          </a:r>
          <a:endParaRPr lang="en-GB" noProof="0" dirty="0"/>
        </a:p>
      </dgm:t>
    </dgm:pt>
    <dgm:pt modelId="{FA1E854B-533E-47EC-90A9-376B41A67CD4}" type="parTrans" cxnId="{26823DCA-2436-444D-ADC8-EA5A27C9E076}">
      <dgm:prSet/>
      <dgm:spPr/>
      <dgm:t>
        <a:bodyPr/>
        <a:lstStyle/>
        <a:p>
          <a:endParaRPr lang="en-GB"/>
        </a:p>
      </dgm:t>
    </dgm:pt>
    <dgm:pt modelId="{398F1BA9-7BC2-403B-9D05-39408489D46C}" type="sibTrans" cxnId="{26823DCA-2436-444D-ADC8-EA5A27C9E076}">
      <dgm:prSet/>
      <dgm:spPr/>
      <dgm:t>
        <a:bodyPr/>
        <a:lstStyle/>
        <a:p>
          <a:r>
            <a:rPr lang="en-GB" noProof="0" dirty="0" smtClean="0"/>
            <a:t>modelling</a:t>
          </a:r>
          <a:endParaRPr lang="en-GB" noProof="0" dirty="0"/>
        </a:p>
      </dgm:t>
    </dgm:pt>
    <dgm:pt modelId="{B5E1A93F-B78F-4C49-8973-B35F02B69489}">
      <dgm:prSet phldrT="[Text]" custT="1"/>
      <dgm:spPr/>
      <dgm:t>
        <a:bodyPr/>
        <a:lstStyle/>
        <a:p>
          <a:r>
            <a:rPr lang="en-GB" sz="2800" noProof="0" dirty="0" smtClean="0"/>
            <a:t>PLS models</a:t>
          </a:r>
        </a:p>
        <a:p>
          <a:r>
            <a:rPr lang="en-GB" sz="2000" noProof="0" dirty="0" smtClean="0"/>
            <a:t>(expected analytical parameter)</a:t>
          </a:r>
          <a:endParaRPr lang="en-GB" sz="2000" noProof="0" dirty="0"/>
        </a:p>
      </dgm:t>
    </dgm:pt>
    <dgm:pt modelId="{C614FCC1-3D62-4DCF-998C-4F108EBF1AA6}" type="parTrans" cxnId="{1A65E7BF-466C-4603-96CB-C51D87874424}">
      <dgm:prSet/>
      <dgm:spPr/>
      <dgm:t>
        <a:bodyPr/>
        <a:lstStyle/>
        <a:p>
          <a:endParaRPr lang="en-GB"/>
        </a:p>
      </dgm:t>
    </dgm:pt>
    <dgm:pt modelId="{8558E1B1-7F36-44FC-A45D-C043B1C19AC6}" type="sibTrans" cxnId="{1A65E7BF-466C-4603-96CB-C51D87874424}">
      <dgm:prSet/>
      <dgm:spPr/>
      <dgm:t>
        <a:bodyPr/>
        <a:lstStyle/>
        <a:p>
          <a:endParaRPr lang="en-GB"/>
        </a:p>
      </dgm:t>
    </dgm:pt>
    <dgm:pt modelId="{9808DC12-0CCA-485D-8B75-BA60DED0E5CA}" type="pres">
      <dgm:prSet presAssocID="{708D1F27-9E6B-4623-B55D-90EFDFA9C91A}" presName="Name0" presStyleCnt="0">
        <dgm:presLayoutVars>
          <dgm:dir/>
          <dgm:resizeHandles val="exact"/>
        </dgm:presLayoutVars>
      </dgm:prSet>
      <dgm:spPr/>
    </dgm:pt>
    <dgm:pt modelId="{7AB832FE-FAA8-4560-A63E-D1BEF449B8CC}" type="pres">
      <dgm:prSet presAssocID="{708D1F27-9E6B-4623-B55D-90EFDFA9C91A}" presName="vNodes" presStyleCnt="0"/>
      <dgm:spPr/>
    </dgm:pt>
    <dgm:pt modelId="{B2478CB0-7E3A-4E09-9871-012541E7C9D9}" type="pres">
      <dgm:prSet presAssocID="{449B1ABC-6855-4945-A139-1E3784835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CCF875-574E-418A-9176-0EAD0CAD2899}" type="pres">
      <dgm:prSet presAssocID="{160959C4-A9FA-4E71-A200-1E4AA84A17B8}" presName="spacerT" presStyleCnt="0"/>
      <dgm:spPr/>
    </dgm:pt>
    <dgm:pt modelId="{6CF797F1-6C4F-42CF-8575-79BE6C67AC1E}" type="pres">
      <dgm:prSet presAssocID="{160959C4-A9FA-4E71-A200-1E4AA84A17B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C8B71CE4-DAA0-4948-8F53-E857DD53398D}" type="pres">
      <dgm:prSet presAssocID="{160959C4-A9FA-4E71-A200-1E4AA84A17B8}" presName="spacerB" presStyleCnt="0"/>
      <dgm:spPr/>
    </dgm:pt>
    <dgm:pt modelId="{CA1C9096-5991-4DC2-950D-E01569A08603}" type="pres">
      <dgm:prSet presAssocID="{86FC0375-A067-4014-AD4F-E7304A315E5B}" presName="node" presStyleLbl="node1" presStyleIdx="1" presStyleCnt="3" custScaleX="1136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C665FA-0C50-4508-9141-3A7B70A66D12}" type="pres">
      <dgm:prSet presAssocID="{708D1F27-9E6B-4623-B55D-90EFDFA9C91A}" presName="sibTransLast" presStyleLbl="sibTrans2D1" presStyleIdx="1" presStyleCnt="2" custScaleX="213088" custLinFactNeighborX="-26081" custLinFactNeighborY="2516"/>
      <dgm:spPr/>
      <dgm:t>
        <a:bodyPr/>
        <a:lstStyle/>
        <a:p>
          <a:endParaRPr lang="en-GB"/>
        </a:p>
      </dgm:t>
    </dgm:pt>
    <dgm:pt modelId="{51997E15-C11D-4A53-BB11-E1BA114ECB3B}" type="pres">
      <dgm:prSet presAssocID="{708D1F27-9E6B-4623-B55D-90EFDFA9C91A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73F3720D-BAB2-4B99-95E7-F67DDD0E0830}" type="pres">
      <dgm:prSet presAssocID="{708D1F27-9E6B-4623-B55D-90EFDFA9C91A}" presName="lastNode" presStyleLbl="node1" presStyleIdx="2" presStyleCnt="3" custScaleX="73527" custScaleY="53792" custLinFactX="24095" custLinFactNeighborX="100000" custLinFactNeighborY="-17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F67A19-982C-4A35-A156-1E8EB5118F91}" srcId="{708D1F27-9E6B-4623-B55D-90EFDFA9C91A}" destId="{449B1ABC-6855-4945-A139-1E3784835344}" srcOrd="0" destOrd="0" parTransId="{368D2EFE-4E9C-4B27-8515-CEEAB3E86EF9}" sibTransId="{160959C4-A9FA-4E71-A200-1E4AA84A17B8}"/>
    <dgm:cxn modelId="{7B5B36B4-4E65-4285-9359-FDCF808B6FD7}" type="presOf" srcId="{86FC0375-A067-4014-AD4F-E7304A315E5B}" destId="{CA1C9096-5991-4DC2-950D-E01569A08603}" srcOrd="0" destOrd="0" presId="urn:microsoft.com/office/officeart/2005/8/layout/equation2"/>
    <dgm:cxn modelId="{1A65E7BF-466C-4603-96CB-C51D87874424}" srcId="{708D1F27-9E6B-4623-B55D-90EFDFA9C91A}" destId="{B5E1A93F-B78F-4C49-8973-B35F02B69489}" srcOrd="2" destOrd="0" parTransId="{C614FCC1-3D62-4DCF-998C-4F108EBF1AA6}" sibTransId="{8558E1B1-7F36-44FC-A45D-C043B1C19AC6}"/>
    <dgm:cxn modelId="{F5618EBF-921E-4ED5-9A85-9E688E58DA2B}" type="presOf" srcId="{449B1ABC-6855-4945-A139-1E3784835344}" destId="{B2478CB0-7E3A-4E09-9871-012541E7C9D9}" srcOrd="0" destOrd="0" presId="urn:microsoft.com/office/officeart/2005/8/layout/equation2"/>
    <dgm:cxn modelId="{6F081868-03B0-43AF-93DD-792C898DF284}" type="presOf" srcId="{160959C4-A9FA-4E71-A200-1E4AA84A17B8}" destId="{6CF797F1-6C4F-42CF-8575-79BE6C67AC1E}" srcOrd="0" destOrd="0" presId="urn:microsoft.com/office/officeart/2005/8/layout/equation2"/>
    <dgm:cxn modelId="{C8F05EA2-42BF-461F-847A-5394ABD589B9}" type="presOf" srcId="{B5E1A93F-B78F-4C49-8973-B35F02B69489}" destId="{73F3720D-BAB2-4B99-95E7-F67DDD0E0830}" srcOrd="0" destOrd="0" presId="urn:microsoft.com/office/officeart/2005/8/layout/equation2"/>
    <dgm:cxn modelId="{38EA9A65-54D2-4C70-9D76-71B2A255EDDE}" type="presOf" srcId="{398F1BA9-7BC2-403B-9D05-39408489D46C}" destId="{BFC665FA-0C50-4508-9141-3A7B70A66D12}" srcOrd="0" destOrd="0" presId="urn:microsoft.com/office/officeart/2005/8/layout/equation2"/>
    <dgm:cxn modelId="{50D9BCB6-54DB-4F95-9FF6-28E4FEF80595}" type="presOf" srcId="{398F1BA9-7BC2-403B-9D05-39408489D46C}" destId="{51997E15-C11D-4A53-BB11-E1BA114ECB3B}" srcOrd="1" destOrd="0" presId="urn:microsoft.com/office/officeart/2005/8/layout/equation2"/>
    <dgm:cxn modelId="{AB12E6CA-5BDD-40B9-96F0-A737D0EE4DF9}" type="presOf" srcId="{708D1F27-9E6B-4623-B55D-90EFDFA9C91A}" destId="{9808DC12-0CCA-485D-8B75-BA60DED0E5CA}" srcOrd="0" destOrd="0" presId="urn:microsoft.com/office/officeart/2005/8/layout/equation2"/>
    <dgm:cxn modelId="{26823DCA-2436-444D-ADC8-EA5A27C9E076}" srcId="{708D1F27-9E6B-4623-B55D-90EFDFA9C91A}" destId="{86FC0375-A067-4014-AD4F-E7304A315E5B}" srcOrd="1" destOrd="0" parTransId="{FA1E854B-533E-47EC-90A9-376B41A67CD4}" sibTransId="{398F1BA9-7BC2-403B-9D05-39408489D46C}"/>
    <dgm:cxn modelId="{DF20597F-609C-4F93-98DE-803B474C42D3}" type="presParOf" srcId="{9808DC12-0CCA-485D-8B75-BA60DED0E5CA}" destId="{7AB832FE-FAA8-4560-A63E-D1BEF449B8CC}" srcOrd="0" destOrd="0" presId="urn:microsoft.com/office/officeart/2005/8/layout/equation2"/>
    <dgm:cxn modelId="{94C3907D-FE1C-4260-9416-BD0119887303}" type="presParOf" srcId="{7AB832FE-FAA8-4560-A63E-D1BEF449B8CC}" destId="{B2478CB0-7E3A-4E09-9871-012541E7C9D9}" srcOrd="0" destOrd="0" presId="urn:microsoft.com/office/officeart/2005/8/layout/equation2"/>
    <dgm:cxn modelId="{32166F55-2602-4CDB-AA89-B219A8A1FEDB}" type="presParOf" srcId="{7AB832FE-FAA8-4560-A63E-D1BEF449B8CC}" destId="{4ACCF875-574E-418A-9176-0EAD0CAD2899}" srcOrd="1" destOrd="0" presId="urn:microsoft.com/office/officeart/2005/8/layout/equation2"/>
    <dgm:cxn modelId="{9BA79988-345F-432B-81C9-C69A1378F8A3}" type="presParOf" srcId="{7AB832FE-FAA8-4560-A63E-D1BEF449B8CC}" destId="{6CF797F1-6C4F-42CF-8575-79BE6C67AC1E}" srcOrd="2" destOrd="0" presId="urn:microsoft.com/office/officeart/2005/8/layout/equation2"/>
    <dgm:cxn modelId="{63D90A7A-01FB-4F0B-A0E8-053A5087E7E2}" type="presParOf" srcId="{7AB832FE-FAA8-4560-A63E-D1BEF449B8CC}" destId="{C8B71CE4-DAA0-4948-8F53-E857DD53398D}" srcOrd="3" destOrd="0" presId="urn:microsoft.com/office/officeart/2005/8/layout/equation2"/>
    <dgm:cxn modelId="{3938C6D1-11AF-4BAF-901E-296A789C7F6B}" type="presParOf" srcId="{7AB832FE-FAA8-4560-A63E-D1BEF449B8CC}" destId="{CA1C9096-5991-4DC2-950D-E01569A08603}" srcOrd="4" destOrd="0" presId="urn:microsoft.com/office/officeart/2005/8/layout/equation2"/>
    <dgm:cxn modelId="{120CA2B5-BE6F-4254-B76F-BC6D33DC4D84}" type="presParOf" srcId="{9808DC12-0CCA-485D-8B75-BA60DED0E5CA}" destId="{BFC665FA-0C50-4508-9141-3A7B70A66D12}" srcOrd="1" destOrd="0" presId="urn:microsoft.com/office/officeart/2005/8/layout/equation2"/>
    <dgm:cxn modelId="{E36E764C-19BD-4ADC-A776-BA52B650312A}" type="presParOf" srcId="{BFC665FA-0C50-4508-9141-3A7B70A66D12}" destId="{51997E15-C11D-4A53-BB11-E1BA114ECB3B}" srcOrd="0" destOrd="0" presId="urn:microsoft.com/office/officeart/2005/8/layout/equation2"/>
    <dgm:cxn modelId="{07B8F8C9-7672-433F-A2BC-7B9AA939FC38}" type="presParOf" srcId="{9808DC12-0CCA-485D-8B75-BA60DED0E5CA}" destId="{73F3720D-BAB2-4B99-95E7-F67DDD0E08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E2BD6-ECE9-4A07-A8DA-4EF398270024}" type="doc">
      <dgm:prSet loTypeId="urn:microsoft.com/office/officeart/2005/8/layout/arrow1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ECF9DCA-A85E-487C-B7C4-5D0447E47D19}">
      <dgm:prSet phldrT="[Text]"/>
      <dgm:spPr/>
      <dgm:t>
        <a:bodyPr/>
        <a:lstStyle/>
        <a:p>
          <a:r>
            <a:rPr lang="en-GB" noProof="0" dirty="0" smtClean="0"/>
            <a:t>FAILURE</a:t>
          </a:r>
          <a:endParaRPr lang="en-GB" noProof="0" dirty="0"/>
        </a:p>
      </dgm:t>
    </dgm:pt>
    <dgm:pt modelId="{6D3382B7-192D-410F-A7EC-91C374F82F71}" type="parTrans" cxnId="{79D1617D-4699-4C1E-AF2A-20C7C96A81BB}">
      <dgm:prSet/>
      <dgm:spPr/>
      <dgm:t>
        <a:bodyPr/>
        <a:lstStyle/>
        <a:p>
          <a:endParaRPr lang="en-GB" noProof="0" dirty="0"/>
        </a:p>
      </dgm:t>
    </dgm:pt>
    <dgm:pt modelId="{B70487C3-1833-44A1-AD06-ABD2CC82D400}" type="sibTrans" cxnId="{79D1617D-4699-4C1E-AF2A-20C7C96A81BB}">
      <dgm:prSet/>
      <dgm:spPr/>
      <dgm:t>
        <a:bodyPr/>
        <a:lstStyle/>
        <a:p>
          <a:endParaRPr lang="en-GB" noProof="0" dirty="0"/>
        </a:p>
      </dgm:t>
    </dgm:pt>
    <dgm:pt modelId="{B47F62FE-929D-4B5C-A00C-79E45DCA805D}">
      <dgm:prSet phldrT="[Text]"/>
      <dgm:spPr/>
      <dgm:t>
        <a:bodyPr/>
        <a:lstStyle/>
        <a:p>
          <a:r>
            <a:rPr lang="en-GB" noProof="0" dirty="0" smtClean="0"/>
            <a:t>SUCCESS</a:t>
          </a:r>
          <a:endParaRPr lang="en-GB" noProof="0" dirty="0"/>
        </a:p>
      </dgm:t>
    </dgm:pt>
    <dgm:pt modelId="{165FFE0C-B7F4-40E7-9613-6FCFF72A3142}" type="parTrans" cxnId="{06B6EB47-A1A1-4894-9900-539BD4AFC2E9}">
      <dgm:prSet/>
      <dgm:spPr/>
      <dgm:t>
        <a:bodyPr/>
        <a:lstStyle/>
        <a:p>
          <a:endParaRPr lang="en-GB" noProof="0" dirty="0"/>
        </a:p>
      </dgm:t>
    </dgm:pt>
    <dgm:pt modelId="{8F8F0258-A011-443F-99B6-E73FC2E8EFF2}" type="sibTrans" cxnId="{06B6EB47-A1A1-4894-9900-539BD4AFC2E9}">
      <dgm:prSet/>
      <dgm:spPr/>
      <dgm:t>
        <a:bodyPr/>
        <a:lstStyle/>
        <a:p>
          <a:endParaRPr lang="en-GB" noProof="0" dirty="0"/>
        </a:p>
      </dgm:t>
    </dgm:pt>
    <dgm:pt modelId="{02E4DAA3-D25D-4279-8590-44468B86BA79}" type="pres">
      <dgm:prSet presAssocID="{4ECE2BD6-ECE9-4A07-A8DA-4EF3982700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5D0BF7-5D4A-4FB9-91F3-076F30AE016A}" type="pres">
      <dgm:prSet presAssocID="{5ECF9DCA-A85E-487C-B7C4-5D0447E47D19}" presName="arrow" presStyleLbl="node1" presStyleIdx="0" presStyleCnt="2" custScaleX="77302" custRadScaleRad="99598" custRadScaleInc="42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968F03-4D30-4B71-9970-1EDBB266B13A}" type="pres">
      <dgm:prSet presAssocID="{B47F62FE-929D-4B5C-A00C-79E45DCA805D}" presName="arrow" presStyleLbl="node1" presStyleIdx="1" presStyleCnt="2" custScaleX="77302" custRadScaleRad="102180" custRadScaleInc="-41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1CE07E-D8E2-491E-A9D8-A5D9424E328E}" type="presOf" srcId="{B47F62FE-929D-4B5C-A00C-79E45DCA805D}" destId="{BC968F03-4D30-4B71-9970-1EDBB266B13A}" srcOrd="0" destOrd="0" presId="urn:microsoft.com/office/officeart/2005/8/layout/arrow1"/>
    <dgm:cxn modelId="{79D1617D-4699-4C1E-AF2A-20C7C96A81BB}" srcId="{4ECE2BD6-ECE9-4A07-A8DA-4EF398270024}" destId="{5ECF9DCA-A85E-487C-B7C4-5D0447E47D19}" srcOrd="0" destOrd="0" parTransId="{6D3382B7-192D-410F-A7EC-91C374F82F71}" sibTransId="{B70487C3-1833-44A1-AD06-ABD2CC82D400}"/>
    <dgm:cxn modelId="{44424F74-8F2A-42E9-A5F7-7315B0199063}" type="presOf" srcId="{5ECF9DCA-A85E-487C-B7C4-5D0447E47D19}" destId="{625D0BF7-5D4A-4FB9-91F3-076F30AE016A}" srcOrd="0" destOrd="0" presId="urn:microsoft.com/office/officeart/2005/8/layout/arrow1"/>
    <dgm:cxn modelId="{06B6EB47-A1A1-4894-9900-539BD4AFC2E9}" srcId="{4ECE2BD6-ECE9-4A07-A8DA-4EF398270024}" destId="{B47F62FE-929D-4B5C-A00C-79E45DCA805D}" srcOrd="1" destOrd="0" parTransId="{165FFE0C-B7F4-40E7-9613-6FCFF72A3142}" sibTransId="{8F8F0258-A011-443F-99B6-E73FC2E8EFF2}"/>
    <dgm:cxn modelId="{16313C1F-C71A-4157-B888-6D6F6A8A0E0B}" type="presOf" srcId="{4ECE2BD6-ECE9-4A07-A8DA-4EF398270024}" destId="{02E4DAA3-D25D-4279-8590-44468B86BA79}" srcOrd="0" destOrd="0" presId="urn:microsoft.com/office/officeart/2005/8/layout/arrow1"/>
    <dgm:cxn modelId="{992A6DBD-8A52-43F9-84BD-4126F00C800E}" type="presParOf" srcId="{02E4DAA3-D25D-4279-8590-44468B86BA79}" destId="{625D0BF7-5D4A-4FB9-91F3-076F30AE016A}" srcOrd="0" destOrd="0" presId="urn:microsoft.com/office/officeart/2005/8/layout/arrow1"/>
    <dgm:cxn modelId="{6406BF31-409B-4E4A-8AB5-E5820334A11E}" type="presParOf" srcId="{02E4DAA3-D25D-4279-8590-44468B86BA79}" destId="{BC968F03-4D30-4B71-9970-1EDBB266B13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78CB0-7E3A-4E09-9871-012541E7C9D9}">
      <dsp:nvSpPr>
        <dsp:cNvPr id="0" name=""/>
        <dsp:cNvSpPr/>
      </dsp:nvSpPr>
      <dsp:spPr>
        <a:xfrm>
          <a:off x="1125226" y="2440"/>
          <a:ext cx="1748730" cy="1748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NIR spectra</a:t>
          </a:r>
          <a:endParaRPr lang="en-GB" sz="2400" kern="1200" noProof="0" dirty="0"/>
        </a:p>
      </dsp:txBody>
      <dsp:txXfrm>
        <a:off x="1381322" y="258536"/>
        <a:ext cx="1236538" cy="1236538"/>
      </dsp:txXfrm>
    </dsp:sp>
    <dsp:sp modelId="{6CF797F1-6C4F-42CF-8575-79BE6C67AC1E}">
      <dsp:nvSpPr>
        <dsp:cNvPr id="0" name=""/>
        <dsp:cNvSpPr/>
      </dsp:nvSpPr>
      <dsp:spPr>
        <a:xfrm>
          <a:off x="1492459" y="1893168"/>
          <a:ext cx="1014263" cy="101426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626900" y="2281022"/>
        <a:ext cx="745381" cy="238555"/>
      </dsp:txXfrm>
    </dsp:sp>
    <dsp:sp modelId="{CA1C9096-5991-4DC2-950D-E01569A08603}">
      <dsp:nvSpPr>
        <dsp:cNvPr id="0" name=""/>
        <dsp:cNvSpPr/>
      </dsp:nvSpPr>
      <dsp:spPr>
        <a:xfrm>
          <a:off x="1005622" y="3049428"/>
          <a:ext cx="1987939" cy="1748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Analytical da</a:t>
          </a:r>
          <a:r>
            <a:rPr lang="hr-HR" sz="2400" kern="1200" noProof="0" dirty="0" smtClean="0"/>
            <a:t>t</a:t>
          </a:r>
          <a:r>
            <a:rPr lang="en-GB" sz="2400" kern="1200" noProof="0" dirty="0" smtClean="0"/>
            <a:t>a </a:t>
          </a:r>
          <a:endParaRPr lang="en-GB" sz="2400" kern="1200" noProof="0" dirty="0"/>
        </a:p>
      </dsp:txBody>
      <dsp:txXfrm>
        <a:off x="1296749" y="3305524"/>
        <a:ext cx="1405685" cy="1236538"/>
      </dsp:txXfrm>
    </dsp:sp>
    <dsp:sp modelId="{BFC665FA-0C50-4508-9141-3A7B70A66D12}">
      <dsp:nvSpPr>
        <dsp:cNvPr id="0" name=""/>
        <dsp:cNvSpPr/>
      </dsp:nvSpPr>
      <dsp:spPr>
        <a:xfrm rot="21550130">
          <a:off x="2607228" y="2061628"/>
          <a:ext cx="2321219" cy="650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modelling</a:t>
          </a:r>
          <a:endParaRPr lang="en-GB" sz="1900" kern="1200" noProof="0" dirty="0"/>
        </a:p>
      </dsp:txBody>
      <dsp:txXfrm>
        <a:off x="2607238" y="2193148"/>
        <a:ext cx="2126061" cy="390317"/>
      </dsp:txXfrm>
    </dsp:sp>
    <dsp:sp modelId="{73F3720D-BAB2-4B99-95E7-F67DDD0E0830}">
      <dsp:nvSpPr>
        <dsp:cNvPr id="0" name=""/>
        <dsp:cNvSpPr/>
      </dsp:nvSpPr>
      <dsp:spPr>
        <a:xfrm>
          <a:off x="5048421" y="1396738"/>
          <a:ext cx="2571578" cy="1881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PLS models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(expected analytical parameter)</a:t>
          </a:r>
          <a:endParaRPr lang="en-GB" sz="2000" kern="1200" noProof="0" dirty="0"/>
        </a:p>
      </dsp:txBody>
      <dsp:txXfrm>
        <a:off x="5425020" y="1672256"/>
        <a:ext cx="1818380" cy="133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D0BF7-5D4A-4FB9-91F3-076F30AE016A}">
      <dsp:nvSpPr>
        <dsp:cNvPr id="0" name=""/>
        <dsp:cNvSpPr/>
      </dsp:nvSpPr>
      <dsp:spPr>
        <a:xfrm rot="16200000">
          <a:off x="473054" y="-127980"/>
          <a:ext cx="3028615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noProof="0" dirty="0" smtClean="0"/>
            <a:t>FAILURE</a:t>
          </a:r>
          <a:endParaRPr lang="en-GB" sz="4400" kern="1200" noProof="0" dirty="0"/>
        </a:p>
      </dsp:txBody>
      <dsp:txXfrm rot="5400000">
        <a:off x="558420" y="1073816"/>
        <a:ext cx="3387892" cy="1514307"/>
      </dsp:txXfrm>
    </dsp:sp>
    <dsp:sp modelId="{BC968F03-4D30-4B71-9970-1EDBB266B13A}">
      <dsp:nvSpPr>
        <dsp:cNvPr id="0" name=""/>
        <dsp:cNvSpPr/>
      </dsp:nvSpPr>
      <dsp:spPr>
        <a:xfrm rot="5400000">
          <a:off x="4756342" y="-128039"/>
          <a:ext cx="3028615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noProof="0" dirty="0" smtClean="0"/>
            <a:t>SUCCESS</a:t>
          </a:r>
          <a:endParaRPr lang="en-GB" sz="4400" kern="1200" noProof="0" dirty="0"/>
        </a:p>
      </dsp:txBody>
      <dsp:txXfrm rot="-5400000">
        <a:off x="4311700" y="1073757"/>
        <a:ext cx="3387892" cy="1514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D78EE2-CC77-40F9-83ED-AACC0B360A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680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CAB78BEF-BD81-4A47-BC5E-EC236CC561E9}" type="datetimeFigureOut">
              <a:rPr lang="hr-HR"/>
              <a:pPr>
                <a:defRPr/>
              </a:pPr>
              <a:t>9.9.2016.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CA7ED54-7ABE-40AC-82A1-4B2BFB1FB1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396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mtClean="0"/>
            </a:p>
          </p:txBody>
        </p:sp>
      </p:grp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hr-HR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2891-2FE1-473E-BD6D-B6907394AF4F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E7FF-4554-40C5-B21B-4F0BBA64B8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3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F19B-EDDD-4900-840A-709D6D8DA41B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4950-1391-4405-B0B6-A63FDBA3C5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26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3238-58A6-48C4-96F5-8432563824E6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78ED-CA81-4EDA-9C07-E7091D0338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04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1BBF-1484-4665-9E22-64137CEF416D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97250-31C6-4E73-8824-70998DD7EF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94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0CC1-73C1-4CA6-A2AD-2093CE2C8DF5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294F3-FAEA-44E1-9714-42DE051920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6CBFE-1537-4691-B00D-88AF223506BD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12561-2B57-44FC-ABF1-C022319CEF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93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AC9B-084D-4FBB-8DED-FDD170EE7C2D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3A21-39DB-4FB1-852C-01CC7C3A66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2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5A86-3284-4B60-B1CF-E9E287130FB3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122F-7E65-4114-95D5-D44BDB243C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3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288D-2D98-4954-AAA9-BE7341E06AAE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0FA2-4CB1-4B44-89F9-D53EBE56BA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571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BF4A-4494-4C8E-9321-62086E2CA154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BE95-EF9B-431E-B095-03D5311DE8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36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96F6-422F-4C83-8682-7401666A9F1F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59EB-D459-4B69-B707-7167283601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55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A6D320F-E179-462F-9F6B-5672CDEB48E1}" type="datetimeFigureOut">
              <a:rPr lang="sr-Latn-CS"/>
              <a:pPr>
                <a:defRPr/>
              </a:pPr>
              <a:t>9.9.2016</a:t>
            </a:fld>
            <a:endParaRPr lang="hr-HR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D64D6A1A-4B16-42BB-9179-2F5E7A0569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13" y="3141663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400" b="1" dirty="0"/>
              <a:t>PROPERTIES OF MEDICAL PLANTS RELATED TO NIR SPECTROSCOPY</a:t>
            </a:r>
            <a:endParaRPr lang="en-GB" sz="34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2" y="5013176"/>
            <a:ext cx="7991475" cy="985837"/>
          </a:xfrm>
        </p:spPr>
        <p:txBody>
          <a:bodyPr>
            <a:normAutofit/>
          </a:bodyPr>
          <a:lstStyle/>
          <a:p>
            <a:r>
              <a:rPr lang="en-GB" sz="2000" dirty="0" err="1"/>
              <a:t>Marija</a:t>
            </a:r>
            <a:r>
              <a:rPr lang="en-GB" sz="2000" dirty="0"/>
              <a:t> </a:t>
            </a:r>
            <a:r>
              <a:rPr lang="en-GB" sz="2000" dirty="0" err="1"/>
              <a:t>Jakelić</a:t>
            </a:r>
            <a:r>
              <a:rPr lang="en-GB" sz="2000" dirty="0"/>
              <a:t>, Maja </a:t>
            </a:r>
            <a:r>
              <a:rPr lang="en-GB" sz="2000" dirty="0" err="1"/>
              <a:t>Benković</a:t>
            </a:r>
            <a:r>
              <a:rPr lang="en-GB" sz="2000" dirty="0"/>
              <a:t>, Tamara </a:t>
            </a:r>
            <a:r>
              <a:rPr lang="en-GB" sz="2000" dirty="0" err="1"/>
              <a:t>Jurina</a:t>
            </a:r>
            <a:r>
              <a:rPr lang="en-GB" sz="2000" dirty="0"/>
              <a:t>, Ana </a:t>
            </a:r>
            <a:r>
              <a:rPr lang="en-GB" sz="2000" dirty="0" err="1"/>
              <a:t>Jurinjak</a:t>
            </a:r>
            <a:r>
              <a:rPr lang="en-GB" sz="2000" dirty="0"/>
              <a:t> </a:t>
            </a:r>
            <a:r>
              <a:rPr lang="en-GB" sz="2000" dirty="0" err="1"/>
              <a:t>Tušek</a:t>
            </a:r>
            <a:r>
              <a:rPr lang="en-GB" sz="2000" dirty="0"/>
              <a:t>, </a:t>
            </a:r>
            <a:r>
              <a:rPr lang="en-GB" sz="2000" dirty="0" err="1"/>
              <a:t>Davor</a:t>
            </a:r>
            <a:r>
              <a:rPr lang="en-GB" sz="2000" dirty="0"/>
              <a:t> </a:t>
            </a:r>
            <a:r>
              <a:rPr lang="en-GB" sz="2000" dirty="0" err="1"/>
              <a:t>Valinger</a:t>
            </a:r>
            <a:r>
              <a:rPr lang="en-GB" sz="2000" dirty="0"/>
              <a:t>,  </a:t>
            </a:r>
            <a:r>
              <a:rPr lang="en-GB" sz="2000" u="sng" dirty="0" err="1"/>
              <a:t>Jasenka</a:t>
            </a:r>
            <a:r>
              <a:rPr lang="en-GB" sz="2000" u="sng" dirty="0"/>
              <a:t> </a:t>
            </a:r>
            <a:r>
              <a:rPr lang="en-GB" sz="2000" u="sng" dirty="0" err="1"/>
              <a:t>Gajdoš</a:t>
            </a:r>
            <a:r>
              <a:rPr lang="en-GB" sz="2000" u="sng" dirty="0"/>
              <a:t> </a:t>
            </a:r>
            <a:r>
              <a:rPr lang="en-GB" sz="2000" u="sng" dirty="0" err="1"/>
              <a:t>Kljusurić</a:t>
            </a:r>
            <a:r>
              <a:rPr lang="en-GB" sz="2000" dirty="0"/>
              <a:t>*</a:t>
            </a:r>
          </a:p>
        </p:txBody>
      </p:sp>
      <p:pic>
        <p:nvPicPr>
          <p:cNvPr id="3078" name="Picture 2" descr="Slika Povijest datoteke Povez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41896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0825" y="4797425"/>
            <a:ext cx="864235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7045"/>
            <a:ext cx="2915816" cy="2073663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5656" y="6165304"/>
            <a:ext cx="57931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</a:t>
            </a:r>
            <a:r>
              <a:rPr kumimoji="0" lang="sr-Latn-RS" altLang="sr-Latn-R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World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Congress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Healthcare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Technologies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7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September</a:t>
            </a:r>
            <a:r>
              <a:rPr kumimoji="0" lang="sr-Latn-RS" altLang="sr-Latn-RS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26-27, 2016 London, UK</a:t>
            </a:r>
            <a:r>
              <a:rPr kumimoji="0" lang="sr-Latn-RS" altLang="sr-Latn-R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DPPH </a:t>
            </a:r>
            <a:r>
              <a:rPr lang="hr-HR" dirty="0" err="1" smtClean="0"/>
              <a:t>vs</a:t>
            </a:r>
            <a:r>
              <a:rPr lang="hr-HR" dirty="0" smtClean="0"/>
              <a:t> BR </a:t>
            </a:r>
            <a:r>
              <a:rPr lang="hr-HR" dirty="0" err="1" smtClean="0"/>
              <a:t>inhibition</a:t>
            </a:r>
            <a:r>
              <a:rPr lang="hr-HR" dirty="0" smtClean="0"/>
              <a:t>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antioxid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4884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NIR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Range: from 904 nm to 1699 nm</a:t>
            </a:r>
          </a:p>
          <a:p>
            <a:pPr lvl="1"/>
            <a:r>
              <a:rPr lang="en-GB" dirty="0" smtClean="0"/>
              <a:t>Medicinal plant extracts (</a:t>
            </a:r>
            <a:r>
              <a:rPr lang="en-GB" i="1" dirty="0" smtClean="0"/>
              <a:t>V</a:t>
            </a:r>
            <a:r>
              <a:rPr lang="en-GB" dirty="0" smtClean="0"/>
              <a:t> = 1 mL) were dispensed in quartz cuvette and three consecutive runs for every extract were initially recorded across the entire spectral range at 1 nm intervals</a:t>
            </a:r>
          </a:p>
          <a:p>
            <a:pPr lvl="2"/>
            <a:r>
              <a:rPr lang="en-GB" dirty="0" smtClean="0"/>
              <a:t>the arithmetic averages of three measurements were computed </a:t>
            </a:r>
          </a:p>
          <a:p>
            <a:pPr lvl="2"/>
            <a:r>
              <a:rPr lang="en-GB" dirty="0" smtClean="0"/>
              <a:t>data obtained were used to perform principal component analysis (PCA) and Partial least square</a:t>
            </a:r>
            <a:r>
              <a:rPr lang="hr-HR" dirty="0" smtClean="0"/>
              <a:t>s</a:t>
            </a:r>
            <a:r>
              <a:rPr lang="en-GB" dirty="0" smtClean="0"/>
              <a:t> regression (PLS)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NIR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07" y="1628800"/>
            <a:ext cx="5067965" cy="34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328592" cy="37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nir overton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204864"/>
            <a:ext cx="6552728" cy="43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15356"/>
            <a:ext cx="5715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properties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77836"/>
              </p:ext>
            </p:extLst>
          </p:nvPr>
        </p:nvGraphicFramePr>
        <p:xfrm>
          <a:off x="457200" y="1600200"/>
          <a:ext cx="7643192" cy="284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06895"/>
                <a:gridCol w="792088"/>
                <a:gridCol w="1008112"/>
                <a:gridCol w="1440160"/>
                <a:gridCol w="1224136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effectLst/>
                          <a:latin typeface="Arial"/>
                        </a:rPr>
                        <a:t>Medical plant </a:t>
                      </a:r>
                      <a:endParaRPr lang="en-GB" sz="1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T (°C)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% d.m.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Polyphenols </a:t>
                      </a:r>
                      <a:endParaRPr lang="hr-HR" sz="16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mg/g)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AO </a:t>
                      </a:r>
                      <a:endParaRPr lang="hr-HR" sz="16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GB" sz="1600" b="0" i="0" u="none" strike="noStrike" dirty="0" err="1">
                          <a:effectLst/>
                          <a:latin typeface="Arial"/>
                        </a:rPr>
                        <a:t>mmol</a:t>
                      </a:r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/g)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BR- </a:t>
                      </a:r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AO</a:t>
                      </a:r>
                      <a:endParaRPr lang="hr-HR" sz="16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(mg/g)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St. John's wort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effectLst/>
                          <a:latin typeface="Arial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0.4104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33.46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0.290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152.61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effectLst/>
                          <a:latin typeface="Arial"/>
                        </a:rPr>
                        <a:t>S</a:t>
                      </a:r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age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6.2</a:t>
                      </a:r>
                      <a:r>
                        <a:rPr lang="hr-HR" sz="1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0.5344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29.81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0.228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218.34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effectLst/>
                          <a:latin typeface="Arial"/>
                        </a:rPr>
                        <a:t>Lavender</a:t>
                      </a:r>
                      <a:endParaRPr lang="en-GB" sz="1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5.53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0.3964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15.46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0.081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320.03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effectLst/>
                          <a:latin typeface="Arial"/>
                        </a:rPr>
                        <a:t>Thyme</a:t>
                      </a:r>
                      <a:endParaRPr lang="en-GB" sz="1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6.61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0.4340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43.5</a:t>
                      </a:r>
                      <a:r>
                        <a:rPr lang="hr-HR" sz="1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0.31</a:t>
                      </a:r>
                      <a:r>
                        <a:rPr lang="hr-HR" sz="1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264.43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effectLst/>
                          <a:latin typeface="Arial"/>
                        </a:rPr>
                        <a:t>Melissa</a:t>
                      </a:r>
                      <a:endParaRPr lang="en-GB" sz="1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6.38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0.5021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60.46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0.44</a:t>
                      </a:r>
                      <a:r>
                        <a:rPr lang="hr-HR" sz="1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344.51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effectLst/>
                          <a:latin typeface="Arial"/>
                        </a:rPr>
                        <a:t>Marigold</a:t>
                      </a:r>
                      <a:endParaRPr lang="en-GB" sz="1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effectLst/>
                          <a:latin typeface="Arial"/>
                        </a:rPr>
                        <a:t>5.36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hr-HR" sz="1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.7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0.5038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14.34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0.129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effectLst/>
                          <a:latin typeface="Arial"/>
                        </a:rPr>
                        <a:t>128.28</a:t>
                      </a:r>
                      <a:endParaRPr lang="en-GB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9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Conductivity and TDS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4628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8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NIR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245681"/>
              </p:ext>
            </p:extLst>
          </p:nvPr>
        </p:nvGraphicFramePr>
        <p:xfrm>
          <a:off x="1403648" y="2132856"/>
          <a:ext cx="619268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54902"/>
              </p:ext>
            </p:extLst>
          </p:nvPr>
        </p:nvGraphicFramePr>
        <p:xfrm>
          <a:off x="1907704" y="2852936"/>
          <a:ext cx="55446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4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PCA</a:t>
            </a:r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99627"/>
              </p:ext>
            </p:extLst>
          </p:nvPr>
        </p:nvGraphicFramePr>
        <p:xfrm>
          <a:off x="1331640" y="1628800"/>
          <a:ext cx="63722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1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9165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7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err="1" smtClean="0"/>
              <a:t>Chemometric</a:t>
            </a:r>
            <a:r>
              <a:rPr lang="en-GB" i="1" dirty="0" smtClean="0"/>
              <a:t>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968552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PCA</a:t>
            </a:r>
          </a:p>
          <a:p>
            <a:pPr lvl="1"/>
            <a:r>
              <a:rPr lang="en-GB" sz="1600" dirty="0" smtClean="0"/>
              <a:t>used for identifying patterns in data and displaying the data in order to highlight similarities and differences</a:t>
            </a:r>
          </a:p>
          <a:p>
            <a:pPr lvl="2"/>
            <a:r>
              <a:rPr lang="en-GB" sz="1400" dirty="0" smtClean="0"/>
              <a:t>Its goal is to extract the important information from the data table and to express this information as a set of new orthogonal variables called principal components or factors. </a:t>
            </a:r>
          </a:p>
          <a:p>
            <a:pPr lvl="1"/>
            <a:r>
              <a:rPr lang="en-GB" sz="1600" dirty="0" smtClean="0"/>
              <a:t>represents the pattern of similarity of the observations and the variables by displaying them as points in maps </a:t>
            </a:r>
          </a:p>
          <a:p>
            <a:r>
              <a:rPr lang="en-GB" sz="1800" b="1" dirty="0" smtClean="0"/>
              <a:t>PLSR</a:t>
            </a:r>
          </a:p>
          <a:p>
            <a:pPr lvl="1"/>
            <a:r>
              <a:rPr lang="en-GB" sz="1600" dirty="0" smtClean="0"/>
              <a:t>which is a technique that generalizes and combines features from principal component analysis and multiple regression was used to predict and </a:t>
            </a:r>
            <a:r>
              <a:rPr lang="en-GB" sz="1600" dirty="0" err="1" smtClean="0"/>
              <a:t>analyze</a:t>
            </a:r>
            <a:r>
              <a:rPr lang="en-GB" sz="1600" dirty="0" smtClean="0"/>
              <a:t> a set of dependent variables from a set of independent variables or predictors. </a:t>
            </a:r>
          </a:p>
          <a:p>
            <a:pPr lvl="1"/>
            <a:r>
              <a:rPr lang="en-GB" sz="1600" dirty="0" smtClean="0"/>
              <a:t>Calibration and validation </a:t>
            </a:r>
          </a:p>
          <a:p>
            <a:pPr lvl="2"/>
            <a:r>
              <a:rPr lang="en-GB" sz="1400" dirty="0" smtClean="0"/>
              <a:t>conducted for medical plant extract spectra respectively. As the first group of scatter-corrective pre-processing method was used the Standard Normal Variate (SNV) followed by the </a:t>
            </a:r>
            <a:r>
              <a:rPr lang="en-GB" sz="1400" dirty="0" err="1" smtClean="0"/>
              <a:t>Savitzky-Golay</a:t>
            </a:r>
            <a:r>
              <a:rPr lang="en-GB" sz="1400" dirty="0" smtClean="0"/>
              <a:t> (SG) polynomial derivative Filter </a:t>
            </a:r>
          </a:p>
          <a:p>
            <a:pPr marL="800100" lvl="3" indent="-342900"/>
            <a:r>
              <a:rPr lang="en-GB" sz="1600" dirty="0" smtClean="0"/>
              <a:t>data set </a:t>
            </a:r>
          </a:p>
          <a:p>
            <a:pPr marL="1257300" lvl="4" indent="-342900"/>
            <a:r>
              <a:rPr lang="en-GB" sz="1600" dirty="0" smtClean="0"/>
              <a:t>divided into calibration set and validation set.  </a:t>
            </a:r>
          </a:p>
          <a:p>
            <a:r>
              <a:rPr lang="en-GB" sz="1800" b="1" dirty="0" smtClean="0"/>
              <a:t>PLSR model performance was assessed </a:t>
            </a:r>
          </a:p>
          <a:p>
            <a:pPr lvl="2"/>
            <a:r>
              <a:rPr lang="en-GB" sz="1400" i="1" dirty="0" smtClean="0"/>
              <a:t>R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; RMSEC and RMSEP; RPD; RER</a:t>
            </a:r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541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plants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source of bioactive components </a:t>
            </a:r>
          </a:p>
          <a:p>
            <a:pPr lvl="2"/>
            <a:r>
              <a:rPr lang="en-GB" dirty="0" smtClean="0"/>
              <a:t>Water extracts of medicinal plants </a:t>
            </a:r>
          </a:p>
          <a:p>
            <a:pPr lvl="2"/>
            <a:r>
              <a:rPr lang="en-GB" dirty="0" smtClean="0"/>
              <a:t>6 widely spread medicinal plant extracts from botanically distinct origins </a:t>
            </a:r>
          </a:p>
          <a:p>
            <a:r>
              <a:rPr lang="en-GB" dirty="0" smtClean="0"/>
              <a:t>properties of the plants </a:t>
            </a:r>
            <a:endParaRPr lang="hr-HR" dirty="0" smtClean="0"/>
          </a:p>
          <a:p>
            <a:pPr lvl="2"/>
            <a:r>
              <a:rPr lang="en-GB" dirty="0" smtClean="0"/>
              <a:t>pH </a:t>
            </a:r>
            <a:r>
              <a:rPr lang="hr-HR" dirty="0" smtClean="0"/>
              <a:t>&amp; </a:t>
            </a:r>
            <a:r>
              <a:rPr lang="en-GB" dirty="0" err="1" smtClean="0"/>
              <a:t>d.m</a:t>
            </a:r>
            <a:r>
              <a:rPr lang="en-GB" dirty="0"/>
              <a:t>.</a:t>
            </a:r>
            <a:endParaRPr lang="hr-HR" dirty="0" smtClean="0"/>
          </a:p>
          <a:p>
            <a:pPr lvl="2"/>
            <a:r>
              <a:rPr lang="en-GB" dirty="0" smtClean="0"/>
              <a:t>content of polyphenols</a:t>
            </a:r>
            <a:r>
              <a:rPr lang="hr-HR" dirty="0" smtClean="0"/>
              <a:t> &amp;</a:t>
            </a:r>
            <a:r>
              <a:rPr lang="en-GB" dirty="0" smtClean="0"/>
              <a:t> AO</a:t>
            </a:r>
            <a:endParaRPr lang="hr-HR" dirty="0" smtClean="0"/>
          </a:p>
          <a:p>
            <a:pPr lvl="2"/>
            <a:r>
              <a:rPr lang="en-GB" dirty="0" smtClean="0"/>
              <a:t>Conductivity</a:t>
            </a:r>
            <a:r>
              <a:rPr lang="hr-HR" dirty="0"/>
              <a:t> </a:t>
            </a:r>
            <a:r>
              <a:rPr lang="hr-HR" dirty="0" smtClean="0"/>
              <a:t>&amp;</a:t>
            </a:r>
            <a:r>
              <a:rPr lang="en-GB" dirty="0" smtClean="0"/>
              <a:t> TDS</a:t>
            </a:r>
            <a:endParaRPr lang="hr-HR" dirty="0" smtClean="0"/>
          </a:p>
          <a:p>
            <a:pPr lvl="2"/>
            <a:r>
              <a:rPr lang="en-GB" dirty="0" smtClean="0"/>
              <a:t>NIR spectra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3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78" y="1916832"/>
            <a:ext cx="66013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Content Placeholder 5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76489449"/>
                  </p:ext>
                </p:extLst>
              </p:nvPr>
            </p:nvGraphicFramePr>
            <p:xfrm>
              <a:off x="457200" y="1600200"/>
              <a:ext cx="8075240" cy="3957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2592"/>
                    <a:gridCol w="1008112"/>
                    <a:gridCol w="1224136"/>
                    <a:gridCol w="936104"/>
                    <a:gridCol w="1080120"/>
                    <a:gridCol w="792088"/>
                    <a:gridCol w="792088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+mn-lt"/>
                              <a:ea typeface="Times New Roman"/>
                            </a:rPr>
                            <a:t>observed component and spectra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Calibration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Prediction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RPD</a:t>
                          </a: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RER</a:t>
                          </a: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800" b="1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+mn-lt"/>
                              <a:ea typeface="Times New Roman"/>
                            </a:rPr>
                            <a:t>RMSECV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𝒑</m:t>
                                    </m:r>
                                  </m:sub>
                                  <m:sup>
                                    <m:r>
                                      <a:rPr lang="en-GB" sz="18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800" b="1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+mn-lt"/>
                              <a:ea typeface="Times New Roman"/>
                            </a:rPr>
                            <a:t>RMSEP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b="1" noProof="0" dirty="0" smtClean="0">
                              <a:effectLst/>
                              <a:latin typeface="+mn-lt"/>
                              <a:ea typeface="Times New Roman"/>
                            </a:rPr>
                            <a:t>pH</a:t>
                          </a:r>
                          <a:endParaRPr lang="en-GB" sz="1800" b="1" noProof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0,999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0,011</a:t>
                          </a:r>
                          <a:r>
                            <a:rPr lang="en-GB" sz="1800" dirty="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0,985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0,065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8,3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18,1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TDS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(mg/L)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2,246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9,705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21,3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62,4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Conductivity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(µs/cm)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29,183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28,31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14,0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42,1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Dry</a:t>
                          </a:r>
                          <a:r>
                            <a:rPr lang="en-GB" sz="1800" b="1" u="none" strike="noStrike" baseline="0" noProof="0" dirty="0" smtClean="0">
                              <a:effectLst/>
                            </a:rPr>
                            <a:t> </a:t>
                          </a:r>
                          <a:r>
                            <a:rPr lang="en-GB" sz="1800" b="1" u="none" strike="noStrike" noProof="0" dirty="0" smtClean="0">
                              <a:effectLst/>
                            </a:rPr>
                            <a:t>matter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(%) 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0,001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0,004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13,7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31,9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Polyphenols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0,175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1,577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10,5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29,2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AO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</a:t>
                          </a:r>
                          <a:r>
                            <a:rPr lang="en-GB" sz="1800" b="0" u="none" strike="noStrike" noProof="0" dirty="0" err="1" smtClean="0">
                              <a:effectLst/>
                            </a:rPr>
                            <a:t>mmol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/g)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0,949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0,027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0,959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0,024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5,0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15,1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BR- AO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6,0831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6,836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11,9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28,0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Content Placeholder 5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63883507"/>
                  </p:ext>
                </p:extLst>
              </p:nvPr>
            </p:nvGraphicFramePr>
            <p:xfrm>
              <a:off x="457200" y="1600200"/>
              <a:ext cx="807524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2592"/>
                    <a:gridCol w="1008112"/>
                    <a:gridCol w="1224136"/>
                    <a:gridCol w="936104"/>
                    <a:gridCol w="1080120"/>
                    <a:gridCol w="792088"/>
                    <a:gridCol w="792088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noProof="0" dirty="0">
                              <a:effectLst/>
                              <a:latin typeface="+mn-lt"/>
                              <a:ea typeface="Times New Roman"/>
                            </a:rPr>
                            <a:t>observed component and spectra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Calibration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Prediction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RPD</a:t>
                          </a: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RER</a:t>
                          </a:r>
                        </a:p>
                      </a:txBody>
                      <a:tcPr marL="68580" marR="68580" marT="0" marB="0"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23030" t="-108197" r="-48000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+mn-lt"/>
                              <a:ea typeface="Times New Roman"/>
                            </a:rPr>
                            <a:t>RMSECV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76623" t="-108197" r="-283766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+mn-lt"/>
                              <a:ea typeface="Times New Roman"/>
                            </a:rPr>
                            <a:t>RMSEP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b="1" noProof="0" dirty="0" smtClean="0">
                              <a:effectLst/>
                              <a:latin typeface="+mn-lt"/>
                              <a:ea typeface="Times New Roman"/>
                            </a:rPr>
                            <a:t>pH</a:t>
                          </a:r>
                          <a:endParaRPr lang="en-GB" sz="1800" b="1" noProof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0,999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0,011</a:t>
                          </a:r>
                          <a:r>
                            <a:rPr lang="en-GB" sz="1800" dirty="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0,985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0,065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8,3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1800" smtClean="0">
                              <a:effectLst/>
                              <a:latin typeface="+mn-lt"/>
                              <a:ea typeface="Times New Roman"/>
                            </a:rPr>
                            <a:t>18,1</a:t>
                          </a:r>
                          <a:endParaRPr lang="en-GB" sz="18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TDS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(mg/L)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2,246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9,705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21,3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62,4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Conductivity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(µs/cm)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29,183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28,31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14,0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42,1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Dry</a:t>
                          </a:r>
                          <a:r>
                            <a:rPr lang="en-GB" sz="1800" b="1" u="none" strike="noStrike" baseline="0" noProof="0" dirty="0" smtClean="0">
                              <a:effectLst/>
                            </a:rPr>
                            <a:t> </a:t>
                          </a:r>
                          <a:r>
                            <a:rPr lang="en-GB" sz="1800" b="1" u="none" strike="noStrike" noProof="0" dirty="0" smtClean="0">
                              <a:effectLst/>
                            </a:rPr>
                            <a:t>matter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(%) 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0,001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0,004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13,7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31,9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Polyphenols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0,175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1,577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10,5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29,2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AO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</a:t>
                          </a:r>
                          <a:r>
                            <a:rPr lang="en-GB" sz="1800" b="0" u="none" strike="noStrike" noProof="0" dirty="0" err="1" smtClean="0">
                              <a:effectLst/>
                            </a:rPr>
                            <a:t>mmol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/g)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0,949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0,027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0,959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0,024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5,0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15,1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u="none" strike="noStrike" noProof="0" dirty="0" smtClean="0">
                              <a:effectLst/>
                            </a:rPr>
                            <a:t>BR- AO </a:t>
                          </a:r>
                          <a:r>
                            <a:rPr lang="en-GB" sz="18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18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0,994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6,0831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0,993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6,836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mtClean="0"/>
                            <a:t>11,9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28,0</a:t>
                          </a:r>
                          <a:endParaRPr lang="en-GB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605340"/>
              </p:ext>
            </p:extLst>
          </p:nvPr>
        </p:nvGraphicFramePr>
        <p:xfrm>
          <a:off x="13609687" y="24699559"/>
          <a:ext cx="5328592" cy="386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0629223" y="1965843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Rezultat PCA analize</a:t>
            </a:r>
            <a:endParaRPr lang="hr-HR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1809487" y="29066020"/>
            <a:ext cx="265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PLSR </a:t>
            </a:r>
          </a:p>
          <a:p>
            <a:pPr algn="ctr"/>
            <a:r>
              <a:rPr lang="hr-HR" sz="3200" dirty="0" smtClean="0"/>
              <a:t>modeli</a:t>
            </a:r>
            <a:endParaRPr lang="hr-HR" sz="3200" dirty="0"/>
          </a:p>
        </p:txBody>
      </p:sp>
      <p:sp>
        <p:nvSpPr>
          <p:cNvPr id="54" name="Right Arrow 53"/>
          <p:cNvSpPr/>
          <p:nvPr/>
        </p:nvSpPr>
        <p:spPr>
          <a:xfrm rot="17786442">
            <a:off x="13188547" y="28298252"/>
            <a:ext cx="1070230" cy="288032"/>
          </a:xfrm>
          <a:prstGeom prst="rightArrow">
            <a:avLst/>
          </a:prstGeom>
          <a:solidFill>
            <a:schemeClr val="accent2">
              <a:alpha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Right Arrow 54"/>
          <p:cNvSpPr/>
          <p:nvPr/>
        </p:nvSpPr>
        <p:spPr>
          <a:xfrm rot="21159866">
            <a:off x="13723663" y="28879813"/>
            <a:ext cx="5718672" cy="292388"/>
          </a:xfrm>
          <a:prstGeom prst="rightArrow">
            <a:avLst/>
          </a:prstGeom>
          <a:solidFill>
            <a:schemeClr val="accent2">
              <a:alpha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TextBox 56"/>
          <p:cNvSpPr txBox="1"/>
          <p:nvPr/>
        </p:nvSpPr>
        <p:spPr>
          <a:xfrm>
            <a:off x="21043525" y="2261076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Parametri PLSR modela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613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06856"/>
              </p:ext>
            </p:extLst>
          </p:nvPr>
        </p:nvGraphicFramePr>
        <p:xfrm>
          <a:off x="460375" y="260648"/>
          <a:ext cx="8229600" cy="423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Image result for fingerprint pl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34539"/>
            <a:ext cx="3092437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Content Placeholder 5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4728681"/>
                  </p:ext>
                </p:extLst>
              </p:nvPr>
            </p:nvGraphicFramePr>
            <p:xfrm>
              <a:off x="4864108" y="3573016"/>
              <a:ext cx="2773738" cy="1557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4585"/>
                    <a:gridCol w="444379"/>
                    <a:gridCol w="512746"/>
                    <a:gridCol w="376014"/>
                    <a:gridCol w="376014"/>
                  </a:tblGrid>
                  <a:tr h="14049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 noProof="0" dirty="0">
                              <a:effectLst/>
                              <a:latin typeface="+mn-lt"/>
                              <a:ea typeface="Times New Roman"/>
                            </a:rPr>
                            <a:t>observed component and spectra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 dirty="0">
                              <a:effectLst/>
                              <a:latin typeface="+mn-lt"/>
                              <a:ea typeface="Times New Roman"/>
                            </a:rPr>
                            <a:t>Prediction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RPD</a:t>
                          </a: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RER</a:t>
                          </a:r>
                        </a:p>
                      </a:txBody>
                      <a:tcPr marL="68580" marR="68580" marT="0" marB="0" anchor="ctr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7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7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sz="7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𝒑</m:t>
                                    </m:r>
                                  </m:sub>
                                  <m:sup>
                                    <m:r>
                                      <a:rPr lang="en-GB" sz="7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700" b="1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 b="1" dirty="0">
                              <a:effectLst/>
                              <a:latin typeface="+mn-lt"/>
                              <a:ea typeface="Times New Roman"/>
                            </a:rPr>
                            <a:t>RMSEP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</a:tr>
                  <a:tr h="8862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700" b="1" noProof="0" dirty="0" smtClean="0">
                              <a:effectLst/>
                              <a:latin typeface="+mn-lt"/>
                              <a:ea typeface="Times New Roman"/>
                            </a:rPr>
                            <a:t>pH</a:t>
                          </a:r>
                          <a:endParaRPr lang="en-GB" sz="700" b="1" noProof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0,985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0,065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8,3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18,1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05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TDS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(mg/L)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0,998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9,705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21,3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62,4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605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Conductivity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(µs/cm)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0,994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28,31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14,0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42,1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605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Dry</a:t>
                          </a:r>
                          <a:r>
                            <a:rPr lang="en-GB" sz="700" b="1" u="none" strike="noStrike" baseline="0" noProof="0" dirty="0" smtClean="0">
                              <a:effectLst/>
                            </a:rPr>
                            <a:t> </a:t>
                          </a:r>
                          <a:r>
                            <a:rPr lang="en-GB" sz="700" b="1" u="none" strike="noStrike" noProof="0" dirty="0" smtClean="0">
                              <a:effectLst/>
                            </a:rPr>
                            <a:t>matter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(%) 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0,995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0,004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13,7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31,9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319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Polyphenols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0,990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1,577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10,5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29,2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605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AO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</a:t>
                          </a:r>
                          <a:r>
                            <a:rPr lang="en-GB" sz="700" b="0" u="none" strike="noStrike" noProof="0" dirty="0" err="1" smtClean="0">
                              <a:effectLst/>
                            </a:rPr>
                            <a:t>mmol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/g)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0,959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0,024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5,0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15,1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605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BR- AO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0,993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6,836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11,9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dirty="0" smtClean="0"/>
                            <a:t>28,0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Content Placeholder 5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6747673"/>
                  </p:ext>
                </p:extLst>
              </p:nvPr>
            </p:nvGraphicFramePr>
            <p:xfrm>
              <a:off x="4864108" y="3573016"/>
              <a:ext cx="2773738" cy="1557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4585"/>
                    <a:gridCol w="444379"/>
                    <a:gridCol w="512746"/>
                    <a:gridCol w="376014"/>
                    <a:gridCol w="376014"/>
                  </a:tblGrid>
                  <a:tr h="14049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 noProof="0" dirty="0">
                              <a:effectLst/>
                              <a:latin typeface="+mn-lt"/>
                              <a:ea typeface="Times New Roman"/>
                            </a:rPr>
                            <a:t>observed component and spectra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 dirty="0">
                              <a:effectLst/>
                              <a:latin typeface="+mn-lt"/>
                              <a:ea typeface="Times New Roman"/>
                            </a:rPr>
                            <a:t>Prediction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RPD</a:t>
                          </a: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RER</a:t>
                          </a:r>
                        </a:p>
                      </a:txBody>
                      <a:tcPr marL="68580" marR="68580" marT="0" marB="0" anchor="ctr"/>
                    </a:tc>
                  </a:tr>
                  <a:tr h="121158">
                    <a:tc v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1096" t="-125000" r="-283562" b="-10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 b="1" dirty="0">
                              <a:effectLst/>
                              <a:latin typeface="+mn-lt"/>
                              <a:ea typeface="Times New Roman"/>
                            </a:rPr>
                            <a:t>RMSEP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</a:tr>
                  <a:tr h="1066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700" b="1" noProof="0" dirty="0" smtClean="0">
                              <a:effectLst/>
                              <a:latin typeface="+mn-lt"/>
                              <a:ea typeface="Times New Roman"/>
                            </a:rPr>
                            <a:t>pH</a:t>
                          </a:r>
                          <a:endParaRPr lang="en-GB" sz="700" b="1" noProof="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0,985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0,065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8,3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700">
                              <a:effectLst/>
                              <a:latin typeface="+mn-lt"/>
                              <a:ea typeface="Times New Roman"/>
                            </a:rPr>
                            <a:t> </a:t>
                          </a:r>
                          <a:r>
                            <a:rPr lang="hr-HR" sz="700" smtClean="0">
                              <a:effectLst/>
                              <a:latin typeface="+mn-lt"/>
                              <a:ea typeface="Times New Roman"/>
                            </a:rPr>
                            <a:t>18,1</a:t>
                          </a:r>
                          <a:endParaRPr lang="en-GB" sz="7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TDS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(mg/L)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0,998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9,705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21,3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62,4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Conductivity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(µs/cm)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0,994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28,31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14,0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42,1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Dry</a:t>
                          </a:r>
                          <a:r>
                            <a:rPr lang="en-GB" sz="700" b="1" u="none" strike="noStrike" baseline="0" noProof="0" dirty="0" smtClean="0">
                              <a:effectLst/>
                            </a:rPr>
                            <a:t> </a:t>
                          </a:r>
                          <a:r>
                            <a:rPr lang="en-GB" sz="700" b="1" u="none" strike="noStrike" noProof="0" dirty="0" smtClean="0">
                              <a:effectLst/>
                            </a:rPr>
                            <a:t>matter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(%) 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0,995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0,004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13,7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31,9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Polyphenols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0,990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1,577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10,5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29,2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AO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</a:t>
                          </a:r>
                          <a:r>
                            <a:rPr lang="en-GB" sz="700" b="0" u="none" strike="noStrike" noProof="0" dirty="0" err="1" smtClean="0">
                              <a:effectLst/>
                            </a:rPr>
                            <a:t>mmol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/g)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0,959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0,024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5,0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15,1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b="1" u="none" strike="noStrike" noProof="0" dirty="0" smtClean="0">
                              <a:effectLst/>
                            </a:rPr>
                            <a:t>BR- AO </a:t>
                          </a:r>
                          <a:r>
                            <a:rPr lang="en-GB" sz="700" b="0" u="none" strike="noStrike" noProof="0" dirty="0" smtClean="0">
                              <a:effectLst/>
                            </a:rPr>
                            <a:t>(mg/g)</a:t>
                          </a:r>
                          <a:endParaRPr lang="en-GB" sz="700" b="0" i="0" u="none" strike="noStrike" noProof="0" dirty="0" smtClean="0">
                            <a:effectLst/>
                            <a:latin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0,993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6,836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smtClean="0"/>
                            <a:t>11,9</a:t>
                          </a:r>
                          <a:endParaRPr lang="en-GB" sz="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700" dirty="0" smtClean="0"/>
                            <a:t>28,0</a:t>
                          </a:r>
                          <a:endParaRPr lang="en-GB" sz="7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4112710" cy="183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68137"/>
              </p:ext>
            </p:extLst>
          </p:nvPr>
        </p:nvGraphicFramePr>
        <p:xfrm>
          <a:off x="405565" y="131615"/>
          <a:ext cx="3394719" cy="126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67"/>
                <a:gridCol w="313967"/>
                <a:gridCol w="351805"/>
                <a:gridCol w="447753"/>
                <a:gridCol w="639647"/>
                <a:gridCol w="543699"/>
                <a:gridCol w="575681"/>
              </a:tblGrid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noProof="0" dirty="0" smtClean="0">
                          <a:effectLst/>
                          <a:latin typeface="Arial"/>
                        </a:rPr>
                        <a:t>Medical plant </a:t>
                      </a:r>
                      <a:endParaRPr lang="en-GB" sz="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T (°C)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% d.m.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Polyphenols </a:t>
                      </a:r>
                      <a:endParaRPr lang="hr-HR" sz="6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mg/g)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AO </a:t>
                      </a:r>
                      <a:endParaRPr lang="hr-HR" sz="6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en-GB" sz="600" b="0" i="0" u="none" strike="noStrike" dirty="0" err="1">
                          <a:effectLst/>
                          <a:latin typeface="Arial"/>
                        </a:rPr>
                        <a:t>mmol</a:t>
                      </a:r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/g)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BR- </a:t>
                      </a:r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AO</a:t>
                      </a:r>
                      <a:endParaRPr lang="hr-HR" sz="6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(mg/g)</a:t>
                      </a:r>
                    </a:p>
                  </a:txBody>
                  <a:tcPr marL="9525" marR="9525" marT="9525" marB="0" anchor="ctr"/>
                </a:tc>
              </a:tr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St. John's wort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effectLst/>
                          <a:latin typeface="Arial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0.4104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33.46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0.290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152.61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 dirty="0" smtClean="0">
                          <a:effectLst/>
                          <a:latin typeface="Arial"/>
                        </a:rPr>
                        <a:t>S</a:t>
                      </a:r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age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6.2</a:t>
                      </a:r>
                      <a:r>
                        <a:rPr lang="hr-HR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0.5344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29.81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0.228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218.34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noProof="0" dirty="0" smtClean="0">
                          <a:effectLst/>
                          <a:latin typeface="Arial"/>
                        </a:rPr>
                        <a:t>Lavender</a:t>
                      </a:r>
                      <a:endParaRPr lang="en-GB" sz="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5.53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0.3964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15.46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0.081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320.03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noProof="0" dirty="0" smtClean="0">
                          <a:effectLst/>
                          <a:latin typeface="Arial"/>
                        </a:rPr>
                        <a:t>Thyme</a:t>
                      </a:r>
                      <a:endParaRPr lang="en-GB" sz="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6.61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0.4340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43.5</a:t>
                      </a:r>
                      <a:r>
                        <a:rPr lang="hr-HR" sz="6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0.31</a:t>
                      </a:r>
                      <a:r>
                        <a:rPr lang="hr-HR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264.43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noProof="0" dirty="0" smtClean="0">
                          <a:effectLst/>
                          <a:latin typeface="Arial"/>
                        </a:rPr>
                        <a:t>Melissa</a:t>
                      </a:r>
                      <a:endParaRPr lang="en-GB" sz="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6.38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0.5021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60.46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0.44</a:t>
                      </a:r>
                      <a:r>
                        <a:rPr lang="hr-HR" sz="6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344.51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89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noProof="0" dirty="0" smtClean="0">
                          <a:effectLst/>
                          <a:latin typeface="Arial"/>
                        </a:rPr>
                        <a:t>Marigold</a:t>
                      </a:r>
                      <a:endParaRPr lang="en-GB" sz="6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effectLst/>
                          <a:latin typeface="Arial"/>
                        </a:rPr>
                        <a:t>5.36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hr-HR" sz="6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.7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0.5038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14.34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0.129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 smtClean="0">
                          <a:effectLst/>
                          <a:latin typeface="Arial"/>
                        </a:rPr>
                        <a:t>128.28</a:t>
                      </a:r>
                      <a:endParaRPr lang="en-GB" sz="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ross 2"/>
          <p:cNvSpPr/>
          <p:nvPr/>
        </p:nvSpPr>
        <p:spPr>
          <a:xfrm>
            <a:off x="3953826" y="620688"/>
            <a:ext cx="504056" cy="433090"/>
          </a:xfrm>
          <a:prstGeom prst="plus">
            <a:avLst>
              <a:gd name="adj" fmla="val 38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4001656" y="1933175"/>
            <a:ext cx="32403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378769" y="231816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PCA, PLSR</a:t>
            </a:r>
            <a:endParaRPr lang="hr-HR" dirty="0"/>
          </a:p>
        </p:txBody>
      </p:sp>
      <p:pic>
        <p:nvPicPr>
          <p:cNvPr id="9218" name="Picture 2" descr="https://upload.wikimedia.org/wikipedia/commons/8/84/Matr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3145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5697" y="3561402"/>
            <a:ext cx="188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= 805; m = 25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276862"/>
              </p:ext>
            </p:extLst>
          </p:nvPr>
        </p:nvGraphicFramePr>
        <p:xfrm>
          <a:off x="401739" y="4221088"/>
          <a:ext cx="345018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475359"/>
              </p:ext>
            </p:extLst>
          </p:nvPr>
        </p:nvGraphicFramePr>
        <p:xfrm>
          <a:off x="4788024" y="-35035"/>
          <a:ext cx="3168353" cy="174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295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  <p:bldGraphic spid="13" grpId="0">
        <p:bldSub>
          <a:bldChart bld="series"/>
        </p:bldSub>
      </p:bldGraphic>
      <p:bldGraphic spid="1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2815431"/>
            <a:ext cx="29813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Multivariate tools </a:t>
            </a:r>
            <a:endParaRPr lang="hr-HR" dirty="0" smtClean="0"/>
          </a:p>
          <a:p>
            <a:pPr lvl="1"/>
            <a:r>
              <a:rPr lang="en-GB" dirty="0" smtClean="0"/>
              <a:t>(NIR) spectra </a:t>
            </a:r>
            <a:r>
              <a:rPr lang="hr-HR" dirty="0" err="1" smtClean="0"/>
              <a:t>vs</a:t>
            </a:r>
            <a:r>
              <a:rPr lang="hr-HR" dirty="0" smtClean="0"/>
              <a:t>.</a:t>
            </a:r>
            <a:r>
              <a:rPr lang="en-GB" dirty="0" smtClean="0"/>
              <a:t> analytical parameters</a:t>
            </a:r>
          </a:p>
          <a:p>
            <a:r>
              <a:rPr lang="en-GB" dirty="0" smtClean="0"/>
              <a:t>PCA was successful</a:t>
            </a:r>
          </a:p>
          <a:p>
            <a:pPr lvl="1"/>
            <a:r>
              <a:rPr lang="en-GB" dirty="0" smtClean="0"/>
              <a:t>PC1 &amp; PC2 &gt; 80 % </a:t>
            </a:r>
          </a:p>
          <a:p>
            <a:pPr lvl="1"/>
            <a:r>
              <a:rPr lang="en-GB" dirty="0" smtClean="0"/>
              <a:t>correlations</a:t>
            </a:r>
          </a:p>
          <a:p>
            <a:r>
              <a:rPr lang="en-GB" dirty="0" smtClean="0"/>
              <a:t>PLSR models were successful</a:t>
            </a:r>
          </a:p>
          <a:p>
            <a:pPr lvl="2"/>
            <a:r>
              <a:rPr lang="en-GB" dirty="0" smtClean="0"/>
              <a:t>R2 &gt; 0.95</a:t>
            </a:r>
          </a:p>
          <a:p>
            <a:pPr lvl="2"/>
            <a:r>
              <a:rPr lang="en-GB" dirty="0" smtClean="0"/>
              <a:t>Majority, RPD &gt; 8</a:t>
            </a:r>
          </a:p>
          <a:p>
            <a:pPr lvl="2"/>
            <a:r>
              <a:rPr lang="en-GB" dirty="0" smtClean="0"/>
              <a:t>Majority, RER &gt; 15 </a:t>
            </a:r>
          </a:p>
          <a:p>
            <a:pPr lvl="1"/>
            <a:r>
              <a:rPr lang="en-GB" dirty="0" smtClean="0"/>
              <a:t>obtained results confirmed that NIR spectroscopy coupled with multivariate analysis is a promising technique for rapid and environmentally friendly measurements allowing good calibration, validation and possible prediction of the observed parameters</a:t>
            </a:r>
            <a:endParaRPr lang="en-GB" dirty="0"/>
          </a:p>
        </p:txBody>
      </p:sp>
      <p:pic>
        <p:nvPicPr>
          <p:cNvPr id="4" name="Picture 8" descr="Image result for fingerprint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1944216" cy="26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PROPERTIES OF MEDICAL PLANTS RELATED TO NIR SPECTROSCOPY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700" dirty="0" err="1" smtClean="0"/>
              <a:t>Marija</a:t>
            </a:r>
            <a:r>
              <a:rPr lang="en-GB" sz="2700" dirty="0" smtClean="0"/>
              <a:t> </a:t>
            </a:r>
            <a:r>
              <a:rPr lang="en-GB" sz="2700" dirty="0" err="1" smtClean="0"/>
              <a:t>Jakelić</a:t>
            </a:r>
            <a:r>
              <a:rPr lang="en-GB" sz="2700" dirty="0" smtClean="0"/>
              <a:t>, Maja </a:t>
            </a:r>
            <a:r>
              <a:rPr lang="en-GB" sz="2700" dirty="0" err="1" smtClean="0"/>
              <a:t>Benković</a:t>
            </a:r>
            <a:r>
              <a:rPr lang="en-GB" sz="2700" dirty="0" smtClean="0"/>
              <a:t>, Tamara </a:t>
            </a:r>
            <a:r>
              <a:rPr lang="en-GB" sz="2700" dirty="0" err="1" smtClean="0"/>
              <a:t>Jurina</a:t>
            </a:r>
            <a:r>
              <a:rPr lang="en-GB" sz="2700" dirty="0" smtClean="0"/>
              <a:t>, Ana </a:t>
            </a:r>
            <a:r>
              <a:rPr lang="en-GB" sz="2700" dirty="0" err="1" smtClean="0"/>
              <a:t>Jurinjak</a:t>
            </a:r>
            <a:r>
              <a:rPr lang="en-GB" sz="2700" dirty="0" smtClean="0"/>
              <a:t> </a:t>
            </a:r>
            <a:r>
              <a:rPr lang="en-GB" sz="2700" dirty="0" err="1" smtClean="0"/>
              <a:t>Tušek</a:t>
            </a:r>
            <a:r>
              <a:rPr lang="en-GB" sz="2700" dirty="0" smtClean="0"/>
              <a:t>, </a:t>
            </a:r>
            <a:r>
              <a:rPr lang="en-GB" sz="2700" dirty="0" err="1" smtClean="0"/>
              <a:t>Davor</a:t>
            </a:r>
            <a:r>
              <a:rPr lang="en-GB" sz="2700" dirty="0" smtClean="0"/>
              <a:t> </a:t>
            </a:r>
            <a:r>
              <a:rPr lang="en-GB" sz="2700" dirty="0" err="1" smtClean="0"/>
              <a:t>Valinger</a:t>
            </a:r>
            <a:r>
              <a:rPr lang="en-GB" sz="2700" dirty="0" smtClean="0"/>
              <a:t>,  </a:t>
            </a:r>
            <a:r>
              <a:rPr lang="en-GB" sz="2700" u="sng" dirty="0" err="1" smtClean="0"/>
              <a:t>Jasenka</a:t>
            </a:r>
            <a:r>
              <a:rPr lang="en-GB" sz="2700" u="sng" dirty="0" smtClean="0"/>
              <a:t> Gajdoš Kljusurić</a:t>
            </a:r>
            <a:r>
              <a:rPr lang="en-GB" sz="2700" dirty="0" smtClean="0"/>
              <a:t>*</a:t>
            </a:r>
            <a:br>
              <a:rPr lang="en-GB" sz="2700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2880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Acknowledgements</a:t>
            </a:r>
          </a:p>
          <a:p>
            <a:r>
              <a:rPr lang="en-GB" dirty="0" smtClean="0"/>
              <a:t>This presentation is a contribution to the project „Application of </a:t>
            </a:r>
            <a:r>
              <a:rPr lang="en-GB" dirty="0" err="1" smtClean="0"/>
              <a:t>microreactors</a:t>
            </a:r>
            <a:r>
              <a:rPr lang="en-GB" dirty="0" smtClean="0"/>
              <a:t> in the analysis of antioxidant activity of medicinal plants: MICRO-AA“, (HR.3.2.01-0069) </a:t>
            </a:r>
          </a:p>
          <a:p>
            <a:pPr lvl="1"/>
            <a:r>
              <a:rPr lang="en-GB" dirty="0" smtClean="0"/>
              <a:t>funded by the European Social Fund (ESF) through the Human Resources Development program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6093296"/>
            <a:ext cx="57931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</a:t>
            </a:r>
            <a:r>
              <a:rPr kumimoji="0" lang="sr-Latn-RS" altLang="sr-Latn-R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World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Congress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Healthcare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Technologies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7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September</a:t>
            </a:r>
            <a:r>
              <a:rPr kumimoji="0" lang="sr-Latn-RS" altLang="sr-Latn-RS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26-27, 2016 London, UK</a:t>
            </a:r>
            <a:r>
              <a:rPr kumimoji="0" lang="sr-Latn-RS" altLang="sr-Latn-R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40" y="1815697"/>
            <a:ext cx="1872208" cy="132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lava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5" y="4594025"/>
            <a:ext cx="2896698" cy="18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2" y="3284984"/>
            <a:ext cx="2178546" cy="14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272879" cy="1512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305944" cy="22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Medical plants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316288" cy="3888432"/>
          </a:xfrm>
        </p:spPr>
        <p:txBody>
          <a:bodyPr>
            <a:normAutofit/>
          </a:bodyPr>
          <a:lstStyle/>
          <a:p>
            <a:r>
              <a:rPr lang="hr-HR" sz="2400" b="1" dirty="0" err="1" smtClean="0"/>
              <a:t>Mellisa</a:t>
            </a:r>
            <a:r>
              <a:rPr lang="hr-HR" sz="2400" dirty="0" smtClean="0"/>
              <a:t> (</a:t>
            </a:r>
            <a:r>
              <a:rPr lang="en-GB" sz="2400" i="1" dirty="0"/>
              <a:t>Melissa </a:t>
            </a:r>
            <a:r>
              <a:rPr lang="en-GB" sz="2400" i="1" dirty="0" err="1" smtClean="0"/>
              <a:t>off</a:t>
            </a:r>
            <a:r>
              <a:rPr lang="en-GB" sz="2400" dirty="0" err="1" smtClean="0"/>
              <a:t>icinali</a:t>
            </a:r>
            <a:r>
              <a:rPr lang="hr-HR" sz="2400" dirty="0" smtClean="0"/>
              <a:t>s)</a:t>
            </a:r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2400" b="1" dirty="0" smtClean="0"/>
              <a:t>Sage</a:t>
            </a:r>
            <a:r>
              <a:rPr lang="hr-HR" sz="2400" dirty="0" smtClean="0"/>
              <a:t> (</a:t>
            </a:r>
            <a:r>
              <a:rPr lang="en-GB" sz="2400" i="1" dirty="0"/>
              <a:t>Salvia </a:t>
            </a:r>
            <a:r>
              <a:rPr lang="en-GB" sz="2400" i="1" dirty="0" smtClean="0"/>
              <a:t>officinalis</a:t>
            </a:r>
            <a:r>
              <a:rPr lang="hr-HR" sz="2400" dirty="0" smtClean="0"/>
              <a:t>)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3200" dirty="0" smtClean="0"/>
          </a:p>
          <a:p>
            <a:r>
              <a:rPr lang="en-GB" sz="2400" b="1" dirty="0" smtClean="0"/>
              <a:t>Lavender</a:t>
            </a:r>
            <a:r>
              <a:rPr lang="hr-HR" sz="2400" dirty="0" smtClean="0"/>
              <a:t> (</a:t>
            </a:r>
            <a:r>
              <a:rPr lang="en-GB" sz="2400" i="1" dirty="0" err="1" smtClean="0"/>
              <a:t>Lavandula</a:t>
            </a:r>
            <a:r>
              <a:rPr lang="hr-HR" sz="2400" dirty="0" smtClean="0"/>
              <a:t>)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8507" y="1570277"/>
            <a:ext cx="5220072" cy="4525963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Garden Thyme</a:t>
            </a:r>
            <a:r>
              <a:rPr lang="hr-HR" sz="2400" b="1" dirty="0" smtClean="0"/>
              <a:t> </a:t>
            </a:r>
            <a:r>
              <a:rPr lang="hr-HR" sz="2400" dirty="0" smtClean="0"/>
              <a:t>(</a:t>
            </a:r>
            <a:r>
              <a:rPr lang="en-GB" sz="2400" i="1" dirty="0"/>
              <a:t>Thymus </a:t>
            </a:r>
            <a:r>
              <a:rPr lang="hr-HR" sz="2400" i="1" dirty="0" smtClean="0"/>
              <a:t> </a:t>
            </a:r>
          </a:p>
          <a:p>
            <a:pPr marL="0" indent="0">
              <a:buNone/>
            </a:pPr>
            <a:r>
              <a:rPr lang="hr-HR" sz="2400" i="1" dirty="0"/>
              <a:t> </a:t>
            </a:r>
            <a:r>
              <a:rPr lang="hr-HR" sz="2400" i="1" dirty="0" smtClean="0"/>
              <a:t>                                    </a:t>
            </a:r>
            <a:r>
              <a:rPr lang="en-GB" sz="2400" i="1" dirty="0" err="1" smtClean="0"/>
              <a:t>serpyllum</a:t>
            </a:r>
            <a:r>
              <a:rPr lang="hr-HR" sz="2400" dirty="0" smtClean="0">
                <a:latin typeface="Arial"/>
              </a:rPr>
              <a:t>)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3600" dirty="0" smtClean="0"/>
          </a:p>
          <a:p>
            <a:r>
              <a:rPr lang="en-GB" sz="2400" b="1" dirty="0" smtClean="0"/>
              <a:t>St. John's wort </a:t>
            </a:r>
            <a:r>
              <a:rPr lang="hr-HR" sz="2400" dirty="0" smtClean="0"/>
              <a:t>(</a:t>
            </a:r>
            <a:r>
              <a:rPr lang="en-GB" sz="2400" i="1" dirty="0" err="1"/>
              <a:t>Hypericum</a:t>
            </a:r>
            <a:r>
              <a:rPr lang="en-GB" sz="2400" i="1" dirty="0"/>
              <a:t> </a:t>
            </a:r>
            <a:r>
              <a:rPr lang="en-GB" sz="2400" i="1" dirty="0" err="1" smtClean="0"/>
              <a:t>perforatum</a:t>
            </a:r>
            <a:r>
              <a:rPr lang="hr-HR" sz="2400" dirty="0" smtClean="0"/>
              <a:t>)</a:t>
            </a:r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2400" b="1" dirty="0" smtClean="0"/>
              <a:t>Marigold</a:t>
            </a:r>
            <a:r>
              <a:rPr lang="hr-HR" sz="2400" b="1" dirty="0" smtClean="0"/>
              <a:t> </a:t>
            </a:r>
            <a:r>
              <a:rPr lang="hr-HR" sz="2400" dirty="0" smtClean="0"/>
              <a:t>(</a:t>
            </a:r>
            <a:r>
              <a:rPr lang="en-GB" sz="2400" i="1" dirty="0"/>
              <a:t>Calendula </a:t>
            </a:r>
            <a:r>
              <a:rPr lang="en-GB" sz="2400" i="1" dirty="0" smtClean="0"/>
              <a:t>officinalis</a:t>
            </a:r>
            <a:r>
              <a:rPr lang="hr-HR" sz="2400" dirty="0" smtClean="0">
                <a:latin typeface="Arial"/>
              </a:rPr>
              <a:t>)</a:t>
            </a:r>
            <a:endParaRPr lang="en-GB" sz="2400" b="1" dirty="0" smtClean="0"/>
          </a:p>
          <a:p>
            <a:endParaRPr lang="en-GB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20" y="4003272"/>
            <a:ext cx="2004814" cy="112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Polyphenols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Image result for poly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6822"/>
            <a:ext cx="49911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-230648"/>
            <a:ext cx="3888432" cy="34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16" y="2852936"/>
            <a:ext cx="8229600" cy="3705275"/>
          </a:xfrm>
        </p:spPr>
        <p:txBody>
          <a:bodyPr/>
          <a:lstStyle/>
          <a:p>
            <a:r>
              <a:rPr lang="en-GB" dirty="0" smtClean="0"/>
              <a:t>The vast abundance of scientific data on the bioactive, especially polyphenolic fingerprints of different medicinal plants often require difficult and time-demanding pursuits</a:t>
            </a:r>
            <a:endParaRPr lang="en-GB" dirty="0"/>
          </a:p>
        </p:txBody>
      </p:sp>
      <p:sp>
        <p:nvSpPr>
          <p:cNvPr id="4" name="AutoShape 2" descr="Slikovni rezultat za w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w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likovni rezultat za wh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1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400" i="1" dirty="0" smtClean="0">
                <a:latin typeface="+mj-lt"/>
              </a:rPr>
              <a:t>Plant material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Medicinal plants </a:t>
            </a:r>
            <a:endParaRPr lang="hr-HR" b="1" dirty="0" smtClean="0"/>
          </a:p>
          <a:p>
            <a:pPr lvl="1"/>
            <a:r>
              <a:rPr lang="en-GB" dirty="0" smtClean="0"/>
              <a:t>originating from the north-eastern (</a:t>
            </a:r>
            <a:r>
              <a:rPr lang="en-GB" dirty="0" err="1" smtClean="0"/>
              <a:t>Žumberak</a:t>
            </a:r>
            <a:r>
              <a:rPr lang="en-GB" dirty="0" smtClean="0"/>
              <a:t>, Croatia) and coastal regions (Dalmatia) of Croatia </a:t>
            </a:r>
            <a:endParaRPr lang="hr-HR" dirty="0" smtClean="0"/>
          </a:p>
          <a:p>
            <a:pPr lvl="1"/>
            <a:r>
              <a:rPr lang="en-GB" dirty="0" smtClean="0"/>
              <a:t>collected in 2015, dried and supplied by local herbalists </a:t>
            </a:r>
          </a:p>
          <a:p>
            <a:pPr lvl="2"/>
            <a:r>
              <a:rPr lang="en-GB" sz="2300" dirty="0" smtClean="0"/>
              <a:t>The </a:t>
            </a:r>
            <a:r>
              <a:rPr lang="en-GB" sz="2300" dirty="0" err="1" smtClean="0"/>
              <a:t>homogenicity</a:t>
            </a:r>
            <a:r>
              <a:rPr lang="en-GB" sz="2300" dirty="0" smtClean="0"/>
              <a:t> of samples ensured by the proper sampling and adequate (large) quantity of plant material </a:t>
            </a:r>
            <a:endParaRPr lang="hr-HR" sz="23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r-HR" b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Preparation of medicinal plant extracts</a:t>
            </a:r>
          </a:p>
          <a:p>
            <a:pPr lvl="1"/>
            <a:r>
              <a:rPr lang="en-GB" dirty="0" smtClean="0"/>
              <a:t>simulate</a:t>
            </a:r>
            <a:r>
              <a:rPr lang="hr-HR" dirty="0" smtClean="0"/>
              <a:t>d</a:t>
            </a:r>
            <a:r>
              <a:rPr lang="en-GB" dirty="0" smtClean="0"/>
              <a:t> household preparation conditions, </a:t>
            </a:r>
            <a:endParaRPr lang="hr-HR" dirty="0" smtClean="0"/>
          </a:p>
          <a:p>
            <a:pPr lvl="1"/>
            <a:r>
              <a:rPr lang="en-GB" dirty="0" smtClean="0"/>
              <a:t>a simple, conventional aqueous extraction of medicinal plants was conducted. </a:t>
            </a:r>
            <a:endParaRPr lang="hr-HR" dirty="0" smtClean="0"/>
          </a:p>
          <a:p>
            <a:pPr lvl="1"/>
            <a:r>
              <a:rPr lang="hr-HR" b="1" u="sng" dirty="0" smtClean="0"/>
              <a:t>E</a:t>
            </a:r>
            <a:r>
              <a:rPr lang="en-GB" b="1" u="sng" dirty="0" err="1" smtClean="0"/>
              <a:t>xtraction</a:t>
            </a:r>
            <a:r>
              <a:rPr lang="en-GB" b="1" u="sng" dirty="0" smtClean="0"/>
              <a:t> </a:t>
            </a:r>
            <a:endParaRPr lang="hr-HR" b="1" u="sng" dirty="0" smtClean="0"/>
          </a:p>
          <a:p>
            <a:pPr lvl="2"/>
            <a:r>
              <a:rPr lang="en-GB" sz="2300" dirty="0" smtClean="0"/>
              <a:t>was carried out by pouring </a:t>
            </a:r>
            <a:r>
              <a:rPr lang="en-GB" sz="2300" i="1" dirty="0" smtClean="0"/>
              <a:t>V</a:t>
            </a:r>
            <a:r>
              <a:rPr lang="en-GB" sz="2300" dirty="0" smtClean="0"/>
              <a:t> = 100 mL of distilled water heated to </a:t>
            </a:r>
            <a:r>
              <a:rPr lang="en-GB" sz="2300" i="1" dirty="0" smtClean="0"/>
              <a:t>T</a:t>
            </a:r>
            <a:r>
              <a:rPr lang="en-GB" sz="2300" dirty="0" smtClean="0"/>
              <a:t> = 80 °C over </a:t>
            </a:r>
            <a:r>
              <a:rPr lang="en-GB" sz="2300" i="1" dirty="0" smtClean="0"/>
              <a:t>m</a:t>
            </a:r>
            <a:r>
              <a:rPr lang="en-GB" sz="2300" dirty="0" smtClean="0"/>
              <a:t> = 2 g of ground </a:t>
            </a:r>
            <a:r>
              <a:rPr lang="en-GB" sz="2300" dirty="0" smtClean="0"/>
              <a:t>tea</a:t>
            </a:r>
            <a:r>
              <a:rPr lang="hr-HR" sz="2300" dirty="0" smtClean="0"/>
              <a:t>, </a:t>
            </a:r>
            <a:r>
              <a:rPr lang="en-GB" sz="2300" dirty="0" smtClean="0"/>
              <a:t>for</a:t>
            </a:r>
            <a:r>
              <a:rPr lang="en-GB" sz="2300" i="1" dirty="0" smtClean="0"/>
              <a:t> </a:t>
            </a:r>
            <a:r>
              <a:rPr lang="en-GB" sz="2300" i="1" dirty="0" smtClean="0"/>
              <a:t>t</a:t>
            </a:r>
            <a:r>
              <a:rPr lang="en-GB" sz="2300" dirty="0" smtClean="0"/>
              <a:t> = 30 </a:t>
            </a:r>
            <a:r>
              <a:rPr lang="en-GB" sz="2300" dirty="0" smtClean="0"/>
              <a:t>min</a:t>
            </a:r>
            <a:endParaRPr lang="hr-HR" sz="2300" dirty="0" smtClean="0"/>
          </a:p>
          <a:p>
            <a:pPr lvl="2"/>
            <a:r>
              <a:rPr lang="en-GB" sz="2300" dirty="0" smtClean="0"/>
              <a:t>filtered through a tea strainer </a:t>
            </a:r>
            <a:endParaRPr lang="hr-HR" sz="2300" dirty="0" smtClean="0"/>
          </a:p>
          <a:p>
            <a:endParaRPr lang="hr-HR" dirty="0" smtClean="0"/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4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Properties (1)</a:t>
            </a:r>
            <a:endParaRPr lang="en-GB" dirty="0"/>
          </a:p>
        </p:txBody>
      </p:sp>
      <p:pic>
        <p:nvPicPr>
          <p:cNvPr id="4" name="Picture 2" descr="Image result for condu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68" y="2924944"/>
            <a:ext cx="2756895" cy="36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6552728" cy="5040560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pH </a:t>
            </a:r>
            <a:endParaRPr lang="hr-HR" b="1" i="1" dirty="0" smtClean="0"/>
          </a:p>
          <a:p>
            <a:pPr lvl="1"/>
            <a:r>
              <a:rPr lang="en-US" dirty="0" smtClean="0"/>
              <a:t>measured </a:t>
            </a:r>
            <a:r>
              <a:rPr lang="en-US" dirty="0"/>
              <a:t>by pH meter</a:t>
            </a:r>
            <a:endParaRPr lang="hr-HR" dirty="0"/>
          </a:p>
          <a:p>
            <a:r>
              <a:rPr lang="en-GB" b="1" i="1" dirty="0"/>
              <a:t>Extraction yield </a:t>
            </a:r>
            <a:endParaRPr lang="hr-HR" b="1" i="1" dirty="0" smtClean="0"/>
          </a:p>
          <a:p>
            <a:pPr lvl="1"/>
            <a:r>
              <a:rPr lang="en-GB" dirty="0" smtClean="0"/>
              <a:t>expressed </a:t>
            </a:r>
            <a:r>
              <a:rPr lang="en-GB" dirty="0"/>
              <a:t>as the dry matter content of the</a:t>
            </a:r>
            <a:r>
              <a:rPr lang="hr-HR" dirty="0"/>
              <a:t> </a:t>
            </a:r>
            <a:r>
              <a:rPr lang="en-GB" dirty="0"/>
              <a:t>extracts</a:t>
            </a:r>
            <a:endParaRPr lang="hr-HR" dirty="0"/>
          </a:p>
          <a:p>
            <a:pPr lvl="1"/>
            <a:r>
              <a:rPr lang="hr-HR" dirty="0" smtClean="0"/>
              <a:t>d</a:t>
            </a:r>
            <a:r>
              <a:rPr lang="en-GB" dirty="0" err="1" smtClean="0"/>
              <a:t>ry</a:t>
            </a:r>
            <a:r>
              <a:rPr lang="en-GB" dirty="0" smtClean="0"/>
              <a:t> </a:t>
            </a:r>
            <a:r>
              <a:rPr lang="en-GB" dirty="0"/>
              <a:t>matter was determined by a standard AOAC method(AOAC, 199</a:t>
            </a:r>
            <a:r>
              <a:rPr lang="hr-HR" dirty="0"/>
              <a:t>5</a:t>
            </a:r>
            <a:r>
              <a:rPr lang="en-GB" dirty="0"/>
              <a:t>)</a:t>
            </a:r>
            <a:endParaRPr lang="hr-HR" dirty="0"/>
          </a:p>
          <a:p>
            <a:r>
              <a:rPr lang="en-GB" b="1" i="1" dirty="0" smtClean="0"/>
              <a:t>Electrical </a:t>
            </a:r>
            <a:r>
              <a:rPr lang="en-GB" b="1" i="1" dirty="0"/>
              <a:t>Conductivity</a:t>
            </a:r>
            <a:r>
              <a:rPr lang="hr-HR" b="1" i="1" dirty="0"/>
              <a:t> &amp; TDS</a:t>
            </a:r>
          </a:p>
          <a:p>
            <a:pPr lvl="1"/>
            <a:r>
              <a:rPr lang="en-GB" dirty="0"/>
              <a:t>monitored at room</a:t>
            </a:r>
            <a:r>
              <a:rPr lang="hr-HR" dirty="0"/>
              <a:t> </a:t>
            </a:r>
            <a:r>
              <a:rPr lang="en-GB" dirty="0"/>
              <a:t>temperature using a TDS/conductivity meter </a:t>
            </a:r>
            <a:endParaRPr lang="hr-HR" dirty="0" smtClean="0"/>
          </a:p>
          <a:p>
            <a:pPr marL="457200" lvl="1" indent="-457200">
              <a:buNone/>
            </a:pPr>
            <a:endParaRPr lang="hr-HR" dirty="0" smtClean="0"/>
          </a:p>
          <a:p>
            <a:pPr marL="457200" lvl="1" indent="-457200">
              <a:buNone/>
            </a:pPr>
            <a:r>
              <a:rPr lang="en-GB" dirty="0" smtClean="0"/>
              <a:t>All</a:t>
            </a:r>
            <a:r>
              <a:rPr lang="hr-HR" dirty="0" smtClean="0"/>
              <a:t> </a:t>
            </a:r>
            <a:r>
              <a:rPr lang="en-GB" dirty="0"/>
              <a:t>measurements were done in triplicate</a:t>
            </a:r>
            <a:endParaRPr lang="hr-HR" dirty="0"/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152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Properties </a:t>
            </a:r>
            <a:r>
              <a:rPr lang="en-GB" dirty="0" smtClean="0"/>
              <a:t>(</a:t>
            </a:r>
            <a:r>
              <a:rPr lang="hr-HR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Autofit/>
          </a:bodyPr>
          <a:lstStyle/>
          <a:p>
            <a:r>
              <a:rPr lang="en-GB" sz="2800" b="1" i="1" dirty="0"/>
              <a:t>Total phenolic content</a:t>
            </a:r>
            <a:endParaRPr lang="hr-HR" sz="2800" b="1" i="1" dirty="0"/>
          </a:p>
          <a:p>
            <a:pPr lvl="1"/>
            <a:r>
              <a:rPr lang="en-GB" sz="2400" dirty="0"/>
              <a:t>determined following the</a:t>
            </a:r>
            <a:r>
              <a:rPr lang="hr-HR" sz="2400" dirty="0"/>
              <a:t> </a:t>
            </a:r>
            <a:r>
              <a:rPr lang="en-GB" sz="2400" dirty="0"/>
              <a:t>modified method of Singleton and Rossi</a:t>
            </a:r>
            <a:r>
              <a:rPr lang="hr-HR" sz="2400" dirty="0"/>
              <a:t> </a:t>
            </a:r>
            <a:r>
              <a:rPr lang="en-GB" sz="2400" dirty="0"/>
              <a:t> </a:t>
            </a:r>
            <a:endParaRPr lang="hr-HR" sz="2400" dirty="0"/>
          </a:p>
          <a:p>
            <a:pPr lvl="2"/>
            <a:r>
              <a:rPr lang="en-GB" sz="2000" dirty="0"/>
              <a:t>The values</a:t>
            </a:r>
            <a:r>
              <a:rPr lang="hr-HR" sz="2000" dirty="0"/>
              <a:t> </a:t>
            </a:r>
            <a:r>
              <a:rPr lang="en-GB" sz="2000" dirty="0"/>
              <a:t>are expressed in mg of </a:t>
            </a:r>
            <a:r>
              <a:rPr lang="hr-HR" sz="2000" dirty="0" smtClean="0"/>
              <a:t>G</a:t>
            </a:r>
            <a:r>
              <a:rPr lang="en-GB" sz="2000" dirty="0" err="1" smtClean="0"/>
              <a:t>allic</a:t>
            </a:r>
            <a:r>
              <a:rPr lang="en-GB" sz="2000" dirty="0" smtClean="0"/>
              <a:t> </a:t>
            </a:r>
            <a:r>
              <a:rPr lang="en-GB" sz="2000" dirty="0"/>
              <a:t>acid equivalents (GAE) per</a:t>
            </a:r>
            <a:r>
              <a:rPr lang="hr-HR" sz="2000" dirty="0"/>
              <a:t> </a:t>
            </a:r>
            <a:r>
              <a:rPr lang="en-GB" sz="2000" dirty="0"/>
              <a:t>100 g of fresh mass using </a:t>
            </a:r>
            <a:r>
              <a:rPr lang="hr-HR" sz="2000" dirty="0" smtClean="0"/>
              <a:t>G</a:t>
            </a:r>
            <a:r>
              <a:rPr lang="en-GB" sz="2000" dirty="0" err="1" smtClean="0"/>
              <a:t>allic</a:t>
            </a:r>
            <a:r>
              <a:rPr lang="en-GB" sz="2000" dirty="0" smtClean="0"/>
              <a:t> </a:t>
            </a:r>
            <a:r>
              <a:rPr lang="en-GB" sz="2000" dirty="0"/>
              <a:t>acid standard curve (0–500 mg/L)</a:t>
            </a:r>
            <a:endParaRPr lang="hr-HR" sz="2000" dirty="0"/>
          </a:p>
          <a:p>
            <a:r>
              <a:rPr lang="en-GB" sz="2800" b="1" i="1" dirty="0" smtClean="0"/>
              <a:t>Antioxidant </a:t>
            </a:r>
            <a:r>
              <a:rPr lang="en-GB" sz="2800" b="1" i="1" dirty="0"/>
              <a:t>capacity as DPPH radical scavenging</a:t>
            </a:r>
            <a:r>
              <a:rPr lang="hr-HR" sz="2800" b="1" i="1" dirty="0"/>
              <a:t> </a:t>
            </a:r>
            <a:r>
              <a:rPr lang="en-GB" sz="2800" b="1" i="1" dirty="0"/>
              <a:t>activity </a:t>
            </a:r>
            <a:endParaRPr lang="hr-HR" sz="2800" b="1" i="1" dirty="0"/>
          </a:p>
          <a:p>
            <a:pPr lvl="1"/>
            <a:r>
              <a:rPr lang="en-GB" sz="2400" dirty="0"/>
              <a:t>spectrophotometric measurements,</a:t>
            </a:r>
            <a:r>
              <a:rPr lang="hr-HR" sz="2400" dirty="0"/>
              <a:t> </a:t>
            </a:r>
            <a:r>
              <a:rPr lang="en-GB" sz="2400" dirty="0"/>
              <a:t>which were performed by the UV-Vis spectrophotometer</a:t>
            </a:r>
            <a:r>
              <a:rPr lang="hr-HR" sz="2400" dirty="0"/>
              <a:t> </a:t>
            </a:r>
          </a:p>
          <a:p>
            <a:pPr lvl="2"/>
            <a:r>
              <a:rPr lang="en-GB" sz="2000" dirty="0"/>
              <a:t>2,2-diphenyl-1-picrylhydrazil radical (DPPH˙) using</a:t>
            </a:r>
            <a:r>
              <a:rPr lang="hr-HR" sz="2000" dirty="0"/>
              <a:t> </a:t>
            </a:r>
            <a:r>
              <a:rPr lang="en-GB" sz="2000" dirty="0"/>
              <a:t>the method proposed by Brand-Williams </a:t>
            </a:r>
            <a:r>
              <a:rPr lang="en-GB" sz="2000" i="1" dirty="0"/>
              <a:t>et al. </a:t>
            </a:r>
            <a:endParaRPr lang="hr-HR" sz="2000" i="1" dirty="0" smtClean="0"/>
          </a:p>
          <a:p>
            <a:pPr lvl="2"/>
            <a:r>
              <a:rPr lang="en-GB" sz="2000" dirty="0" smtClean="0"/>
              <a:t>Final </a:t>
            </a:r>
            <a:r>
              <a:rPr lang="en-GB" sz="2000" dirty="0"/>
              <a:t>results are expressed in </a:t>
            </a:r>
            <a:r>
              <a:rPr lang="en-GB" sz="2000" dirty="0" err="1"/>
              <a:t>mmol</a:t>
            </a:r>
            <a:r>
              <a:rPr lang="en-GB" sz="2000" dirty="0"/>
              <a:t> of </a:t>
            </a:r>
            <a:r>
              <a:rPr lang="en-GB" sz="2000" dirty="0" smtClean="0"/>
              <a:t>TE </a:t>
            </a:r>
            <a:r>
              <a:rPr lang="en-GB" sz="2000" dirty="0"/>
              <a:t>per 1 g of mass</a:t>
            </a:r>
          </a:p>
          <a:p>
            <a:pPr lvl="2"/>
            <a:endParaRPr lang="en-GB" sz="1800" dirty="0"/>
          </a:p>
          <a:p>
            <a:endParaRPr lang="hr-H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5486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Properties </a:t>
            </a:r>
            <a:r>
              <a:rPr lang="en-GB" sz="3600" dirty="0" smtClean="0"/>
              <a:t>(</a:t>
            </a:r>
            <a:r>
              <a:rPr lang="hr-HR" sz="3600" dirty="0" smtClean="0"/>
              <a:t>3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795024" cy="5112568"/>
          </a:xfrm>
        </p:spPr>
        <p:txBody>
          <a:bodyPr>
            <a:noAutofit/>
          </a:bodyPr>
          <a:lstStyle/>
          <a:p>
            <a:pPr marL="177800" indent="-177800"/>
            <a:r>
              <a:rPr lang="en-GB" sz="2400" b="1" i="1" dirty="0"/>
              <a:t>Inhibition time during Briggs-Rauscher </a:t>
            </a:r>
            <a:r>
              <a:rPr lang="en-GB" sz="2400" b="1" i="1" dirty="0" smtClean="0"/>
              <a:t>reaction</a:t>
            </a:r>
            <a:endParaRPr lang="hr-HR" sz="2400" b="1" i="1" dirty="0" smtClean="0"/>
          </a:p>
          <a:p>
            <a:pPr lvl="1"/>
            <a:r>
              <a:rPr lang="en-GB" sz="1800" dirty="0" smtClean="0"/>
              <a:t>oscillating </a:t>
            </a:r>
            <a:r>
              <a:rPr lang="en-GB" sz="1800" dirty="0"/>
              <a:t>reaction is based </a:t>
            </a:r>
            <a:r>
              <a:rPr lang="en-GB" sz="1800" dirty="0" smtClean="0"/>
              <a:t>on</a:t>
            </a:r>
            <a:r>
              <a:rPr lang="hr-HR" sz="1800" dirty="0" smtClean="0"/>
              <a:t> </a:t>
            </a:r>
            <a:r>
              <a:rPr lang="en-GB" sz="1800" dirty="0" smtClean="0"/>
              <a:t>the </a:t>
            </a:r>
            <a:r>
              <a:rPr lang="en-GB" sz="1800" dirty="0"/>
              <a:t>reactions of three colourless solutions that are </a:t>
            </a:r>
            <a:r>
              <a:rPr lang="en-GB" sz="1800" dirty="0" smtClean="0"/>
              <a:t>prepared</a:t>
            </a:r>
            <a:r>
              <a:rPr lang="hr-HR" sz="1800" dirty="0" smtClean="0"/>
              <a:t> </a:t>
            </a:r>
            <a:r>
              <a:rPr lang="en-GB" sz="1800" dirty="0" smtClean="0"/>
              <a:t>and </a:t>
            </a:r>
            <a:r>
              <a:rPr lang="en-GB" sz="1800" dirty="0"/>
              <a:t>mixed as proposed by </a:t>
            </a:r>
            <a:r>
              <a:rPr lang="en-GB" sz="1800" dirty="0" err="1"/>
              <a:t>Cervelati</a:t>
            </a:r>
            <a:r>
              <a:rPr lang="en-GB" sz="1800" dirty="0"/>
              <a:t> </a:t>
            </a:r>
            <a:r>
              <a:rPr lang="en-GB" sz="1800" i="1" dirty="0"/>
              <a:t>et </a:t>
            </a:r>
            <a:r>
              <a:rPr lang="en-GB" sz="1800" i="1" dirty="0" smtClean="0"/>
              <a:t>al</a:t>
            </a:r>
            <a:r>
              <a:rPr lang="en-GB" sz="1800" dirty="0" smtClean="0"/>
              <a:t>.</a:t>
            </a:r>
            <a:endParaRPr lang="en-GB" sz="1800" dirty="0"/>
          </a:p>
          <a:p>
            <a:pPr lvl="1"/>
            <a:r>
              <a:rPr lang="en-GB" sz="1800" dirty="0" smtClean="0"/>
              <a:t>total </a:t>
            </a:r>
            <a:r>
              <a:rPr lang="en-GB" sz="1800" dirty="0"/>
              <a:t>volume of the BR </a:t>
            </a:r>
            <a:r>
              <a:rPr lang="en-GB" sz="1800" dirty="0" smtClean="0"/>
              <a:t>mixture</a:t>
            </a:r>
            <a:r>
              <a:rPr lang="hr-HR" sz="1800" dirty="0" smtClean="0"/>
              <a:t> </a:t>
            </a:r>
            <a:r>
              <a:rPr lang="en-GB" sz="1800" dirty="0" smtClean="0"/>
              <a:t>(</a:t>
            </a:r>
            <a:r>
              <a:rPr lang="en-GB" sz="1800" dirty="0"/>
              <a:t>15 mL). </a:t>
            </a:r>
            <a:endParaRPr lang="hr-HR" sz="1800" dirty="0" smtClean="0"/>
          </a:p>
          <a:p>
            <a:pPr lvl="1"/>
            <a:r>
              <a:rPr lang="en-GB" sz="1800" dirty="0" smtClean="0"/>
              <a:t>BR </a:t>
            </a:r>
            <a:r>
              <a:rPr lang="en-GB" sz="1800" dirty="0"/>
              <a:t>reaction is </a:t>
            </a:r>
            <a:r>
              <a:rPr lang="en-GB" sz="1800" dirty="0" err="1"/>
              <a:t>potentiometrically</a:t>
            </a:r>
            <a:r>
              <a:rPr lang="en-GB" sz="1800" dirty="0"/>
              <a:t> monitored </a:t>
            </a:r>
            <a:r>
              <a:rPr lang="en-GB" sz="1800" dirty="0" smtClean="0"/>
              <a:t>using</a:t>
            </a:r>
            <a:r>
              <a:rPr lang="hr-HR" sz="1800" dirty="0" smtClean="0"/>
              <a:t> </a:t>
            </a:r>
            <a:r>
              <a:rPr lang="en-GB" sz="1800" dirty="0" smtClean="0"/>
              <a:t>a </a:t>
            </a:r>
            <a:r>
              <a:rPr lang="en-GB" sz="1800" dirty="0"/>
              <a:t>combined platinum electrode and the </a:t>
            </a:r>
            <a:r>
              <a:rPr lang="en-GB" sz="1800" dirty="0" smtClean="0"/>
              <a:t>inhibition</a:t>
            </a:r>
            <a:r>
              <a:rPr lang="hr-HR" sz="1800" dirty="0" smtClean="0"/>
              <a:t> </a:t>
            </a:r>
            <a:r>
              <a:rPr lang="en-GB" sz="1800" dirty="0" smtClean="0"/>
              <a:t>time </a:t>
            </a:r>
            <a:r>
              <a:rPr lang="en-GB" sz="1800" dirty="0"/>
              <a:t>(IT) </a:t>
            </a:r>
            <a:endParaRPr lang="hr-HR" sz="1800" dirty="0" smtClean="0"/>
          </a:p>
          <a:p>
            <a:pPr marL="892175" lvl="2" indent="-177800"/>
            <a:r>
              <a:rPr lang="en-GB" sz="1600" dirty="0" smtClean="0"/>
              <a:t>IT linearly </a:t>
            </a:r>
            <a:r>
              <a:rPr lang="en-GB" sz="1600" dirty="0"/>
              <a:t>depends on the </a:t>
            </a:r>
            <a:endParaRPr lang="hr-HR" sz="1600" dirty="0" smtClean="0"/>
          </a:p>
          <a:p>
            <a:pPr marL="714375" lvl="2" indent="0">
              <a:buNone/>
            </a:pPr>
            <a:r>
              <a:rPr lang="en-GB" sz="1600" dirty="0" smtClean="0"/>
              <a:t>concentration</a:t>
            </a:r>
            <a:r>
              <a:rPr lang="hr-HR" sz="1600" dirty="0" smtClean="0"/>
              <a:t> </a:t>
            </a:r>
            <a:r>
              <a:rPr lang="en-GB" sz="1600" dirty="0" smtClean="0"/>
              <a:t>of </a:t>
            </a:r>
            <a:r>
              <a:rPr lang="en-GB" sz="1600" dirty="0"/>
              <a:t>the added </a:t>
            </a:r>
            <a:r>
              <a:rPr lang="en-GB" sz="1600" dirty="0" smtClean="0"/>
              <a:t>antioxidant</a:t>
            </a:r>
            <a:endParaRPr lang="hr-HR" sz="1600" dirty="0" smtClean="0"/>
          </a:p>
          <a:p>
            <a:pPr marL="892175" lvl="2" indent="-177800"/>
            <a:r>
              <a:rPr lang="hr-HR" sz="1600" dirty="0" smtClean="0"/>
              <a:t>r</a:t>
            </a:r>
            <a:r>
              <a:rPr lang="en-GB" sz="1600" dirty="0" err="1" smtClean="0"/>
              <a:t>ecalculated</a:t>
            </a:r>
            <a:r>
              <a:rPr lang="hr-HR" sz="1600" dirty="0" smtClean="0"/>
              <a:t> </a:t>
            </a:r>
            <a:r>
              <a:rPr lang="en-GB" sz="1600" dirty="0" smtClean="0"/>
              <a:t>oscillation</a:t>
            </a:r>
            <a:r>
              <a:rPr lang="hr-HR" sz="1600" dirty="0" smtClean="0"/>
              <a:t> </a:t>
            </a:r>
            <a:r>
              <a:rPr lang="en-GB" sz="1600" dirty="0" smtClean="0"/>
              <a:t>quenching using </a:t>
            </a:r>
            <a:r>
              <a:rPr lang="hr-HR" sz="1600" dirty="0" smtClean="0"/>
              <a:t> </a:t>
            </a:r>
            <a:r>
              <a:rPr lang="en-GB" sz="1600" dirty="0" smtClean="0"/>
              <a:t>a </a:t>
            </a:r>
            <a:r>
              <a:rPr lang="en-GB" sz="1600" dirty="0"/>
              <a:t>standard solution </a:t>
            </a:r>
            <a:r>
              <a:rPr lang="en-GB" sz="1600" dirty="0" smtClean="0"/>
              <a:t>(</a:t>
            </a:r>
            <a:r>
              <a:rPr lang="hr-HR" sz="1600" dirty="0" smtClean="0"/>
              <a:t>GA</a:t>
            </a:r>
            <a:r>
              <a:rPr lang="en-GB" sz="1600" dirty="0" smtClean="0"/>
              <a:t>)</a:t>
            </a:r>
            <a:r>
              <a:rPr lang="hr-HR" sz="1600" dirty="0" smtClean="0"/>
              <a:t> –&gt; RAC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48833"/>
              </p:ext>
            </p:extLst>
          </p:nvPr>
        </p:nvGraphicFramePr>
        <p:xfrm>
          <a:off x="4895856" y="1772816"/>
          <a:ext cx="3803148" cy="2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Worksheet" r:id="rId3" imgW="4581436" imgH="2600270" progId="Excel.Sheet.12">
                  <p:embed/>
                </p:oleObj>
              </mc:Choice>
              <mc:Fallback>
                <p:oleObj name="Worksheet" r:id="rId3" imgW="4581436" imgH="260027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6" y="1772816"/>
                        <a:ext cx="3803148" cy="2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2" descr="Slikovni rezultat za briggs-rauscher re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6" y="5157192"/>
            <a:ext cx="4665481" cy="15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1321</Words>
  <Application>Microsoft Office PowerPoint</Application>
  <PresentationFormat>On-screen Show (4:3)</PresentationFormat>
  <Paragraphs>373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Level</vt:lpstr>
      <vt:lpstr>Worksheet</vt:lpstr>
      <vt:lpstr>PROPERTIES OF MEDICAL PLANTS RELATED TO NIR SPECTROSCOPY</vt:lpstr>
      <vt:lpstr>Medical plants </vt:lpstr>
      <vt:lpstr>Medical plants </vt:lpstr>
      <vt:lpstr>Polyphenols </vt:lpstr>
      <vt:lpstr>PowerPoint Presentation</vt:lpstr>
      <vt:lpstr>Plant material</vt:lpstr>
      <vt:lpstr>Properties (1)</vt:lpstr>
      <vt:lpstr>Properties (2)</vt:lpstr>
      <vt:lpstr>Properties (3)</vt:lpstr>
      <vt:lpstr>DPPH vs BR inhibition time</vt:lpstr>
      <vt:lpstr>NIR measurements</vt:lpstr>
      <vt:lpstr>NIR</vt:lpstr>
      <vt:lpstr>Results</vt:lpstr>
      <vt:lpstr>Basic properties</vt:lpstr>
      <vt:lpstr>Conductivity and TDS</vt:lpstr>
      <vt:lpstr>NIR spectra</vt:lpstr>
      <vt:lpstr>PCA</vt:lpstr>
      <vt:lpstr>PowerPoint Presentation</vt:lpstr>
      <vt:lpstr>Chemometric analysis</vt:lpstr>
      <vt:lpstr>Models</vt:lpstr>
      <vt:lpstr>PowerPoint Presentation</vt:lpstr>
      <vt:lpstr>PowerPoint Presentation</vt:lpstr>
      <vt:lpstr>PowerPoint Presentation</vt:lpstr>
      <vt:lpstr>Conclusions</vt:lpstr>
      <vt:lpstr>PROPERTIES OF MEDICAL PLANTS RELATED TO NIR SPECTROSCOPY Marija Jakelić, Maja Benković, Tamara Jurina, Ana Jurinjak Tušek, Davor Valinger,  Jasenka Gajdoš Kljusurić* </vt:lpstr>
    </vt:vector>
  </TitlesOfParts>
  <Company>PBF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mjernih metoda u nauci o prehrani</dc:title>
  <dc:creator>Jasenka Gajdos</dc:creator>
  <cp:lastModifiedBy>toni</cp:lastModifiedBy>
  <cp:revision>119</cp:revision>
  <cp:lastPrinted>2014-10-17T13:47:38Z</cp:lastPrinted>
  <dcterms:created xsi:type="dcterms:W3CDTF">2009-10-19T13:27:03Z</dcterms:created>
  <dcterms:modified xsi:type="dcterms:W3CDTF">2016-09-09T19:21:32Z</dcterms:modified>
</cp:coreProperties>
</file>