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customXml/itemProps6.xml" ContentType="application/vnd.openxmlformats-officedocument.customXmlProperties+xml"/>
  <Override PartName="/ppt/notesSlides/notesSlide7.xml" ContentType="application/vnd.openxmlformats-officedocument.presentationml.notesSlide+xml"/>
  <Default Extension="xlsx" ContentType="application/vnd.openxmlformats-officedocument.spreadsheetml.sheet"/>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Override PartName="/customXml/itemProps5.xml" ContentType="application/vnd.openxmlformats-officedocument.customXmlProperties+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0.xml" ContentType="application/vnd.openxmlformats-officedocument.presentationml.notesSlide+xml"/>
  <Override PartName="/customXml/itemProps4.xml" ContentType="application/vnd.openxmlformats-officedocument.customXmlPropertie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7" r:id="rId7"/>
    <p:sldMasterId id="2147483741" r:id="rId8"/>
    <p:sldMasterId id="2147483757" r:id="rId9"/>
    <p:sldMasterId id="2147483771" r:id="rId10"/>
    <p:sldMasterId id="2147483785" r:id="rId11"/>
  </p:sldMasterIdLst>
  <p:notesMasterIdLst>
    <p:notesMasterId r:id="rId50"/>
  </p:notesMasterIdLst>
  <p:handoutMasterIdLst>
    <p:handoutMasterId r:id="rId51"/>
  </p:handoutMasterIdLst>
  <p:sldIdLst>
    <p:sldId id="638" r:id="rId12"/>
    <p:sldId id="639" r:id="rId13"/>
    <p:sldId id="637" r:id="rId14"/>
    <p:sldId id="532" r:id="rId15"/>
    <p:sldId id="613" r:id="rId16"/>
    <p:sldId id="398" r:id="rId17"/>
    <p:sldId id="552" r:id="rId18"/>
    <p:sldId id="551" r:id="rId19"/>
    <p:sldId id="533" r:id="rId20"/>
    <p:sldId id="612" r:id="rId21"/>
    <p:sldId id="538" r:id="rId22"/>
    <p:sldId id="626" r:id="rId23"/>
    <p:sldId id="627" r:id="rId24"/>
    <p:sldId id="601" r:id="rId25"/>
    <p:sldId id="604" r:id="rId26"/>
    <p:sldId id="600" r:id="rId27"/>
    <p:sldId id="629" r:id="rId28"/>
    <p:sldId id="539" r:id="rId29"/>
    <p:sldId id="622" r:id="rId30"/>
    <p:sldId id="636" r:id="rId31"/>
    <p:sldId id="628" r:id="rId32"/>
    <p:sldId id="586" r:id="rId33"/>
    <p:sldId id="517" r:id="rId34"/>
    <p:sldId id="519" r:id="rId35"/>
    <p:sldId id="563" r:id="rId36"/>
    <p:sldId id="606" r:id="rId37"/>
    <p:sldId id="623" r:id="rId38"/>
    <p:sldId id="631" r:id="rId39"/>
    <p:sldId id="635" r:id="rId40"/>
    <p:sldId id="564" r:id="rId41"/>
    <p:sldId id="632" r:id="rId42"/>
    <p:sldId id="567" r:id="rId43"/>
    <p:sldId id="558" r:id="rId44"/>
    <p:sldId id="574" r:id="rId45"/>
    <p:sldId id="525" r:id="rId46"/>
    <p:sldId id="535" r:id="rId47"/>
    <p:sldId id="482" r:id="rId48"/>
    <p:sldId id="640" r:id="rId49"/>
  </p:sldIdLst>
  <p:sldSz cx="9144000" cy="6858000" type="screen4x3"/>
  <p:notesSz cx="6669088" cy="9926638"/>
  <p:defaultTextStyle>
    <a:defPPr>
      <a:defRPr lang="en-GB"/>
    </a:defPPr>
    <a:lvl1pPr algn="l" rtl="0" fontAlgn="base">
      <a:spcBef>
        <a:spcPct val="0"/>
      </a:spcBef>
      <a:spcAft>
        <a:spcPct val="0"/>
      </a:spcAft>
      <a:defRPr sz="1600" kern="1200">
        <a:solidFill>
          <a:schemeClr val="tx1"/>
        </a:solidFill>
        <a:latin typeface="Arial" charset="0"/>
        <a:ea typeface="ヒラギノ角ゴ Pro W3" charset="0"/>
        <a:cs typeface="Geneva" charset="0"/>
      </a:defRPr>
    </a:lvl1pPr>
    <a:lvl2pPr marL="457200" algn="l" rtl="0" fontAlgn="base">
      <a:spcBef>
        <a:spcPct val="0"/>
      </a:spcBef>
      <a:spcAft>
        <a:spcPct val="0"/>
      </a:spcAft>
      <a:defRPr sz="1600" kern="1200">
        <a:solidFill>
          <a:schemeClr val="tx1"/>
        </a:solidFill>
        <a:latin typeface="Arial" charset="0"/>
        <a:ea typeface="ヒラギノ角ゴ Pro W3" charset="0"/>
        <a:cs typeface="Geneva" charset="0"/>
      </a:defRPr>
    </a:lvl2pPr>
    <a:lvl3pPr marL="914400" algn="l" rtl="0" fontAlgn="base">
      <a:spcBef>
        <a:spcPct val="0"/>
      </a:spcBef>
      <a:spcAft>
        <a:spcPct val="0"/>
      </a:spcAft>
      <a:defRPr sz="1600" kern="1200">
        <a:solidFill>
          <a:schemeClr val="tx1"/>
        </a:solidFill>
        <a:latin typeface="Arial" charset="0"/>
        <a:ea typeface="ヒラギノ角ゴ Pro W3" charset="0"/>
        <a:cs typeface="Geneva" charset="0"/>
      </a:defRPr>
    </a:lvl3pPr>
    <a:lvl4pPr marL="1371600" algn="l" rtl="0" fontAlgn="base">
      <a:spcBef>
        <a:spcPct val="0"/>
      </a:spcBef>
      <a:spcAft>
        <a:spcPct val="0"/>
      </a:spcAft>
      <a:defRPr sz="1600" kern="1200">
        <a:solidFill>
          <a:schemeClr val="tx1"/>
        </a:solidFill>
        <a:latin typeface="Arial" charset="0"/>
        <a:ea typeface="ヒラギノ角ゴ Pro W3" charset="0"/>
        <a:cs typeface="Geneva" charset="0"/>
      </a:defRPr>
    </a:lvl4pPr>
    <a:lvl5pPr marL="1828800" algn="l" rtl="0" fontAlgn="base">
      <a:spcBef>
        <a:spcPct val="0"/>
      </a:spcBef>
      <a:spcAft>
        <a:spcPct val="0"/>
      </a:spcAft>
      <a:defRPr sz="1600" kern="1200">
        <a:solidFill>
          <a:schemeClr val="tx1"/>
        </a:solidFill>
        <a:latin typeface="Arial" charset="0"/>
        <a:ea typeface="ヒラギノ角ゴ Pro W3" charset="0"/>
        <a:cs typeface="Geneva" charset="0"/>
      </a:defRPr>
    </a:lvl5pPr>
    <a:lvl6pPr marL="2286000" algn="l" defTabSz="457200" rtl="0" eaLnBrk="1" latinLnBrk="0" hangingPunct="1">
      <a:defRPr sz="1600" kern="1200">
        <a:solidFill>
          <a:schemeClr val="tx1"/>
        </a:solidFill>
        <a:latin typeface="Arial" charset="0"/>
        <a:ea typeface="ヒラギノ角ゴ Pro W3" charset="0"/>
        <a:cs typeface="Geneva" charset="0"/>
      </a:defRPr>
    </a:lvl6pPr>
    <a:lvl7pPr marL="2743200" algn="l" defTabSz="457200" rtl="0" eaLnBrk="1" latinLnBrk="0" hangingPunct="1">
      <a:defRPr sz="1600" kern="1200">
        <a:solidFill>
          <a:schemeClr val="tx1"/>
        </a:solidFill>
        <a:latin typeface="Arial" charset="0"/>
        <a:ea typeface="ヒラギノ角ゴ Pro W3" charset="0"/>
        <a:cs typeface="Geneva" charset="0"/>
      </a:defRPr>
    </a:lvl7pPr>
    <a:lvl8pPr marL="3200400" algn="l" defTabSz="457200" rtl="0" eaLnBrk="1" latinLnBrk="0" hangingPunct="1">
      <a:defRPr sz="1600" kern="1200">
        <a:solidFill>
          <a:schemeClr val="tx1"/>
        </a:solidFill>
        <a:latin typeface="Arial" charset="0"/>
        <a:ea typeface="ヒラギノ角ゴ Pro W3" charset="0"/>
        <a:cs typeface="Geneva" charset="0"/>
      </a:defRPr>
    </a:lvl8pPr>
    <a:lvl9pPr marL="3657600" algn="l" defTabSz="457200" rtl="0" eaLnBrk="1" latinLnBrk="0" hangingPunct="1">
      <a:defRPr sz="1600" kern="1200">
        <a:solidFill>
          <a:schemeClr val="tx1"/>
        </a:solidFill>
        <a:latin typeface="Arial" charset="0"/>
        <a:ea typeface="ヒラギノ角ゴ Pro W3" charset="0"/>
        <a:cs typeface="Geneva" charset="0"/>
      </a:defRPr>
    </a:lvl9pPr>
  </p:defaultTextStyle>
  <p:extLst>
    <p:ext uri="{EFAFB233-063F-42B5-8137-9DF3F51BA10A}">
      <p15:sldGuideLst xmlns:p15="http://schemas.microsoft.com/office/powerpoint/2012/main" xmlns="">
        <p15:guide id="1" orient="horz" pos="4020">
          <p15:clr>
            <a:srgbClr val="A4A3A4"/>
          </p15:clr>
        </p15:guide>
        <p15:guide id="2" orient="horz" pos="981">
          <p15:clr>
            <a:srgbClr val="A4A3A4"/>
          </p15:clr>
        </p15:guide>
        <p15:guide id="3" pos="560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hn Rhrissorrakrai"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336699"/>
    <a:srgbClr val="3366CC"/>
    <a:srgbClr val="0066CC"/>
    <a:srgbClr val="0000FF"/>
    <a:srgbClr val="C7F3F3"/>
    <a:srgbClr val="00FF00"/>
    <a:srgbClr val="990099"/>
    <a:srgbClr val="008000"/>
    <a:srgbClr val="660066"/>
    <a:srgbClr val="67839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7975" autoAdjust="0"/>
    <p:restoredTop sz="94434" autoAdjust="0"/>
  </p:normalViewPr>
  <p:slideViewPr>
    <p:cSldViewPr snapToGrid="0">
      <p:cViewPr varScale="1">
        <p:scale>
          <a:sx n="64" d="100"/>
          <a:sy n="64" d="100"/>
        </p:scale>
        <p:origin x="-1470" y="-108"/>
      </p:cViewPr>
      <p:guideLst>
        <p:guide orient="horz" pos="4020"/>
        <p:guide orient="horz" pos="981"/>
        <p:guide pos="5602"/>
      </p:guideLst>
    </p:cSldViewPr>
  </p:slideViewPr>
  <p:outlineViewPr>
    <p:cViewPr>
      <p:scale>
        <a:sx n="33" d="100"/>
        <a:sy n="33" d="100"/>
      </p:scale>
      <p:origin x="0" y="-30042"/>
    </p:cViewPr>
  </p:outlineViewPr>
  <p:notesTextViewPr>
    <p:cViewPr>
      <p:scale>
        <a:sx n="3" d="2"/>
        <a:sy n="3" d="2"/>
      </p:scale>
      <p:origin x="0" y="0"/>
    </p:cViewPr>
  </p:notesTextViewPr>
  <p:sorterViewPr>
    <p:cViewPr varScale="1">
      <p:scale>
        <a:sx n="1" d="1"/>
        <a:sy n="1" d="1"/>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Master" Target="slideMasters/slideMaster1.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5.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10" Type="http://schemas.openxmlformats.org/officeDocument/2006/relationships/slideMaster" Target="slideMasters/slideMaster4.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commentAuthors" Target="commentAuthors.xml"/><Relationship Id="rId4" Type="http://schemas.openxmlformats.org/officeDocument/2006/relationships/customXml" Target="../customXml/item4.xml"/><Relationship Id="rId9" Type="http://schemas.openxmlformats.org/officeDocument/2006/relationships/slideMaster" Target="slideMasters/slideMaster3.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tableStyles" Target="tableStyles.xml"/><Relationship Id="rId8" Type="http://schemas.openxmlformats.org/officeDocument/2006/relationships/slideMaster" Target="slideMasters/slideMaster2.xml"/><Relationship Id="rId51" Type="http://schemas.openxmlformats.org/officeDocument/2006/relationships/handoutMaster" Target="handoutMasters/handoutMaster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Office_Excel_Worksheet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pivotSource>
    <c:name>[Participant Invitee Submodel Activity 2014-02-26.xlsx]Participation!PivotTable2</c:name>
    <c:fmtId val="-1"/>
  </c:pivotSource>
  <c:chart>
    <c:autoTitleDeleted val="1"/>
    <c:pivotFmts>
      <c:pivotFmt>
        <c:idx val="0"/>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Val val="1"/>
          <c:extLst>
            <c:ext xmlns:c15="http://schemas.microsoft.com/office/drawing/2012/chart" uri="{CE6537A1-D6FC-4f65-9D91-7224C49458BB}"/>
          </c:extLst>
        </c:dLbl>
      </c:pivotFmt>
      <c:pivotFmt>
        <c:idx val="1"/>
        <c:spPr>
          <a:solidFill>
            <a:schemeClr val="accent1"/>
          </a:solidFill>
          <a:ln w="19050">
            <a:solidFill>
              <a:schemeClr val="lt1"/>
            </a:solidFill>
          </a:ln>
          <a:effectLst/>
        </c:spPr>
      </c:pivotFmt>
      <c:pivotFmt>
        <c:idx val="2"/>
        <c:spPr>
          <a:solidFill>
            <a:schemeClr val="accent2"/>
          </a:solidFill>
          <a:ln w="19050">
            <a:solidFill>
              <a:schemeClr val="lt1"/>
            </a:solidFill>
          </a:ln>
          <a:effectLst/>
        </c:spPr>
      </c:pivotFmt>
      <c:pivotFmt>
        <c:idx val="3"/>
        <c:spPr>
          <a:solidFill>
            <a:schemeClr val="accent3"/>
          </a:solidFill>
          <a:ln w="19050">
            <a:solidFill>
              <a:schemeClr val="lt1"/>
            </a:solidFill>
          </a:ln>
          <a:effectLst/>
        </c:spPr>
      </c:pivotFmt>
      <c:pivotFmt>
        <c:idx val="4"/>
        <c:spPr>
          <a:solidFill>
            <a:schemeClr val="accent4"/>
          </a:solidFill>
          <a:ln w="19050">
            <a:solidFill>
              <a:schemeClr val="lt1"/>
            </a:solidFill>
          </a:ln>
          <a:effectLst/>
        </c:spPr>
      </c:pivotFmt>
      <c:pivotFmt>
        <c:idx val="5"/>
        <c:spPr>
          <a:solidFill>
            <a:schemeClr val="accent5"/>
          </a:solidFill>
          <a:ln w="19050">
            <a:solidFill>
              <a:schemeClr val="lt1"/>
            </a:solidFill>
          </a:ln>
          <a:effectLst/>
        </c:spPr>
      </c:pivotFmt>
      <c:pivotFmt>
        <c:idx val="6"/>
        <c:spPr>
          <a:solidFill>
            <a:schemeClr val="accent6"/>
          </a:solidFill>
          <a:ln w="19050">
            <a:solidFill>
              <a:schemeClr val="lt1"/>
            </a:solidFill>
          </a:ln>
          <a:effectLst/>
        </c:spPr>
      </c:pivotFmt>
      <c:pivotFmt>
        <c:idx val="7"/>
        <c:spPr>
          <a:solidFill>
            <a:schemeClr val="accent1">
              <a:lumMod val="60000"/>
            </a:schemeClr>
          </a:solidFill>
          <a:ln w="19050">
            <a:solidFill>
              <a:schemeClr val="lt1"/>
            </a:solidFill>
          </a:ln>
          <a:effectLst/>
        </c:spPr>
      </c:pivotFmt>
      <c:pivotFmt>
        <c:idx val="8"/>
        <c:spPr>
          <a:solidFill>
            <a:schemeClr val="accent2">
              <a:lumMod val="60000"/>
            </a:schemeClr>
          </a:solidFill>
          <a:ln w="19050">
            <a:solidFill>
              <a:schemeClr val="lt1"/>
            </a:solidFill>
          </a:ln>
          <a:effectLst/>
        </c:spPr>
      </c:pivotFmt>
      <c:pivotFmt>
        <c:idx val="9"/>
        <c:spPr>
          <a:solidFill>
            <a:schemeClr val="accent3">
              <a:lumMod val="60000"/>
            </a:schemeClr>
          </a:solidFill>
          <a:ln w="19050">
            <a:solidFill>
              <a:schemeClr val="lt1"/>
            </a:solidFill>
          </a:ln>
          <a:effectLst/>
        </c:spPr>
      </c:pivotFmt>
      <c:pivotFmt>
        <c:idx val="10"/>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Val val="1"/>
          <c:extLst>
            <c:ext xmlns:c15="http://schemas.microsoft.com/office/drawing/2012/chart" uri="{CE6537A1-D6FC-4f65-9D91-7224C49458BB}"/>
          </c:extLst>
        </c:dLbl>
      </c:pivotFmt>
      <c:pivotFmt>
        <c:idx val="11"/>
        <c:spPr>
          <a:solidFill>
            <a:schemeClr val="accent1"/>
          </a:solidFill>
          <a:ln w="19050">
            <a:solidFill>
              <a:schemeClr val="lt1"/>
            </a:solidFill>
          </a:ln>
          <a:effectLst/>
        </c:spPr>
      </c:pivotFmt>
      <c:pivotFmt>
        <c:idx val="12"/>
        <c:spPr>
          <a:solidFill>
            <a:schemeClr val="accent2"/>
          </a:solidFill>
          <a:ln w="19050">
            <a:solidFill>
              <a:schemeClr val="lt1"/>
            </a:solidFill>
          </a:ln>
          <a:effectLst/>
        </c:spPr>
      </c:pivotFmt>
      <c:pivotFmt>
        <c:idx val="13"/>
        <c:spPr>
          <a:solidFill>
            <a:schemeClr val="accent3"/>
          </a:solidFill>
          <a:ln w="19050">
            <a:solidFill>
              <a:schemeClr val="lt1"/>
            </a:solidFill>
          </a:ln>
          <a:effectLst/>
        </c:spPr>
      </c:pivotFmt>
      <c:pivotFmt>
        <c:idx val="14"/>
        <c:spPr>
          <a:solidFill>
            <a:schemeClr val="accent4"/>
          </a:solidFill>
          <a:ln w="19050">
            <a:solidFill>
              <a:schemeClr val="lt1"/>
            </a:solidFill>
          </a:ln>
          <a:effectLst/>
        </c:spPr>
      </c:pivotFmt>
      <c:pivotFmt>
        <c:idx val="15"/>
        <c:spPr>
          <a:solidFill>
            <a:schemeClr val="accent5"/>
          </a:solidFill>
          <a:ln w="19050">
            <a:solidFill>
              <a:schemeClr val="lt1"/>
            </a:solidFill>
          </a:ln>
          <a:effectLst/>
        </c:spPr>
      </c:pivotFmt>
      <c:pivotFmt>
        <c:idx val="16"/>
        <c:spPr>
          <a:solidFill>
            <a:schemeClr val="accent6"/>
          </a:solidFill>
          <a:ln w="19050">
            <a:solidFill>
              <a:schemeClr val="lt1"/>
            </a:solidFill>
          </a:ln>
          <a:effectLst/>
        </c:spPr>
      </c:pivotFmt>
      <c:pivotFmt>
        <c:idx val="17"/>
        <c:spPr>
          <a:solidFill>
            <a:schemeClr val="accent1">
              <a:lumMod val="60000"/>
            </a:schemeClr>
          </a:solidFill>
          <a:ln w="19050">
            <a:solidFill>
              <a:schemeClr val="lt1"/>
            </a:solidFill>
          </a:ln>
          <a:effectLst/>
        </c:spPr>
      </c:pivotFmt>
      <c:pivotFmt>
        <c:idx val="18"/>
        <c:spPr>
          <a:solidFill>
            <a:schemeClr val="accent2">
              <a:lumMod val="60000"/>
            </a:schemeClr>
          </a:solidFill>
          <a:ln w="19050">
            <a:solidFill>
              <a:schemeClr val="lt1"/>
            </a:solidFill>
          </a:ln>
          <a:effectLst/>
        </c:spPr>
      </c:pivotFmt>
      <c:pivotFmt>
        <c:idx val="19"/>
        <c:spPr>
          <a:solidFill>
            <a:schemeClr val="accent3">
              <a:lumMod val="60000"/>
            </a:schemeClr>
          </a:solidFill>
          <a:ln w="19050">
            <a:solidFill>
              <a:schemeClr val="lt1"/>
            </a:solidFill>
          </a:ln>
          <a:effectLst/>
        </c:spPr>
      </c:pivotFmt>
      <c:pivotFmt>
        <c:idx val="20"/>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Val val="1"/>
          <c:extLst>
            <c:ext xmlns:c15="http://schemas.microsoft.com/office/drawing/2012/chart" uri="{CE6537A1-D6FC-4f65-9D91-7224C49458BB}"/>
          </c:extLst>
        </c:dLbl>
      </c:pivotFmt>
      <c:pivotFmt>
        <c:idx val="21"/>
        <c:spPr>
          <a:solidFill>
            <a:schemeClr val="accent1"/>
          </a:solidFill>
          <a:ln w="19050">
            <a:solidFill>
              <a:schemeClr val="lt1"/>
            </a:solidFill>
          </a:ln>
          <a:effectLst/>
        </c:spPr>
      </c:pivotFmt>
      <c:pivotFmt>
        <c:idx val="22"/>
        <c:spPr>
          <a:solidFill>
            <a:schemeClr val="accent2"/>
          </a:solidFill>
          <a:ln w="19050">
            <a:solidFill>
              <a:schemeClr val="lt1"/>
            </a:solidFill>
          </a:ln>
          <a:effectLst/>
        </c:spPr>
      </c:pivotFmt>
      <c:pivotFmt>
        <c:idx val="23"/>
        <c:spPr>
          <a:solidFill>
            <a:schemeClr val="accent3"/>
          </a:solidFill>
          <a:ln w="19050">
            <a:solidFill>
              <a:schemeClr val="lt1"/>
            </a:solidFill>
          </a:ln>
          <a:effectLst/>
        </c:spPr>
      </c:pivotFmt>
      <c:pivotFmt>
        <c:idx val="24"/>
        <c:spPr>
          <a:solidFill>
            <a:schemeClr val="accent4"/>
          </a:solidFill>
          <a:ln w="19050">
            <a:solidFill>
              <a:schemeClr val="lt1"/>
            </a:solidFill>
          </a:ln>
          <a:effectLst/>
        </c:spPr>
      </c:pivotFmt>
      <c:pivotFmt>
        <c:idx val="25"/>
        <c:spPr>
          <a:solidFill>
            <a:schemeClr val="accent5"/>
          </a:solidFill>
          <a:ln w="19050">
            <a:solidFill>
              <a:schemeClr val="lt1"/>
            </a:solidFill>
          </a:ln>
          <a:effectLst/>
        </c:spPr>
      </c:pivotFmt>
      <c:pivotFmt>
        <c:idx val="26"/>
        <c:spPr>
          <a:solidFill>
            <a:schemeClr val="accent6"/>
          </a:solidFill>
          <a:ln w="19050">
            <a:solidFill>
              <a:schemeClr val="lt1"/>
            </a:solidFill>
          </a:ln>
          <a:effectLst/>
        </c:spPr>
      </c:pivotFmt>
      <c:pivotFmt>
        <c:idx val="27"/>
        <c:spPr>
          <a:solidFill>
            <a:schemeClr val="accent1">
              <a:lumMod val="60000"/>
            </a:schemeClr>
          </a:solidFill>
          <a:ln w="19050">
            <a:solidFill>
              <a:schemeClr val="lt1"/>
            </a:solidFill>
          </a:ln>
          <a:effectLst/>
        </c:spPr>
      </c:pivotFmt>
      <c:pivotFmt>
        <c:idx val="28"/>
        <c:spPr>
          <a:solidFill>
            <a:schemeClr val="accent2">
              <a:lumMod val="60000"/>
            </a:schemeClr>
          </a:solidFill>
          <a:ln w="19050">
            <a:solidFill>
              <a:schemeClr val="lt1"/>
            </a:solidFill>
          </a:ln>
          <a:effectLst/>
        </c:spPr>
      </c:pivotFmt>
      <c:pivotFmt>
        <c:idx val="29"/>
        <c:spPr>
          <a:solidFill>
            <a:schemeClr val="accent3">
              <a:lumMod val="60000"/>
            </a:schemeClr>
          </a:solidFill>
          <a:ln w="19050">
            <a:solidFill>
              <a:schemeClr val="lt1"/>
            </a:solidFill>
          </a:ln>
          <a:effectLst/>
        </c:spPr>
      </c:pivotFmt>
    </c:pivotFmts>
    <c:plotArea>
      <c:layout>
        <c:manualLayout>
          <c:layoutTarget val="inner"/>
          <c:xMode val="edge"/>
          <c:yMode val="edge"/>
          <c:x val="7.8768618541371627E-2"/>
          <c:y val="0.21173737289217215"/>
          <c:w val="0.48032511854429105"/>
          <c:h val="0.72741362548700894"/>
        </c:manualLayout>
      </c:layout>
      <c:doughnutChart>
        <c:varyColors val="1"/>
        <c:ser>
          <c:idx val="0"/>
          <c:order val="0"/>
          <c:tx>
            <c:strRef>
              <c:f>Participation!$M$3</c:f>
              <c:strCache>
                <c:ptCount val="1"/>
                <c:pt idx="0">
                  <c:v>Total</c:v>
                </c:pt>
              </c:strCache>
            </c:strRef>
          </c:tx>
          <c:dPt>
            <c:idx val="0"/>
            <c:spPr>
              <a:solidFill>
                <a:schemeClr val="accent1"/>
              </a:solidFill>
              <a:ln w="19050">
                <a:solidFill>
                  <a:schemeClr val="lt1"/>
                </a:solidFill>
              </a:ln>
              <a:effectLst/>
            </c:spPr>
          </c:dPt>
          <c:dPt>
            <c:idx val="1"/>
            <c:spPr>
              <a:solidFill>
                <a:schemeClr val="accent2"/>
              </a:solidFill>
              <a:ln w="19050">
                <a:solidFill>
                  <a:schemeClr val="lt1"/>
                </a:solidFill>
              </a:ln>
              <a:effectLst/>
            </c:spPr>
          </c:dPt>
          <c:dPt>
            <c:idx val="2"/>
            <c:spPr>
              <a:solidFill>
                <a:schemeClr val="accent3"/>
              </a:solidFill>
              <a:ln w="19050">
                <a:solidFill>
                  <a:schemeClr val="lt1"/>
                </a:solidFill>
              </a:ln>
              <a:effectLst/>
            </c:spPr>
          </c:dPt>
          <c:dPt>
            <c:idx val="3"/>
            <c:spPr>
              <a:solidFill>
                <a:schemeClr val="accent4"/>
              </a:solidFill>
              <a:ln w="19050">
                <a:solidFill>
                  <a:schemeClr val="lt1"/>
                </a:solidFill>
              </a:ln>
              <a:effectLst/>
            </c:spPr>
          </c:dPt>
          <c:dPt>
            <c:idx val="4"/>
            <c:spPr>
              <a:solidFill>
                <a:schemeClr val="accent5"/>
              </a:solidFill>
              <a:ln w="19050">
                <a:solidFill>
                  <a:schemeClr val="lt1"/>
                </a:solidFill>
              </a:ln>
              <a:effectLst/>
            </c:spPr>
          </c:dPt>
          <c:dPt>
            <c:idx val="5"/>
            <c:spPr>
              <a:solidFill>
                <a:schemeClr val="accent6"/>
              </a:solidFill>
              <a:ln w="19050">
                <a:solidFill>
                  <a:schemeClr val="lt1"/>
                </a:solidFill>
              </a:ln>
              <a:effectLst/>
            </c:spPr>
          </c:dPt>
          <c:dPt>
            <c:idx val="6"/>
            <c:spPr>
              <a:solidFill>
                <a:schemeClr val="accent1">
                  <a:lumMod val="60000"/>
                </a:schemeClr>
              </a:solidFill>
              <a:ln w="19050">
                <a:solidFill>
                  <a:schemeClr val="lt1"/>
                </a:solidFill>
              </a:ln>
              <a:effectLst/>
            </c:spPr>
          </c:dPt>
          <c:dPt>
            <c:idx val="7"/>
            <c:spPr>
              <a:solidFill>
                <a:schemeClr val="accent2">
                  <a:lumMod val="60000"/>
                </a:schemeClr>
              </a:solidFill>
              <a:ln w="19050">
                <a:solidFill>
                  <a:schemeClr val="lt1"/>
                </a:solidFill>
              </a:ln>
              <a:effectLst/>
            </c:spPr>
          </c:dPt>
          <c:dPt>
            <c:idx val="8"/>
            <c:spPr>
              <a:solidFill>
                <a:schemeClr val="accent3">
                  <a:lumMod val="60000"/>
                </a:schemeClr>
              </a:solidFill>
              <a:ln w="19050">
                <a:solidFill>
                  <a:schemeClr val="lt1"/>
                </a:solidFill>
              </a:ln>
              <a:effectLst/>
            </c:spPr>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Val val="1"/>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Participation!$L$4:$L$13</c:f>
              <c:strCache>
                <c:ptCount val="9"/>
                <c:pt idx="0">
                  <c:v>United States</c:v>
                </c:pt>
                <c:pt idx="1">
                  <c:v>Russian Federation</c:v>
                </c:pt>
                <c:pt idx="2">
                  <c:v>Luxembourg</c:v>
                </c:pt>
                <c:pt idx="3">
                  <c:v>Spain</c:v>
                </c:pt>
                <c:pt idx="4">
                  <c:v>India</c:v>
                </c:pt>
                <c:pt idx="5">
                  <c:v>Israel</c:v>
                </c:pt>
                <c:pt idx="6">
                  <c:v>Switzerland</c:v>
                </c:pt>
                <c:pt idx="7">
                  <c:v>Italy</c:v>
                </c:pt>
                <c:pt idx="8">
                  <c:v>Germany</c:v>
                </c:pt>
              </c:strCache>
            </c:strRef>
          </c:cat>
          <c:val>
            <c:numRef>
              <c:f>Participation!$M$4:$M$13</c:f>
              <c:numCache>
                <c:formatCode>General</c:formatCode>
                <c:ptCount val="9"/>
                <c:pt idx="0">
                  <c:v>28</c:v>
                </c:pt>
                <c:pt idx="1">
                  <c:v>9</c:v>
                </c:pt>
                <c:pt idx="2">
                  <c:v>3</c:v>
                </c:pt>
                <c:pt idx="3">
                  <c:v>2</c:v>
                </c:pt>
                <c:pt idx="4">
                  <c:v>2</c:v>
                </c:pt>
                <c:pt idx="5">
                  <c:v>1</c:v>
                </c:pt>
                <c:pt idx="6">
                  <c:v>1</c:v>
                </c:pt>
                <c:pt idx="7">
                  <c:v>1</c:v>
                </c:pt>
                <c:pt idx="8">
                  <c:v>1</c:v>
                </c:pt>
              </c:numCache>
            </c:numRef>
          </c:val>
        </c:ser>
        <c:dLbls>
          <c:showVal val="1"/>
        </c:dLbls>
        <c:firstSliceAng val="0"/>
        <c:holeSize val="75"/>
      </c:doughnutChart>
      <c:spPr>
        <a:noFill/>
        <a:ln>
          <a:noFill/>
        </a:ln>
        <a:effectLst/>
      </c:spPr>
    </c:plotArea>
    <c:legend>
      <c:legendPos val="r"/>
      <c:layout>
        <c:manualLayout>
          <c:xMode val="edge"/>
          <c:yMode val="edge"/>
          <c:x val="0.51398576476218594"/>
          <c:y val="0.19748030227333802"/>
          <c:w val="0.46442827031532508"/>
          <c:h val="0.74909328314766699"/>
        </c:manualLayout>
      </c:layout>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chart>
  <c:spPr>
    <a:solidFill>
      <a:sysClr val="window" lastClr="FFFFFF"/>
    </a:solidFill>
    <a:ln w="9525" cap="flat" cmpd="sng" algn="ctr">
      <a:noFill/>
      <a:round/>
    </a:ln>
    <a:effectLst/>
  </c:spPr>
  <c:txPr>
    <a:bodyPr/>
    <a:lstStyle/>
    <a:p>
      <a:pPr>
        <a:defRPr/>
      </a:pPr>
      <a:endParaRPr lang="en-US"/>
    </a:p>
  </c:txPr>
  <c:externalData r:id="rId2"/>
  <c:extLst>
    <c:ext xmlns:c14="http://schemas.microsoft.com/office/drawing/2007/8/2/chart" uri="{781A3756-C4B2-4CAC-9D66-4F8BD8637D16}">
      <c14:pivotOptions>
        <c14:dropZoneFilter val="1"/>
        <c14:dropZoneCategories val="1"/>
        <c14:dropZoneData val="1"/>
        <c14:dropZoneSeries val="1"/>
        <c14:dropZonesVisible val="1"/>
      </c14:pivotOptions>
    </c:ext>
  </c:extLst>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778250" y="0"/>
            <a:ext cx="2889250" cy="496888"/>
          </a:xfrm>
          <a:prstGeom prst="rect">
            <a:avLst/>
          </a:prstGeom>
        </p:spPr>
        <p:txBody>
          <a:bodyPr vert="horz" lIns="91440" tIns="45720" rIns="91440" bIns="45720" rtlCol="0"/>
          <a:lstStyle>
            <a:lvl1pPr algn="r">
              <a:defRPr sz="1200"/>
            </a:lvl1pPr>
          </a:lstStyle>
          <a:p>
            <a:fld id="{29040BA7-D92C-40EA-A338-E1D500E8E4F9}" type="datetimeFigureOut">
              <a:rPr lang="en-US" smtClean="0"/>
              <a:pPr/>
              <a:t>9/23/2014</a:t>
            </a:fld>
            <a:endParaRPr lang="en-US"/>
          </a:p>
        </p:txBody>
      </p:sp>
      <p:sp>
        <p:nvSpPr>
          <p:cNvPr id="4" name="Footer Placeholder 3"/>
          <p:cNvSpPr>
            <a:spLocks noGrp="1"/>
          </p:cNvSpPr>
          <p:nvPr>
            <p:ph type="ftr" sz="quarter" idx="2"/>
          </p:nvPr>
        </p:nvSpPr>
        <p:spPr>
          <a:xfrm>
            <a:off x="0" y="9428163"/>
            <a:ext cx="2889250" cy="4968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778250" y="9428163"/>
            <a:ext cx="2889250" cy="496887"/>
          </a:xfrm>
          <a:prstGeom prst="rect">
            <a:avLst/>
          </a:prstGeom>
        </p:spPr>
        <p:txBody>
          <a:bodyPr vert="horz" lIns="91440" tIns="45720" rIns="91440" bIns="45720" rtlCol="0" anchor="b"/>
          <a:lstStyle>
            <a:lvl1pPr algn="r">
              <a:defRPr sz="1200"/>
            </a:lvl1pPr>
          </a:lstStyle>
          <a:p>
            <a:fld id="{85C5D054-618F-4B44-807E-F5E098514C15}" type="slidenum">
              <a:rPr lang="en-US" smtClean="0"/>
              <a:pPr/>
              <a:t>‹#›</a:t>
            </a:fld>
            <a:endParaRPr lang="en-US"/>
          </a:p>
        </p:txBody>
      </p:sp>
    </p:spTree>
    <p:extLst>
      <p:ext uri="{BB962C8B-B14F-4D97-AF65-F5344CB8AC3E}">
        <p14:creationId xmlns:p14="http://schemas.microsoft.com/office/powerpoint/2010/main" xmlns="" val="9517802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889938" cy="496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3177" tIns="46589" rIns="93177" bIns="46589" numCol="1" anchor="t" anchorCtr="0" compatLnSpc="1">
            <a:prstTxWarp prst="textNoShape">
              <a:avLst/>
            </a:prstTxWarp>
          </a:bodyPr>
          <a:lstStyle>
            <a:lvl1pPr>
              <a:defRPr sz="1200">
                <a:ea typeface="Geneva" charset="0"/>
                <a:cs typeface="Arial" charset="0"/>
              </a:defRPr>
            </a:lvl1pPr>
          </a:lstStyle>
          <a:p>
            <a:pPr>
              <a:defRPr/>
            </a:pPr>
            <a:endParaRPr lang="en-GB"/>
          </a:p>
        </p:txBody>
      </p:sp>
      <p:sp>
        <p:nvSpPr>
          <p:cNvPr id="12291" name="Rectangle 3"/>
          <p:cNvSpPr>
            <a:spLocks noGrp="1" noChangeArrowheads="1"/>
          </p:cNvSpPr>
          <p:nvPr>
            <p:ph type="dt" idx="1"/>
          </p:nvPr>
        </p:nvSpPr>
        <p:spPr bwMode="auto">
          <a:xfrm>
            <a:off x="3777607" y="0"/>
            <a:ext cx="2889938" cy="496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3177" tIns="46589" rIns="93177" bIns="46589" numCol="1" anchor="t" anchorCtr="0" compatLnSpc="1">
            <a:prstTxWarp prst="textNoShape">
              <a:avLst/>
            </a:prstTxWarp>
          </a:bodyPr>
          <a:lstStyle>
            <a:lvl1pPr algn="r">
              <a:defRPr sz="1200">
                <a:ea typeface="Geneva" charset="0"/>
                <a:cs typeface="Arial" charset="0"/>
              </a:defRPr>
            </a:lvl1pPr>
          </a:lstStyle>
          <a:p>
            <a:pPr>
              <a:defRPr/>
            </a:pPr>
            <a:endParaRPr lang="en-GB"/>
          </a:p>
        </p:txBody>
      </p:sp>
      <p:sp>
        <p:nvSpPr>
          <p:cNvPr id="12292" name="Rectangle 4"/>
          <p:cNvSpPr>
            <a:spLocks noGrp="1" noRot="1" noChangeAspect="1" noChangeArrowheads="1" noTextEdit="1"/>
          </p:cNvSpPr>
          <p:nvPr>
            <p:ph type="sldImg" idx="2"/>
          </p:nvPr>
        </p:nvSpPr>
        <p:spPr bwMode="auto">
          <a:xfrm>
            <a:off x="854075" y="744538"/>
            <a:ext cx="4960938" cy="3722687"/>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12293" name="Rectangle 5"/>
          <p:cNvSpPr>
            <a:spLocks noGrp="1" noChangeArrowheads="1"/>
          </p:cNvSpPr>
          <p:nvPr>
            <p:ph type="body" sz="quarter" idx="3"/>
          </p:nvPr>
        </p:nvSpPr>
        <p:spPr bwMode="auto">
          <a:xfrm>
            <a:off x="666909" y="4715153"/>
            <a:ext cx="5335270" cy="44669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3177" tIns="46589" rIns="93177" bIns="46589"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12294" name="Rectangle 6"/>
          <p:cNvSpPr>
            <a:spLocks noGrp="1" noChangeArrowheads="1"/>
          </p:cNvSpPr>
          <p:nvPr>
            <p:ph type="ftr" sz="quarter" idx="4"/>
          </p:nvPr>
        </p:nvSpPr>
        <p:spPr bwMode="auto">
          <a:xfrm>
            <a:off x="0" y="9428584"/>
            <a:ext cx="2889938" cy="496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3177" tIns="46589" rIns="93177" bIns="46589" numCol="1" anchor="b" anchorCtr="0" compatLnSpc="1">
            <a:prstTxWarp prst="textNoShape">
              <a:avLst/>
            </a:prstTxWarp>
          </a:bodyPr>
          <a:lstStyle>
            <a:lvl1pPr>
              <a:defRPr sz="1200">
                <a:ea typeface="Geneva" charset="0"/>
                <a:cs typeface="Arial" charset="0"/>
              </a:defRPr>
            </a:lvl1pPr>
          </a:lstStyle>
          <a:p>
            <a:pPr>
              <a:defRPr/>
            </a:pPr>
            <a:endParaRPr lang="en-GB"/>
          </a:p>
        </p:txBody>
      </p:sp>
      <p:sp>
        <p:nvSpPr>
          <p:cNvPr id="12295" name="Rectangle 7"/>
          <p:cNvSpPr>
            <a:spLocks noGrp="1" noChangeArrowheads="1"/>
          </p:cNvSpPr>
          <p:nvPr>
            <p:ph type="sldNum" sz="quarter" idx="5"/>
          </p:nvPr>
        </p:nvSpPr>
        <p:spPr bwMode="auto">
          <a:xfrm>
            <a:off x="3777607" y="9428584"/>
            <a:ext cx="2889938" cy="496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3177" tIns="46589" rIns="93177" bIns="46589" numCol="1" anchor="b" anchorCtr="0" compatLnSpc="1">
            <a:prstTxWarp prst="textNoShape">
              <a:avLst/>
            </a:prstTxWarp>
          </a:bodyPr>
          <a:lstStyle>
            <a:lvl1pPr algn="r">
              <a:defRPr sz="1200">
                <a:cs typeface="Arial" charset="0"/>
              </a:defRPr>
            </a:lvl1pPr>
          </a:lstStyle>
          <a:p>
            <a:fld id="{72DF8197-541C-2044-A491-875B696CA646}" type="slidenum">
              <a:rPr lang="en-GB"/>
              <a:pPr/>
              <a:t>‹#›</a:t>
            </a:fld>
            <a:endParaRPr lang="en-GB"/>
          </a:p>
        </p:txBody>
      </p:sp>
    </p:spTree>
    <p:extLst>
      <p:ext uri="{BB962C8B-B14F-4D97-AF65-F5344CB8AC3E}">
        <p14:creationId xmlns:p14="http://schemas.microsoft.com/office/powerpoint/2010/main" xmlns="" val="19968754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Geneva"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noFill/>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sp>
      <p:sp>
        <p:nvSpPr>
          <p:cNvPr id="38915" name="Rectangle 3"/>
          <p:cNvSpPr>
            <a:spLocks noGrp="1" noChangeArrowheads="1"/>
          </p:cNvSpPr>
          <p:nvPr>
            <p:ph type="body" idx="1"/>
          </p:nvPr>
        </p:nvSpPr>
        <p:spPr>
          <a:noFill/>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smtClean="0"/>
              <a:t>Explosion of algorithms for Reverse Engineering (double every 2 years)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dirty="0" smtClean="0"/>
              <a:t>Complexity of algorithms</a:t>
            </a:r>
          </a:p>
          <a:p>
            <a:endParaRPr lang="en-US" dirty="0" smtClean="0">
              <a:latin typeface="Arial" pitchFamily="34" charset="0"/>
            </a:endParaRPr>
          </a:p>
        </p:txBody>
      </p:sp>
    </p:spTree>
    <p:extLst>
      <p:ext uri="{BB962C8B-B14F-4D97-AF65-F5344CB8AC3E}">
        <p14:creationId xmlns:p14="http://schemas.microsoft.com/office/powerpoint/2010/main" xmlns="" val="4182647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E6C7A69-2D10-4EF5-99B6-244BE5BA81FA}" type="slidenum">
              <a:rPr lang="en-GB" smtClean="0"/>
              <a:pPr>
                <a:defRPr/>
              </a:pPr>
              <a:t>33</a:t>
            </a:fld>
            <a:endParaRPr lang="en-GB"/>
          </a:p>
        </p:txBody>
      </p:sp>
    </p:spTree>
    <p:extLst>
      <p:ext uri="{BB962C8B-B14F-4D97-AF65-F5344CB8AC3E}">
        <p14:creationId xmlns:p14="http://schemas.microsoft.com/office/powerpoint/2010/main" xmlns="" val="589812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smtClean="0"/>
              <a:t>Replace </a:t>
            </a:r>
            <a:r>
              <a:rPr lang="fr-CH" dirty="0" err="1" smtClean="0"/>
              <a:t>with</a:t>
            </a:r>
            <a:r>
              <a:rPr lang="fr-CH" dirty="0" smtClean="0"/>
              <a:t> </a:t>
            </a:r>
            <a:r>
              <a:rPr lang="fr-CH" dirty="0" err="1" smtClean="0"/>
              <a:t>Peter’s</a:t>
            </a:r>
            <a:r>
              <a:rPr lang="fr-CH" dirty="0" smtClean="0"/>
              <a:t> </a:t>
            </a:r>
            <a:r>
              <a:rPr lang="fr-CH" dirty="0" err="1" smtClean="0"/>
              <a:t>slide</a:t>
            </a:r>
            <a:endParaRPr lang="en-US" dirty="0"/>
          </a:p>
        </p:txBody>
      </p:sp>
      <p:sp>
        <p:nvSpPr>
          <p:cNvPr id="4" name="Slide Number Placeholder 3"/>
          <p:cNvSpPr>
            <a:spLocks noGrp="1"/>
          </p:cNvSpPr>
          <p:nvPr>
            <p:ph type="sldNum" sz="quarter" idx="10"/>
          </p:nvPr>
        </p:nvSpPr>
        <p:spPr/>
        <p:txBody>
          <a:bodyPr/>
          <a:lstStyle/>
          <a:p>
            <a:pPr>
              <a:defRPr/>
            </a:pPr>
            <a:fld id="{DE6C7A69-2D10-4EF5-99B6-244BE5BA81FA}" type="slidenum">
              <a:rPr lang="en-GB" smtClean="0"/>
              <a:pPr>
                <a:defRPr/>
              </a:pPr>
              <a:t>7</a:t>
            </a:fld>
            <a:endParaRPr lang="en-GB"/>
          </a:p>
        </p:txBody>
      </p:sp>
    </p:spTree>
    <p:extLst>
      <p:ext uri="{BB962C8B-B14F-4D97-AF65-F5344CB8AC3E}">
        <p14:creationId xmlns:p14="http://schemas.microsoft.com/office/powerpoint/2010/main" xmlns="" val="2533244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Diagnostic signature challenge </a:t>
            </a:r>
          </a:p>
          <a:p>
            <a:r>
              <a:rPr lang="en-US" dirty="0" smtClean="0"/>
              <a:t>Even though diagnostic signature challenge is</a:t>
            </a:r>
            <a:r>
              <a:rPr lang="en-US" baseline="0" dirty="0" smtClean="0"/>
              <a:t> over, scientist can still benchmark their algorithms using the datasets on the </a:t>
            </a:r>
            <a:r>
              <a:rPr lang="en-US" baseline="0" dirty="0" err="1" smtClean="0"/>
              <a:t>sbvimprover</a:t>
            </a:r>
            <a:r>
              <a:rPr lang="en-US" baseline="0" dirty="0" smtClean="0"/>
              <a:t> website</a:t>
            </a:r>
          </a:p>
          <a:p>
            <a:r>
              <a:rPr lang="en-US" baseline="0" dirty="0" smtClean="0"/>
              <a:t>Species translation </a:t>
            </a:r>
            <a:r>
              <a:rPr lang="en-US" baseline="0" dirty="0" err="1" smtClean="0"/>
              <a:t>challenege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72DF8197-541C-2044-A491-875B696CA646}" type="slidenum">
              <a:rPr lang="en-GB" smtClean="0"/>
              <a:pPr/>
              <a:t>9</a:t>
            </a:fld>
            <a:endParaRPr lang="en-GB"/>
          </a:p>
        </p:txBody>
      </p:sp>
    </p:spTree>
    <p:extLst>
      <p:ext uri="{BB962C8B-B14F-4D97-AF65-F5344CB8AC3E}">
        <p14:creationId xmlns:p14="http://schemas.microsoft.com/office/powerpoint/2010/main" xmlns="" val="2991808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xmlns="" val="1207073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this challenge, you will have the opportunity to view and improve 50 biological networks that cover a wide range of pathways and processes relevant to lung biology. Each network describes the molecular mechanisms underlying a particular pathway, from cell type-specific pathways such as macrophage signaling, to physiological pathways such as oxidative stress, to canonical signaling pathways such as MAPK signaling. </a:t>
            </a:r>
          </a:p>
          <a:p>
            <a:endParaRPr lang="en-US" dirty="0" smtClean="0"/>
          </a:p>
        </p:txBody>
      </p:sp>
      <p:sp>
        <p:nvSpPr>
          <p:cNvPr id="4" name="Slide Number Placeholder 3"/>
          <p:cNvSpPr>
            <a:spLocks noGrp="1"/>
          </p:cNvSpPr>
          <p:nvPr>
            <p:ph type="sldNum" sz="quarter" idx="10"/>
          </p:nvPr>
        </p:nvSpPr>
        <p:spPr/>
        <p:txBody>
          <a:bodyPr/>
          <a:lstStyle/>
          <a:p>
            <a:fld id="{723F3C23-A41C-43F5-9646-76651750745D}" type="slidenum">
              <a:rPr lang="en-US" smtClean="0"/>
              <a:pPr/>
              <a:t>14</a:t>
            </a:fld>
            <a:endParaRPr lang="en-US" dirty="0"/>
          </a:p>
        </p:txBody>
      </p:sp>
    </p:spTree>
    <p:extLst>
      <p:ext uri="{BB962C8B-B14F-4D97-AF65-F5344CB8AC3E}">
        <p14:creationId xmlns:p14="http://schemas.microsoft.com/office/powerpoint/2010/main" xmlns="" val="260178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2DF8197-541C-2044-A491-875B696CA646}" type="slidenum">
              <a:rPr lang="en-GB" smtClean="0"/>
              <a:pPr/>
              <a:t>15</a:t>
            </a:fld>
            <a:endParaRPr lang="en-GB"/>
          </a:p>
        </p:txBody>
      </p:sp>
    </p:spTree>
    <p:extLst>
      <p:ext uri="{BB962C8B-B14F-4D97-AF65-F5344CB8AC3E}">
        <p14:creationId xmlns:p14="http://schemas.microsoft.com/office/powerpoint/2010/main" xmlns="" val="1888991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27,811 statements</a:t>
            </a:r>
          </a:p>
          <a:p>
            <a:r>
              <a:rPr lang="en-US" dirty="0" smtClean="0"/>
              <a:t>Over 2,000 unique PMIDs</a:t>
            </a:r>
          </a:p>
          <a:p>
            <a:r>
              <a:rPr lang="en-US" dirty="0" smtClean="0"/>
              <a:t>Over 66% from human contexts</a:t>
            </a:r>
          </a:p>
          <a:p>
            <a:r>
              <a:rPr lang="en-US" dirty="0" smtClean="0"/>
              <a:t>Contains different types: DNA, RNA, protein, </a:t>
            </a:r>
            <a:endParaRPr lang="en-US" dirty="0"/>
          </a:p>
        </p:txBody>
      </p:sp>
      <p:sp>
        <p:nvSpPr>
          <p:cNvPr id="4" name="Slide Number Placeholder 3"/>
          <p:cNvSpPr>
            <a:spLocks noGrp="1"/>
          </p:cNvSpPr>
          <p:nvPr>
            <p:ph type="sldNum" sz="quarter" idx="10"/>
          </p:nvPr>
        </p:nvSpPr>
        <p:spPr/>
        <p:txBody>
          <a:bodyPr/>
          <a:lstStyle/>
          <a:p>
            <a:fld id="{8C377D9E-FD1B-4F0E-95B3-9C3D311AD935}"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xmlns="" val="2207741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Geneva" charset="0"/>
                <a:cs typeface="Arial" charset="0"/>
              </a:rPr>
              <a:t>The open review of the networks was initiated by a challenge run as part of the systems biology verification (</a:t>
            </a:r>
            <a:r>
              <a:rPr lang="en-US" sz="1200" kern="1200" dirty="0" err="1" smtClean="0">
                <a:solidFill>
                  <a:schemeClr val="tx1"/>
                </a:solidFill>
                <a:effectLst/>
                <a:latin typeface="Arial" charset="0"/>
                <a:ea typeface="Geneva" charset="0"/>
                <a:cs typeface="Arial" charset="0"/>
              </a:rPr>
              <a:t>sbv</a:t>
            </a:r>
            <a:r>
              <a:rPr lang="en-US" sz="1200" kern="1200" dirty="0" smtClean="0">
                <a:solidFill>
                  <a:schemeClr val="tx1"/>
                </a:solidFill>
                <a:effectLst/>
                <a:latin typeface="Arial" charset="0"/>
                <a:ea typeface="Geneva" charset="0"/>
                <a:cs typeface="Arial" charset="0"/>
              </a:rPr>
              <a:t>) IMPROVER (Industrial Methodology for Process Verification in Research) project (</a:t>
            </a:r>
            <a:r>
              <a:rPr lang="en-US" sz="1200" u="none" strike="noStrike" kern="1200" dirty="0" smtClean="0">
                <a:solidFill>
                  <a:schemeClr val="tx1"/>
                </a:solidFill>
                <a:effectLst/>
                <a:latin typeface="Arial" charset="0"/>
                <a:ea typeface="Geneva" charset="0"/>
                <a:cs typeface="Arial" charset="0"/>
                <a:hlinkClick r:id="" action="ppaction://hlinkfile" tooltip="SBV Improver Project Team, 2013 #109"/>
              </a:rPr>
              <a:t>37</a:t>
            </a:r>
            <a:r>
              <a:rPr lang="en-US" sz="1200" kern="1200" dirty="0" smtClean="0">
                <a:solidFill>
                  <a:schemeClr val="tx1"/>
                </a:solidFill>
                <a:effectLst/>
                <a:latin typeface="Arial" charset="0"/>
                <a:ea typeface="Geneva" charset="0"/>
                <a:cs typeface="Arial" charset="0"/>
              </a:rPr>
              <a:t>). </a:t>
            </a:r>
            <a:endParaRPr lang="en-US" dirty="0"/>
          </a:p>
        </p:txBody>
      </p:sp>
      <p:sp>
        <p:nvSpPr>
          <p:cNvPr id="4" name="Slide Number Placeholder 3"/>
          <p:cNvSpPr>
            <a:spLocks noGrp="1"/>
          </p:cNvSpPr>
          <p:nvPr>
            <p:ph type="sldNum" sz="quarter" idx="10"/>
          </p:nvPr>
        </p:nvSpPr>
        <p:spPr/>
        <p:txBody>
          <a:bodyPr/>
          <a:lstStyle/>
          <a:p>
            <a:fld id="{72DF8197-541C-2044-A491-875B696CA646}" type="slidenum">
              <a:rPr lang="en-GB" smtClean="0"/>
              <a:pPr/>
              <a:t>20</a:t>
            </a:fld>
            <a:endParaRPr lang="en-GB"/>
          </a:p>
        </p:txBody>
      </p:sp>
    </p:spTree>
    <p:extLst>
      <p:ext uri="{BB962C8B-B14F-4D97-AF65-F5344CB8AC3E}">
        <p14:creationId xmlns:p14="http://schemas.microsoft.com/office/powerpoint/2010/main" xmlns="" val="3107317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Geneva" charset="0"/>
                <a:cs typeface="Arial" charset="0"/>
              </a:rPr>
              <a:t>The open review of the networks was initiated by a challenge run as part of the systems biology verification (</a:t>
            </a:r>
            <a:r>
              <a:rPr lang="en-US" sz="1200" kern="1200" dirty="0" err="1" smtClean="0">
                <a:solidFill>
                  <a:schemeClr val="tx1"/>
                </a:solidFill>
                <a:effectLst/>
                <a:latin typeface="Arial" charset="0"/>
                <a:ea typeface="Geneva" charset="0"/>
                <a:cs typeface="Arial" charset="0"/>
              </a:rPr>
              <a:t>sbv</a:t>
            </a:r>
            <a:r>
              <a:rPr lang="en-US" sz="1200" kern="1200" dirty="0" smtClean="0">
                <a:solidFill>
                  <a:schemeClr val="tx1"/>
                </a:solidFill>
                <a:effectLst/>
                <a:latin typeface="Arial" charset="0"/>
                <a:ea typeface="Geneva" charset="0"/>
                <a:cs typeface="Arial" charset="0"/>
              </a:rPr>
              <a:t>) IMPROVER (Industrial Methodology for Process Verification in Research) project (</a:t>
            </a:r>
            <a:r>
              <a:rPr lang="en-US" sz="1200" u="none" strike="noStrike" kern="1200" dirty="0" smtClean="0">
                <a:solidFill>
                  <a:schemeClr val="tx1"/>
                </a:solidFill>
                <a:effectLst/>
                <a:latin typeface="Arial" charset="0"/>
                <a:ea typeface="Geneva" charset="0"/>
                <a:cs typeface="Arial" charset="0"/>
                <a:hlinkClick r:id="" action="ppaction://hlinkfile" tooltip="SBV Improver Project Team, 2013 #109"/>
              </a:rPr>
              <a:t>37</a:t>
            </a:r>
            <a:r>
              <a:rPr lang="en-US" sz="1200" kern="1200" dirty="0" smtClean="0">
                <a:solidFill>
                  <a:schemeClr val="tx1"/>
                </a:solidFill>
                <a:effectLst/>
                <a:latin typeface="Arial" charset="0"/>
                <a:ea typeface="Geneva" charset="0"/>
                <a:cs typeface="Arial" charset="0"/>
              </a:rPr>
              <a:t>). </a:t>
            </a:r>
            <a:endParaRPr lang="en-US" dirty="0"/>
          </a:p>
        </p:txBody>
      </p:sp>
      <p:sp>
        <p:nvSpPr>
          <p:cNvPr id="4" name="Slide Number Placeholder 3"/>
          <p:cNvSpPr>
            <a:spLocks noGrp="1"/>
          </p:cNvSpPr>
          <p:nvPr>
            <p:ph type="sldNum" sz="quarter" idx="10"/>
          </p:nvPr>
        </p:nvSpPr>
        <p:spPr/>
        <p:txBody>
          <a:bodyPr/>
          <a:lstStyle/>
          <a:p>
            <a:fld id="{72DF8197-541C-2044-A491-875B696CA646}" type="slidenum">
              <a:rPr lang="en-GB" smtClean="0"/>
              <a:pPr/>
              <a:t>21</a:t>
            </a:fld>
            <a:endParaRPr lang="en-GB"/>
          </a:p>
        </p:txBody>
      </p:sp>
    </p:spTree>
    <p:extLst>
      <p:ext uri="{BB962C8B-B14F-4D97-AF65-F5344CB8AC3E}">
        <p14:creationId xmlns:p14="http://schemas.microsoft.com/office/powerpoint/2010/main" xmlns="" val="4024476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4572001" y="1412776"/>
            <a:ext cx="3960440" cy="1370013"/>
          </a:xfrm>
        </p:spPr>
        <p:txBody>
          <a:bodyPr anchor="ctr"/>
          <a:lstStyle>
            <a:lvl1pPr>
              <a:defRPr sz="3200">
                <a:solidFill>
                  <a:schemeClr val="bg1"/>
                </a:solidFill>
                <a:latin typeface="+mj-lt"/>
                <a:cs typeface="Colaborate-Bold"/>
              </a:defRPr>
            </a:lvl1pPr>
          </a:lstStyle>
          <a:p>
            <a:pPr lvl="0"/>
            <a:r>
              <a:rPr lang="en-US" noProof="0" dirty="0" smtClean="0"/>
              <a:t>Click to edit Master title style</a:t>
            </a:r>
          </a:p>
        </p:txBody>
      </p:sp>
      <p:sp>
        <p:nvSpPr>
          <p:cNvPr id="5123" name="Rectangle 3"/>
          <p:cNvSpPr>
            <a:spLocks noGrp="1" noChangeArrowheads="1"/>
          </p:cNvSpPr>
          <p:nvPr>
            <p:ph type="subTitle" idx="1" hasCustomPrompt="1"/>
          </p:nvPr>
        </p:nvSpPr>
        <p:spPr>
          <a:xfrm>
            <a:off x="4572000" y="3356992"/>
            <a:ext cx="3960440" cy="2263775"/>
          </a:xfrm>
        </p:spPr>
        <p:txBody>
          <a:bodyPr/>
          <a:lstStyle>
            <a:lvl1pPr marL="0" indent="0">
              <a:buFont typeface="Wingdings" charset="0"/>
              <a:buNone/>
              <a:defRPr sz="1800">
                <a:solidFill>
                  <a:schemeClr val="bg1">
                    <a:lumMod val="95000"/>
                  </a:schemeClr>
                </a:solidFill>
              </a:defRPr>
            </a:lvl1pPr>
          </a:lstStyle>
          <a:p>
            <a:pPr lvl="0"/>
            <a:r>
              <a:rPr lang="en-US" noProof="0" dirty="0" smtClean="0"/>
              <a:t>Click to edit Master subtitle text style</a:t>
            </a:r>
          </a:p>
        </p:txBody>
      </p:sp>
    </p:spTree>
    <p:extLst>
      <p:ext uri="{BB962C8B-B14F-4D97-AF65-F5344CB8AC3E}">
        <p14:creationId xmlns:p14="http://schemas.microsoft.com/office/powerpoint/2010/main" xmlns="" val="18069395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82563" y="260648"/>
            <a:ext cx="7629797" cy="819150"/>
          </a:xfrm>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a:xfrm>
            <a:off x="182563" y="1196753"/>
            <a:ext cx="8686800" cy="5184576"/>
          </a:xfrm>
        </p:spPr>
        <p:txBody>
          <a:bodyPr vert="eaVert"/>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xmlns="" val="167281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40351" y="980729"/>
            <a:ext cx="1129011" cy="5544616"/>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182562" y="980729"/>
            <a:ext cx="7413773" cy="5544616"/>
          </a:xfrm>
        </p:spPr>
        <p:txBody>
          <a:bodyPr vert="eaVert"/>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xmlns="" val="1224894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rotWithShape="1">
          <a:blip r:embed="rId2"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16" name="Title 1"/>
          <p:cNvSpPr>
            <a:spLocks noGrp="1"/>
          </p:cNvSpPr>
          <p:nvPr>
            <p:ph type="title"/>
          </p:nvPr>
        </p:nvSpPr>
        <p:spPr>
          <a:xfrm>
            <a:off x="683568" y="1628800"/>
            <a:ext cx="5578897" cy="1362075"/>
          </a:xfrm>
        </p:spPr>
        <p:txBody>
          <a:bodyPr/>
          <a:lstStyle>
            <a:lvl1pPr algn="l">
              <a:defRPr sz="4000" b="0" i="0" cap="all">
                <a:latin typeface="+mj-lt"/>
              </a:defRPr>
            </a:lvl1pPr>
          </a:lstStyle>
          <a:p>
            <a:r>
              <a:rPr lang="en-GB" dirty="0" smtClean="0"/>
              <a:t>Click to edit Master title style</a:t>
            </a:r>
            <a:endParaRPr lang="en-US" dirty="0"/>
          </a:p>
        </p:txBody>
      </p:sp>
    </p:spTree>
    <p:extLst>
      <p:ext uri="{BB962C8B-B14F-4D97-AF65-F5344CB8AC3E}">
        <p14:creationId xmlns:p14="http://schemas.microsoft.com/office/powerpoint/2010/main" xmlns="" val="2586676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1091034" y="980728"/>
            <a:ext cx="6933934" cy="5184576"/>
          </a:xfrm>
        </p:spPr>
        <p:txBody>
          <a:bodyPr/>
          <a:lstStyle>
            <a:lvl4pPr marL="1030287" indent="0">
              <a:buFontTx/>
              <a:buNone/>
              <a:defRPr/>
            </a:lvl4pPr>
          </a:lstStyle>
          <a:p>
            <a:pPr lvl="3"/>
            <a:endParaRPr lang="en-US" dirty="0"/>
          </a:p>
        </p:txBody>
      </p:sp>
    </p:spTree>
    <p:extLst>
      <p:ext uri="{BB962C8B-B14F-4D97-AF65-F5344CB8AC3E}">
        <p14:creationId xmlns:p14="http://schemas.microsoft.com/office/powerpoint/2010/main" xmlns="" val="29681543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582025" y="6659563"/>
            <a:ext cx="396875" cy="214312"/>
          </a:xfrm>
          <a:prstGeom prst="rect">
            <a:avLst/>
          </a:prstGeom>
        </p:spPr>
        <p:txBody>
          <a:bodyPr/>
          <a:lstStyle>
            <a:lvl1pPr>
              <a:defRPr/>
            </a:lvl1pPr>
          </a:lstStyle>
          <a:p>
            <a:pPr>
              <a:defRPr/>
            </a:pPr>
            <a:fld id="{069F2C30-DA7F-4C4E-8668-1E60F7314417}"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36051492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ection 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 name="Title 1"/>
          <p:cNvSpPr>
            <a:spLocks noGrp="1"/>
          </p:cNvSpPr>
          <p:nvPr>
            <p:ph type="title"/>
          </p:nvPr>
        </p:nvSpPr>
        <p:spPr>
          <a:xfrm>
            <a:off x="1691682" y="1988840"/>
            <a:ext cx="5760640" cy="1368152"/>
          </a:xfrm>
        </p:spPr>
        <p:txBody>
          <a:bodyPr/>
          <a:lstStyle>
            <a:lvl1pPr algn="l">
              <a:defRPr sz="2954" b="0" i="0" cap="all">
                <a:latin typeface="+mj-lt"/>
              </a:defRPr>
            </a:lvl1pPr>
          </a:lstStyle>
          <a:p>
            <a:r>
              <a:rPr lang="en-GB" dirty="0" smtClean="0"/>
              <a:t>Click to edit Master title style</a:t>
            </a:r>
            <a:endParaRPr lang="en-US" dirty="0"/>
          </a:p>
        </p:txBody>
      </p:sp>
    </p:spTree>
    <p:extLst>
      <p:ext uri="{BB962C8B-B14F-4D97-AF65-F5344CB8AC3E}">
        <p14:creationId xmlns:p14="http://schemas.microsoft.com/office/powerpoint/2010/main" xmlns="" val="3334446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4572001" y="1412776"/>
            <a:ext cx="3960440" cy="1370013"/>
          </a:xfrm>
        </p:spPr>
        <p:txBody>
          <a:bodyPr anchor="ctr"/>
          <a:lstStyle>
            <a:lvl1pPr>
              <a:defRPr sz="3200">
                <a:solidFill>
                  <a:schemeClr val="bg1"/>
                </a:solidFill>
                <a:latin typeface="+mj-lt"/>
                <a:cs typeface="Colaborate-Bold"/>
              </a:defRPr>
            </a:lvl1pPr>
          </a:lstStyle>
          <a:p>
            <a:pPr lvl="0"/>
            <a:r>
              <a:rPr lang="en-US" noProof="0" dirty="0" smtClean="0"/>
              <a:t>Click to edit Master title style</a:t>
            </a:r>
          </a:p>
        </p:txBody>
      </p:sp>
      <p:sp>
        <p:nvSpPr>
          <p:cNvPr id="5123" name="Rectangle 3"/>
          <p:cNvSpPr>
            <a:spLocks noGrp="1" noChangeArrowheads="1"/>
          </p:cNvSpPr>
          <p:nvPr>
            <p:ph type="subTitle" idx="1" hasCustomPrompt="1"/>
          </p:nvPr>
        </p:nvSpPr>
        <p:spPr>
          <a:xfrm>
            <a:off x="4572000" y="3356992"/>
            <a:ext cx="3960440" cy="2263775"/>
          </a:xfrm>
        </p:spPr>
        <p:txBody>
          <a:bodyPr/>
          <a:lstStyle>
            <a:lvl1pPr marL="0" indent="0">
              <a:buFont typeface="Wingdings" charset="0"/>
              <a:buNone/>
              <a:defRPr sz="1800">
                <a:solidFill>
                  <a:schemeClr val="bg1">
                    <a:lumMod val="95000"/>
                  </a:schemeClr>
                </a:solidFill>
              </a:defRPr>
            </a:lvl1pPr>
          </a:lstStyle>
          <a:p>
            <a:pPr lvl="0"/>
            <a:r>
              <a:rPr lang="en-US" noProof="0" dirty="0" smtClean="0"/>
              <a:t>Click to edit Master subtitle text style</a:t>
            </a:r>
          </a:p>
        </p:txBody>
      </p:sp>
    </p:spTree>
    <p:extLst>
      <p:ext uri="{BB962C8B-B14F-4D97-AF65-F5344CB8AC3E}">
        <p14:creationId xmlns:p14="http://schemas.microsoft.com/office/powerpoint/2010/main" xmlns="" val="221255092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563" y="260648"/>
            <a:ext cx="7701805" cy="819150"/>
          </a:xfrm>
        </p:spPr>
        <p:txBody>
          <a:bodyPr/>
          <a:lstStyle>
            <a:lvl1pPr>
              <a:defRPr>
                <a:latin typeface="+mj-lt"/>
              </a:defRPr>
            </a:lvl1pPr>
          </a:lstStyle>
          <a:p>
            <a:r>
              <a:rPr lang="en-GB" dirty="0" smtClean="0"/>
              <a:t>Click to edit Master title style</a:t>
            </a:r>
            <a:endParaRPr lang="en-US" dirty="0"/>
          </a:p>
        </p:txBody>
      </p:sp>
      <p:sp>
        <p:nvSpPr>
          <p:cNvPr id="3" name="Content Placeholder 2"/>
          <p:cNvSpPr>
            <a:spLocks noGrp="1"/>
          </p:cNvSpPr>
          <p:nvPr>
            <p:ph idx="1"/>
          </p:nvPr>
        </p:nvSpPr>
        <p:spPr>
          <a:xfrm>
            <a:off x="182563" y="1196753"/>
            <a:ext cx="8686800" cy="5112568"/>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xmlns="" val="44283453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7704" y="2216845"/>
            <a:ext cx="5578897" cy="1362075"/>
          </a:xfrm>
        </p:spPr>
        <p:txBody>
          <a:bodyPr/>
          <a:lstStyle>
            <a:lvl1pPr algn="l">
              <a:defRPr sz="4000" b="0" i="0" cap="all">
                <a:latin typeface="+mj-lt"/>
              </a:defRPr>
            </a:lvl1pPr>
          </a:lstStyle>
          <a:p>
            <a:r>
              <a:rPr lang="en-GB" dirty="0" smtClean="0"/>
              <a:t>Click to edit Master title style</a:t>
            </a:r>
            <a:endParaRPr lang="en-US" dirty="0"/>
          </a:p>
        </p:txBody>
      </p:sp>
      <p:sp>
        <p:nvSpPr>
          <p:cNvPr id="3" name="Text Placeholder 2"/>
          <p:cNvSpPr>
            <a:spLocks noGrp="1"/>
          </p:cNvSpPr>
          <p:nvPr>
            <p:ph type="body" idx="1"/>
          </p:nvPr>
        </p:nvSpPr>
        <p:spPr>
          <a:xfrm>
            <a:off x="1907704" y="3801021"/>
            <a:ext cx="5578897" cy="1500187"/>
          </a:xfrm>
        </p:spPr>
        <p:txBody>
          <a:bodyPr anchor="t"/>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smtClean="0"/>
              <a:t>Click to edit Master text styles</a:t>
            </a:r>
          </a:p>
        </p:txBody>
      </p:sp>
    </p:spTree>
    <p:extLst>
      <p:ext uri="{BB962C8B-B14F-4D97-AF65-F5344CB8AC3E}">
        <p14:creationId xmlns:p14="http://schemas.microsoft.com/office/powerpoint/2010/main" xmlns="" val="211384945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2563" y="260648"/>
            <a:ext cx="7701805" cy="819150"/>
          </a:xfrm>
        </p:spPr>
        <p:txBody>
          <a:bodyPr/>
          <a:lstStyle/>
          <a:p>
            <a:r>
              <a:rPr lang="en-GB" dirty="0" smtClean="0"/>
              <a:t>Click to edit Master title style</a:t>
            </a:r>
            <a:endParaRPr lang="en-US" dirty="0"/>
          </a:p>
        </p:txBody>
      </p:sp>
      <p:sp>
        <p:nvSpPr>
          <p:cNvPr id="3" name="Content Placeholder 2"/>
          <p:cNvSpPr>
            <a:spLocks noGrp="1"/>
          </p:cNvSpPr>
          <p:nvPr>
            <p:ph sz="half" idx="1"/>
          </p:nvPr>
        </p:nvSpPr>
        <p:spPr>
          <a:xfrm>
            <a:off x="182563" y="1196752"/>
            <a:ext cx="4267200" cy="5256584"/>
          </a:xfrm>
        </p:spPr>
        <p:txBody>
          <a:bodyPr/>
          <a:lstStyle>
            <a:lvl1pPr>
              <a:defRPr sz="1600"/>
            </a:lvl1pPr>
            <a:lvl2pPr>
              <a:defRPr sz="1600"/>
            </a:lvl2pPr>
            <a:lvl3pPr>
              <a:defRPr sz="1200"/>
            </a:lvl3pPr>
            <a:lvl4pPr>
              <a:defRPr sz="1800"/>
            </a:lvl4pPr>
            <a:lvl5pPr>
              <a:defRPr sz="1800"/>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p:nvPr>
        </p:nvSpPr>
        <p:spPr>
          <a:xfrm>
            <a:off x="4602163" y="1196752"/>
            <a:ext cx="4267200" cy="5256584"/>
          </a:xfrm>
        </p:spPr>
        <p:txBody>
          <a:bodyPr/>
          <a:lstStyle>
            <a:lvl1pPr marL="173038" marR="0" indent="-173038" algn="l" defTabSz="914400" rtl="0" eaLnBrk="0" fontAlgn="base" latinLnBrk="0" hangingPunct="0">
              <a:lnSpc>
                <a:spcPct val="100000"/>
              </a:lnSpc>
              <a:spcBef>
                <a:spcPct val="20000"/>
              </a:spcBef>
              <a:spcAft>
                <a:spcPct val="0"/>
              </a:spcAft>
              <a:buClr>
                <a:srgbClr val="1E908E">
                  <a:lumMod val="75000"/>
                </a:srgbClr>
              </a:buClr>
              <a:buSzTx/>
              <a:buFont typeface="Arial"/>
              <a:buChar char="•"/>
              <a:tabLst/>
              <a:defRPr sz="1600"/>
            </a:lvl1pPr>
            <a:lvl2pPr marL="509588" marR="0" indent="-163513" algn="l" defTabSz="914400" rtl="0" eaLnBrk="0" fontAlgn="base" latinLnBrk="0" hangingPunct="0">
              <a:lnSpc>
                <a:spcPct val="100000"/>
              </a:lnSpc>
              <a:spcBef>
                <a:spcPct val="20000"/>
              </a:spcBef>
              <a:spcAft>
                <a:spcPct val="0"/>
              </a:spcAft>
              <a:buClrTx/>
              <a:buSzTx/>
              <a:buFont typeface="Arial" charset="0"/>
              <a:buChar char="–"/>
              <a:tabLst/>
              <a:defRPr sz="1600"/>
            </a:lvl2pPr>
            <a:lvl3pPr marL="855663" marR="0" indent="-173038" algn="l" defTabSz="914400" rtl="0" eaLnBrk="0" fontAlgn="base" latinLnBrk="0" hangingPunct="0">
              <a:lnSpc>
                <a:spcPct val="100000"/>
              </a:lnSpc>
              <a:spcBef>
                <a:spcPct val="20000"/>
              </a:spcBef>
              <a:spcAft>
                <a:spcPct val="0"/>
              </a:spcAft>
              <a:buClr>
                <a:prstClr val="black"/>
              </a:buClr>
              <a:buSzTx/>
              <a:buFontTx/>
              <a:buChar char="•"/>
              <a:tabLst/>
              <a:defRPr sz="1200"/>
            </a:lvl3pPr>
            <a:lvl4pPr marL="1203325" marR="0" indent="-173038" algn="l" defTabSz="914400" rtl="0" eaLnBrk="0" fontAlgn="base" latinLnBrk="0" hangingPunct="0">
              <a:lnSpc>
                <a:spcPct val="100000"/>
              </a:lnSpc>
              <a:spcBef>
                <a:spcPct val="20000"/>
              </a:spcBef>
              <a:spcAft>
                <a:spcPct val="0"/>
              </a:spcAft>
              <a:buClr>
                <a:prstClr val="white"/>
              </a:buClr>
              <a:buSzTx/>
              <a:buFontTx/>
              <a:buNone/>
              <a:tabLst/>
              <a:defRPr sz="1800"/>
            </a:lvl4pPr>
            <a:lvl5pPr marL="1539875" marR="0" indent="-163513" algn="l" defTabSz="914400" rtl="0" eaLnBrk="0" fontAlgn="base" latinLnBrk="0" hangingPunct="0">
              <a:lnSpc>
                <a:spcPct val="100000"/>
              </a:lnSpc>
              <a:spcBef>
                <a:spcPct val="20000"/>
              </a:spcBef>
              <a:spcAft>
                <a:spcPct val="0"/>
              </a:spcAft>
              <a:buClr>
                <a:prstClr val="white"/>
              </a:buClr>
              <a:buSzTx/>
              <a:buFontTx/>
              <a:buChar char="»"/>
              <a:tabLst/>
              <a:defRPr sz="1800"/>
            </a:lvl5pPr>
            <a:lvl6pPr>
              <a:defRPr sz="1800"/>
            </a:lvl6pPr>
            <a:lvl7pPr>
              <a:defRPr sz="1800"/>
            </a:lvl7pPr>
            <a:lvl8pPr>
              <a:defRPr sz="1800"/>
            </a:lvl8pPr>
            <a:lvl9pPr>
              <a:defRPr sz="1800"/>
            </a:lvl9pPr>
          </a:lstStyle>
          <a:p>
            <a:pPr marL="173038" marR="0" lvl="0" indent="-173038" algn="l" defTabSz="914400" rtl="0" eaLnBrk="0" fontAlgn="base" latinLnBrk="0" hangingPunct="0">
              <a:lnSpc>
                <a:spcPct val="100000"/>
              </a:lnSpc>
              <a:spcBef>
                <a:spcPct val="20000"/>
              </a:spcBef>
              <a:spcAft>
                <a:spcPct val="0"/>
              </a:spcAft>
              <a:buClr>
                <a:srgbClr val="1E908E">
                  <a:lumMod val="75000"/>
                </a:srgbClr>
              </a:buClr>
              <a:buSzTx/>
              <a:buFont typeface="Arial"/>
              <a:buChar char="•"/>
              <a:tabLst/>
              <a:defRPr/>
            </a:pPr>
            <a:r>
              <a:rPr kumimoji="0" lang="en-GB" sz="1600" b="0" i="0" u="none" strike="noStrike" kern="0" cap="none" spc="0" normalizeH="0" baseline="0" noProof="0" dirty="0" smtClean="0">
                <a:ln>
                  <a:noFill/>
                </a:ln>
                <a:solidFill>
                  <a:prstClr val="black"/>
                </a:solidFill>
                <a:effectLst/>
                <a:uLnTx/>
                <a:uFillTx/>
                <a:latin typeface="+mn-lt"/>
                <a:ea typeface="ヒラギノ角ゴ Pro W3" charset="0"/>
                <a:cs typeface="Geneva" charset="0"/>
              </a:rPr>
              <a:t>Click to edit Master text styles</a:t>
            </a:r>
          </a:p>
          <a:p>
            <a:pPr marL="509588" marR="0" lvl="1" indent="-163513" algn="l" defTabSz="914400" rtl="0" eaLnBrk="0" fontAlgn="base" latinLnBrk="0" hangingPunct="0">
              <a:lnSpc>
                <a:spcPct val="100000"/>
              </a:lnSpc>
              <a:spcBef>
                <a:spcPct val="20000"/>
              </a:spcBef>
              <a:spcAft>
                <a:spcPct val="0"/>
              </a:spcAft>
              <a:buClrTx/>
              <a:buSzTx/>
              <a:buFont typeface="Arial" charset="0"/>
              <a:buChar char="–"/>
              <a:tabLst/>
              <a:defRPr/>
            </a:pPr>
            <a:r>
              <a:rPr kumimoji="0" lang="en-GB" sz="1600" b="0" i="0" u="none" strike="noStrike" kern="0" cap="none" spc="0" normalizeH="0" baseline="0" noProof="0" dirty="0" smtClean="0">
                <a:ln>
                  <a:noFill/>
                </a:ln>
                <a:solidFill>
                  <a:prstClr val="black"/>
                </a:solidFill>
                <a:effectLst/>
                <a:uLnTx/>
                <a:uFillTx/>
                <a:latin typeface="+mn-lt"/>
                <a:ea typeface="Geneva" charset="0"/>
                <a:cs typeface="Geneva" charset="0"/>
              </a:rPr>
              <a:t>Second level</a:t>
            </a:r>
          </a:p>
          <a:p>
            <a:pPr marL="855663" marR="0" lvl="2" indent="-173038" algn="l" defTabSz="914400" rtl="0" eaLnBrk="0" fontAlgn="base" latinLnBrk="0" hangingPunct="0">
              <a:lnSpc>
                <a:spcPct val="100000"/>
              </a:lnSpc>
              <a:spcBef>
                <a:spcPct val="20000"/>
              </a:spcBef>
              <a:spcAft>
                <a:spcPct val="0"/>
              </a:spcAft>
              <a:buClr>
                <a:prstClr val="black"/>
              </a:buClr>
              <a:buSzTx/>
              <a:buFontTx/>
              <a:buChar char="•"/>
              <a:tabLst/>
              <a:defRPr/>
            </a:pPr>
            <a:r>
              <a:rPr kumimoji="0" lang="en-GB" sz="1200" b="0" i="0" u="none" strike="noStrike" kern="0" cap="none" spc="0" normalizeH="0" baseline="0" noProof="0" dirty="0" smtClean="0">
                <a:ln>
                  <a:noFill/>
                </a:ln>
                <a:solidFill>
                  <a:prstClr val="black"/>
                </a:solidFill>
                <a:effectLst/>
                <a:uLnTx/>
                <a:uFillTx/>
                <a:latin typeface="+mn-lt"/>
                <a:ea typeface="Geneva" charset="0"/>
                <a:cs typeface="Geneva" charset="0"/>
              </a:rPr>
              <a:t>Third level</a:t>
            </a:r>
          </a:p>
          <a:p>
            <a:pPr marL="1203325" marR="0" lvl="3" indent="-173038" algn="l" defTabSz="914400" rtl="0" eaLnBrk="0" fontAlgn="base" latinLnBrk="0" hangingPunct="0">
              <a:lnSpc>
                <a:spcPct val="100000"/>
              </a:lnSpc>
              <a:spcBef>
                <a:spcPct val="20000"/>
              </a:spcBef>
              <a:spcAft>
                <a:spcPct val="0"/>
              </a:spcAft>
              <a:buClr>
                <a:prstClr val="white"/>
              </a:buClr>
              <a:buSzTx/>
              <a:buFontTx/>
              <a:buNone/>
              <a:tabLst/>
              <a:defRPr/>
            </a:pPr>
            <a:r>
              <a:rPr kumimoji="0" lang="en-GB" sz="1600" b="0" i="0" u="none" strike="noStrike" kern="0" cap="none" spc="0" normalizeH="0" baseline="0" noProof="0" dirty="0" smtClean="0">
                <a:ln>
                  <a:noFill/>
                </a:ln>
                <a:solidFill>
                  <a:prstClr val="white"/>
                </a:solidFill>
                <a:effectLst/>
                <a:uLnTx/>
                <a:uFillTx/>
                <a:latin typeface="+mn-lt"/>
                <a:ea typeface="Geneva" charset="0"/>
                <a:cs typeface="Geneva" charset="0"/>
              </a:rPr>
              <a:t>Fourth level</a:t>
            </a:r>
          </a:p>
          <a:p>
            <a:pPr marL="1539875" marR="0" lvl="4" indent="-163513" algn="l" defTabSz="914400" rtl="0" eaLnBrk="0" fontAlgn="base" latinLnBrk="0" hangingPunct="0">
              <a:lnSpc>
                <a:spcPct val="100000"/>
              </a:lnSpc>
              <a:spcBef>
                <a:spcPct val="20000"/>
              </a:spcBef>
              <a:spcAft>
                <a:spcPct val="0"/>
              </a:spcAft>
              <a:buClr>
                <a:prstClr val="white"/>
              </a:buClr>
              <a:buSzTx/>
              <a:buFontTx/>
              <a:buChar char="»"/>
              <a:tabLst/>
              <a:defRPr/>
            </a:pPr>
            <a:r>
              <a:rPr kumimoji="0" lang="en-GB" sz="1600" b="0" i="0" u="none" strike="noStrike" kern="0" cap="none" spc="0" normalizeH="0" baseline="0" noProof="0" dirty="0" smtClean="0">
                <a:ln>
                  <a:noFill/>
                </a:ln>
                <a:solidFill>
                  <a:prstClr val="white"/>
                </a:solidFill>
                <a:effectLst/>
                <a:uLnTx/>
                <a:uFillTx/>
                <a:latin typeface="+mn-lt"/>
                <a:ea typeface="Geneva" charset="0"/>
                <a:cs typeface="Geneva" charset="0"/>
              </a:rPr>
              <a:t>Fifth level</a:t>
            </a:r>
            <a:endParaRPr kumimoji="0" lang="en-US" sz="1600" b="0" i="0" u="none" strike="noStrike" kern="0" cap="none" spc="0" normalizeH="0" baseline="0" noProof="0" dirty="0">
              <a:ln>
                <a:noFill/>
              </a:ln>
              <a:solidFill>
                <a:prstClr val="white"/>
              </a:solidFill>
              <a:effectLst/>
              <a:uLnTx/>
              <a:uFillTx/>
              <a:latin typeface="+mn-lt"/>
              <a:ea typeface="Geneva" charset="0"/>
              <a:cs typeface="Geneva" charset="0"/>
            </a:endParaRPr>
          </a:p>
        </p:txBody>
      </p:sp>
    </p:spTree>
    <p:extLst>
      <p:ext uri="{BB962C8B-B14F-4D97-AF65-F5344CB8AC3E}">
        <p14:creationId xmlns:p14="http://schemas.microsoft.com/office/powerpoint/2010/main" xmlns="" val="404913803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563" y="260648"/>
            <a:ext cx="7701805" cy="819150"/>
          </a:xfrm>
        </p:spPr>
        <p:txBody>
          <a:bodyPr/>
          <a:lstStyle>
            <a:lvl1pPr>
              <a:defRPr>
                <a:latin typeface="+mj-lt"/>
              </a:defRPr>
            </a:lvl1pPr>
          </a:lstStyle>
          <a:p>
            <a:r>
              <a:rPr lang="en-GB" dirty="0" smtClean="0"/>
              <a:t>Click to edit Master title style</a:t>
            </a:r>
            <a:endParaRPr lang="en-US" dirty="0"/>
          </a:p>
        </p:txBody>
      </p:sp>
      <p:sp>
        <p:nvSpPr>
          <p:cNvPr id="3" name="Content Placeholder 2"/>
          <p:cNvSpPr>
            <a:spLocks noGrp="1"/>
          </p:cNvSpPr>
          <p:nvPr>
            <p:ph idx="1"/>
          </p:nvPr>
        </p:nvSpPr>
        <p:spPr>
          <a:xfrm>
            <a:off x="182563" y="1196753"/>
            <a:ext cx="8686800" cy="5112568"/>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xmlns="" val="14480155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3600" y="260648"/>
            <a:ext cx="7628760" cy="720080"/>
          </a:xfrm>
        </p:spPr>
        <p:txBody>
          <a:bodyPr/>
          <a:lstStyle>
            <a:lvl1pPr>
              <a:defRPr/>
            </a:lvl1pPr>
          </a:lstStyle>
          <a:p>
            <a:r>
              <a:rPr lang="en-GB" dirty="0" smtClean="0"/>
              <a:t>Click to edit Master title style</a:t>
            </a:r>
            <a:endParaRPr lang="en-US" dirty="0"/>
          </a:p>
        </p:txBody>
      </p:sp>
      <p:sp>
        <p:nvSpPr>
          <p:cNvPr id="3" name="Text Placeholder 2"/>
          <p:cNvSpPr>
            <a:spLocks noGrp="1"/>
          </p:cNvSpPr>
          <p:nvPr>
            <p:ph type="body" idx="1"/>
          </p:nvPr>
        </p:nvSpPr>
        <p:spPr>
          <a:xfrm>
            <a:off x="179512" y="980728"/>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179512" y="1620490"/>
            <a:ext cx="4040188" cy="4328790"/>
          </a:xfrm>
        </p:spPr>
        <p:txBody>
          <a:bodyPr/>
          <a:lstStyle>
            <a:lvl1pPr>
              <a:defRPr sz="1600"/>
            </a:lvl1pPr>
            <a:lvl2pPr>
              <a:defRPr sz="1600"/>
            </a:lvl2pPr>
            <a:lvl3pPr>
              <a:defRPr sz="12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ext Placeholder 4"/>
          <p:cNvSpPr>
            <a:spLocks noGrp="1"/>
          </p:cNvSpPr>
          <p:nvPr>
            <p:ph type="body" sz="quarter" idx="3"/>
          </p:nvPr>
        </p:nvSpPr>
        <p:spPr>
          <a:xfrm>
            <a:off x="4367337" y="980728"/>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6" name="Content Placeholder 5"/>
          <p:cNvSpPr>
            <a:spLocks noGrp="1"/>
          </p:cNvSpPr>
          <p:nvPr>
            <p:ph sz="quarter" idx="4"/>
          </p:nvPr>
        </p:nvSpPr>
        <p:spPr>
          <a:xfrm>
            <a:off x="4367337" y="1620490"/>
            <a:ext cx="4041775" cy="4328790"/>
          </a:xfrm>
        </p:spPr>
        <p:txBody>
          <a:bodyPr/>
          <a:lstStyle>
            <a:lvl1pPr>
              <a:defRPr sz="1600"/>
            </a:lvl1pPr>
            <a:lvl2pPr>
              <a:defRPr sz="1600"/>
            </a:lvl2pPr>
            <a:lvl3pPr>
              <a:defRPr sz="12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xmlns="" val="238132434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bg>
      <p:bgPr>
        <a:blipFill rotWithShape="1">
          <a:blip r:embed="rId2"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16" name="Title 1"/>
          <p:cNvSpPr>
            <a:spLocks noGrp="1"/>
          </p:cNvSpPr>
          <p:nvPr>
            <p:ph type="title"/>
          </p:nvPr>
        </p:nvSpPr>
        <p:spPr>
          <a:xfrm>
            <a:off x="683568" y="1628800"/>
            <a:ext cx="5578897" cy="1362075"/>
          </a:xfrm>
        </p:spPr>
        <p:txBody>
          <a:bodyPr/>
          <a:lstStyle>
            <a:lvl1pPr algn="l">
              <a:defRPr sz="4000" b="0" i="0" cap="all">
                <a:latin typeface="+mj-lt"/>
              </a:defRPr>
            </a:lvl1pPr>
          </a:lstStyle>
          <a:p>
            <a:r>
              <a:rPr lang="en-GB" dirty="0" smtClean="0"/>
              <a:t>Click to edit Master title style</a:t>
            </a:r>
            <a:endParaRPr lang="en-US" dirty="0"/>
          </a:p>
        </p:txBody>
      </p:sp>
    </p:spTree>
    <p:extLst>
      <p:ext uri="{BB962C8B-B14F-4D97-AF65-F5344CB8AC3E}">
        <p14:creationId xmlns:p14="http://schemas.microsoft.com/office/powerpoint/2010/main" xmlns="" val="1482630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1091034" y="980728"/>
            <a:ext cx="6933934" cy="5184576"/>
          </a:xfrm>
        </p:spPr>
        <p:txBody>
          <a:bodyPr/>
          <a:lstStyle>
            <a:lvl4pPr marL="1030287" indent="0">
              <a:buFontTx/>
              <a:buNone/>
              <a:defRPr/>
            </a:lvl4pPr>
          </a:lstStyle>
          <a:p>
            <a:pPr lvl="3"/>
            <a:endParaRPr lang="en-US" dirty="0"/>
          </a:p>
        </p:txBody>
      </p:sp>
    </p:spTree>
    <p:extLst>
      <p:ext uri="{BB962C8B-B14F-4D97-AF65-F5344CB8AC3E}">
        <p14:creationId xmlns:p14="http://schemas.microsoft.com/office/powerpoint/2010/main" xmlns="" val="7722620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08720"/>
            <a:ext cx="3008313" cy="1162050"/>
          </a:xfrm>
        </p:spPr>
        <p:txBody>
          <a:bodyPr anchor="t"/>
          <a:lstStyle>
            <a:lvl1pPr algn="l">
              <a:defRPr sz="2000" b="1"/>
            </a:lvl1pPr>
          </a:lstStyle>
          <a:p>
            <a:r>
              <a:rPr lang="en-GB" dirty="0" smtClean="0"/>
              <a:t>Click to edit Master title style</a:t>
            </a:r>
            <a:endParaRPr lang="en-US" dirty="0"/>
          </a:p>
        </p:txBody>
      </p:sp>
      <p:sp>
        <p:nvSpPr>
          <p:cNvPr id="3" name="Content Placeholder 2"/>
          <p:cNvSpPr>
            <a:spLocks noGrp="1"/>
          </p:cNvSpPr>
          <p:nvPr>
            <p:ph idx="1"/>
          </p:nvPr>
        </p:nvSpPr>
        <p:spPr>
          <a:xfrm>
            <a:off x="3575050" y="908721"/>
            <a:ext cx="5111750" cy="5544615"/>
          </a:xfrm>
        </p:spPr>
        <p:txBody>
          <a:bodyPr/>
          <a:lstStyle>
            <a:lvl1pPr>
              <a:defRPr sz="1600"/>
            </a:lvl1pPr>
            <a:lvl2pPr>
              <a:defRPr sz="1600"/>
            </a:lvl2pPr>
            <a:lvl3pPr>
              <a:defRPr sz="1200"/>
            </a:lvl3pPr>
            <a:lvl4pPr>
              <a:defRPr sz="2000"/>
            </a:lvl4pPr>
            <a:lvl5pPr>
              <a:defRPr sz="2000"/>
            </a:lvl5pPr>
            <a:lvl6pPr>
              <a:defRPr sz="2000"/>
            </a:lvl6pPr>
            <a:lvl7pPr>
              <a:defRPr sz="2000"/>
            </a:lvl7pPr>
            <a:lvl8pPr>
              <a:defRPr sz="2000"/>
            </a:lvl8pPr>
            <a:lvl9pPr>
              <a:defRPr sz="20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ext Placeholder 3"/>
          <p:cNvSpPr>
            <a:spLocks noGrp="1"/>
          </p:cNvSpPr>
          <p:nvPr>
            <p:ph type="body" sz="half" idx="2"/>
          </p:nvPr>
        </p:nvSpPr>
        <p:spPr>
          <a:xfrm>
            <a:off x="457200" y="2070771"/>
            <a:ext cx="3008313" cy="438256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xmlns="" val="18135064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35696" y="5153744"/>
            <a:ext cx="5486400" cy="566738"/>
          </a:xfrm>
        </p:spPr>
        <p:txBody>
          <a:bodyPr anchor="b"/>
          <a:lstStyle>
            <a:lvl1pPr algn="l">
              <a:defRPr sz="2000" b="1"/>
            </a:lvl1pPr>
          </a:lstStyle>
          <a:p>
            <a:r>
              <a:rPr lang="en-GB" dirty="0" smtClean="0"/>
              <a:t>Click to edit Master title style</a:t>
            </a:r>
            <a:endParaRPr lang="en-US" dirty="0"/>
          </a:p>
        </p:txBody>
      </p:sp>
      <p:sp>
        <p:nvSpPr>
          <p:cNvPr id="3" name="Picture Placeholder 2"/>
          <p:cNvSpPr>
            <a:spLocks noGrp="1"/>
          </p:cNvSpPr>
          <p:nvPr>
            <p:ph type="pic" idx="1"/>
          </p:nvPr>
        </p:nvSpPr>
        <p:spPr>
          <a:xfrm>
            <a:off x="1835696" y="965919"/>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835696" y="5720482"/>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xmlns="" val="20914012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82563" y="260648"/>
            <a:ext cx="7629797" cy="819150"/>
          </a:xfrm>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a:xfrm>
            <a:off x="182563" y="1196753"/>
            <a:ext cx="8686800" cy="5184576"/>
          </a:xfrm>
        </p:spPr>
        <p:txBody>
          <a:bodyPr vert="eaVert"/>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xmlns="" val="38729874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40351" y="980729"/>
            <a:ext cx="1129011" cy="5544616"/>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182562" y="980729"/>
            <a:ext cx="7413773" cy="5544616"/>
          </a:xfrm>
        </p:spPr>
        <p:txBody>
          <a:bodyPr vert="eaVert"/>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xmlns="" val="6667047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rotWithShape="1">
          <a:blip r:embed="rId2"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16" name="Title 1"/>
          <p:cNvSpPr>
            <a:spLocks noGrp="1"/>
          </p:cNvSpPr>
          <p:nvPr>
            <p:ph type="title"/>
          </p:nvPr>
        </p:nvSpPr>
        <p:spPr>
          <a:xfrm>
            <a:off x="683568" y="1628800"/>
            <a:ext cx="5578897" cy="1362075"/>
          </a:xfrm>
        </p:spPr>
        <p:txBody>
          <a:bodyPr/>
          <a:lstStyle>
            <a:lvl1pPr algn="l">
              <a:defRPr sz="4000" b="0" i="0" cap="all">
                <a:latin typeface="+mj-lt"/>
              </a:defRPr>
            </a:lvl1pPr>
          </a:lstStyle>
          <a:p>
            <a:r>
              <a:rPr lang="en-GB" dirty="0" smtClean="0"/>
              <a:t>Click to edit Master title style</a:t>
            </a:r>
            <a:endParaRPr lang="en-US" dirty="0"/>
          </a:p>
        </p:txBody>
      </p:sp>
    </p:spTree>
    <p:extLst>
      <p:ext uri="{BB962C8B-B14F-4D97-AF65-F5344CB8AC3E}">
        <p14:creationId xmlns:p14="http://schemas.microsoft.com/office/powerpoint/2010/main" xmlns="" val="31806509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1091034" y="980728"/>
            <a:ext cx="6933934" cy="5184576"/>
          </a:xfrm>
        </p:spPr>
        <p:txBody>
          <a:bodyPr/>
          <a:lstStyle>
            <a:lvl4pPr marL="1030287" indent="0">
              <a:buFontTx/>
              <a:buNone/>
              <a:defRPr/>
            </a:lvl4pPr>
          </a:lstStyle>
          <a:p>
            <a:pPr lvl="3"/>
            <a:endParaRPr lang="en-US" dirty="0"/>
          </a:p>
        </p:txBody>
      </p:sp>
    </p:spTree>
    <p:extLst>
      <p:ext uri="{BB962C8B-B14F-4D97-AF65-F5344CB8AC3E}">
        <p14:creationId xmlns:p14="http://schemas.microsoft.com/office/powerpoint/2010/main" xmlns="" val="15114649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8582025" y="6659563"/>
            <a:ext cx="396875" cy="214312"/>
          </a:xfrm>
          <a:prstGeom prst="rect">
            <a:avLst/>
          </a:prstGeom>
        </p:spPr>
        <p:txBody>
          <a:bodyPr/>
          <a:lstStyle>
            <a:lvl1pPr>
              <a:defRPr/>
            </a:lvl1pPr>
          </a:lstStyle>
          <a:p>
            <a:pPr>
              <a:defRPr/>
            </a:pPr>
            <a:fld id="{069F2C30-DA7F-4C4E-8668-1E60F7314417}" type="slidenum">
              <a:rPr lang="en-US">
                <a:solidFill>
                  <a:prstClr val="white"/>
                </a:solidFill>
              </a:rPr>
              <a:pPr>
                <a:defRPr/>
              </a:pPr>
              <a:t>‹#›</a:t>
            </a:fld>
            <a:endParaRPr lang="en-US" dirty="0">
              <a:solidFill>
                <a:prstClr val="white"/>
              </a:solidFill>
            </a:endParaRPr>
          </a:p>
        </p:txBody>
      </p:sp>
    </p:spTree>
    <p:extLst>
      <p:ext uri="{BB962C8B-B14F-4D97-AF65-F5344CB8AC3E}">
        <p14:creationId xmlns:p14="http://schemas.microsoft.com/office/powerpoint/2010/main" xmlns="" val="4239496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rotWithShape="1">
          <a:blip r:embed="rId2"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07704" y="2216845"/>
            <a:ext cx="5578897" cy="1362075"/>
          </a:xfrm>
        </p:spPr>
        <p:txBody>
          <a:bodyPr/>
          <a:lstStyle>
            <a:lvl1pPr algn="l">
              <a:defRPr sz="4000" b="0" i="0" cap="all">
                <a:latin typeface="+mj-lt"/>
              </a:defRPr>
            </a:lvl1pPr>
          </a:lstStyle>
          <a:p>
            <a:r>
              <a:rPr lang="en-GB" dirty="0" smtClean="0"/>
              <a:t>Click to edit Master title style</a:t>
            </a:r>
            <a:endParaRPr lang="en-US" dirty="0"/>
          </a:p>
        </p:txBody>
      </p:sp>
      <p:sp>
        <p:nvSpPr>
          <p:cNvPr id="3" name="Text Placeholder 2"/>
          <p:cNvSpPr>
            <a:spLocks noGrp="1"/>
          </p:cNvSpPr>
          <p:nvPr>
            <p:ph type="body" idx="1"/>
          </p:nvPr>
        </p:nvSpPr>
        <p:spPr>
          <a:xfrm>
            <a:off x="1907704" y="3801021"/>
            <a:ext cx="5578897" cy="1500187"/>
          </a:xfrm>
        </p:spPr>
        <p:txBody>
          <a:bodyPr anchor="t"/>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smtClean="0"/>
              <a:t>Click to edit Master text styles</a:t>
            </a:r>
          </a:p>
        </p:txBody>
      </p:sp>
    </p:spTree>
    <p:extLst>
      <p:ext uri="{BB962C8B-B14F-4D97-AF65-F5344CB8AC3E}">
        <p14:creationId xmlns:p14="http://schemas.microsoft.com/office/powerpoint/2010/main" xmlns="" val="1554323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Slide (First slide of each presenta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4572001" y="1196752"/>
            <a:ext cx="4322762" cy="1512168"/>
          </a:xfrm>
        </p:spPr>
        <p:txBody>
          <a:bodyPr anchor="b"/>
          <a:lstStyle>
            <a:lvl1pPr>
              <a:defRPr sz="2954">
                <a:solidFill>
                  <a:schemeClr val="bg1"/>
                </a:solidFill>
                <a:latin typeface="+mj-lt"/>
                <a:cs typeface="Colaborate-Bold"/>
              </a:defRPr>
            </a:lvl1pPr>
          </a:lstStyle>
          <a:p>
            <a:pPr lvl="0"/>
            <a:r>
              <a:rPr lang="en-US" noProof="0" dirty="0" smtClean="0"/>
              <a:t>Click to edit Master title style</a:t>
            </a:r>
          </a:p>
        </p:txBody>
      </p:sp>
      <p:sp>
        <p:nvSpPr>
          <p:cNvPr id="5123" name="Rectangle 3"/>
          <p:cNvSpPr>
            <a:spLocks noGrp="1" noChangeArrowheads="1"/>
          </p:cNvSpPr>
          <p:nvPr>
            <p:ph type="subTitle" idx="1"/>
          </p:nvPr>
        </p:nvSpPr>
        <p:spPr>
          <a:xfrm>
            <a:off x="4572001" y="2852936"/>
            <a:ext cx="4322762" cy="2736304"/>
          </a:xfrm>
        </p:spPr>
        <p:txBody>
          <a:bodyPr>
            <a:normAutofit/>
          </a:bodyPr>
          <a:lstStyle>
            <a:lvl1pPr marL="0" indent="0">
              <a:buFont typeface="Wingdings" charset="0"/>
              <a:buNone/>
              <a:defRPr sz="1662">
                <a:solidFill>
                  <a:schemeClr val="bg1">
                    <a:lumMod val="95000"/>
                  </a:schemeClr>
                </a:solidFill>
              </a:defRPr>
            </a:lvl1pPr>
          </a:lstStyle>
          <a:p>
            <a:pPr lvl="0"/>
            <a:r>
              <a:rPr lang="en-US" noProof="0" smtClean="0"/>
              <a:t>Click to edit Master subtitle style</a:t>
            </a:r>
            <a:endParaRPr lang="en-US" noProof="0" dirty="0" smtClean="0"/>
          </a:p>
        </p:txBody>
      </p:sp>
      <p:sp>
        <p:nvSpPr>
          <p:cNvPr id="11" name="Text Placeholder 10"/>
          <p:cNvSpPr>
            <a:spLocks noGrp="1"/>
          </p:cNvSpPr>
          <p:nvPr>
            <p:ph type="body" sz="quarter" idx="10"/>
          </p:nvPr>
        </p:nvSpPr>
        <p:spPr>
          <a:xfrm>
            <a:off x="4572002" y="6092829"/>
            <a:ext cx="4322763" cy="288925"/>
          </a:xfrm>
        </p:spPr>
        <p:txBody>
          <a:bodyPr>
            <a:normAutofit/>
          </a:bodyPr>
          <a:lstStyle>
            <a:lvl1pPr marL="0" indent="0" algn="l">
              <a:buNone/>
              <a:defRPr sz="1292">
                <a:solidFill>
                  <a:schemeClr val="bg1"/>
                </a:solidFill>
              </a:defRPr>
            </a:lvl1pPr>
            <a:lvl2pPr>
              <a:defRPr sz="1292">
                <a:solidFill>
                  <a:schemeClr val="bg1"/>
                </a:solidFill>
              </a:defRPr>
            </a:lvl2pPr>
            <a:lvl3pPr>
              <a:defRPr sz="1292">
                <a:solidFill>
                  <a:schemeClr val="bg1"/>
                </a:solidFill>
              </a:defRPr>
            </a:lvl3pPr>
            <a:lvl4pPr>
              <a:defRPr sz="1292">
                <a:solidFill>
                  <a:schemeClr val="bg1"/>
                </a:solidFill>
              </a:defRPr>
            </a:lvl4pPr>
            <a:lvl5pPr>
              <a:defRPr sz="1292">
                <a:solidFill>
                  <a:schemeClr val="bg1"/>
                </a:solidFill>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xmlns="" val="38444255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utline only">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xmlns=""/>
              </a:ext>
            </a:extLst>
          </a:blip>
          <a:srcRect/>
          <a:stretch>
            <a:fillRect/>
          </a:stretch>
        </p:blipFill>
        <p:spPr bwMode="auto">
          <a:xfrm>
            <a:off x="4101612" y="4651376"/>
            <a:ext cx="5042388" cy="2206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50825" y="260648"/>
            <a:ext cx="7560000" cy="864096"/>
          </a:xfrm>
        </p:spPr>
        <p:txBody>
          <a:bodyPr/>
          <a:lstStyle>
            <a:lvl1pPr>
              <a:defRPr>
                <a:latin typeface="+mj-lt"/>
              </a:defRPr>
            </a:lvl1pPr>
          </a:lstStyle>
          <a:p>
            <a:r>
              <a:rPr lang="en-US" smtClean="0"/>
              <a:t>Click to edit Master title style</a:t>
            </a:r>
            <a:endParaRPr lang="en-US" dirty="0"/>
          </a:p>
        </p:txBody>
      </p:sp>
      <p:sp>
        <p:nvSpPr>
          <p:cNvPr id="6" name="Content Placeholder 2"/>
          <p:cNvSpPr>
            <a:spLocks noGrp="1"/>
          </p:cNvSpPr>
          <p:nvPr>
            <p:ph idx="1"/>
          </p:nvPr>
        </p:nvSpPr>
        <p:spPr>
          <a:xfrm>
            <a:off x="250828" y="1196975"/>
            <a:ext cx="8642351" cy="5184775"/>
          </a:xfrm>
        </p:spPr>
        <p:txBody>
          <a:bodyPr/>
          <a:lstStyle>
            <a:lvl1pPr marL="159512" indent="-159512">
              <a:lnSpc>
                <a:spcPct val="100000"/>
              </a:lnSpc>
              <a:spcBef>
                <a:spcPts val="22"/>
              </a:spcBef>
              <a:buFont typeface="Arial" panose="020B0604020202020204" pitchFamily="34" charset="0"/>
              <a:buChar char="•"/>
              <a:defRPr/>
            </a:lvl1pPr>
            <a:lvl5pPr marL="127052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26363342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260648"/>
            <a:ext cx="7560000" cy="864096"/>
          </a:xfrm>
        </p:spPr>
        <p:txBody>
          <a:bodyPr/>
          <a:lstStyle>
            <a:lvl1pPr>
              <a:defRPr>
                <a:latin typeface="+mj-lt"/>
              </a:defRPr>
            </a:lvl1pPr>
          </a:lstStyle>
          <a:p>
            <a:r>
              <a:rPr lang="en-GB" dirty="0" smtClean="0"/>
              <a:t>Click to edit Master title style</a:t>
            </a:r>
            <a:endParaRPr lang="en-US" dirty="0"/>
          </a:p>
        </p:txBody>
      </p:sp>
      <p:sp>
        <p:nvSpPr>
          <p:cNvPr id="3" name="Content Placeholder 2"/>
          <p:cNvSpPr>
            <a:spLocks noGrp="1"/>
          </p:cNvSpPr>
          <p:nvPr>
            <p:ph idx="1"/>
          </p:nvPr>
        </p:nvSpPr>
        <p:spPr>
          <a:xfrm>
            <a:off x="250828" y="1196975"/>
            <a:ext cx="8642351" cy="5184775"/>
          </a:xfrm>
        </p:spPr>
        <p:txBody>
          <a:bodyPr/>
          <a:lstStyle>
            <a:lvl4pPr>
              <a:defRPr/>
            </a:lvl4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Tree>
    <p:extLst>
      <p:ext uri="{BB962C8B-B14F-4D97-AF65-F5344CB8AC3E}">
        <p14:creationId xmlns:p14="http://schemas.microsoft.com/office/powerpoint/2010/main" xmlns="" val="34103923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0825" y="260648"/>
            <a:ext cx="7560000" cy="864096"/>
          </a:xfrm>
        </p:spPr>
        <p:txBody>
          <a:bodyPr/>
          <a:lstStyle>
            <a:lvl1pPr>
              <a:defRPr>
                <a:latin typeface="+mj-lt"/>
              </a:defRPr>
            </a:lvl1pPr>
          </a:lstStyle>
          <a:p>
            <a:r>
              <a:rPr lang="en-GB" dirty="0" smtClean="0"/>
              <a:t>Click to edit Master title style</a:t>
            </a:r>
            <a:endParaRPr lang="en-US" dirty="0"/>
          </a:p>
        </p:txBody>
      </p:sp>
    </p:spTree>
    <p:extLst>
      <p:ext uri="{BB962C8B-B14F-4D97-AF65-F5344CB8AC3E}">
        <p14:creationId xmlns:p14="http://schemas.microsoft.com/office/powerpoint/2010/main" xmlns="" val="22215698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4" y="260648"/>
            <a:ext cx="7560000" cy="864096"/>
          </a:xfrm>
        </p:spPr>
        <p:txBody>
          <a:bodyPr/>
          <a:lstStyle/>
          <a:p>
            <a:r>
              <a:rPr lang="en-GB" dirty="0" smtClean="0"/>
              <a:t>Click to edit Master title style</a:t>
            </a:r>
            <a:endParaRPr lang="en-US" dirty="0"/>
          </a:p>
        </p:txBody>
      </p:sp>
      <p:sp>
        <p:nvSpPr>
          <p:cNvPr id="3" name="Content Placeholder 2"/>
          <p:cNvSpPr>
            <a:spLocks noGrp="1"/>
          </p:cNvSpPr>
          <p:nvPr>
            <p:ph sz="half" idx="1"/>
          </p:nvPr>
        </p:nvSpPr>
        <p:spPr>
          <a:xfrm>
            <a:off x="250828" y="1196976"/>
            <a:ext cx="4249167" cy="5184776"/>
          </a:xfrm>
        </p:spPr>
        <p:txBody>
          <a:bodyPr/>
          <a:lstStyle>
            <a:lvl1pPr>
              <a:defRPr sz="1662"/>
            </a:lvl1pPr>
            <a:lvl2pPr>
              <a:defRPr sz="1477"/>
            </a:lvl2pPr>
            <a:lvl3pPr>
              <a:defRPr sz="1292"/>
            </a:lvl3pPr>
            <a:lvl4pPr>
              <a:defRPr sz="1108"/>
            </a:lvl4pPr>
            <a:lvl5pPr>
              <a:defRPr sz="1662"/>
            </a:lvl5pPr>
            <a:lvl6pPr>
              <a:defRPr sz="1662"/>
            </a:lvl6pPr>
            <a:lvl7pPr>
              <a:defRPr sz="1662"/>
            </a:lvl7pPr>
            <a:lvl8pPr>
              <a:defRPr sz="1662"/>
            </a:lvl8pPr>
            <a:lvl9pPr>
              <a:defRPr sz="1662"/>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7" name="Content Placeholder 6"/>
          <p:cNvSpPr>
            <a:spLocks noGrp="1"/>
          </p:cNvSpPr>
          <p:nvPr>
            <p:ph sz="quarter" idx="10"/>
          </p:nvPr>
        </p:nvSpPr>
        <p:spPr>
          <a:xfrm>
            <a:off x="4644000" y="1195203"/>
            <a:ext cx="4248000" cy="51847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7213878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0824" y="260648"/>
            <a:ext cx="7561536" cy="864096"/>
          </a:xfrm>
        </p:spPr>
        <p:txBody>
          <a:bodyPr/>
          <a:lstStyle>
            <a:lvl1pPr>
              <a:defRPr/>
            </a:lvl1pPr>
          </a:lstStyle>
          <a:p>
            <a:r>
              <a:rPr lang="en-GB" dirty="0" smtClean="0"/>
              <a:t>Click to edit Master title style</a:t>
            </a:r>
            <a:endParaRPr lang="en-US" dirty="0"/>
          </a:p>
        </p:txBody>
      </p:sp>
      <p:sp>
        <p:nvSpPr>
          <p:cNvPr id="3" name="Text Placeholder 2"/>
          <p:cNvSpPr>
            <a:spLocks noGrp="1"/>
          </p:cNvSpPr>
          <p:nvPr>
            <p:ph type="body" idx="1"/>
          </p:nvPr>
        </p:nvSpPr>
        <p:spPr>
          <a:xfrm>
            <a:off x="250828" y="1196979"/>
            <a:ext cx="4249167" cy="575841"/>
          </a:xfrm>
        </p:spPr>
        <p:txBody>
          <a:bodyPr anchor="b"/>
          <a:lstStyle>
            <a:lvl1pPr marL="0" indent="0">
              <a:buNone/>
              <a:defRPr sz="1846"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GB" dirty="0" smtClean="0"/>
              <a:t>Click to edit Master text styles</a:t>
            </a:r>
          </a:p>
        </p:txBody>
      </p:sp>
      <p:sp>
        <p:nvSpPr>
          <p:cNvPr id="4" name="Content Placeholder 3"/>
          <p:cNvSpPr>
            <a:spLocks noGrp="1"/>
          </p:cNvSpPr>
          <p:nvPr>
            <p:ph sz="half" idx="2"/>
          </p:nvPr>
        </p:nvSpPr>
        <p:spPr>
          <a:xfrm>
            <a:off x="250828" y="1772821"/>
            <a:ext cx="4249167" cy="4602031"/>
          </a:xfrm>
        </p:spPr>
        <p:txBody>
          <a:bodyPr/>
          <a:lstStyle>
            <a:lvl1pPr>
              <a:defRPr sz="1662"/>
            </a:lvl1pPr>
            <a:lvl2pPr>
              <a:defRPr sz="1477"/>
            </a:lvl2pPr>
            <a:lvl3pPr>
              <a:defRPr sz="1292"/>
            </a:lvl3pPr>
            <a:lvl4pPr>
              <a:defRPr sz="1108"/>
            </a:lvl4pPr>
            <a:lvl5pPr>
              <a:defRPr sz="1477"/>
            </a:lvl5pPr>
            <a:lvl6pPr>
              <a:defRPr sz="1477"/>
            </a:lvl6pPr>
            <a:lvl7pPr>
              <a:defRPr sz="1477"/>
            </a:lvl7pPr>
            <a:lvl8pPr>
              <a:defRPr sz="1477"/>
            </a:lvl8pPr>
            <a:lvl9pPr>
              <a:defRPr sz="1477"/>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5" name="Text Placeholder 4"/>
          <p:cNvSpPr>
            <a:spLocks noGrp="1"/>
          </p:cNvSpPr>
          <p:nvPr>
            <p:ph type="body" sz="quarter" idx="3"/>
          </p:nvPr>
        </p:nvSpPr>
        <p:spPr>
          <a:xfrm>
            <a:off x="4644012" y="1196979"/>
            <a:ext cx="4249167" cy="575841"/>
          </a:xfrm>
        </p:spPr>
        <p:txBody>
          <a:bodyPr anchor="b"/>
          <a:lstStyle>
            <a:lvl1pPr marL="0" indent="0">
              <a:buNone/>
              <a:defRPr sz="1846"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GB" dirty="0" smtClean="0"/>
              <a:t>Click to edit Master text styles</a:t>
            </a:r>
          </a:p>
        </p:txBody>
      </p:sp>
      <p:sp>
        <p:nvSpPr>
          <p:cNvPr id="6" name="Content Placeholder 5"/>
          <p:cNvSpPr>
            <a:spLocks noGrp="1"/>
          </p:cNvSpPr>
          <p:nvPr>
            <p:ph sz="quarter" idx="4"/>
          </p:nvPr>
        </p:nvSpPr>
        <p:spPr>
          <a:xfrm>
            <a:off x="4644012" y="1772821"/>
            <a:ext cx="4249167" cy="4602031"/>
          </a:xfrm>
        </p:spPr>
        <p:txBody>
          <a:bodyPr/>
          <a:lstStyle>
            <a:lvl1pPr>
              <a:defRPr sz="1662"/>
            </a:lvl1pPr>
            <a:lvl2pPr>
              <a:defRPr sz="1477"/>
            </a:lvl2pPr>
            <a:lvl3pPr>
              <a:defRPr sz="1292"/>
            </a:lvl3pPr>
            <a:lvl4pPr>
              <a:defRPr sz="1108"/>
            </a:lvl4pPr>
            <a:lvl5pPr>
              <a:defRPr sz="1477"/>
            </a:lvl5pPr>
            <a:lvl6pPr>
              <a:defRPr sz="1477"/>
            </a:lvl6pPr>
            <a:lvl7pPr>
              <a:defRPr sz="1477"/>
            </a:lvl7pPr>
            <a:lvl8pPr>
              <a:defRPr sz="1477"/>
            </a:lvl8pPr>
            <a:lvl9pPr>
              <a:defRPr sz="1477"/>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Tree>
    <p:extLst>
      <p:ext uri="{BB962C8B-B14F-4D97-AF65-F5344CB8AC3E}">
        <p14:creationId xmlns:p14="http://schemas.microsoft.com/office/powerpoint/2010/main" xmlns="" val="20932291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 name="Title 1"/>
          <p:cNvSpPr>
            <a:spLocks noGrp="1"/>
          </p:cNvSpPr>
          <p:nvPr>
            <p:ph type="title"/>
          </p:nvPr>
        </p:nvSpPr>
        <p:spPr>
          <a:xfrm>
            <a:off x="1691682" y="1988840"/>
            <a:ext cx="5760640" cy="1368152"/>
          </a:xfrm>
        </p:spPr>
        <p:txBody>
          <a:bodyPr/>
          <a:lstStyle>
            <a:lvl1pPr algn="l">
              <a:defRPr sz="2954" b="0" i="0" cap="all">
                <a:latin typeface="+mj-lt"/>
              </a:defRPr>
            </a:lvl1pPr>
          </a:lstStyle>
          <a:p>
            <a:r>
              <a:rPr lang="en-GB" dirty="0" smtClean="0"/>
              <a:t>Click to edit Master title style</a:t>
            </a:r>
            <a:endParaRPr lang="en-US" dirty="0"/>
          </a:p>
        </p:txBody>
      </p:sp>
    </p:spTree>
    <p:extLst>
      <p:ext uri="{BB962C8B-B14F-4D97-AF65-F5344CB8AC3E}">
        <p14:creationId xmlns:p14="http://schemas.microsoft.com/office/powerpoint/2010/main" xmlns="" val="30266660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91682" y="1988841"/>
            <a:ext cx="5760640" cy="1368151"/>
          </a:xfrm>
        </p:spPr>
        <p:txBody>
          <a:bodyPr/>
          <a:lstStyle>
            <a:lvl1pPr algn="l">
              <a:defRPr sz="2954" b="0" i="0" cap="all">
                <a:latin typeface="+mj-lt"/>
              </a:defRPr>
            </a:lvl1pPr>
          </a:lstStyle>
          <a:p>
            <a:r>
              <a:rPr lang="en-GB" dirty="0" smtClean="0"/>
              <a:t>Click to edit Master title style</a:t>
            </a:r>
            <a:endParaRPr lang="en-US" dirty="0"/>
          </a:p>
        </p:txBody>
      </p:sp>
      <p:sp>
        <p:nvSpPr>
          <p:cNvPr id="3" name="Text Placeholder 2"/>
          <p:cNvSpPr>
            <a:spLocks noGrp="1"/>
          </p:cNvSpPr>
          <p:nvPr>
            <p:ph type="body" idx="1"/>
          </p:nvPr>
        </p:nvSpPr>
        <p:spPr>
          <a:xfrm>
            <a:off x="1691682" y="3429001"/>
            <a:ext cx="5760640" cy="1440160"/>
          </a:xfrm>
        </p:spPr>
        <p:txBody>
          <a:bodyPr>
            <a:normAutofit/>
          </a:bodyPr>
          <a:lstStyle>
            <a:lvl1pPr marL="0" indent="0">
              <a:buNone/>
              <a:defRPr sz="1662"/>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en-GB" dirty="0" smtClean="0"/>
              <a:t>Click to edit Master text styles</a:t>
            </a:r>
          </a:p>
        </p:txBody>
      </p:sp>
    </p:spTree>
    <p:extLst>
      <p:ext uri="{BB962C8B-B14F-4D97-AF65-F5344CB8AC3E}">
        <p14:creationId xmlns:p14="http://schemas.microsoft.com/office/powerpoint/2010/main" xmlns="" val="2436292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itle 1"/>
          <p:cNvSpPr txBox="1">
            <a:spLocks/>
          </p:cNvSpPr>
          <p:nvPr userDrawn="1"/>
        </p:nvSpPr>
        <p:spPr bwMode="auto">
          <a:xfrm>
            <a:off x="250581" y="260350"/>
            <a:ext cx="7561385" cy="865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ormAutofit/>
          </a:bodyPr>
          <a:lstStyle>
            <a:lvl1pPr algn="l" rtl="0" eaLnBrk="0" fontAlgn="base" hangingPunct="0">
              <a:lnSpc>
                <a:spcPct val="90000"/>
              </a:lnSpc>
              <a:spcBef>
                <a:spcPct val="0"/>
              </a:spcBef>
              <a:spcAft>
                <a:spcPct val="0"/>
              </a:spcAft>
              <a:defRPr sz="2200">
                <a:solidFill>
                  <a:schemeClr val="accent1"/>
                </a:solidFill>
                <a:latin typeface="+mj-lt"/>
                <a:ea typeface="ヒラギノ角ゴ Pro W3" charset="0"/>
                <a:cs typeface="Geneva" charset="0"/>
              </a:defRPr>
            </a:lvl1pPr>
            <a:lvl2pPr algn="l" rtl="0" eaLnBrk="0" fontAlgn="base" hangingPunct="0">
              <a:lnSpc>
                <a:spcPct val="90000"/>
              </a:lnSpc>
              <a:spcBef>
                <a:spcPct val="0"/>
              </a:spcBef>
              <a:spcAft>
                <a:spcPct val="0"/>
              </a:spcAft>
              <a:defRPr sz="2200">
                <a:solidFill>
                  <a:srgbClr val="004A96"/>
                </a:solidFill>
                <a:latin typeface="Arial" charset="0"/>
                <a:ea typeface="ヒラギノ角ゴ Pro W3" charset="0"/>
                <a:cs typeface="Geneva" charset="0"/>
              </a:defRPr>
            </a:lvl2pPr>
            <a:lvl3pPr algn="l" rtl="0" eaLnBrk="0" fontAlgn="base" hangingPunct="0">
              <a:lnSpc>
                <a:spcPct val="90000"/>
              </a:lnSpc>
              <a:spcBef>
                <a:spcPct val="0"/>
              </a:spcBef>
              <a:spcAft>
                <a:spcPct val="0"/>
              </a:spcAft>
              <a:defRPr sz="2200">
                <a:solidFill>
                  <a:srgbClr val="004A96"/>
                </a:solidFill>
                <a:latin typeface="Arial" charset="0"/>
                <a:ea typeface="ヒラギノ角ゴ Pro W3" charset="0"/>
                <a:cs typeface="Geneva" charset="0"/>
              </a:defRPr>
            </a:lvl3pPr>
            <a:lvl4pPr algn="l" rtl="0" eaLnBrk="0" fontAlgn="base" hangingPunct="0">
              <a:lnSpc>
                <a:spcPct val="90000"/>
              </a:lnSpc>
              <a:spcBef>
                <a:spcPct val="0"/>
              </a:spcBef>
              <a:spcAft>
                <a:spcPct val="0"/>
              </a:spcAft>
              <a:defRPr sz="2200">
                <a:solidFill>
                  <a:srgbClr val="004A96"/>
                </a:solidFill>
                <a:latin typeface="Arial" charset="0"/>
                <a:ea typeface="ヒラギノ角ゴ Pro W3" charset="0"/>
                <a:cs typeface="Geneva" charset="0"/>
              </a:defRPr>
            </a:lvl4pPr>
            <a:lvl5pPr algn="l" rtl="0" eaLnBrk="0" fontAlgn="base" hangingPunct="0">
              <a:lnSpc>
                <a:spcPct val="90000"/>
              </a:lnSpc>
              <a:spcBef>
                <a:spcPct val="0"/>
              </a:spcBef>
              <a:spcAft>
                <a:spcPct val="0"/>
              </a:spcAft>
              <a:defRPr sz="2200">
                <a:solidFill>
                  <a:srgbClr val="004A96"/>
                </a:solidFill>
                <a:latin typeface="Arial" charset="0"/>
                <a:ea typeface="ヒラギノ角ゴ Pro W3" charset="0"/>
                <a:cs typeface="Geneva" charset="0"/>
              </a:defRPr>
            </a:lvl5pPr>
            <a:lvl6pPr marL="457200" algn="l" rtl="0" fontAlgn="base">
              <a:lnSpc>
                <a:spcPct val="90000"/>
              </a:lnSpc>
              <a:spcBef>
                <a:spcPct val="0"/>
              </a:spcBef>
              <a:spcAft>
                <a:spcPct val="0"/>
              </a:spcAft>
              <a:defRPr sz="2200">
                <a:solidFill>
                  <a:srgbClr val="004A96"/>
                </a:solidFill>
                <a:latin typeface="Arial" charset="0"/>
                <a:ea typeface="Geneva" charset="0"/>
              </a:defRPr>
            </a:lvl6pPr>
            <a:lvl7pPr marL="914400" algn="l" rtl="0" fontAlgn="base">
              <a:lnSpc>
                <a:spcPct val="90000"/>
              </a:lnSpc>
              <a:spcBef>
                <a:spcPct val="0"/>
              </a:spcBef>
              <a:spcAft>
                <a:spcPct val="0"/>
              </a:spcAft>
              <a:defRPr sz="2200">
                <a:solidFill>
                  <a:srgbClr val="004A96"/>
                </a:solidFill>
                <a:latin typeface="Arial" charset="0"/>
                <a:ea typeface="Geneva" charset="0"/>
              </a:defRPr>
            </a:lvl7pPr>
            <a:lvl8pPr marL="1371600" algn="l" rtl="0" fontAlgn="base">
              <a:lnSpc>
                <a:spcPct val="90000"/>
              </a:lnSpc>
              <a:spcBef>
                <a:spcPct val="0"/>
              </a:spcBef>
              <a:spcAft>
                <a:spcPct val="0"/>
              </a:spcAft>
              <a:defRPr sz="2200">
                <a:solidFill>
                  <a:srgbClr val="004A96"/>
                </a:solidFill>
                <a:latin typeface="Arial" charset="0"/>
                <a:ea typeface="Geneva" charset="0"/>
              </a:defRPr>
            </a:lvl8pPr>
            <a:lvl9pPr marL="1828800" algn="l" rtl="0" fontAlgn="base">
              <a:lnSpc>
                <a:spcPct val="90000"/>
              </a:lnSpc>
              <a:spcBef>
                <a:spcPct val="0"/>
              </a:spcBef>
              <a:spcAft>
                <a:spcPct val="0"/>
              </a:spcAft>
              <a:defRPr sz="2200">
                <a:solidFill>
                  <a:srgbClr val="004A96"/>
                </a:solidFill>
                <a:latin typeface="Arial" charset="0"/>
                <a:ea typeface="Geneva" charset="0"/>
              </a:defRPr>
            </a:lvl9pPr>
          </a:lstStyle>
          <a:p>
            <a:pPr>
              <a:defRPr/>
            </a:pPr>
            <a:r>
              <a:rPr lang="en-GB" sz="2031" kern="0" smtClean="0">
                <a:solidFill>
                  <a:srgbClr val="1E908E"/>
                </a:solidFill>
              </a:rPr>
              <a:t>Click to edit Master title style</a:t>
            </a:r>
            <a:endParaRPr lang="en-US" sz="2031" kern="0" dirty="0">
              <a:solidFill>
                <a:srgbClr val="1E908E"/>
              </a:solidFill>
            </a:endParaRPr>
          </a:p>
        </p:txBody>
      </p:sp>
      <p:sp>
        <p:nvSpPr>
          <p:cNvPr id="2" name="Title 1"/>
          <p:cNvSpPr>
            <a:spLocks noGrp="1"/>
          </p:cNvSpPr>
          <p:nvPr>
            <p:ph type="title"/>
          </p:nvPr>
        </p:nvSpPr>
        <p:spPr>
          <a:xfrm>
            <a:off x="250828" y="5166519"/>
            <a:ext cx="8642351" cy="422722"/>
          </a:xfrm>
        </p:spPr>
        <p:txBody>
          <a:bodyPr anchor="b"/>
          <a:lstStyle>
            <a:lvl1pPr algn="l">
              <a:defRPr sz="1846" b="1">
                <a:solidFill>
                  <a:schemeClr val="tx2"/>
                </a:solidFill>
              </a:defRPr>
            </a:lvl1pPr>
          </a:lstStyle>
          <a:p>
            <a:r>
              <a:rPr lang="en-GB" dirty="0" smtClean="0"/>
              <a:t>Click to edit Master title style</a:t>
            </a:r>
            <a:endParaRPr lang="en-US" dirty="0"/>
          </a:p>
        </p:txBody>
      </p:sp>
      <p:sp>
        <p:nvSpPr>
          <p:cNvPr id="3" name="Picture Placeholder 2"/>
          <p:cNvSpPr>
            <a:spLocks noGrp="1"/>
          </p:cNvSpPr>
          <p:nvPr>
            <p:ph type="pic" idx="1"/>
          </p:nvPr>
        </p:nvSpPr>
        <p:spPr>
          <a:xfrm>
            <a:off x="250828" y="980732"/>
            <a:ext cx="8642351" cy="4104457"/>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endParaRPr lang="en-US" noProof="0" dirty="0" smtClean="0"/>
          </a:p>
        </p:txBody>
      </p:sp>
      <p:sp>
        <p:nvSpPr>
          <p:cNvPr id="4" name="Text Placeholder 3"/>
          <p:cNvSpPr>
            <a:spLocks noGrp="1"/>
          </p:cNvSpPr>
          <p:nvPr>
            <p:ph type="body" sz="half" idx="2"/>
          </p:nvPr>
        </p:nvSpPr>
        <p:spPr>
          <a:xfrm>
            <a:off x="250828" y="5589240"/>
            <a:ext cx="8642351" cy="792510"/>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GB" smtClean="0"/>
              <a:t>Click to edit Master text styles</a:t>
            </a:r>
          </a:p>
        </p:txBody>
      </p:sp>
    </p:spTree>
    <p:extLst>
      <p:ext uri="{BB962C8B-B14F-4D97-AF65-F5344CB8AC3E}">
        <p14:creationId xmlns:p14="http://schemas.microsoft.com/office/powerpoint/2010/main" xmlns="" val="27222972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itle 1"/>
          <p:cNvSpPr txBox="1">
            <a:spLocks/>
          </p:cNvSpPr>
          <p:nvPr userDrawn="1"/>
        </p:nvSpPr>
        <p:spPr bwMode="auto">
          <a:xfrm>
            <a:off x="250581" y="260350"/>
            <a:ext cx="7561385" cy="865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ormAutofit/>
          </a:bodyPr>
          <a:lstStyle>
            <a:lvl1pPr algn="l" rtl="0" eaLnBrk="0" fontAlgn="base" hangingPunct="0">
              <a:lnSpc>
                <a:spcPct val="90000"/>
              </a:lnSpc>
              <a:spcBef>
                <a:spcPct val="0"/>
              </a:spcBef>
              <a:spcAft>
                <a:spcPct val="0"/>
              </a:spcAft>
              <a:defRPr sz="2200">
                <a:solidFill>
                  <a:schemeClr val="accent1"/>
                </a:solidFill>
                <a:latin typeface="+mj-lt"/>
                <a:ea typeface="ヒラギノ角ゴ Pro W3" charset="0"/>
                <a:cs typeface="Geneva" charset="0"/>
              </a:defRPr>
            </a:lvl1pPr>
            <a:lvl2pPr algn="l" rtl="0" eaLnBrk="0" fontAlgn="base" hangingPunct="0">
              <a:lnSpc>
                <a:spcPct val="90000"/>
              </a:lnSpc>
              <a:spcBef>
                <a:spcPct val="0"/>
              </a:spcBef>
              <a:spcAft>
                <a:spcPct val="0"/>
              </a:spcAft>
              <a:defRPr sz="2200">
                <a:solidFill>
                  <a:srgbClr val="004A96"/>
                </a:solidFill>
                <a:latin typeface="Arial" charset="0"/>
                <a:ea typeface="ヒラギノ角ゴ Pro W3" charset="0"/>
                <a:cs typeface="Geneva" charset="0"/>
              </a:defRPr>
            </a:lvl2pPr>
            <a:lvl3pPr algn="l" rtl="0" eaLnBrk="0" fontAlgn="base" hangingPunct="0">
              <a:lnSpc>
                <a:spcPct val="90000"/>
              </a:lnSpc>
              <a:spcBef>
                <a:spcPct val="0"/>
              </a:spcBef>
              <a:spcAft>
                <a:spcPct val="0"/>
              </a:spcAft>
              <a:defRPr sz="2200">
                <a:solidFill>
                  <a:srgbClr val="004A96"/>
                </a:solidFill>
                <a:latin typeface="Arial" charset="0"/>
                <a:ea typeface="ヒラギノ角ゴ Pro W3" charset="0"/>
                <a:cs typeface="Geneva" charset="0"/>
              </a:defRPr>
            </a:lvl3pPr>
            <a:lvl4pPr algn="l" rtl="0" eaLnBrk="0" fontAlgn="base" hangingPunct="0">
              <a:lnSpc>
                <a:spcPct val="90000"/>
              </a:lnSpc>
              <a:spcBef>
                <a:spcPct val="0"/>
              </a:spcBef>
              <a:spcAft>
                <a:spcPct val="0"/>
              </a:spcAft>
              <a:defRPr sz="2200">
                <a:solidFill>
                  <a:srgbClr val="004A96"/>
                </a:solidFill>
                <a:latin typeface="Arial" charset="0"/>
                <a:ea typeface="ヒラギノ角ゴ Pro W3" charset="0"/>
                <a:cs typeface="Geneva" charset="0"/>
              </a:defRPr>
            </a:lvl4pPr>
            <a:lvl5pPr algn="l" rtl="0" eaLnBrk="0" fontAlgn="base" hangingPunct="0">
              <a:lnSpc>
                <a:spcPct val="90000"/>
              </a:lnSpc>
              <a:spcBef>
                <a:spcPct val="0"/>
              </a:spcBef>
              <a:spcAft>
                <a:spcPct val="0"/>
              </a:spcAft>
              <a:defRPr sz="2200">
                <a:solidFill>
                  <a:srgbClr val="004A96"/>
                </a:solidFill>
                <a:latin typeface="Arial" charset="0"/>
                <a:ea typeface="ヒラギノ角ゴ Pro W3" charset="0"/>
                <a:cs typeface="Geneva" charset="0"/>
              </a:defRPr>
            </a:lvl5pPr>
            <a:lvl6pPr marL="457200" algn="l" rtl="0" fontAlgn="base">
              <a:lnSpc>
                <a:spcPct val="90000"/>
              </a:lnSpc>
              <a:spcBef>
                <a:spcPct val="0"/>
              </a:spcBef>
              <a:spcAft>
                <a:spcPct val="0"/>
              </a:spcAft>
              <a:defRPr sz="2200">
                <a:solidFill>
                  <a:srgbClr val="004A96"/>
                </a:solidFill>
                <a:latin typeface="Arial" charset="0"/>
                <a:ea typeface="Geneva" charset="0"/>
              </a:defRPr>
            </a:lvl6pPr>
            <a:lvl7pPr marL="914400" algn="l" rtl="0" fontAlgn="base">
              <a:lnSpc>
                <a:spcPct val="90000"/>
              </a:lnSpc>
              <a:spcBef>
                <a:spcPct val="0"/>
              </a:spcBef>
              <a:spcAft>
                <a:spcPct val="0"/>
              </a:spcAft>
              <a:defRPr sz="2200">
                <a:solidFill>
                  <a:srgbClr val="004A96"/>
                </a:solidFill>
                <a:latin typeface="Arial" charset="0"/>
                <a:ea typeface="Geneva" charset="0"/>
              </a:defRPr>
            </a:lvl7pPr>
            <a:lvl8pPr marL="1371600" algn="l" rtl="0" fontAlgn="base">
              <a:lnSpc>
                <a:spcPct val="90000"/>
              </a:lnSpc>
              <a:spcBef>
                <a:spcPct val="0"/>
              </a:spcBef>
              <a:spcAft>
                <a:spcPct val="0"/>
              </a:spcAft>
              <a:defRPr sz="2200">
                <a:solidFill>
                  <a:srgbClr val="004A96"/>
                </a:solidFill>
                <a:latin typeface="Arial" charset="0"/>
                <a:ea typeface="Geneva" charset="0"/>
              </a:defRPr>
            </a:lvl8pPr>
            <a:lvl9pPr marL="1828800" algn="l" rtl="0" fontAlgn="base">
              <a:lnSpc>
                <a:spcPct val="90000"/>
              </a:lnSpc>
              <a:spcBef>
                <a:spcPct val="0"/>
              </a:spcBef>
              <a:spcAft>
                <a:spcPct val="0"/>
              </a:spcAft>
              <a:defRPr sz="2200">
                <a:solidFill>
                  <a:srgbClr val="004A96"/>
                </a:solidFill>
                <a:latin typeface="Arial" charset="0"/>
                <a:ea typeface="Geneva" charset="0"/>
              </a:defRPr>
            </a:lvl9pPr>
          </a:lstStyle>
          <a:p>
            <a:pPr>
              <a:defRPr/>
            </a:pPr>
            <a:r>
              <a:rPr lang="en-GB" sz="2031" kern="0" dirty="0" smtClean="0">
                <a:solidFill>
                  <a:srgbClr val="1E908E"/>
                </a:solidFill>
              </a:rPr>
              <a:t>Click to edit Master title style</a:t>
            </a:r>
            <a:endParaRPr lang="en-US" sz="2031" kern="0" dirty="0">
              <a:solidFill>
                <a:srgbClr val="1E908E"/>
              </a:solidFill>
            </a:endParaRPr>
          </a:p>
        </p:txBody>
      </p:sp>
      <p:sp>
        <p:nvSpPr>
          <p:cNvPr id="2" name="Title 1"/>
          <p:cNvSpPr>
            <a:spLocks noGrp="1"/>
          </p:cNvSpPr>
          <p:nvPr>
            <p:ph type="title"/>
          </p:nvPr>
        </p:nvSpPr>
        <p:spPr>
          <a:xfrm>
            <a:off x="250828" y="981076"/>
            <a:ext cx="3008313" cy="1018109"/>
          </a:xfrm>
        </p:spPr>
        <p:txBody>
          <a:bodyPr/>
          <a:lstStyle>
            <a:lvl1pPr algn="l">
              <a:defRPr sz="1846" b="0">
                <a:solidFill>
                  <a:schemeClr val="tx2"/>
                </a:solidFill>
              </a:defRPr>
            </a:lvl1pPr>
          </a:lstStyle>
          <a:p>
            <a:r>
              <a:rPr lang="en-GB" dirty="0" smtClean="0"/>
              <a:t>Click to edit Master title style</a:t>
            </a:r>
            <a:endParaRPr lang="en-US" dirty="0"/>
          </a:p>
        </p:txBody>
      </p:sp>
      <p:sp>
        <p:nvSpPr>
          <p:cNvPr id="3" name="Content Placeholder 2"/>
          <p:cNvSpPr>
            <a:spLocks noGrp="1"/>
          </p:cNvSpPr>
          <p:nvPr>
            <p:ph idx="1"/>
          </p:nvPr>
        </p:nvSpPr>
        <p:spPr>
          <a:xfrm>
            <a:off x="3419875" y="981076"/>
            <a:ext cx="5473303" cy="5400675"/>
          </a:xfrm>
        </p:spPr>
        <p:txBody>
          <a:bodyPr/>
          <a:lstStyle>
            <a:lvl1pPr>
              <a:defRPr sz="1662"/>
            </a:lvl1pPr>
            <a:lvl2pPr>
              <a:defRPr sz="1477"/>
            </a:lvl2pPr>
            <a:lvl3pPr>
              <a:defRPr sz="1292"/>
            </a:lvl3pPr>
            <a:lvl4pPr>
              <a:defRPr sz="1108"/>
            </a:lvl4pPr>
            <a:lvl5pPr>
              <a:defRPr sz="1846"/>
            </a:lvl5pPr>
            <a:lvl6pPr>
              <a:defRPr sz="1846"/>
            </a:lvl6pPr>
            <a:lvl7pPr>
              <a:defRPr sz="1846"/>
            </a:lvl7pPr>
            <a:lvl8pPr>
              <a:defRPr sz="1846"/>
            </a:lvl8pPr>
            <a:lvl9pPr>
              <a:defRPr sz="1846"/>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4" name="Text Placeholder 3"/>
          <p:cNvSpPr>
            <a:spLocks noGrp="1"/>
          </p:cNvSpPr>
          <p:nvPr>
            <p:ph type="body" sz="half" idx="2"/>
          </p:nvPr>
        </p:nvSpPr>
        <p:spPr>
          <a:xfrm>
            <a:off x="250828" y="1999184"/>
            <a:ext cx="3008313" cy="4382566"/>
          </a:xfrm>
        </p:spPr>
        <p:txBody>
          <a:bodyPr>
            <a:normAutofit/>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GB" dirty="0" smtClean="0"/>
              <a:t>Click to edit Master text styles</a:t>
            </a:r>
          </a:p>
        </p:txBody>
      </p:sp>
    </p:spTree>
    <p:extLst>
      <p:ext uri="{BB962C8B-B14F-4D97-AF65-F5344CB8AC3E}">
        <p14:creationId xmlns:p14="http://schemas.microsoft.com/office/powerpoint/2010/main" xmlns="" val="2423443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2563" y="260648"/>
            <a:ext cx="7701805" cy="819150"/>
          </a:xfrm>
        </p:spPr>
        <p:txBody>
          <a:bodyPr/>
          <a:lstStyle/>
          <a:p>
            <a:r>
              <a:rPr lang="en-GB" dirty="0" smtClean="0"/>
              <a:t>Click to edit Master title style</a:t>
            </a:r>
            <a:endParaRPr lang="en-US" dirty="0"/>
          </a:p>
        </p:txBody>
      </p:sp>
      <p:sp>
        <p:nvSpPr>
          <p:cNvPr id="3" name="Content Placeholder 2"/>
          <p:cNvSpPr>
            <a:spLocks noGrp="1"/>
          </p:cNvSpPr>
          <p:nvPr>
            <p:ph sz="half" idx="1"/>
          </p:nvPr>
        </p:nvSpPr>
        <p:spPr>
          <a:xfrm>
            <a:off x="182563" y="1196752"/>
            <a:ext cx="4267200" cy="5256584"/>
          </a:xfrm>
        </p:spPr>
        <p:txBody>
          <a:bodyPr/>
          <a:lstStyle>
            <a:lvl1pPr>
              <a:defRPr sz="1600"/>
            </a:lvl1pPr>
            <a:lvl2pPr>
              <a:defRPr sz="1600"/>
            </a:lvl2pPr>
            <a:lvl3pPr>
              <a:defRPr sz="1200"/>
            </a:lvl3pPr>
            <a:lvl4pPr>
              <a:defRPr sz="1800"/>
            </a:lvl4pPr>
            <a:lvl5pPr>
              <a:defRPr sz="1800"/>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Content Placeholder 3"/>
          <p:cNvSpPr>
            <a:spLocks noGrp="1"/>
          </p:cNvSpPr>
          <p:nvPr>
            <p:ph sz="half" idx="2"/>
          </p:nvPr>
        </p:nvSpPr>
        <p:spPr>
          <a:xfrm>
            <a:off x="4602163" y="1196752"/>
            <a:ext cx="4267200" cy="5256584"/>
          </a:xfrm>
        </p:spPr>
        <p:txBody>
          <a:bodyPr/>
          <a:lstStyle>
            <a:lvl1pPr marL="173038" marR="0" indent="-173038" algn="l" defTabSz="914400" rtl="0" eaLnBrk="0" fontAlgn="base" latinLnBrk="0" hangingPunct="0">
              <a:lnSpc>
                <a:spcPct val="100000"/>
              </a:lnSpc>
              <a:spcBef>
                <a:spcPct val="20000"/>
              </a:spcBef>
              <a:spcAft>
                <a:spcPct val="0"/>
              </a:spcAft>
              <a:buClr>
                <a:srgbClr val="1E908E">
                  <a:lumMod val="75000"/>
                </a:srgbClr>
              </a:buClr>
              <a:buSzTx/>
              <a:buFont typeface="Arial"/>
              <a:buChar char="•"/>
              <a:tabLst/>
              <a:defRPr sz="1600"/>
            </a:lvl1pPr>
            <a:lvl2pPr marL="509588" marR="0" indent="-163513" algn="l" defTabSz="914400" rtl="0" eaLnBrk="0" fontAlgn="base" latinLnBrk="0" hangingPunct="0">
              <a:lnSpc>
                <a:spcPct val="100000"/>
              </a:lnSpc>
              <a:spcBef>
                <a:spcPct val="20000"/>
              </a:spcBef>
              <a:spcAft>
                <a:spcPct val="0"/>
              </a:spcAft>
              <a:buClrTx/>
              <a:buSzTx/>
              <a:buFont typeface="Arial" charset="0"/>
              <a:buChar char="–"/>
              <a:tabLst/>
              <a:defRPr sz="1600"/>
            </a:lvl2pPr>
            <a:lvl3pPr marL="855663" marR="0" indent="-173038" algn="l" defTabSz="914400" rtl="0" eaLnBrk="0" fontAlgn="base" latinLnBrk="0" hangingPunct="0">
              <a:lnSpc>
                <a:spcPct val="100000"/>
              </a:lnSpc>
              <a:spcBef>
                <a:spcPct val="20000"/>
              </a:spcBef>
              <a:spcAft>
                <a:spcPct val="0"/>
              </a:spcAft>
              <a:buClr>
                <a:prstClr val="black"/>
              </a:buClr>
              <a:buSzTx/>
              <a:buFontTx/>
              <a:buChar char="•"/>
              <a:tabLst/>
              <a:defRPr sz="1200"/>
            </a:lvl3pPr>
            <a:lvl4pPr marL="1203325" marR="0" indent="-173038" algn="l" defTabSz="914400" rtl="0" eaLnBrk="0" fontAlgn="base" latinLnBrk="0" hangingPunct="0">
              <a:lnSpc>
                <a:spcPct val="100000"/>
              </a:lnSpc>
              <a:spcBef>
                <a:spcPct val="20000"/>
              </a:spcBef>
              <a:spcAft>
                <a:spcPct val="0"/>
              </a:spcAft>
              <a:buClr>
                <a:prstClr val="white"/>
              </a:buClr>
              <a:buSzTx/>
              <a:buFontTx/>
              <a:buNone/>
              <a:tabLst/>
              <a:defRPr sz="1800"/>
            </a:lvl4pPr>
            <a:lvl5pPr marL="1539875" marR="0" indent="-163513" algn="l" defTabSz="914400" rtl="0" eaLnBrk="0" fontAlgn="base" latinLnBrk="0" hangingPunct="0">
              <a:lnSpc>
                <a:spcPct val="100000"/>
              </a:lnSpc>
              <a:spcBef>
                <a:spcPct val="20000"/>
              </a:spcBef>
              <a:spcAft>
                <a:spcPct val="0"/>
              </a:spcAft>
              <a:buClr>
                <a:prstClr val="white"/>
              </a:buClr>
              <a:buSzTx/>
              <a:buFontTx/>
              <a:buChar char="»"/>
              <a:tabLst/>
              <a:defRPr sz="1800"/>
            </a:lvl5pPr>
            <a:lvl6pPr>
              <a:defRPr sz="1800"/>
            </a:lvl6pPr>
            <a:lvl7pPr>
              <a:defRPr sz="1800"/>
            </a:lvl7pPr>
            <a:lvl8pPr>
              <a:defRPr sz="1800"/>
            </a:lvl8pPr>
            <a:lvl9pPr>
              <a:defRPr sz="1800"/>
            </a:lvl9pPr>
          </a:lstStyle>
          <a:p>
            <a:pPr marL="173038" marR="0" lvl="0" indent="-173038" algn="l" defTabSz="914400" rtl="0" eaLnBrk="0" fontAlgn="base" latinLnBrk="0" hangingPunct="0">
              <a:lnSpc>
                <a:spcPct val="100000"/>
              </a:lnSpc>
              <a:spcBef>
                <a:spcPct val="20000"/>
              </a:spcBef>
              <a:spcAft>
                <a:spcPct val="0"/>
              </a:spcAft>
              <a:buClr>
                <a:srgbClr val="1E908E">
                  <a:lumMod val="75000"/>
                </a:srgbClr>
              </a:buClr>
              <a:buSzTx/>
              <a:buFont typeface="Arial"/>
              <a:buChar char="•"/>
              <a:tabLst/>
              <a:defRPr/>
            </a:pPr>
            <a:r>
              <a:rPr kumimoji="0" lang="en-GB" sz="1600" b="0" i="0" u="none" strike="noStrike" kern="0" cap="none" spc="0" normalizeH="0" baseline="0" noProof="0" dirty="0" smtClean="0">
                <a:ln>
                  <a:noFill/>
                </a:ln>
                <a:solidFill>
                  <a:prstClr val="black"/>
                </a:solidFill>
                <a:effectLst/>
                <a:uLnTx/>
                <a:uFillTx/>
                <a:latin typeface="+mn-lt"/>
                <a:ea typeface="ヒラギノ角ゴ Pro W3" charset="0"/>
                <a:cs typeface="Geneva" charset="0"/>
              </a:rPr>
              <a:t>Click to edit Master text styles</a:t>
            </a:r>
          </a:p>
          <a:p>
            <a:pPr marL="509588" marR="0" lvl="1" indent="-163513" algn="l" defTabSz="914400" rtl="0" eaLnBrk="0" fontAlgn="base" latinLnBrk="0" hangingPunct="0">
              <a:lnSpc>
                <a:spcPct val="100000"/>
              </a:lnSpc>
              <a:spcBef>
                <a:spcPct val="20000"/>
              </a:spcBef>
              <a:spcAft>
                <a:spcPct val="0"/>
              </a:spcAft>
              <a:buClrTx/>
              <a:buSzTx/>
              <a:buFont typeface="Arial" charset="0"/>
              <a:buChar char="–"/>
              <a:tabLst/>
              <a:defRPr/>
            </a:pPr>
            <a:r>
              <a:rPr kumimoji="0" lang="en-GB" sz="1600" b="0" i="0" u="none" strike="noStrike" kern="0" cap="none" spc="0" normalizeH="0" baseline="0" noProof="0" dirty="0" smtClean="0">
                <a:ln>
                  <a:noFill/>
                </a:ln>
                <a:solidFill>
                  <a:prstClr val="black"/>
                </a:solidFill>
                <a:effectLst/>
                <a:uLnTx/>
                <a:uFillTx/>
                <a:latin typeface="+mn-lt"/>
                <a:ea typeface="Geneva" charset="0"/>
                <a:cs typeface="Geneva" charset="0"/>
              </a:rPr>
              <a:t>Second level</a:t>
            </a:r>
          </a:p>
          <a:p>
            <a:pPr marL="855663" marR="0" lvl="2" indent="-173038" algn="l" defTabSz="914400" rtl="0" eaLnBrk="0" fontAlgn="base" latinLnBrk="0" hangingPunct="0">
              <a:lnSpc>
                <a:spcPct val="100000"/>
              </a:lnSpc>
              <a:spcBef>
                <a:spcPct val="20000"/>
              </a:spcBef>
              <a:spcAft>
                <a:spcPct val="0"/>
              </a:spcAft>
              <a:buClr>
                <a:prstClr val="black"/>
              </a:buClr>
              <a:buSzTx/>
              <a:buFontTx/>
              <a:buChar char="•"/>
              <a:tabLst/>
              <a:defRPr/>
            </a:pPr>
            <a:r>
              <a:rPr kumimoji="0" lang="en-GB" sz="1200" b="0" i="0" u="none" strike="noStrike" kern="0" cap="none" spc="0" normalizeH="0" baseline="0" noProof="0" dirty="0" smtClean="0">
                <a:ln>
                  <a:noFill/>
                </a:ln>
                <a:solidFill>
                  <a:prstClr val="black"/>
                </a:solidFill>
                <a:effectLst/>
                <a:uLnTx/>
                <a:uFillTx/>
                <a:latin typeface="+mn-lt"/>
                <a:ea typeface="Geneva" charset="0"/>
                <a:cs typeface="Geneva" charset="0"/>
              </a:rPr>
              <a:t>Third level</a:t>
            </a:r>
          </a:p>
          <a:p>
            <a:pPr marL="1203325" marR="0" lvl="3" indent="-173038" algn="l" defTabSz="914400" rtl="0" eaLnBrk="0" fontAlgn="base" latinLnBrk="0" hangingPunct="0">
              <a:lnSpc>
                <a:spcPct val="100000"/>
              </a:lnSpc>
              <a:spcBef>
                <a:spcPct val="20000"/>
              </a:spcBef>
              <a:spcAft>
                <a:spcPct val="0"/>
              </a:spcAft>
              <a:buClr>
                <a:prstClr val="white"/>
              </a:buClr>
              <a:buSzTx/>
              <a:buFontTx/>
              <a:buNone/>
              <a:tabLst/>
              <a:defRPr/>
            </a:pPr>
            <a:r>
              <a:rPr kumimoji="0" lang="en-GB" sz="1600" b="0" i="0" u="none" strike="noStrike" kern="0" cap="none" spc="0" normalizeH="0" baseline="0" noProof="0" dirty="0" smtClean="0">
                <a:ln>
                  <a:noFill/>
                </a:ln>
                <a:solidFill>
                  <a:prstClr val="white"/>
                </a:solidFill>
                <a:effectLst/>
                <a:uLnTx/>
                <a:uFillTx/>
                <a:latin typeface="+mn-lt"/>
                <a:ea typeface="Geneva" charset="0"/>
                <a:cs typeface="Geneva" charset="0"/>
              </a:rPr>
              <a:t>Fourth level</a:t>
            </a:r>
          </a:p>
          <a:p>
            <a:pPr marL="1539875" marR="0" lvl="4" indent="-163513" algn="l" defTabSz="914400" rtl="0" eaLnBrk="0" fontAlgn="base" latinLnBrk="0" hangingPunct="0">
              <a:lnSpc>
                <a:spcPct val="100000"/>
              </a:lnSpc>
              <a:spcBef>
                <a:spcPct val="20000"/>
              </a:spcBef>
              <a:spcAft>
                <a:spcPct val="0"/>
              </a:spcAft>
              <a:buClr>
                <a:prstClr val="white"/>
              </a:buClr>
              <a:buSzTx/>
              <a:buFontTx/>
              <a:buChar char="»"/>
              <a:tabLst/>
              <a:defRPr/>
            </a:pPr>
            <a:r>
              <a:rPr kumimoji="0" lang="en-GB" sz="1600" b="0" i="0" u="none" strike="noStrike" kern="0" cap="none" spc="0" normalizeH="0" baseline="0" noProof="0" dirty="0" smtClean="0">
                <a:ln>
                  <a:noFill/>
                </a:ln>
                <a:solidFill>
                  <a:prstClr val="white"/>
                </a:solidFill>
                <a:effectLst/>
                <a:uLnTx/>
                <a:uFillTx/>
                <a:latin typeface="+mn-lt"/>
                <a:ea typeface="Geneva" charset="0"/>
                <a:cs typeface="Geneva" charset="0"/>
              </a:rPr>
              <a:t>Fifth level</a:t>
            </a:r>
            <a:endParaRPr kumimoji="0" lang="en-US" sz="1600" b="0" i="0" u="none" strike="noStrike" kern="0" cap="none" spc="0" normalizeH="0" baseline="0" noProof="0" dirty="0">
              <a:ln>
                <a:noFill/>
              </a:ln>
              <a:solidFill>
                <a:prstClr val="white"/>
              </a:solidFill>
              <a:effectLst/>
              <a:uLnTx/>
              <a:uFillTx/>
              <a:latin typeface="+mn-lt"/>
              <a:ea typeface="Geneva" charset="0"/>
              <a:cs typeface="Geneva" charset="0"/>
            </a:endParaRPr>
          </a:p>
        </p:txBody>
      </p:sp>
    </p:spTree>
    <p:extLst>
      <p:ext uri="{BB962C8B-B14F-4D97-AF65-F5344CB8AC3E}">
        <p14:creationId xmlns:p14="http://schemas.microsoft.com/office/powerpoint/2010/main" xmlns="" val="15871940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4572002" y="1412778"/>
            <a:ext cx="3960440" cy="1370013"/>
          </a:xfrm>
        </p:spPr>
        <p:txBody>
          <a:bodyPr anchor="ctr"/>
          <a:lstStyle>
            <a:lvl1pPr>
              <a:defRPr sz="2954">
                <a:solidFill>
                  <a:schemeClr val="bg1"/>
                </a:solidFill>
                <a:latin typeface="+mj-lt"/>
                <a:cs typeface="Colaborate-Bold"/>
              </a:defRPr>
            </a:lvl1pPr>
          </a:lstStyle>
          <a:p>
            <a:pPr lvl="0"/>
            <a:r>
              <a:rPr lang="en-US" noProof="0" dirty="0" smtClean="0"/>
              <a:t>Click to edit Master title style</a:t>
            </a:r>
          </a:p>
        </p:txBody>
      </p:sp>
      <p:sp>
        <p:nvSpPr>
          <p:cNvPr id="5123" name="Rectangle 3"/>
          <p:cNvSpPr>
            <a:spLocks noGrp="1" noChangeArrowheads="1"/>
          </p:cNvSpPr>
          <p:nvPr>
            <p:ph type="subTitle" idx="1"/>
          </p:nvPr>
        </p:nvSpPr>
        <p:spPr>
          <a:xfrm>
            <a:off x="4572001" y="3356994"/>
            <a:ext cx="3960440" cy="2263775"/>
          </a:xfrm>
        </p:spPr>
        <p:txBody>
          <a:bodyPr/>
          <a:lstStyle>
            <a:lvl1pPr marL="0" indent="0">
              <a:buFont typeface="Wingdings" charset="0"/>
              <a:buNone/>
              <a:defRPr sz="1662">
                <a:solidFill>
                  <a:schemeClr val="bg1">
                    <a:lumMod val="95000"/>
                  </a:schemeClr>
                </a:solidFill>
              </a:defRPr>
            </a:lvl1pPr>
          </a:lstStyle>
          <a:p>
            <a:pPr lvl="0"/>
            <a:r>
              <a:rPr lang="en-US" noProof="0" smtClean="0"/>
              <a:t>Click to edit Master subtitle style</a:t>
            </a:r>
            <a:endParaRPr lang="en-US" noProof="0" dirty="0" smtClean="0"/>
          </a:p>
        </p:txBody>
      </p:sp>
    </p:spTree>
    <p:extLst>
      <p:ext uri="{BB962C8B-B14F-4D97-AF65-F5344CB8AC3E}">
        <p14:creationId xmlns:p14="http://schemas.microsoft.com/office/powerpoint/2010/main" xmlns="" val="40611481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606080160"/>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70" y="2694592"/>
            <a:ext cx="7358063" cy="779059"/>
          </a:xfrm>
          <a:prstGeom prst="rect">
            <a:avLst/>
          </a:prstGeom>
        </p:spPr>
        <p:txBody>
          <a:bodyPr anchor="b"/>
          <a:lstStyle/>
          <a:p>
            <a:pPr lvl="0">
              <a:defRPr sz="1800"/>
            </a:pPr>
            <a:r>
              <a:rPr sz="5192"/>
              <a:t>Title Text</a:t>
            </a:r>
          </a:p>
        </p:txBody>
      </p:sp>
      <p:sp>
        <p:nvSpPr>
          <p:cNvPr id="6" name="Shape 6"/>
          <p:cNvSpPr>
            <a:spLocks noGrp="1"/>
          </p:cNvSpPr>
          <p:nvPr>
            <p:ph type="body" idx="1"/>
          </p:nvPr>
        </p:nvSpPr>
        <p:spPr>
          <a:xfrm>
            <a:off x="892970" y="3536156"/>
            <a:ext cx="7358063" cy="794742"/>
          </a:xfrm>
          <a:prstGeom prst="rect">
            <a:avLst/>
          </a:prstGeom>
        </p:spPr>
        <p:txBody>
          <a:bodyPr anchor="t"/>
          <a:lstStyle>
            <a:lvl1pPr marL="0" indent="0" algn="ctr">
              <a:spcBef>
                <a:spcPts val="0"/>
              </a:spcBef>
              <a:buSzTx/>
              <a:buNone/>
              <a:defRPr sz="2077"/>
            </a:lvl1pPr>
            <a:lvl2pPr marL="0" indent="148369" algn="ctr">
              <a:spcBef>
                <a:spcPts val="0"/>
              </a:spcBef>
              <a:buSzTx/>
              <a:buNone/>
              <a:defRPr sz="2077"/>
            </a:lvl2pPr>
            <a:lvl3pPr marL="0" indent="296737" algn="ctr">
              <a:spcBef>
                <a:spcPts val="0"/>
              </a:spcBef>
              <a:buSzTx/>
              <a:buNone/>
              <a:defRPr sz="2077"/>
            </a:lvl3pPr>
            <a:lvl4pPr marL="0" indent="445106" algn="ctr">
              <a:spcBef>
                <a:spcPts val="0"/>
              </a:spcBef>
              <a:buSzTx/>
              <a:buNone/>
              <a:defRPr sz="2077"/>
            </a:lvl4pPr>
            <a:lvl5pPr marL="0" indent="593475" algn="ctr">
              <a:spcBef>
                <a:spcPts val="0"/>
              </a:spcBef>
              <a:buSzTx/>
              <a:buNone/>
              <a:defRPr sz="2077"/>
            </a:lvl5pPr>
          </a:lstStyle>
          <a:p>
            <a:pPr lvl="0">
              <a:defRPr sz="1800"/>
            </a:pPr>
            <a:r>
              <a:rPr sz="2077"/>
              <a:t>Body Level One</a:t>
            </a:r>
          </a:p>
          <a:p>
            <a:pPr lvl="1">
              <a:defRPr sz="1800"/>
            </a:pPr>
            <a:r>
              <a:rPr sz="2077"/>
              <a:t>Body Level Two</a:t>
            </a:r>
          </a:p>
          <a:p>
            <a:pPr lvl="2">
              <a:defRPr sz="1800"/>
            </a:pPr>
            <a:r>
              <a:rPr sz="2077"/>
              <a:t>Body Level Three</a:t>
            </a:r>
          </a:p>
          <a:p>
            <a:pPr lvl="3">
              <a:defRPr sz="1800"/>
            </a:pPr>
            <a:r>
              <a:rPr sz="2077"/>
              <a:t>Body Level Four</a:t>
            </a:r>
          </a:p>
          <a:p>
            <a:pPr lvl="4">
              <a:defRPr sz="1800"/>
            </a:pPr>
            <a:r>
              <a:rPr sz="2077"/>
              <a:t>Body Level Five</a:t>
            </a:r>
          </a:p>
        </p:txBody>
      </p:sp>
    </p:spTree>
    <p:extLst>
      <p:ext uri="{BB962C8B-B14F-4D97-AF65-F5344CB8AC3E}">
        <p14:creationId xmlns:p14="http://schemas.microsoft.com/office/powerpoint/2010/main" xmlns="" val="1426992461"/>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First slide of each presenta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4572001" y="1196752"/>
            <a:ext cx="4322762" cy="1512168"/>
          </a:xfrm>
        </p:spPr>
        <p:txBody>
          <a:bodyPr anchor="b"/>
          <a:lstStyle>
            <a:lvl1pPr>
              <a:defRPr sz="2954">
                <a:solidFill>
                  <a:schemeClr val="bg1"/>
                </a:solidFill>
                <a:latin typeface="+mj-lt"/>
                <a:cs typeface="Colaborate-Bold"/>
              </a:defRPr>
            </a:lvl1pPr>
          </a:lstStyle>
          <a:p>
            <a:pPr lvl="0"/>
            <a:r>
              <a:rPr lang="en-US" noProof="0" dirty="0" smtClean="0"/>
              <a:t>Click to edit Master title style</a:t>
            </a:r>
          </a:p>
        </p:txBody>
      </p:sp>
      <p:sp>
        <p:nvSpPr>
          <p:cNvPr id="5123" name="Rectangle 3"/>
          <p:cNvSpPr>
            <a:spLocks noGrp="1" noChangeArrowheads="1"/>
          </p:cNvSpPr>
          <p:nvPr>
            <p:ph type="subTitle" idx="1"/>
          </p:nvPr>
        </p:nvSpPr>
        <p:spPr>
          <a:xfrm>
            <a:off x="4572001" y="2852936"/>
            <a:ext cx="4322762" cy="2736304"/>
          </a:xfrm>
        </p:spPr>
        <p:txBody>
          <a:bodyPr>
            <a:normAutofit/>
          </a:bodyPr>
          <a:lstStyle>
            <a:lvl1pPr marL="0" indent="0">
              <a:buFont typeface="Wingdings" charset="0"/>
              <a:buNone/>
              <a:defRPr sz="1662">
                <a:solidFill>
                  <a:schemeClr val="bg1">
                    <a:lumMod val="95000"/>
                  </a:schemeClr>
                </a:solidFill>
              </a:defRPr>
            </a:lvl1pPr>
          </a:lstStyle>
          <a:p>
            <a:pPr lvl="0"/>
            <a:r>
              <a:rPr lang="en-US" noProof="0" smtClean="0"/>
              <a:t>Click to edit Master subtitle style</a:t>
            </a:r>
            <a:endParaRPr lang="en-US" noProof="0" dirty="0" smtClean="0"/>
          </a:p>
        </p:txBody>
      </p:sp>
      <p:sp>
        <p:nvSpPr>
          <p:cNvPr id="11" name="Text Placeholder 10"/>
          <p:cNvSpPr>
            <a:spLocks noGrp="1"/>
          </p:cNvSpPr>
          <p:nvPr>
            <p:ph type="body" sz="quarter" idx="10"/>
          </p:nvPr>
        </p:nvSpPr>
        <p:spPr>
          <a:xfrm>
            <a:off x="4572002" y="6092829"/>
            <a:ext cx="4322763" cy="288925"/>
          </a:xfrm>
        </p:spPr>
        <p:txBody>
          <a:bodyPr>
            <a:normAutofit/>
          </a:bodyPr>
          <a:lstStyle>
            <a:lvl1pPr marL="0" indent="0" algn="l">
              <a:buNone/>
              <a:defRPr sz="1292">
                <a:solidFill>
                  <a:schemeClr val="bg1"/>
                </a:solidFill>
              </a:defRPr>
            </a:lvl1pPr>
            <a:lvl2pPr>
              <a:defRPr sz="1292">
                <a:solidFill>
                  <a:schemeClr val="bg1"/>
                </a:solidFill>
              </a:defRPr>
            </a:lvl2pPr>
            <a:lvl3pPr>
              <a:defRPr sz="1292">
                <a:solidFill>
                  <a:schemeClr val="bg1"/>
                </a:solidFill>
              </a:defRPr>
            </a:lvl3pPr>
            <a:lvl4pPr>
              <a:defRPr sz="1292">
                <a:solidFill>
                  <a:schemeClr val="bg1"/>
                </a:solidFill>
              </a:defRPr>
            </a:lvl4pPr>
            <a:lvl5pPr>
              <a:defRPr sz="1292">
                <a:solidFill>
                  <a:schemeClr val="bg1"/>
                </a:solidFill>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xmlns="" val="27806655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Outline only">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xmlns=""/>
              </a:ext>
            </a:extLst>
          </a:blip>
          <a:srcRect/>
          <a:stretch>
            <a:fillRect/>
          </a:stretch>
        </p:blipFill>
        <p:spPr bwMode="auto">
          <a:xfrm>
            <a:off x="4101612" y="4651376"/>
            <a:ext cx="5042388" cy="2206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50825" y="260648"/>
            <a:ext cx="7560000" cy="864096"/>
          </a:xfrm>
        </p:spPr>
        <p:txBody>
          <a:bodyPr/>
          <a:lstStyle>
            <a:lvl1pPr>
              <a:defRPr>
                <a:latin typeface="+mj-lt"/>
              </a:defRPr>
            </a:lvl1pPr>
          </a:lstStyle>
          <a:p>
            <a:r>
              <a:rPr lang="en-US" smtClean="0"/>
              <a:t>Click to edit Master title style</a:t>
            </a:r>
            <a:endParaRPr lang="en-US" dirty="0"/>
          </a:p>
        </p:txBody>
      </p:sp>
      <p:sp>
        <p:nvSpPr>
          <p:cNvPr id="6" name="Content Placeholder 2"/>
          <p:cNvSpPr>
            <a:spLocks noGrp="1"/>
          </p:cNvSpPr>
          <p:nvPr>
            <p:ph idx="1"/>
          </p:nvPr>
        </p:nvSpPr>
        <p:spPr>
          <a:xfrm>
            <a:off x="250828" y="1196975"/>
            <a:ext cx="8642351" cy="5184775"/>
          </a:xfrm>
        </p:spPr>
        <p:txBody>
          <a:bodyPr/>
          <a:lstStyle>
            <a:lvl1pPr marL="159512" indent="-159512">
              <a:lnSpc>
                <a:spcPct val="100000"/>
              </a:lnSpc>
              <a:spcBef>
                <a:spcPts val="22"/>
              </a:spcBef>
              <a:buFont typeface="Arial" panose="020B0604020202020204" pitchFamily="34" charset="0"/>
              <a:buChar char="•"/>
              <a:defRPr/>
            </a:lvl1pPr>
            <a:lvl5pPr marL="127052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27946296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260648"/>
            <a:ext cx="7560000" cy="864096"/>
          </a:xfrm>
        </p:spPr>
        <p:txBody>
          <a:bodyPr/>
          <a:lstStyle>
            <a:lvl1pPr>
              <a:defRPr>
                <a:latin typeface="+mj-lt"/>
              </a:defRPr>
            </a:lvl1pPr>
          </a:lstStyle>
          <a:p>
            <a:r>
              <a:rPr lang="en-GB" dirty="0" smtClean="0"/>
              <a:t>Click to edit Master title style</a:t>
            </a:r>
            <a:endParaRPr lang="en-US" dirty="0"/>
          </a:p>
        </p:txBody>
      </p:sp>
      <p:sp>
        <p:nvSpPr>
          <p:cNvPr id="3" name="Content Placeholder 2"/>
          <p:cNvSpPr>
            <a:spLocks noGrp="1"/>
          </p:cNvSpPr>
          <p:nvPr>
            <p:ph idx="1"/>
          </p:nvPr>
        </p:nvSpPr>
        <p:spPr>
          <a:xfrm>
            <a:off x="250828" y="1196975"/>
            <a:ext cx="8642351" cy="5184775"/>
          </a:xfrm>
        </p:spPr>
        <p:txBody>
          <a:bodyPr/>
          <a:lstStyle>
            <a:lvl4pPr>
              <a:defRPr/>
            </a:lvl4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Tree>
    <p:extLst>
      <p:ext uri="{BB962C8B-B14F-4D97-AF65-F5344CB8AC3E}">
        <p14:creationId xmlns:p14="http://schemas.microsoft.com/office/powerpoint/2010/main" xmlns="" val="29450492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0825" y="260648"/>
            <a:ext cx="7560000" cy="864096"/>
          </a:xfrm>
        </p:spPr>
        <p:txBody>
          <a:bodyPr/>
          <a:lstStyle>
            <a:lvl1pPr>
              <a:defRPr>
                <a:latin typeface="+mj-lt"/>
              </a:defRPr>
            </a:lvl1pPr>
          </a:lstStyle>
          <a:p>
            <a:r>
              <a:rPr lang="en-GB" dirty="0" smtClean="0"/>
              <a:t>Click to edit Master title style</a:t>
            </a:r>
            <a:endParaRPr lang="en-US" dirty="0"/>
          </a:p>
        </p:txBody>
      </p:sp>
    </p:spTree>
    <p:extLst>
      <p:ext uri="{BB962C8B-B14F-4D97-AF65-F5344CB8AC3E}">
        <p14:creationId xmlns:p14="http://schemas.microsoft.com/office/powerpoint/2010/main" xmlns="" val="19208582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4" y="260648"/>
            <a:ext cx="7560000" cy="864096"/>
          </a:xfrm>
        </p:spPr>
        <p:txBody>
          <a:bodyPr/>
          <a:lstStyle/>
          <a:p>
            <a:r>
              <a:rPr lang="en-GB" dirty="0" smtClean="0"/>
              <a:t>Click to edit Master title style</a:t>
            </a:r>
            <a:endParaRPr lang="en-US" dirty="0"/>
          </a:p>
        </p:txBody>
      </p:sp>
      <p:sp>
        <p:nvSpPr>
          <p:cNvPr id="3" name="Content Placeholder 2"/>
          <p:cNvSpPr>
            <a:spLocks noGrp="1"/>
          </p:cNvSpPr>
          <p:nvPr>
            <p:ph sz="half" idx="1"/>
          </p:nvPr>
        </p:nvSpPr>
        <p:spPr>
          <a:xfrm>
            <a:off x="250828" y="1196976"/>
            <a:ext cx="4249167" cy="5184776"/>
          </a:xfrm>
        </p:spPr>
        <p:txBody>
          <a:bodyPr/>
          <a:lstStyle>
            <a:lvl1pPr>
              <a:defRPr sz="1662"/>
            </a:lvl1pPr>
            <a:lvl2pPr>
              <a:defRPr sz="1477"/>
            </a:lvl2pPr>
            <a:lvl3pPr>
              <a:defRPr sz="1292"/>
            </a:lvl3pPr>
            <a:lvl4pPr>
              <a:defRPr sz="1108"/>
            </a:lvl4pPr>
            <a:lvl5pPr>
              <a:defRPr sz="1662"/>
            </a:lvl5pPr>
            <a:lvl6pPr>
              <a:defRPr sz="1662"/>
            </a:lvl6pPr>
            <a:lvl7pPr>
              <a:defRPr sz="1662"/>
            </a:lvl7pPr>
            <a:lvl8pPr>
              <a:defRPr sz="1662"/>
            </a:lvl8pPr>
            <a:lvl9pPr>
              <a:defRPr sz="1662"/>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7" name="Content Placeholder 6"/>
          <p:cNvSpPr>
            <a:spLocks noGrp="1"/>
          </p:cNvSpPr>
          <p:nvPr>
            <p:ph sz="quarter" idx="10"/>
          </p:nvPr>
        </p:nvSpPr>
        <p:spPr>
          <a:xfrm>
            <a:off x="4644000" y="1195203"/>
            <a:ext cx="4248000" cy="51847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4575800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0824" y="260648"/>
            <a:ext cx="7561536" cy="864096"/>
          </a:xfrm>
        </p:spPr>
        <p:txBody>
          <a:bodyPr/>
          <a:lstStyle>
            <a:lvl1pPr>
              <a:defRPr/>
            </a:lvl1pPr>
          </a:lstStyle>
          <a:p>
            <a:r>
              <a:rPr lang="en-GB" dirty="0" smtClean="0"/>
              <a:t>Click to edit Master title style</a:t>
            </a:r>
            <a:endParaRPr lang="en-US" dirty="0"/>
          </a:p>
        </p:txBody>
      </p:sp>
      <p:sp>
        <p:nvSpPr>
          <p:cNvPr id="3" name="Text Placeholder 2"/>
          <p:cNvSpPr>
            <a:spLocks noGrp="1"/>
          </p:cNvSpPr>
          <p:nvPr>
            <p:ph type="body" idx="1"/>
          </p:nvPr>
        </p:nvSpPr>
        <p:spPr>
          <a:xfrm>
            <a:off x="250828" y="1196979"/>
            <a:ext cx="4249167" cy="575841"/>
          </a:xfrm>
        </p:spPr>
        <p:txBody>
          <a:bodyPr anchor="b"/>
          <a:lstStyle>
            <a:lvl1pPr marL="0" indent="0">
              <a:buNone/>
              <a:defRPr sz="1846"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GB" dirty="0" smtClean="0"/>
              <a:t>Click to edit Master text styles</a:t>
            </a:r>
          </a:p>
        </p:txBody>
      </p:sp>
      <p:sp>
        <p:nvSpPr>
          <p:cNvPr id="4" name="Content Placeholder 3"/>
          <p:cNvSpPr>
            <a:spLocks noGrp="1"/>
          </p:cNvSpPr>
          <p:nvPr>
            <p:ph sz="half" idx="2"/>
          </p:nvPr>
        </p:nvSpPr>
        <p:spPr>
          <a:xfrm>
            <a:off x="250828" y="1772821"/>
            <a:ext cx="4249167" cy="4602031"/>
          </a:xfrm>
        </p:spPr>
        <p:txBody>
          <a:bodyPr/>
          <a:lstStyle>
            <a:lvl1pPr>
              <a:defRPr sz="1662"/>
            </a:lvl1pPr>
            <a:lvl2pPr>
              <a:defRPr sz="1477"/>
            </a:lvl2pPr>
            <a:lvl3pPr>
              <a:defRPr sz="1292"/>
            </a:lvl3pPr>
            <a:lvl4pPr>
              <a:defRPr sz="1108"/>
            </a:lvl4pPr>
            <a:lvl5pPr>
              <a:defRPr sz="1477"/>
            </a:lvl5pPr>
            <a:lvl6pPr>
              <a:defRPr sz="1477"/>
            </a:lvl6pPr>
            <a:lvl7pPr>
              <a:defRPr sz="1477"/>
            </a:lvl7pPr>
            <a:lvl8pPr>
              <a:defRPr sz="1477"/>
            </a:lvl8pPr>
            <a:lvl9pPr>
              <a:defRPr sz="1477"/>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5" name="Text Placeholder 4"/>
          <p:cNvSpPr>
            <a:spLocks noGrp="1"/>
          </p:cNvSpPr>
          <p:nvPr>
            <p:ph type="body" sz="quarter" idx="3"/>
          </p:nvPr>
        </p:nvSpPr>
        <p:spPr>
          <a:xfrm>
            <a:off x="4644012" y="1196979"/>
            <a:ext cx="4249167" cy="575841"/>
          </a:xfrm>
        </p:spPr>
        <p:txBody>
          <a:bodyPr anchor="b"/>
          <a:lstStyle>
            <a:lvl1pPr marL="0" indent="0">
              <a:buNone/>
              <a:defRPr sz="1846"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GB" dirty="0" smtClean="0"/>
              <a:t>Click to edit Master text styles</a:t>
            </a:r>
          </a:p>
        </p:txBody>
      </p:sp>
      <p:sp>
        <p:nvSpPr>
          <p:cNvPr id="6" name="Content Placeholder 5"/>
          <p:cNvSpPr>
            <a:spLocks noGrp="1"/>
          </p:cNvSpPr>
          <p:nvPr>
            <p:ph sz="quarter" idx="4"/>
          </p:nvPr>
        </p:nvSpPr>
        <p:spPr>
          <a:xfrm>
            <a:off x="4644012" y="1772821"/>
            <a:ext cx="4249167" cy="4602031"/>
          </a:xfrm>
        </p:spPr>
        <p:txBody>
          <a:bodyPr/>
          <a:lstStyle>
            <a:lvl1pPr>
              <a:defRPr sz="1662"/>
            </a:lvl1pPr>
            <a:lvl2pPr>
              <a:defRPr sz="1477"/>
            </a:lvl2pPr>
            <a:lvl3pPr>
              <a:defRPr sz="1292"/>
            </a:lvl3pPr>
            <a:lvl4pPr>
              <a:defRPr sz="1108"/>
            </a:lvl4pPr>
            <a:lvl5pPr>
              <a:defRPr sz="1477"/>
            </a:lvl5pPr>
            <a:lvl6pPr>
              <a:defRPr sz="1477"/>
            </a:lvl6pPr>
            <a:lvl7pPr>
              <a:defRPr sz="1477"/>
            </a:lvl7pPr>
            <a:lvl8pPr>
              <a:defRPr sz="1477"/>
            </a:lvl8pPr>
            <a:lvl9pPr>
              <a:defRPr sz="1477"/>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Tree>
    <p:extLst>
      <p:ext uri="{BB962C8B-B14F-4D97-AF65-F5344CB8AC3E}">
        <p14:creationId xmlns:p14="http://schemas.microsoft.com/office/powerpoint/2010/main" xmlns="" val="24940335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 name="Title 1"/>
          <p:cNvSpPr>
            <a:spLocks noGrp="1"/>
          </p:cNvSpPr>
          <p:nvPr>
            <p:ph type="title"/>
          </p:nvPr>
        </p:nvSpPr>
        <p:spPr>
          <a:xfrm>
            <a:off x="1691682" y="1988840"/>
            <a:ext cx="5760640" cy="1368152"/>
          </a:xfrm>
        </p:spPr>
        <p:txBody>
          <a:bodyPr/>
          <a:lstStyle>
            <a:lvl1pPr algn="l">
              <a:defRPr sz="2954" b="0" i="0" cap="all">
                <a:latin typeface="+mj-lt"/>
              </a:defRPr>
            </a:lvl1pPr>
          </a:lstStyle>
          <a:p>
            <a:r>
              <a:rPr lang="en-GB" dirty="0" smtClean="0"/>
              <a:t>Click to edit Master title style</a:t>
            </a:r>
            <a:endParaRPr lang="en-US" dirty="0"/>
          </a:p>
        </p:txBody>
      </p:sp>
    </p:spTree>
    <p:extLst>
      <p:ext uri="{BB962C8B-B14F-4D97-AF65-F5344CB8AC3E}">
        <p14:creationId xmlns:p14="http://schemas.microsoft.com/office/powerpoint/2010/main" xmlns="" val="479237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83600" y="260648"/>
            <a:ext cx="7628760" cy="720080"/>
          </a:xfrm>
        </p:spPr>
        <p:txBody>
          <a:bodyPr/>
          <a:lstStyle>
            <a:lvl1pPr>
              <a:defRPr/>
            </a:lvl1pPr>
          </a:lstStyle>
          <a:p>
            <a:r>
              <a:rPr lang="en-GB" dirty="0" smtClean="0"/>
              <a:t>Click to edit Master title style</a:t>
            </a:r>
            <a:endParaRPr lang="en-US" dirty="0"/>
          </a:p>
        </p:txBody>
      </p:sp>
      <p:sp>
        <p:nvSpPr>
          <p:cNvPr id="3" name="Text Placeholder 2"/>
          <p:cNvSpPr>
            <a:spLocks noGrp="1"/>
          </p:cNvSpPr>
          <p:nvPr>
            <p:ph type="body" idx="1"/>
          </p:nvPr>
        </p:nvSpPr>
        <p:spPr>
          <a:xfrm>
            <a:off x="179512" y="980728"/>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4" name="Content Placeholder 3"/>
          <p:cNvSpPr>
            <a:spLocks noGrp="1"/>
          </p:cNvSpPr>
          <p:nvPr>
            <p:ph sz="half" idx="2"/>
          </p:nvPr>
        </p:nvSpPr>
        <p:spPr>
          <a:xfrm>
            <a:off x="179512" y="1620490"/>
            <a:ext cx="4040188" cy="4328790"/>
          </a:xfrm>
        </p:spPr>
        <p:txBody>
          <a:bodyPr/>
          <a:lstStyle>
            <a:lvl1pPr>
              <a:defRPr sz="1600"/>
            </a:lvl1pPr>
            <a:lvl2pPr>
              <a:defRPr sz="1600"/>
            </a:lvl2pPr>
            <a:lvl3pPr>
              <a:defRPr sz="12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Text Placeholder 4"/>
          <p:cNvSpPr>
            <a:spLocks noGrp="1"/>
          </p:cNvSpPr>
          <p:nvPr>
            <p:ph type="body" sz="quarter" idx="3"/>
          </p:nvPr>
        </p:nvSpPr>
        <p:spPr>
          <a:xfrm>
            <a:off x="4367337" y="980728"/>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6" name="Content Placeholder 5"/>
          <p:cNvSpPr>
            <a:spLocks noGrp="1"/>
          </p:cNvSpPr>
          <p:nvPr>
            <p:ph sz="quarter" idx="4"/>
          </p:nvPr>
        </p:nvSpPr>
        <p:spPr>
          <a:xfrm>
            <a:off x="4367337" y="1620490"/>
            <a:ext cx="4041775" cy="4328790"/>
          </a:xfrm>
        </p:spPr>
        <p:txBody>
          <a:bodyPr/>
          <a:lstStyle>
            <a:lvl1pPr>
              <a:defRPr sz="1600"/>
            </a:lvl1pPr>
            <a:lvl2pPr>
              <a:defRPr sz="1600"/>
            </a:lvl2pPr>
            <a:lvl3pPr>
              <a:defRPr sz="1200"/>
            </a:lvl3pPr>
            <a:lvl4pPr>
              <a:defRPr sz="1600"/>
            </a:lvl4pPr>
            <a:lvl5pPr>
              <a:defRPr sz="1600"/>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xmlns="" val="23272875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91682" y="1988841"/>
            <a:ext cx="5760640" cy="1368151"/>
          </a:xfrm>
        </p:spPr>
        <p:txBody>
          <a:bodyPr/>
          <a:lstStyle>
            <a:lvl1pPr algn="l">
              <a:defRPr sz="2954" b="0" i="0" cap="all">
                <a:latin typeface="+mj-lt"/>
              </a:defRPr>
            </a:lvl1pPr>
          </a:lstStyle>
          <a:p>
            <a:r>
              <a:rPr lang="en-GB" dirty="0" smtClean="0"/>
              <a:t>Click to edit Master title style</a:t>
            </a:r>
            <a:endParaRPr lang="en-US" dirty="0"/>
          </a:p>
        </p:txBody>
      </p:sp>
      <p:sp>
        <p:nvSpPr>
          <p:cNvPr id="3" name="Text Placeholder 2"/>
          <p:cNvSpPr>
            <a:spLocks noGrp="1"/>
          </p:cNvSpPr>
          <p:nvPr>
            <p:ph type="body" idx="1"/>
          </p:nvPr>
        </p:nvSpPr>
        <p:spPr>
          <a:xfrm>
            <a:off x="1691682" y="3429001"/>
            <a:ext cx="5760640" cy="1440160"/>
          </a:xfrm>
        </p:spPr>
        <p:txBody>
          <a:bodyPr>
            <a:normAutofit/>
          </a:bodyPr>
          <a:lstStyle>
            <a:lvl1pPr marL="0" indent="0">
              <a:buNone/>
              <a:defRPr sz="1662"/>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en-GB" dirty="0" smtClean="0"/>
              <a:t>Click to edit Master text styles</a:t>
            </a:r>
          </a:p>
        </p:txBody>
      </p:sp>
    </p:spTree>
    <p:extLst>
      <p:ext uri="{BB962C8B-B14F-4D97-AF65-F5344CB8AC3E}">
        <p14:creationId xmlns:p14="http://schemas.microsoft.com/office/powerpoint/2010/main" xmlns="" val="31320987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itle 1"/>
          <p:cNvSpPr txBox="1">
            <a:spLocks/>
          </p:cNvSpPr>
          <p:nvPr userDrawn="1"/>
        </p:nvSpPr>
        <p:spPr bwMode="auto">
          <a:xfrm>
            <a:off x="250581" y="260350"/>
            <a:ext cx="7561385" cy="865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ormAutofit/>
          </a:bodyPr>
          <a:lstStyle>
            <a:lvl1pPr algn="l" rtl="0" eaLnBrk="0" fontAlgn="base" hangingPunct="0">
              <a:lnSpc>
                <a:spcPct val="90000"/>
              </a:lnSpc>
              <a:spcBef>
                <a:spcPct val="0"/>
              </a:spcBef>
              <a:spcAft>
                <a:spcPct val="0"/>
              </a:spcAft>
              <a:defRPr sz="2200">
                <a:solidFill>
                  <a:schemeClr val="accent1"/>
                </a:solidFill>
                <a:latin typeface="+mj-lt"/>
                <a:ea typeface="ヒラギノ角ゴ Pro W3" charset="0"/>
                <a:cs typeface="Geneva" charset="0"/>
              </a:defRPr>
            </a:lvl1pPr>
            <a:lvl2pPr algn="l" rtl="0" eaLnBrk="0" fontAlgn="base" hangingPunct="0">
              <a:lnSpc>
                <a:spcPct val="90000"/>
              </a:lnSpc>
              <a:spcBef>
                <a:spcPct val="0"/>
              </a:spcBef>
              <a:spcAft>
                <a:spcPct val="0"/>
              </a:spcAft>
              <a:defRPr sz="2200">
                <a:solidFill>
                  <a:srgbClr val="004A96"/>
                </a:solidFill>
                <a:latin typeface="Arial" charset="0"/>
                <a:ea typeface="ヒラギノ角ゴ Pro W3" charset="0"/>
                <a:cs typeface="Geneva" charset="0"/>
              </a:defRPr>
            </a:lvl2pPr>
            <a:lvl3pPr algn="l" rtl="0" eaLnBrk="0" fontAlgn="base" hangingPunct="0">
              <a:lnSpc>
                <a:spcPct val="90000"/>
              </a:lnSpc>
              <a:spcBef>
                <a:spcPct val="0"/>
              </a:spcBef>
              <a:spcAft>
                <a:spcPct val="0"/>
              </a:spcAft>
              <a:defRPr sz="2200">
                <a:solidFill>
                  <a:srgbClr val="004A96"/>
                </a:solidFill>
                <a:latin typeface="Arial" charset="0"/>
                <a:ea typeface="ヒラギノ角ゴ Pro W3" charset="0"/>
                <a:cs typeface="Geneva" charset="0"/>
              </a:defRPr>
            </a:lvl3pPr>
            <a:lvl4pPr algn="l" rtl="0" eaLnBrk="0" fontAlgn="base" hangingPunct="0">
              <a:lnSpc>
                <a:spcPct val="90000"/>
              </a:lnSpc>
              <a:spcBef>
                <a:spcPct val="0"/>
              </a:spcBef>
              <a:spcAft>
                <a:spcPct val="0"/>
              </a:spcAft>
              <a:defRPr sz="2200">
                <a:solidFill>
                  <a:srgbClr val="004A96"/>
                </a:solidFill>
                <a:latin typeface="Arial" charset="0"/>
                <a:ea typeface="ヒラギノ角ゴ Pro W3" charset="0"/>
                <a:cs typeface="Geneva" charset="0"/>
              </a:defRPr>
            </a:lvl4pPr>
            <a:lvl5pPr algn="l" rtl="0" eaLnBrk="0" fontAlgn="base" hangingPunct="0">
              <a:lnSpc>
                <a:spcPct val="90000"/>
              </a:lnSpc>
              <a:spcBef>
                <a:spcPct val="0"/>
              </a:spcBef>
              <a:spcAft>
                <a:spcPct val="0"/>
              </a:spcAft>
              <a:defRPr sz="2200">
                <a:solidFill>
                  <a:srgbClr val="004A96"/>
                </a:solidFill>
                <a:latin typeface="Arial" charset="0"/>
                <a:ea typeface="ヒラギノ角ゴ Pro W3" charset="0"/>
                <a:cs typeface="Geneva" charset="0"/>
              </a:defRPr>
            </a:lvl5pPr>
            <a:lvl6pPr marL="457200" algn="l" rtl="0" fontAlgn="base">
              <a:lnSpc>
                <a:spcPct val="90000"/>
              </a:lnSpc>
              <a:spcBef>
                <a:spcPct val="0"/>
              </a:spcBef>
              <a:spcAft>
                <a:spcPct val="0"/>
              </a:spcAft>
              <a:defRPr sz="2200">
                <a:solidFill>
                  <a:srgbClr val="004A96"/>
                </a:solidFill>
                <a:latin typeface="Arial" charset="0"/>
                <a:ea typeface="Geneva" charset="0"/>
              </a:defRPr>
            </a:lvl6pPr>
            <a:lvl7pPr marL="914400" algn="l" rtl="0" fontAlgn="base">
              <a:lnSpc>
                <a:spcPct val="90000"/>
              </a:lnSpc>
              <a:spcBef>
                <a:spcPct val="0"/>
              </a:spcBef>
              <a:spcAft>
                <a:spcPct val="0"/>
              </a:spcAft>
              <a:defRPr sz="2200">
                <a:solidFill>
                  <a:srgbClr val="004A96"/>
                </a:solidFill>
                <a:latin typeface="Arial" charset="0"/>
                <a:ea typeface="Geneva" charset="0"/>
              </a:defRPr>
            </a:lvl7pPr>
            <a:lvl8pPr marL="1371600" algn="l" rtl="0" fontAlgn="base">
              <a:lnSpc>
                <a:spcPct val="90000"/>
              </a:lnSpc>
              <a:spcBef>
                <a:spcPct val="0"/>
              </a:spcBef>
              <a:spcAft>
                <a:spcPct val="0"/>
              </a:spcAft>
              <a:defRPr sz="2200">
                <a:solidFill>
                  <a:srgbClr val="004A96"/>
                </a:solidFill>
                <a:latin typeface="Arial" charset="0"/>
                <a:ea typeface="Geneva" charset="0"/>
              </a:defRPr>
            </a:lvl8pPr>
            <a:lvl9pPr marL="1828800" algn="l" rtl="0" fontAlgn="base">
              <a:lnSpc>
                <a:spcPct val="90000"/>
              </a:lnSpc>
              <a:spcBef>
                <a:spcPct val="0"/>
              </a:spcBef>
              <a:spcAft>
                <a:spcPct val="0"/>
              </a:spcAft>
              <a:defRPr sz="2200">
                <a:solidFill>
                  <a:srgbClr val="004A96"/>
                </a:solidFill>
                <a:latin typeface="Arial" charset="0"/>
                <a:ea typeface="Geneva" charset="0"/>
              </a:defRPr>
            </a:lvl9pPr>
          </a:lstStyle>
          <a:p>
            <a:pPr>
              <a:defRPr/>
            </a:pPr>
            <a:r>
              <a:rPr lang="en-GB" sz="2031" kern="0" smtClean="0">
                <a:solidFill>
                  <a:srgbClr val="1E908E"/>
                </a:solidFill>
              </a:rPr>
              <a:t>Click to edit Master title style</a:t>
            </a:r>
            <a:endParaRPr lang="en-US" sz="2031" kern="0" dirty="0">
              <a:solidFill>
                <a:srgbClr val="1E908E"/>
              </a:solidFill>
            </a:endParaRPr>
          </a:p>
        </p:txBody>
      </p:sp>
      <p:sp>
        <p:nvSpPr>
          <p:cNvPr id="2" name="Title 1"/>
          <p:cNvSpPr>
            <a:spLocks noGrp="1"/>
          </p:cNvSpPr>
          <p:nvPr>
            <p:ph type="title"/>
          </p:nvPr>
        </p:nvSpPr>
        <p:spPr>
          <a:xfrm>
            <a:off x="250828" y="5166519"/>
            <a:ext cx="8642351" cy="422722"/>
          </a:xfrm>
        </p:spPr>
        <p:txBody>
          <a:bodyPr anchor="b"/>
          <a:lstStyle>
            <a:lvl1pPr algn="l">
              <a:defRPr sz="1846" b="1">
                <a:solidFill>
                  <a:schemeClr val="tx2"/>
                </a:solidFill>
              </a:defRPr>
            </a:lvl1pPr>
          </a:lstStyle>
          <a:p>
            <a:r>
              <a:rPr lang="en-GB" dirty="0" smtClean="0"/>
              <a:t>Click to edit Master title style</a:t>
            </a:r>
            <a:endParaRPr lang="en-US" dirty="0"/>
          </a:p>
        </p:txBody>
      </p:sp>
      <p:sp>
        <p:nvSpPr>
          <p:cNvPr id="3" name="Picture Placeholder 2"/>
          <p:cNvSpPr>
            <a:spLocks noGrp="1"/>
          </p:cNvSpPr>
          <p:nvPr>
            <p:ph type="pic" idx="1"/>
          </p:nvPr>
        </p:nvSpPr>
        <p:spPr>
          <a:xfrm>
            <a:off x="250828" y="980732"/>
            <a:ext cx="8642351" cy="4104457"/>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endParaRPr lang="en-US" noProof="0" dirty="0" smtClean="0"/>
          </a:p>
        </p:txBody>
      </p:sp>
      <p:sp>
        <p:nvSpPr>
          <p:cNvPr id="4" name="Text Placeholder 3"/>
          <p:cNvSpPr>
            <a:spLocks noGrp="1"/>
          </p:cNvSpPr>
          <p:nvPr>
            <p:ph type="body" sz="half" idx="2"/>
          </p:nvPr>
        </p:nvSpPr>
        <p:spPr>
          <a:xfrm>
            <a:off x="250828" y="5589240"/>
            <a:ext cx="8642351" cy="792510"/>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GB" smtClean="0"/>
              <a:t>Click to edit Master text styles</a:t>
            </a:r>
          </a:p>
        </p:txBody>
      </p:sp>
    </p:spTree>
    <p:extLst>
      <p:ext uri="{BB962C8B-B14F-4D97-AF65-F5344CB8AC3E}">
        <p14:creationId xmlns:p14="http://schemas.microsoft.com/office/powerpoint/2010/main" xmlns="" val="18086894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itle 1"/>
          <p:cNvSpPr txBox="1">
            <a:spLocks/>
          </p:cNvSpPr>
          <p:nvPr userDrawn="1"/>
        </p:nvSpPr>
        <p:spPr bwMode="auto">
          <a:xfrm>
            <a:off x="250581" y="260350"/>
            <a:ext cx="7561385" cy="865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ormAutofit/>
          </a:bodyPr>
          <a:lstStyle>
            <a:lvl1pPr algn="l" rtl="0" eaLnBrk="0" fontAlgn="base" hangingPunct="0">
              <a:lnSpc>
                <a:spcPct val="90000"/>
              </a:lnSpc>
              <a:spcBef>
                <a:spcPct val="0"/>
              </a:spcBef>
              <a:spcAft>
                <a:spcPct val="0"/>
              </a:spcAft>
              <a:defRPr sz="2200">
                <a:solidFill>
                  <a:schemeClr val="accent1"/>
                </a:solidFill>
                <a:latin typeface="+mj-lt"/>
                <a:ea typeface="ヒラギノ角ゴ Pro W3" charset="0"/>
                <a:cs typeface="Geneva" charset="0"/>
              </a:defRPr>
            </a:lvl1pPr>
            <a:lvl2pPr algn="l" rtl="0" eaLnBrk="0" fontAlgn="base" hangingPunct="0">
              <a:lnSpc>
                <a:spcPct val="90000"/>
              </a:lnSpc>
              <a:spcBef>
                <a:spcPct val="0"/>
              </a:spcBef>
              <a:spcAft>
                <a:spcPct val="0"/>
              </a:spcAft>
              <a:defRPr sz="2200">
                <a:solidFill>
                  <a:srgbClr val="004A96"/>
                </a:solidFill>
                <a:latin typeface="Arial" charset="0"/>
                <a:ea typeface="ヒラギノ角ゴ Pro W3" charset="0"/>
                <a:cs typeface="Geneva" charset="0"/>
              </a:defRPr>
            </a:lvl2pPr>
            <a:lvl3pPr algn="l" rtl="0" eaLnBrk="0" fontAlgn="base" hangingPunct="0">
              <a:lnSpc>
                <a:spcPct val="90000"/>
              </a:lnSpc>
              <a:spcBef>
                <a:spcPct val="0"/>
              </a:spcBef>
              <a:spcAft>
                <a:spcPct val="0"/>
              </a:spcAft>
              <a:defRPr sz="2200">
                <a:solidFill>
                  <a:srgbClr val="004A96"/>
                </a:solidFill>
                <a:latin typeface="Arial" charset="0"/>
                <a:ea typeface="ヒラギノ角ゴ Pro W3" charset="0"/>
                <a:cs typeface="Geneva" charset="0"/>
              </a:defRPr>
            </a:lvl3pPr>
            <a:lvl4pPr algn="l" rtl="0" eaLnBrk="0" fontAlgn="base" hangingPunct="0">
              <a:lnSpc>
                <a:spcPct val="90000"/>
              </a:lnSpc>
              <a:spcBef>
                <a:spcPct val="0"/>
              </a:spcBef>
              <a:spcAft>
                <a:spcPct val="0"/>
              </a:spcAft>
              <a:defRPr sz="2200">
                <a:solidFill>
                  <a:srgbClr val="004A96"/>
                </a:solidFill>
                <a:latin typeface="Arial" charset="0"/>
                <a:ea typeface="ヒラギノ角ゴ Pro W3" charset="0"/>
                <a:cs typeface="Geneva" charset="0"/>
              </a:defRPr>
            </a:lvl4pPr>
            <a:lvl5pPr algn="l" rtl="0" eaLnBrk="0" fontAlgn="base" hangingPunct="0">
              <a:lnSpc>
                <a:spcPct val="90000"/>
              </a:lnSpc>
              <a:spcBef>
                <a:spcPct val="0"/>
              </a:spcBef>
              <a:spcAft>
                <a:spcPct val="0"/>
              </a:spcAft>
              <a:defRPr sz="2200">
                <a:solidFill>
                  <a:srgbClr val="004A96"/>
                </a:solidFill>
                <a:latin typeface="Arial" charset="0"/>
                <a:ea typeface="ヒラギノ角ゴ Pro W3" charset="0"/>
                <a:cs typeface="Geneva" charset="0"/>
              </a:defRPr>
            </a:lvl5pPr>
            <a:lvl6pPr marL="457200" algn="l" rtl="0" fontAlgn="base">
              <a:lnSpc>
                <a:spcPct val="90000"/>
              </a:lnSpc>
              <a:spcBef>
                <a:spcPct val="0"/>
              </a:spcBef>
              <a:spcAft>
                <a:spcPct val="0"/>
              </a:spcAft>
              <a:defRPr sz="2200">
                <a:solidFill>
                  <a:srgbClr val="004A96"/>
                </a:solidFill>
                <a:latin typeface="Arial" charset="0"/>
                <a:ea typeface="Geneva" charset="0"/>
              </a:defRPr>
            </a:lvl6pPr>
            <a:lvl7pPr marL="914400" algn="l" rtl="0" fontAlgn="base">
              <a:lnSpc>
                <a:spcPct val="90000"/>
              </a:lnSpc>
              <a:spcBef>
                <a:spcPct val="0"/>
              </a:spcBef>
              <a:spcAft>
                <a:spcPct val="0"/>
              </a:spcAft>
              <a:defRPr sz="2200">
                <a:solidFill>
                  <a:srgbClr val="004A96"/>
                </a:solidFill>
                <a:latin typeface="Arial" charset="0"/>
                <a:ea typeface="Geneva" charset="0"/>
              </a:defRPr>
            </a:lvl7pPr>
            <a:lvl8pPr marL="1371600" algn="l" rtl="0" fontAlgn="base">
              <a:lnSpc>
                <a:spcPct val="90000"/>
              </a:lnSpc>
              <a:spcBef>
                <a:spcPct val="0"/>
              </a:spcBef>
              <a:spcAft>
                <a:spcPct val="0"/>
              </a:spcAft>
              <a:defRPr sz="2200">
                <a:solidFill>
                  <a:srgbClr val="004A96"/>
                </a:solidFill>
                <a:latin typeface="Arial" charset="0"/>
                <a:ea typeface="Geneva" charset="0"/>
              </a:defRPr>
            </a:lvl8pPr>
            <a:lvl9pPr marL="1828800" algn="l" rtl="0" fontAlgn="base">
              <a:lnSpc>
                <a:spcPct val="90000"/>
              </a:lnSpc>
              <a:spcBef>
                <a:spcPct val="0"/>
              </a:spcBef>
              <a:spcAft>
                <a:spcPct val="0"/>
              </a:spcAft>
              <a:defRPr sz="2200">
                <a:solidFill>
                  <a:srgbClr val="004A96"/>
                </a:solidFill>
                <a:latin typeface="Arial" charset="0"/>
                <a:ea typeface="Geneva" charset="0"/>
              </a:defRPr>
            </a:lvl9pPr>
          </a:lstStyle>
          <a:p>
            <a:pPr>
              <a:defRPr/>
            </a:pPr>
            <a:r>
              <a:rPr lang="en-GB" sz="2031" kern="0" dirty="0" smtClean="0">
                <a:solidFill>
                  <a:srgbClr val="1E908E"/>
                </a:solidFill>
              </a:rPr>
              <a:t>Click to edit Master title style</a:t>
            </a:r>
            <a:endParaRPr lang="en-US" sz="2031" kern="0" dirty="0">
              <a:solidFill>
                <a:srgbClr val="1E908E"/>
              </a:solidFill>
            </a:endParaRPr>
          </a:p>
        </p:txBody>
      </p:sp>
      <p:sp>
        <p:nvSpPr>
          <p:cNvPr id="2" name="Title 1"/>
          <p:cNvSpPr>
            <a:spLocks noGrp="1"/>
          </p:cNvSpPr>
          <p:nvPr>
            <p:ph type="title"/>
          </p:nvPr>
        </p:nvSpPr>
        <p:spPr>
          <a:xfrm>
            <a:off x="250828" y="981076"/>
            <a:ext cx="3008313" cy="1018109"/>
          </a:xfrm>
        </p:spPr>
        <p:txBody>
          <a:bodyPr/>
          <a:lstStyle>
            <a:lvl1pPr algn="l">
              <a:defRPr sz="1846" b="0">
                <a:solidFill>
                  <a:schemeClr val="tx2"/>
                </a:solidFill>
              </a:defRPr>
            </a:lvl1pPr>
          </a:lstStyle>
          <a:p>
            <a:r>
              <a:rPr lang="en-GB" dirty="0" smtClean="0"/>
              <a:t>Click to edit Master title style</a:t>
            </a:r>
            <a:endParaRPr lang="en-US" dirty="0"/>
          </a:p>
        </p:txBody>
      </p:sp>
      <p:sp>
        <p:nvSpPr>
          <p:cNvPr id="3" name="Content Placeholder 2"/>
          <p:cNvSpPr>
            <a:spLocks noGrp="1"/>
          </p:cNvSpPr>
          <p:nvPr>
            <p:ph idx="1"/>
          </p:nvPr>
        </p:nvSpPr>
        <p:spPr>
          <a:xfrm>
            <a:off x="3419875" y="981076"/>
            <a:ext cx="5473303" cy="5400675"/>
          </a:xfrm>
        </p:spPr>
        <p:txBody>
          <a:bodyPr/>
          <a:lstStyle>
            <a:lvl1pPr>
              <a:defRPr sz="1662"/>
            </a:lvl1pPr>
            <a:lvl2pPr>
              <a:defRPr sz="1477"/>
            </a:lvl2pPr>
            <a:lvl3pPr>
              <a:defRPr sz="1292"/>
            </a:lvl3pPr>
            <a:lvl4pPr>
              <a:defRPr sz="1108"/>
            </a:lvl4pPr>
            <a:lvl5pPr>
              <a:defRPr sz="1846"/>
            </a:lvl5pPr>
            <a:lvl6pPr>
              <a:defRPr sz="1846"/>
            </a:lvl6pPr>
            <a:lvl7pPr>
              <a:defRPr sz="1846"/>
            </a:lvl7pPr>
            <a:lvl8pPr>
              <a:defRPr sz="1846"/>
            </a:lvl8pPr>
            <a:lvl9pPr>
              <a:defRPr sz="1846"/>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4" name="Text Placeholder 3"/>
          <p:cNvSpPr>
            <a:spLocks noGrp="1"/>
          </p:cNvSpPr>
          <p:nvPr>
            <p:ph type="body" sz="half" idx="2"/>
          </p:nvPr>
        </p:nvSpPr>
        <p:spPr>
          <a:xfrm>
            <a:off x="250828" y="1999184"/>
            <a:ext cx="3008313" cy="4382566"/>
          </a:xfrm>
        </p:spPr>
        <p:txBody>
          <a:bodyPr>
            <a:normAutofit/>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GB" dirty="0" smtClean="0"/>
              <a:t>Click to edit Master text styles</a:t>
            </a:r>
          </a:p>
        </p:txBody>
      </p:sp>
    </p:spTree>
    <p:extLst>
      <p:ext uri="{BB962C8B-B14F-4D97-AF65-F5344CB8AC3E}">
        <p14:creationId xmlns:p14="http://schemas.microsoft.com/office/powerpoint/2010/main" xmlns="" val="20308323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4572002" y="1412778"/>
            <a:ext cx="3960440" cy="1370013"/>
          </a:xfrm>
        </p:spPr>
        <p:txBody>
          <a:bodyPr anchor="ctr"/>
          <a:lstStyle>
            <a:lvl1pPr>
              <a:defRPr sz="2954">
                <a:solidFill>
                  <a:schemeClr val="bg1"/>
                </a:solidFill>
                <a:latin typeface="+mj-lt"/>
                <a:cs typeface="Colaborate-Bold"/>
              </a:defRPr>
            </a:lvl1pPr>
          </a:lstStyle>
          <a:p>
            <a:pPr lvl="0"/>
            <a:r>
              <a:rPr lang="en-US" noProof="0" dirty="0" smtClean="0"/>
              <a:t>Click to edit Master title style</a:t>
            </a:r>
          </a:p>
        </p:txBody>
      </p:sp>
      <p:sp>
        <p:nvSpPr>
          <p:cNvPr id="5123" name="Rectangle 3"/>
          <p:cNvSpPr>
            <a:spLocks noGrp="1" noChangeArrowheads="1"/>
          </p:cNvSpPr>
          <p:nvPr>
            <p:ph type="subTitle" idx="1"/>
          </p:nvPr>
        </p:nvSpPr>
        <p:spPr>
          <a:xfrm>
            <a:off x="4572001" y="3356994"/>
            <a:ext cx="3960440" cy="2263775"/>
          </a:xfrm>
        </p:spPr>
        <p:txBody>
          <a:bodyPr/>
          <a:lstStyle>
            <a:lvl1pPr marL="0" indent="0">
              <a:buFont typeface="Wingdings" charset="0"/>
              <a:buNone/>
              <a:defRPr sz="1662">
                <a:solidFill>
                  <a:schemeClr val="bg1">
                    <a:lumMod val="95000"/>
                  </a:schemeClr>
                </a:solidFill>
              </a:defRPr>
            </a:lvl1pPr>
          </a:lstStyle>
          <a:p>
            <a:pPr lvl="0"/>
            <a:r>
              <a:rPr lang="en-US" noProof="0" smtClean="0"/>
              <a:t>Click to edit Master subtitle style</a:t>
            </a:r>
            <a:endParaRPr lang="en-US" noProof="0" dirty="0" smtClean="0"/>
          </a:p>
        </p:txBody>
      </p:sp>
    </p:spTree>
    <p:extLst>
      <p:ext uri="{BB962C8B-B14F-4D97-AF65-F5344CB8AC3E}">
        <p14:creationId xmlns:p14="http://schemas.microsoft.com/office/powerpoint/2010/main" xmlns="" val="13093613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19109076"/>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70" y="2694592"/>
            <a:ext cx="7358063" cy="779059"/>
          </a:xfrm>
          <a:prstGeom prst="rect">
            <a:avLst/>
          </a:prstGeom>
        </p:spPr>
        <p:txBody>
          <a:bodyPr anchor="b"/>
          <a:lstStyle/>
          <a:p>
            <a:pPr lvl="0">
              <a:defRPr sz="1800"/>
            </a:pPr>
            <a:r>
              <a:rPr sz="5192"/>
              <a:t>Title Text</a:t>
            </a:r>
          </a:p>
        </p:txBody>
      </p:sp>
      <p:sp>
        <p:nvSpPr>
          <p:cNvPr id="6" name="Shape 6"/>
          <p:cNvSpPr>
            <a:spLocks noGrp="1"/>
          </p:cNvSpPr>
          <p:nvPr>
            <p:ph type="body" idx="1"/>
          </p:nvPr>
        </p:nvSpPr>
        <p:spPr>
          <a:xfrm>
            <a:off x="892970" y="3536156"/>
            <a:ext cx="7358063" cy="794742"/>
          </a:xfrm>
          <a:prstGeom prst="rect">
            <a:avLst/>
          </a:prstGeom>
        </p:spPr>
        <p:txBody>
          <a:bodyPr anchor="t"/>
          <a:lstStyle>
            <a:lvl1pPr marL="0" indent="0" algn="ctr">
              <a:spcBef>
                <a:spcPts val="0"/>
              </a:spcBef>
              <a:buSzTx/>
              <a:buNone/>
              <a:defRPr sz="2077"/>
            </a:lvl1pPr>
            <a:lvl2pPr marL="0" indent="148369" algn="ctr">
              <a:spcBef>
                <a:spcPts val="0"/>
              </a:spcBef>
              <a:buSzTx/>
              <a:buNone/>
              <a:defRPr sz="2077"/>
            </a:lvl2pPr>
            <a:lvl3pPr marL="0" indent="296737" algn="ctr">
              <a:spcBef>
                <a:spcPts val="0"/>
              </a:spcBef>
              <a:buSzTx/>
              <a:buNone/>
              <a:defRPr sz="2077"/>
            </a:lvl3pPr>
            <a:lvl4pPr marL="0" indent="445106" algn="ctr">
              <a:spcBef>
                <a:spcPts val="0"/>
              </a:spcBef>
              <a:buSzTx/>
              <a:buNone/>
              <a:defRPr sz="2077"/>
            </a:lvl4pPr>
            <a:lvl5pPr marL="0" indent="593475" algn="ctr">
              <a:spcBef>
                <a:spcPts val="0"/>
              </a:spcBef>
              <a:buSzTx/>
              <a:buNone/>
              <a:defRPr sz="2077"/>
            </a:lvl5pPr>
          </a:lstStyle>
          <a:p>
            <a:pPr lvl="0">
              <a:defRPr sz="1800"/>
            </a:pPr>
            <a:r>
              <a:rPr sz="2077"/>
              <a:t>Body Level One</a:t>
            </a:r>
          </a:p>
          <a:p>
            <a:pPr lvl="1">
              <a:defRPr sz="1800"/>
            </a:pPr>
            <a:r>
              <a:rPr sz="2077"/>
              <a:t>Body Level Two</a:t>
            </a:r>
          </a:p>
          <a:p>
            <a:pPr lvl="2">
              <a:defRPr sz="1800"/>
            </a:pPr>
            <a:r>
              <a:rPr sz="2077"/>
              <a:t>Body Level Three</a:t>
            </a:r>
          </a:p>
          <a:p>
            <a:pPr lvl="3">
              <a:defRPr sz="1800"/>
            </a:pPr>
            <a:r>
              <a:rPr sz="2077"/>
              <a:t>Body Level Four</a:t>
            </a:r>
          </a:p>
          <a:p>
            <a:pPr lvl="4">
              <a:defRPr sz="1800"/>
            </a:pPr>
            <a:r>
              <a:rPr sz="2077"/>
              <a:t>Body Level Five</a:t>
            </a:r>
          </a:p>
        </p:txBody>
      </p:sp>
    </p:spTree>
    <p:extLst>
      <p:ext uri="{BB962C8B-B14F-4D97-AF65-F5344CB8AC3E}">
        <p14:creationId xmlns:p14="http://schemas.microsoft.com/office/powerpoint/2010/main" xmlns="" val="960392358"/>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le Slide (First slide of each presenta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4572001" y="1196752"/>
            <a:ext cx="4322762" cy="1512168"/>
          </a:xfrm>
        </p:spPr>
        <p:txBody>
          <a:bodyPr anchor="b"/>
          <a:lstStyle>
            <a:lvl1pPr>
              <a:defRPr sz="2954">
                <a:solidFill>
                  <a:schemeClr val="bg1"/>
                </a:solidFill>
                <a:latin typeface="+mj-lt"/>
                <a:cs typeface="Colaborate-Bold"/>
              </a:defRPr>
            </a:lvl1pPr>
          </a:lstStyle>
          <a:p>
            <a:pPr lvl="0"/>
            <a:r>
              <a:rPr lang="en-US" noProof="0" dirty="0" smtClean="0"/>
              <a:t>Click to edit Master title style</a:t>
            </a:r>
          </a:p>
        </p:txBody>
      </p:sp>
      <p:sp>
        <p:nvSpPr>
          <p:cNvPr id="5123" name="Rectangle 3"/>
          <p:cNvSpPr>
            <a:spLocks noGrp="1" noChangeArrowheads="1"/>
          </p:cNvSpPr>
          <p:nvPr>
            <p:ph type="subTitle" idx="1"/>
          </p:nvPr>
        </p:nvSpPr>
        <p:spPr>
          <a:xfrm>
            <a:off x="4572001" y="2852936"/>
            <a:ext cx="4322762" cy="2736304"/>
          </a:xfrm>
        </p:spPr>
        <p:txBody>
          <a:bodyPr>
            <a:normAutofit/>
          </a:bodyPr>
          <a:lstStyle>
            <a:lvl1pPr marL="0" indent="0">
              <a:buFont typeface="Wingdings" charset="0"/>
              <a:buNone/>
              <a:defRPr sz="1662">
                <a:solidFill>
                  <a:schemeClr val="bg1">
                    <a:lumMod val="95000"/>
                  </a:schemeClr>
                </a:solidFill>
              </a:defRPr>
            </a:lvl1pPr>
          </a:lstStyle>
          <a:p>
            <a:pPr lvl="0"/>
            <a:r>
              <a:rPr lang="en-US" noProof="0" smtClean="0"/>
              <a:t>Click to edit Master subtitle style</a:t>
            </a:r>
            <a:endParaRPr lang="en-US" noProof="0" dirty="0" smtClean="0"/>
          </a:p>
        </p:txBody>
      </p:sp>
      <p:sp>
        <p:nvSpPr>
          <p:cNvPr id="11" name="Text Placeholder 10"/>
          <p:cNvSpPr>
            <a:spLocks noGrp="1"/>
          </p:cNvSpPr>
          <p:nvPr>
            <p:ph type="body" sz="quarter" idx="10"/>
          </p:nvPr>
        </p:nvSpPr>
        <p:spPr>
          <a:xfrm>
            <a:off x="4572002" y="6092829"/>
            <a:ext cx="4322763" cy="288925"/>
          </a:xfrm>
        </p:spPr>
        <p:txBody>
          <a:bodyPr>
            <a:normAutofit/>
          </a:bodyPr>
          <a:lstStyle>
            <a:lvl1pPr marL="0" indent="0" algn="l">
              <a:buNone/>
              <a:defRPr sz="1292">
                <a:solidFill>
                  <a:schemeClr val="bg1"/>
                </a:solidFill>
              </a:defRPr>
            </a:lvl1pPr>
            <a:lvl2pPr>
              <a:defRPr sz="1292">
                <a:solidFill>
                  <a:schemeClr val="bg1"/>
                </a:solidFill>
              </a:defRPr>
            </a:lvl2pPr>
            <a:lvl3pPr>
              <a:defRPr sz="1292">
                <a:solidFill>
                  <a:schemeClr val="bg1"/>
                </a:solidFill>
              </a:defRPr>
            </a:lvl3pPr>
            <a:lvl4pPr>
              <a:defRPr sz="1292">
                <a:solidFill>
                  <a:schemeClr val="bg1"/>
                </a:solidFill>
              </a:defRPr>
            </a:lvl4pPr>
            <a:lvl5pPr>
              <a:defRPr sz="1292">
                <a:solidFill>
                  <a:schemeClr val="bg1"/>
                </a:solidFill>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xmlns="" val="9452921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utline only">
    <p:spTree>
      <p:nvGrpSpPr>
        <p:cNvPr id="1" name=""/>
        <p:cNvGrpSpPr/>
        <p:nvPr/>
      </p:nvGrpSpPr>
      <p:grpSpPr>
        <a:xfrm>
          <a:off x="0" y="0"/>
          <a:ext cx="0" cy="0"/>
          <a:chOff x="0" y="0"/>
          <a:chExt cx="0" cy="0"/>
        </a:xfrm>
      </p:grpSpPr>
      <p:pic>
        <p:nvPicPr>
          <p:cNvPr id="4" name="Picture 2"/>
          <p:cNvPicPr>
            <a:picLocks noChangeAspect="1" noChangeArrowheads="1"/>
          </p:cNvPicPr>
          <p:nvPr userDrawn="1"/>
        </p:nvPicPr>
        <p:blipFill>
          <a:blip r:embed="rId2">
            <a:extLst>
              <a:ext uri="{28A0092B-C50C-407E-A947-70E740481C1C}">
                <a14:useLocalDpi xmlns:a14="http://schemas.microsoft.com/office/drawing/2010/main" xmlns=""/>
              </a:ext>
            </a:extLst>
          </a:blip>
          <a:srcRect/>
          <a:stretch>
            <a:fillRect/>
          </a:stretch>
        </p:blipFill>
        <p:spPr bwMode="auto">
          <a:xfrm>
            <a:off x="4101612" y="4651376"/>
            <a:ext cx="5042388" cy="22066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50825" y="260648"/>
            <a:ext cx="7560000" cy="864096"/>
          </a:xfrm>
        </p:spPr>
        <p:txBody>
          <a:bodyPr/>
          <a:lstStyle>
            <a:lvl1pPr>
              <a:defRPr>
                <a:latin typeface="+mj-lt"/>
              </a:defRPr>
            </a:lvl1pPr>
          </a:lstStyle>
          <a:p>
            <a:r>
              <a:rPr lang="en-US" smtClean="0"/>
              <a:t>Click to edit Master title style</a:t>
            </a:r>
            <a:endParaRPr lang="en-US" dirty="0"/>
          </a:p>
        </p:txBody>
      </p:sp>
      <p:sp>
        <p:nvSpPr>
          <p:cNvPr id="6" name="Content Placeholder 2"/>
          <p:cNvSpPr>
            <a:spLocks noGrp="1"/>
          </p:cNvSpPr>
          <p:nvPr>
            <p:ph idx="1"/>
          </p:nvPr>
        </p:nvSpPr>
        <p:spPr>
          <a:xfrm>
            <a:off x="250828" y="1196975"/>
            <a:ext cx="8642351" cy="5184775"/>
          </a:xfrm>
        </p:spPr>
        <p:txBody>
          <a:bodyPr/>
          <a:lstStyle>
            <a:lvl1pPr marL="159512" indent="-159512">
              <a:lnSpc>
                <a:spcPct val="100000"/>
              </a:lnSpc>
              <a:spcBef>
                <a:spcPts val="22"/>
              </a:spcBef>
              <a:buFont typeface="Arial" panose="020B0604020202020204" pitchFamily="34" charset="0"/>
              <a:buChar char="•"/>
              <a:defRPr/>
            </a:lvl1pPr>
            <a:lvl5pPr marL="127052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8562534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5" y="260648"/>
            <a:ext cx="7560000" cy="864096"/>
          </a:xfrm>
        </p:spPr>
        <p:txBody>
          <a:bodyPr/>
          <a:lstStyle>
            <a:lvl1pPr>
              <a:defRPr>
                <a:latin typeface="+mj-lt"/>
              </a:defRPr>
            </a:lvl1pPr>
          </a:lstStyle>
          <a:p>
            <a:r>
              <a:rPr lang="en-GB" dirty="0" smtClean="0"/>
              <a:t>Click to edit Master title style</a:t>
            </a:r>
            <a:endParaRPr lang="en-US" dirty="0"/>
          </a:p>
        </p:txBody>
      </p:sp>
      <p:sp>
        <p:nvSpPr>
          <p:cNvPr id="3" name="Content Placeholder 2"/>
          <p:cNvSpPr>
            <a:spLocks noGrp="1"/>
          </p:cNvSpPr>
          <p:nvPr>
            <p:ph idx="1"/>
          </p:nvPr>
        </p:nvSpPr>
        <p:spPr>
          <a:xfrm>
            <a:off x="250828" y="1196975"/>
            <a:ext cx="8642351" cy="5184775"/>
          </a:xfrm>
        </p:spPr>
        <p:txBody>
          <a:bodyPr/>
          <a:lstStyle>
            <a:lvl4pPr>
              <a:defRPr/>
            </a:lvl4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Tree>
    <p:extLst>
      <p:ext uri="{BB962C8B-B14F-4D97-AF65-F5344CB8AC3E}">
        <p14:creationId xmlns:p14="http://schemas.microsoft.com/office/powerpoint/2010/main" xmlns="" val="42505846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0825" y="260648"/>
            <a:ext cx="7560000" cy="864096"/>
          </a:xfrm>
        </p:spPr>
        <p:txBody>
          <a:bodyPr/>
          <a:lstStyle>
            <a:lvl1pPr>
              <a:defRPr>
                <a:latin typeface="+mj-lt"/>
              </a:defRPr>
            </a:lvl1pPr>
          </a:lstStyle>
          <a:p>
            <a:r>
              <a:rPr lang="en-GB" dirty="0" smtClean="0"/>
              <a:t>Click to edit Master title style</a:t>
            </a:r>
            <a:endParaRPr lang="en-US" dirty="0"/>
          </a:p>
        </p:txBody>
      </p:sp>
    </p:spTree>
    <p:extLst>
      <p:ext uri="{BB962C8B-B14F-4D97-AF65-F5344CB8AC3E}">
        <p14:creationId xmlns:p14="http://schemas.microsoft.com/office/powerpoint/2010/main" xmlns="" val="1670715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blipFill rotWithShape="1">
          <a:blip r:embed="rId2"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sp>
        <p:nvSpPr>
          <p:cNvPr id="16" name="Title 1"/>
          <p:cNvSpPr>
            <a:spLocks noGrp="1"/>
          </p:cNvSpPr>
          <p:nvPr>
            <p:ph type="title"/>
          </p:nvPr>
        </p:nvSpPr>
        <p:spPr>
          <a:xfrm>
            <a:off x="683568" y="1628800"/>
            <a:ext cx="5578897" cy="1362075"/>
          </a:xfrm>
        </p:spPr>
        <p:txBody>
          <a:bodyPr/>
          <a:lstStyle>
            <a:lvl1pPr algn="l">
              <a:defRPr sz="4000" b="0" i="0" cap="all">
                <a:latin typeface="+mj-lt"/>
              </a:defRPr>
            </a:lvl1pPr>
          </a:lstStyle>
          <a:p>
            <a:r>
              <a:rPr lang="en-GB" dirty="0" smtClean="0"/>
              <a:t>Click to edit Master title style</a:t>
            </a:r>
            <a:endParaRPr lang="en-US" dirty="0"/>
          </a:p>
        </p:txBody>
      </p:sp>
    </p:spTree>
    <p:extLst>
      <p:ext uri="{BB962C8B-B14F-4D97-AF65-F5344CB8AC3E}">
        <p14:creationId xmlns:p14="http://schemas.microsoft.com/office/powerpoint/2010/main" xmlns="" val="391024957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0824" y="260648"/>
            <a:ext cx="7560000" cy="864096"/>
          </a:xfrm>
        </p:spPr>
        <p:txBody>
          <a:bodyPr/>
          <a:lstStyle/>
          <a:p>
            <a:r>
              <a:rPr lang="en-GB" dirty="0" smtClean="0"/>
              <a:t>Click to edit Master title style</a:t>
            </a:r>
            <a:endParaRPr lang="en-US" dirty="0"/>
          </a:p>
        </p:txBody>
      </p:sp>
      <p:sp>
        <p:nvSpPr>
          <p:cNvPr id="3" name="Content Placeholder 2"/>
          <p:cNvSpPr>
            <a:spLocks noGrp="1"/>
          </p:cNvSpPr>
          <p:nvPr>
            <p:ph sz="half" idx="1"/>
          </p:nvPr>
        </p:nvSpPr>
        <p:spPr>
          <a:xfrm>
            <a:off x="250828" y="1196976"/>
            <a:ext cx="4249167" cy="5184776"/>
          </a:xfrm>
        </p:spPr>
        <p:txBody>
          <a:bodyPr/>
          <a:lstStyle>
            <a:lvl1pPr>
              <a:defRPr sz="1662"/>
            </a:lvl1pPr>
            <a:lvl2pPr>
              <a:defRPr sz="1477"/>
            </a:lvl2pPr>
            <a:lvl3pPr>
              <a:defRPr sz="1292"/>
            </a:lvl3pPr>
            <a:lvl4pPr>
              <a:defRPr sz="1108"/>
            </a:lvl4pPr>
            <a:lvl5pPr>
              <a:defRPr sz="1662"/>
            </a:lvl5pPr>
            <a:lvl6pPr>
              <a:defRPr sz="1662"/>
            </a:lvl6pPr>
            <a:lvl7pPr>
              <a:defRPr sz="1662"/>
            </a:lvl7pPr>
            <a:lvl8pPr>
              <a:defRPr sz="1662"/>
            </a:lvl8pPr>
            <a:lvl9pPr>
              <a:defRPr sz="1662"/>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7" name="Content Placeholder 6"/>
          <p:cNvSpPr>
            <a:spLocks noGrp="1"/>
          </p:cNvSpPr>
          <p:nvPr>
            <p:ph sz="quarter" idx="10"/>
          </p:nvPr>
        </p:nvSpPr>
        <p:spPr>
          <a:xfrm>
            <a:off x="4644000" y="1195203"/>
            <a:ext cx="4248000" cy="51847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2165710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0824" y="260648"/>
            <a:ext cx="7561536" cy="864096"/>
          </a:xfrm>
        </p:spPr>
        <p:txBody>
          <a:bodyPr/>
          <a:lstStyle>
            <a:lvl1pPr>
              <a:defRPr/>
            </a:lvl1pPr>
          </a:lstStyle>
          <a:p>
            <a:r>
              <a:rPr lang="en-GB" dirty="0" smtClean="0"/>
              <a:t>Click to edit Master title style</a:t>
            </a:r>
            <a:endParaRPr lang="en-US" dirty="0"/>
          </a:p>
        </p:txBody>
      </p:sp>
      <p:sp>
        <p:nvSpPr>
          <p:cNvPr id="3" name="Text Placeholder 2"/>
          <p:cNvSpPr>
            <a:spLocks noGrp="1"/>
          </p:cNvSpPr>
          <p:nvPr>
            <p:ph type="body" idx="1"/>
          </p:nvPr>
        </p:nvSpPr>
        <p:spPr>
          <a:xfrm>
            <a:off x="250828" y="1196979"/>
            <a:ext cx="4249167" cy="575841"/>
          </a:xfrm>
        </p:spPr>
        <p:txBody>
          <a:bodyPr anchor="b"/>
          <a:lstStyle>
            <a:lvl1pPr marL="0" indent="0">
              <a:buNone/>
              <a:defRPr sz="1846"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GB" dirty="0" smtClean="0"/>
              <a:t>Click to edit Master text styles</a:t>
            </a:r>
          </a:p>
        </p:txBody>
      </p:sp>
      <p:sp>
        <p:nvSpPr>
          <p:cNvPr id="4" name="Content Placeholder 3"/>
          <p:cNvSpPr>
            <a:spLocks noGrp="1"/>
          </p:cNvSpPr>
          <p:nvPr>
            <p:ph sz="half" idx="2"/>
          </p:nvPr>
        </p:nvSpPr>
        <p:spPr>
          <a:xfrm>
            <a:off x="250828" y="1772821"/>
            <a:ext cx="4249167" cy="4602031"/>
          </a:xfrm>
        </p:spPr>
        <p:txBody>
          <a:bodyPr/>
          <a:lstStyle>
            <a:lvl1pPr>
              <a:defRPr sz="1662"/>
            </a:lvl1pPr>
            <a:lvl2pPr>
              <a:defRPr sz="1477"/>
            </a:lvl2pPr>
            <a:lvl3pPr>
              <a:defRPr sz="1292"/>
            </a:lvl3pPr>
            <a:lvl4pPr>
              <a:defRPr sz="1108"/>
            </a:lvl4pPr>
            <a:lvl5pPr>
              <a:defRPr sz="1477"/>
            </a:lvl5pPr>
            <a:lvl6pPr>
              <a:defRPr sz="1477"/>
            </a:lvl6pPr>
            <a:lvl7pPr>
              <a:defRPr sz="1477"/>
            </a:lvl7pPr>
            <a:lvl8pPr>
              <a:defRPr sz="1477"/>
            </a:lvl8pPr>
            <a:lvl9pPr>
              <a:defRPr sz="1477"/>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5" name="Text Placeholder 4"/>
          <p:cNvSpPr>
            <a:spLocks noGrp="1"/>
          </p:cNvSpPr>
          <p:nvPr>
            <p:ph type="body" sz="quarter" idx="3"/>
          </p:nvPr>
        </p:nvSpPr>
        <p:spPr>
          <a:xfrm>
            <a:off x="4644012" y="1196979"/>
            <a:ext cx="4249167" cy="575841"/>
          </a:xfrm>
        </p:spPr>
        <p:txBody>
          <a:bodyPr anchor="b"/>
          <a:lstStyle>
            <a:lvl1pPr marL="0" indent="0">
              <a:buNone/>
              <a:defRPr sz="1846"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en-GB" dirty="0" smtClean="0"/>
              <a:t>Click to edit Master text styles</a:t>
            </a:r>
          </a:p>
        </p:txBody>
      </p:sp>
      <p:sp>
        <p:nvSpPr>
          <p:cNvPr id="6" name="Content Placeholder 5"/>
          <p:cNvSpPr>
            <a:spLocks noGrp="1"/>
          </p:cNvSpPr>
          <p:nvPr>
            <p:ph sz="quarter" idx="4"/>
          </p:nvPr>
        </p:nvSpPr>
        <p:spPr>
          <a:xfrm>
            <a:off x="4644012" y="1772821"/>
            <a:ext cx="4249167" cy="4602031"/>
          </a:xfrm>
        </p:spPr>
        <p:txBody>
          <a:bodyPr/>
          <a:lstStyle>
            <a:lvl1pPr>
              <a:defRPr sz="1662"/>
            </a:lvl1pPr>
            <a:lvl2pPr>
              <a:defRPr sz="1477"/>
            </a:lvl2pPr>
            <a:lvl3pPr>
              <a:defRPr sz="1292"/>
            </a:lvl3pPr>
            <a:lvl4pPr>
              <a:defRPr sz="1108"/>
            </a:lvl4pPr>
            <a:lvl5pPr>
              <a:defRPr sz="1477"/>
            </a:lvl5pPr>
            <a:lvl6pPr>
              <a:defRPr sz="1477"/>
            </a:lvl6pPr>
            <a:lvl7pPr>
              <a:defRPr sz="1477"/>
            </a:lvl7pPr>
            <a:lvl8pPr>
              <a:defRPr sz="1477"/>
            </a:lvl8pPr>
            <a:lvl9pPr>
              <a:defRPr sz="1477"/>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Tree>
    <p:extLst>
      <p:ext uri="{BB962C8B-B14F-4D97-AF65-F5344CB8AC3E}">
        <p14:creationId xmlns:p14="http://schemas.microsoft.com/office/powerpoint/2010/main" xmlns="" val="19763975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 name="Title 1"/>
          <p:cNvSpPr>
            <a:spLocks noGrp="1"/>
          </p:cNvSpPr>
          <p:nvPr>
            <p:ph type="title"/>
          </p:nvPr>
        </p:nvSpPr>
        <p:spPr>
          <a:xfrm>
            <a:off x="1691682" y="1988840"/>
            <a:ext cx="5760640" cy="1368152"/>
          </a:xfrm>
        </p:spPr>
        <p:txBody>
          <a:bodyPr/>
          <a:lstStyle>
            <a:lvl1pPr algn="l">
              <a:defRPr sz="2954" b="0" i="0" cap="all">
                <a:latin typeface="+mj-lt"/>
              </a:defRPr>
            </a:lvl1pPr>
          </a:lstStyle>
          <a:p>
            <a:r>
              <a:rPr lang="en-GB" dirty="0" smtClean="0"/>
              <a:t>Click to edit Master title style</a:t>
            </a:r>
            <a:endParaRPr lang="en-US" dirty="0"/>
          </a:p>
        </p:txBody>
      </p:sp>
    </p:spTree>
    <p:extLst>
      <p:ext uri="{BB962C8B-B14F-4D97-AF65-F5344CB8AC3E}">
        <p14:creationId xmlns:p14="http://schemas.microsoft.com/office/powerpoint/2010/main" xmlns="" val="410788231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91682" y="1988841"/>
            <a:ext cx="5760640" cy="1368151"/>
          </a:xfrm>
        </p:spPr>
        <p:txBody>
          <a:bodyPr/>
          <a:lstStyle>
            <a:lvl1pPr algn="l">
              <a:defRPr sz="2954" b="0" i="0" cap="all">
                <a:latin typeface="+mj-lt"/>
              </a:defRPr>
            </a:lvl1pPr>
          </a:lstStyle>
          <a:p>
            <a:r>
              <a:rPr lang="en-GB" dirty="0" smtClean="0"/>
              <a:t>Click to edit Master title style</a:t>
            </a:r>
            <a:endParaRPr lang="en-US" dirty="0"/>
          </a:p>
        </p:txBody>
      </p:sp>
      <p:sp>
        <p:nvSpPr>
          <p:cNvPr id="3" name="Text Placeholder 2"/>
          <p:cNvSpPr>
            <a:spLocks noGrp="1"/>
          </p:cNvSpPr>
          <p:nvPr>
            <p:ph type="body" idx="1"/>
          </p:nvPr>
        </p:nvSpPr>
        <p:spPr>
          <a:xfrm>
            <a:off x="1691682" y="3429001"/>
            <a:ext cx="5760640" cy="1440160"/>
          </a:xfrm>
        </p:spPr>
        <p:txBody>
          <a:bodyPr>
            <a:normAutofit/>
          </a:bodyPr>
          <a:lstStyle>
            <a:lvl1pPr marL="0" indent="0">
              <a:buNone/>
              <a:defRPr sz="1662"/>
            </a:lvl1pPr>
            <a:lvl2pPr marL="422041" indent="0">
              <a:buNone/>
              <a:defRPr sz="1662"/>
            </a:lvl2pPr>
            <a:lvl3pPr marL="844083" indent="0">
              <a:buNone/>
              <a:defRPr sz="1477"/>
            </a:lvl3pPr>
            <a:lvl4pPr marL="1266124" indent="0">
              <a:buNone/>
              <a:defRPr sz="1292"/>
            </a:lvl4pPr>
            <a:lvl5pPr marL="1688165" indent="0">
              <a:buNone/>
              <a:defRPr sz="1292"/>
            </a:lvl5pPr>
            <a:lvl6pPr marL="2110207" indent="0">
              <a:buNone/>
              <a:defRPr sz="1292"/>
            </a:lvl6pPr>
            <a:lvl7pPr marL="2532248" indent="0">
              <a:buNone/>
              <a:defRPr sz="1292"/>
            </a:lvl7pPr>
            <a:lvl8pPr marL="2954289" indent="0">
              <a:buNone/>
              <a:defRPr sz="1292"/>
            </a:lvl8pPr>
            <a:lvl9pPr marL="3376331" indent="0">
              <a:buNone/>
              <a:defRPr sz="1292"/>
            </a:lvl9pPr>
          </a:lstStyle>
          <a:p>
            <a:pPr lvl="0"/>
            <a:r>
              <a:rPr lang="en-GB" dirty="0" smtClean="0"/>
              <a:t>Click to edit Master text styles</a:t>
            </a:r>
          </a:p>
        </p:txBody>
      </p:sp>
    </p:spTree>
    <p:extLst>
      <p:ext uri="{BB962C8B-B14F-4D97-AF65-F5344CB8AC3E}">
        <p14:creationId xmlns:p14="http://schemas.microsoft.com/office/powerpoint/2010/main" xmlns="" val="14498785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itle 1"/>
          <p:cNvSpPr txBox="1">
            <a:spLocks/>
          </p:cNvSpPr>
          <p:nvPr userDrawn="1"/>
        </p:nvSpPr>
        <p:spPr bwMode="auto">
          <a:xfrm>
            <a:off x="250581" y="260350"/>
            <a:ext cx="7561385" cy="865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ormAutofit/>
          </a:bodyPr>
          <a:lstStyle>
            <a:lvl1pPr algn="l" rtl="0" eaLnBrk="0" fontAlgn="base" hangingPunct="0">
              <a:lnSpc>
                <a:spcPct val="90000"/>
              </a:lnSpc>
              <a:spcBef>
                <a:spcPct val="0"/>
              </a:spcBef>
              <a:spcAft>
                <a:spcPct val="0"/>
              </a:spcAft>
              <a:defRPr sz="2200">
                <a:solidFill>
                  <a:schemeClr val="accent1"/>
                </a:solidFill>
                <a:latin typeface="+mj-lt"/>
                <a:ea typeface="ヒラギノ角ゴ Pro W3" charset="0"/>
                <a:cs typeface="Geneva" charset="0"/>
              </a:defRPr>
            </a:lvl1pPr>
            <a:lvl2pPr algn="l" rtl="0" eaLnBrk="0" fontAlgn="base" hangingPunct="0">
              <a:lnSpc>
                <a:spcPct val="90000"/>
              </a:lnSpc>
              <a:spcBef>
                <a:spcPct val="0"/>
              </a:spcBef>
              <a:spcAft>
                <a:spcPct val="0"/>
              </a:spcAft>
              <a:defRPr sz="2200">
                <a:solidFill>
                  <a:srgbClr val="004A96"/>
                </a:solidFill>
                <a:latin typeface="Arial" charset="0"/>
                <a:ea typeface="ヒラギノ角ゴ Pro W3" charset="0"/>
                <a:cs typeface="Geneva" charset="0"/>
              </a:defRPr>
            </a:lvl2pPr>
            <a:lvl3pPr algn="l" rtl="0" eaLnBrk="0" fontAlgn="base" hangingPunct="0">
              <a:lnSpc>
                <a:spcPct val="90000"/>
              </a:lnSpc>
              <a:spcBef>
                <a:spcPct val="0"/>
              </a:spcBef>
              <a:spcAft>
                <a:spcPct val="0"/>
              </a:spcAft>
              <a:defRPr sz="2200">
                <a:solidFill>
                  <a:srgbClr val="004A96"/>
                </a:solidFill>
                <a:latin typeface="Arial" charset="0"/>
                <a:ea typeface="ヒラギノ角ゴ Pro W3" charset="0"/>
                <a:cs typeface="Geneva" charset="0"/>
              </a:defRPr>
            </a:lvl3pPr>
            <a:lvl4pPr algn="l" rtl="0" eaLnBrk="0" fontAlgn="base" hangingPunct="0">
              <a:lnSpc>
                <a:spcPct val="90000"/>
              </a:lnSpc>
              <a:spcBef>
                <a:spcPct val="0"/>
              </a:spcBef>
              <a:spcAft>
                <a:spcPct val="0"/>
              </a:spcAft>
              <a:defRPr sz="2200">
                <a:solidFill>
                  <a:srgbClr val="004A96"/>
                </a:solidFill>
                <a:latin typeface="Arial" charset="0"/>
                <a:ea typeface="ヒラギノ角ゴ Pro W3" charset="0"/>
                <a:cs typeface="Geneva" charset="0"/>
              </a:defRPr>
            </a:lvl4pPr>
            <a:lvl5pPr algn="l" rtl="0" eaLnBrk="0" fontAlgn="base" hangingPunct="0">
              <a:lnSpc>
                <a:spcPct val="90000"/>
              </a:lnSpc>
              <a:spcBef>
                <a:spcPct val="0"/>
              </a:spcBef>
              <a:spcAft>
                <a:spcPct val="0"/>
              </a:spcAft>
              <a:defRPr sz="2200">
                <a:solidFill>
                  <a:srgbClr val="004A96"/>
                </a:solidFill>
                <a:latin typeface="Arial" charset="0"/>
                <a:ea typeface="ヒラギノ角ゴ Pro W3" charset="0"/>
                <a:cs typeface="Geneva" charset="0"/>
              </a:defRPr>
            </a:lvl5pPr>
            <a:lvl6pPr marL="457200" algn="l" rtl="0" fontAlgn="base">
              <a:lnSpc>
                <a:spcPct val="90000"/>
              </a:lnSpc>
              <a:spcBef>
                <a:spcPct val="0"/>
              </a:spcBef>
              <a:spcAft>
                <a:spcPct val="0"/>
              </a:spcAft>
              <a:defRPr sz="2200">
                <a:solidFill>
                  <a:srgbClr val="004A96"/>
                </a:solidFill>
                <a:latin typeface="Arial" charset="0"/>
                <a:ea typeface="Geneva" charset="0"/>
              </a:defRPr>
            </a:lvl6pPr>
            <a:lvl7pPr marL="914400" algn="l" rtl="0" fontAlgn="base">
              <a:lnSpc>
                <a:spcPct val="90000"/>
              </a:lnSpc>
              <a:spcBef>
                <a:spcPct val="0"/>
              </a:spcBef>
              <a:spcAft>
                <a:spcPct val="0"/>
              </a:spcAft>
              <a:defRPr sz="2200">
                <a:solidFill>
                  <a:srgbClr val="004A96"/>
                </a:solidFill>
                <a:latin typeface="Arial" charset="0"/>
                <a:ea typeface="Geneva" charset="0"/>
              </a:defRPr>
            </a:lvl7pPr>
            <a:lvl8pPr marL="1371600" algn="l" rtl="0" fontAlgn="base">
              <a:lnSpc>
                <a:spcPct val="90000"/>
              </a:lnSpc>
              <a:spcBef>
                <a:spcPct val="0"/>
              </a:spcBef>
              <a:spcAft>
                <a:spcPct val="0"/>
              </a:spcAft>
              <a:defRPr sz="2200">
                <a:solidFill>
                  <a:srgbClr val="004A96"/>
                </a:solidFill>
                <a:latin typeface="Arial" charset="0"/>
                <a:ea typeface="Geneva" charset="0"/>
              </a:defRPr>
            </a:lvl8pPr>
            <a:lvl9pPr marL="1828800" algn="l" rtl="0" fontAlgn="base">
              <a:lnSpc>
                <a:spcPct val="90000"/>
              </a:lnSpc>
              <a:spcBef>
                <a:spcPct val="0"/>
              </a:spcBef>
              <a:spcAft>
                <a:spcPct val="0"/>
              </a:spcAft>
              <a:defRPr sz="2200">
                <a:solidFill>
                  <a:srgbClr val="004A96"/>
                </a:solidFill>
                <a:latin typeface="Arial" charset="0"/>
                <a:ea typeface="Geneva" charset="0"/>
              </a:defRPr>
            </a:lvl9pPr>
          </a:lstStyle>
          <a:p>
            <a:pPr>
              <a:defRPr/>
            </a:pPr>
            <a:r>
              <a:rPr lang="en-GB" sz="2031" kern="0" smtClean="0">
                <a:solidFill>
                  <a:srgbClr val="1E908E"/>
                </a:solidFill>
              </a:rPr>
              <a:t>Click to edit Master title style</a:t>
            </a:r>
            <a:endParaRPr lang="en-US" sz="2031" kern="0" dirty="0">
              <a:solidFill>
                <a:srgbClr val="1E908E"/>
              </a:solidFill>
            </a:endParaRPr>
          </a:p>
        </p:txBody>
      </p:sp>
      <p:sp>
        <p:nvSpPr>
          <p:cNvPr id="2" name="Title 1"/>
          <p:cNvSpPr>
            <a:spLocks noGrp="1"/>
          </p:cNvSpPr>
          <p:nvPr>
            <p:ph type="title"/>
          </p:nvPr>
        </p:nvSpPr>
        <p:spPr>
          <a:xfrm>
            <a:off x="250828" y="5166519"/>
            <a:ext cx="8642351" cy="422722"/>
          </a:xfrm>
        </p:spPr>
        <p:txBody>
          <a:bodyPr anchor="b"/>
          <a:lstStyle>
            <a:lvl1pPr algn="l">
              <a:defRPr sz="1846" b="1">
                <a:solidFill>
                  <a:schemeClr val="tx2"/>
                </a:solidFill>
              </a:defRPr>
            </a:lvl1pPr>
          </a:lstStyle>
          <a:p>
            <a:r>
              <a:rPr lang="en-GB" dirty="0" smtClean="0"/>
              <a:t>Click to edit Master title style</a:t>
            </a:r>
            <a:endParaRPr lang="en-US" dirty="0"/>
          </a:p>
        </p:txBody>
      </p:sp>
      <p:sp>
        <p:nvSpPr>
          <p:cNvPr id="3" name="Picture Placeholder 2"/>
          <p:cNvSpPr>
            <a:spLocks noGrp="1"/>
          </p:cNvSpPr>
          <p:nvPr>
            <p:ph type="pic" idx="1"/>
          </p:nvPr>
        </p:nvSpPr>
        <p:spPr>
          <a:xfrm>
            <a:off x="250828" y="980732"/>
            <a:ext cx="8642351" cy="4104457"/>
          </a:xfrm>
        </p:spPr>
        <p:txBody>
          <a:bodyPr/>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pPr lvl="0"/>
            <a:endParaRPr lang="en-US" noProof="0" dirty="0" smtClean="0"/>
          </a:p>
        </p:txBody>
      </p:sp>
      <p:sp>
        <p:nvSpPr>
          <p:cNvPr id="4" name="Text Placeholder 3"/>
          <p:cNvSpPr>
            <a:spLocks noGrp="1"/>
          </p:cNvSpPr>
          <p:nvPr>
            <p:ph type="body" sz="half" idx="2"/>
          </p:nvPr>
        </p:nvSpPr>
        <p:spPr>
          <a:xfrm>
            <a:off x="250828" y="5589240"/>
            <a:ext cx="8642351" cy="792510"/>
          </a:xfrm>
        </p:spPr>
        <p:txBody>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GB" smtClean="0"/>
              <a:t>Click to edit Master text styles</a:t>
            </a:r>
          </a:p>
        </p:txBody>
      </p:sp>
    </p:spTree>
    <p:extLst>
      <p:ext uri="{BB962C8B-B14F-4D97-AF65-F5344CB8AC3E}">
        <p14:creationId xmlns:p14="http://schemas.microsoft.com/office/powerpoint/2010/main" xmlns="" val="9087864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itle 1"/>
          <p:cNvSpPr txBox="1">
            <a:spLocks/>
          </p:cNvSpPr>
          <p:nvPr userDrawn="1"/>
        </p:nvSpPr>
        <p:spPr bwMode="auto">
          <a:xfrm>
            <a:off x="250581" y="260350"/>
            <a:ext cx="7561385" cy="865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ormAutofit/>
          </a:bodyPr>
          <a:lstStyle>
            <a:lvl1pPr algn="l" rtl="0" eaLnBrk="0" fontAlgn="base" hangingPunct="0">
              <a:lnSpc>
                <a:spcPct val="90000"/>
              </a:lnSpc>
              <a:spcBef>
                <a:spcPct val="0"/>
              </a:spcBef>
              <a:spcAft>
                <a:spcPct val="0"/>
              </a:spcAft>
              <a:defRPr sz="2200">
                <a:solidFill>
                  <a:schemeClr val="accent1"/>
                </a:solidFill>
                <a:latin typeface="+mj-lt"/>
                <a:ea typeface="ヒラギノ角ゴ Pro W3" charset="0"/>
                <a:cs typeface="Geneva" charset="0"/>
              </a:defRPr>
            </a:lvl1pPr>
            <a:lvl2pPr algn="l" rtl="0" eaLnBrk="0" fontAlgn="base" hangingPunct="0">
              <a:lnSpc>
                <a:spcPct val="90000"/>
              </a:lnSpc>
              <a:spcBef>
                <a:spcPct val="0"/>
              </a:spcBef>
              <a:spcAft>
                <a:spcPct val="0"/>
              </a:spcAft>
              <a:defRPr sz="2200">
                <a:solidFill>
                  <a:srgbClr val="004A96"/>
                </a:solidFill>
                <a:latin typeface="Arial" charset="0"/>
                <a:ea typeface="ヒラギノ角ゴ Pro W3" charset="0"/>
                <a:cs typeface="Geneva" charset="0"/>
              </a:defRPr>
            </a:lvl2pPr>
            <a:lvl3pPr algn="l" rtl="0" eaLnBrk="0" fontAlgn="base" hangingPunct="0">
              <a:lnSpc>
                <a:spcPct val="90000"/>
              </a:lnSpc>
              <a:spcBef>
                <a:spcPct val="0"/>
              </a:spcBef>
              <a:spcAft>
                <a:spcPct val="0"/>
              </a:spcAft>
              <a:defRPr sz="2200">
                <a:solidFill>
                  <a:srgbClr val="004A96"/>
                </a:solidFill>
                <a:latin typeface="Arial" charset="0"/>
                <a:ea typeface="ヒラギノ角ゴ Pro W3" charset="0"/>
                <a:cs typeface="Geneva" charset="0"/>
              </a:defRPr>
            </a:lvl3pPr>
            <a:lvl4pPr algn="l" rtl="0" eaLnBrk="0" fontAlgn="base" hangingPunct="0">
              <a:lnSpc>
                <a:spcPct val="90000"/>
              </a:lnSpc>
              <a:spcBef>
                <a:spcPct val="0"/>
              </a:spcBef>
              <a:spcAft>
                <a:spcPct val="0"/>
              </a:spcAft>
              <a:defRPr sz="2200">
                <a:solidFill>
                  <a:srgbClr val="004A96"/>
                </a:solidFill>
                <a:latin typeface="Arial" charset="0"/>
                <a:ea typeface="ヒラギノ角ゴ Pro W3" charset="0"/>
                <a:cs typeface="Geneva" charset="0"/>
              </a:defRPr>
            </a:lvl4pPr>
            <a:lvl5pPr algn="l" rtl="0" eaLnBrk="0" fontAlgn="base" hangingPunct="0">
              <a:lnSpc>
                <a:spcPct val="90000"/>
              </a:lnSpc>
              <a:spcBef>
                <a:spcPct val="0"/>
              </a:spcBef>
              <a:spcAft>
                <a:spcPct val="0"/>
              </a:spcAft>
              <a:defRPr sz="2200">
                <a:solidFill>
                  <a:srgbClr val="004A96"/>
                </a:solidFill>
                <a:latin typeface="Arial" charset="0"/>
                <a:ea typeface="ヒラギノ角ゴ Pro W3" charset="0"/>
                <a:cs typeface="Geneva" charset="0"/>
              </a:defRPr>
            </a:lvl5pPr>
            <a:lvl6pPr marL="457200" algn="l" rtl="0" fontAlgn="base">
              <a:lnSpc>
                <a:spcPct val="90000"/>
              </a:lnSpc>
              <a:spcBef>
                <a:spcPct val="0"/>
              </a:spcBef>
              <a:spcAft>
                <a:spcPct val="0"/>
              </a:spcAft>
              <a:defRPr sz="2200">
                <a:solidFill>
                  <a:srgbClr val="004A96"/>
                </a:solidFill>
                <a:latin typeface="Arial" charset="0"/>
                <a:ea typeface="Geneva" charset="0"/>
              </a:defRPr>
            </a:lvl6pPr>
            <a:lvl7pPr marL="914400" algn="l" rtl="0" fontAlgn="base">
              <a:lnSpc>
                <a:spcPct val="90000"/>
              </a:lnSpc>
              <a:spcBef>
                <a:spcPct val="0"/>
              </a:spcBef>
              <a:spcAft>
                <a:spcPct val="0"/>
              </a:spcAft>
              <a:defRPr sz="2200">
                <a:solidFill>
                  <a:srgbClr val="004A96"/>
                </a:solidFill>
                <a:latin typeface="Arial" charset="0"/>
                <a:ea typeface="Geneva" charset="0"/>
              </a:defRPr>
            </a:lvl7pPr>
            <a:lvl8pPr marL="1371600" algn="l" rtl="0" fontAlgn="base">
              <a:lnSpc>
                <a:spcPct val="90000"/>
              </a:lnSpc>
              <a:spcBef>
                <a:spcPct val="0"/>
              </a:spcBef>
              <a:spcAft>
                <a:spcPct val="0"/>
              </a:spcAft>
              <a:defRPr sz="2200">
                <a:solidFill>
                  <a:srgbClr val="004A96"/>
                </a:solidFill>
                <a:latin typeface="Arial" charset="0"/>
                <a:ea typeface="Geneva" charset="0"/>
              </a:defRPr>
            </a:lvl8pPr>
            <a:lvl9pPr marL="1828800" algn="l" rtl="0" fontAlgn="base">
              <a:lnSpc>
                <a:spcPct val="90000"/>
              </a:lnSpc>
              <a:spcBef>
                <a:spcPct val="0"/>
              </a:spcBef>
              <a:spcAft>
                <a:spcPct val="0"/>
              </a:spcAft>
              <a:defRPr sz="2200">
                <a:solidFill>
                  <a:srgbClr val="004A96"/>
                </a:solidFill>
                <a:latin typeface="Arial" charset="0"/>
                <a:ea typeface="Geneva" charset="0"/>
              </a:defRPr>
            </a:lvl9pPr>
          </a:lstStyle>
          <a:p>
            <a:pPr>
              <a:defRPr/>
            </a:pPr>
            <a:r>
              <a:rPr lang="en-GB" sz="2031" kern="0" dirty="0" smtClean="0">
                <a:solidFill>
                  <a:srgbClr val="1E908E"/>
                </a:solidFill>
              </a:rPr>
              <a:t>Click to edit Master title style</a:t>
            </a:r>
            <a:endParaRPr lang="en-US" sz="2031" kern="0" dirty="0">
              <a:solidFill>
                <a:srgbClr val="1E908E"/>
              </a:solidFill>
            </a:endParaRPr>
          </a:p>
        </p:txBody>
      </p:sp>
      <p:sp>
        <p:nvSpPr>
          <p:cNvPr id="2" name="Title 1"/>
          <p:cNvSpPr>
            <a:spLocks noGrp="1"/>
          </p:cNvSpPr>
          <p:nvPr>
            <p:ph type="title"/>
          </p:nvPr>
        </p:nvSpPr>
        <p:spPr>
          <a:xfrm>
            <a:off x="250828" y="981076"/>
            <a:ext cx="3008313" cy="1018109"/>
          </a:xfrm>
        </p:spPr>
        <p:txBody>
          <a:bodyPr/>
          <a:lstStyle>
            <a:lvl1pPr algn="l">
              <a:defRPr sz="1846" b="0">
                <a:solidFill>
                  <a:schemeClr val="tx2"/>
                </a:solidFill>
              </a:defRPr>
            </a:lvl1pPr>
          </a:lstStyle>
          <a:p>
            <a:r>
              <a:rPr lang="en-GB" dirty="0" smtClean="0"/>
              <a:t>Click to edit Master title style</a:t>
            </a:r>
            <a:endParaRPr lang="en-US" dirty="0"/>
          </a:p>
        </p:txBody>
      </p:sp>
      <p:sp>
        <p:nvSpPr>
          <p:cNvPr id="3" name="Content Placeholder 2"/>
          <p:cNvSpPr>
            <a:spLocks noGrp="1"/>
          </p:cNvSpPr>
          <p:nvPr>
            <p:ph idx="1"/>
          </p:nvPr>
        </p:nvSpPr>
        <p:spPr>
          <a:xfrm>
            <a:off x="3419875" y="981076"/>
            <a:ext cx="5473303" cy="5400675"/>
          </a:xfrm>
        </p:spPr>
        <p:txBody>
          <a:bodyPr/>
          <a:lstStyle>
            <a:lvl1pPr>
              <a:defRPr sz="1662"/>
            </a:lvl1pPr>
            <a:lvl2pPr>
              <a:defRPr sz="1477"/>
            </a:lvl2pPr>
            <a:lvl3pPr>
              <a:defRPr sz="1292"/>
            </a:lvl3pPr>
            <a:lvl4pPr>
              <a:defRPr sz="1108"/>
            </a:lvl4pPr>
            <a:lvl5pPr>
              <a:defRPr sz="1846"/>
            </a:lvl5pPr>
            <a:lvl6pPr>
              <a:defRPr sz="1846"/>
            </a:lvl6pPr>
            <a:lvl7pPr>
              <a:defRPr sz="1846"/>
            </a:lvl7pPr>
            <a:lvl8pPr>
              <a:defRPr sz="1846"/>
            </a:lvl8pPr>
            <a:lvl9pPr>
              <a:defRPr sz="1846"/>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endParaRPr lang="en-US" dirty="0"/>
          </a:p>
        </p:txBody>
      </p:sp>
      <p:sp>
        <p:nvSpPr>
          <p:cNvPr id="4" name="Text Placeholder 3"/>
          <p:cNvSpPr>
            <a:spLocks noGrp="1"/>
          </p:cNvSpPr>
          <p:nvPr>
            <p:ph type="body" sz="half" idx="2"/>
          </p:nvPr>
        </p:nvSpPr>
        <p:spPr>
          <a:xfrm>
            <a:off x="250828" y="1999184"/>
            <a:ext cx="3008313" cy="4382566"/>
          </a:xfrm>
        </p:spPr>
        <p:txBody>
          <a:bodyPr>
            <a:normAutofit/>
          </a:bodyPr>
          <a:lstStyle>
            <a:lvl1pPr marL="0" indent="0">
              <a:buNone/>
              <a:defRPr sz="1292"/>
            </a:lvl1pPr>
            <a:lvl2pPr marL="422041" indent="0">
              <a:buNone/>
              <a:defRPr sz="1108"/>
            </a:lvl2pPr>
            <a:lvl3pPr marL="844083" indent="0">
              <a:buNone/>
              <a:defRPr sz="923"/>
            </a:lvl3pPr>
            <a:lvl4pPr marL="1266124" indent="0">
              <a:buNone/>
              <a:defRPr sz="831"/>
            </a:lvl4pPr>
            <a:lvl5pPr marL="1688165" indent="0">
              <a:buNone/>
              <a:defRPr sz="831"/>
            </a:lvl5pPr>
            <a:lvl6pPr marL="2110207" indent="0">
              <a:buNone/>
              <a:defRPr sz="831"/>
            </a:lvl6pPr>
            <a:lvl7pPr marL="2532248" indent="0">
              <a:buNone/>
              <a:defRPr sz="831"/>
            </a:lvl7pPr>
            <a:lvl8pPr marL="2954289" indent="0">
              <a:buNone/>
              <a:defRPr sz="831"/>
            </a:lvl8pPr>
            <a:lvl9pPr marL="3376331" indent="0">
              <a:buNone/>
              <a:defRPr sz="831"/>
            </a:lvl9pPr>
          </a:lstStyle>
          <a:p>
            <a:pPr lvl="0"/>
            <a:r>
              <a:rPr lang="en-GB" dirty="0" smtClean="0"/>
              <a:t>Click to edit Master text styles</a:t>
            </a:r>
          </a:p>
        </p:txBody>
      </p:sp>
    </p:spTree>
    <p:extLst>
      <p:ext uri="{BB962C8B-B14F-4D97-AF65-F5344CB8AC3E}">
        <p14:creationId xmlns:p14="http://schemas.microsoft.com/office/powerpoint/2010/main" xmlns="" val="12544193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4572002" y="1412778"/>
            <a:ext cx="3960440" cy="1370013"/>
          </a:xfrm>
        </p:spPr>
        <p:txBody>
          <a:bodyPr anchor="ctr"/>
          <a:lstStyle>
            <a:lvl1pPr>
              <a:defRPr sz="2954">
                <a:solidFill>
                  <a:schemeClr val="bg1"/>
                </a:solidFill>
                <a:latin typeface="+mj-lt"/>
                <a:cs typeface="Colaborate-Bold"/>
              </a:defRPr>
            </a:lvl1pPr>
          </a:lstStyle>
          <a:p>
            <a:pPr lvl="0"/>
            <a:r>
              <a:rPr lang="en-US" noProof="0" dirty="0" smtClean="0"/>
              <a:t>Click to edit Master title style</a:t>
            </a:r>
          </a:p>
        </p:txBody>
      </p:sp>
      <p:sp>
        <p:nvSpPr>
          <p:cNvPr id="5123" name="Rectangle 3"/>
          <p:cNvSpPr>
            <a:spLocks noGrp="1" noChangeArrowheads="1"/>
          </p:cNvSpPr>
          <p:nvPr>
            <p:ph type="subTitle" idx="1"/>
          </p:nvPr>
        </p:nvSpPr>
        <p:spPr>
          <a:xfrm>
            <a:off x="4572001" y="3356994"/>
            <a:ext cx="3960440" cy="2263775"/>
          </a:xfrm>
        </p:spPr>
        <p:txBody>
          <a:bodyPr/>
          <a:lstStyle>
            <a:lvl1pPr marL="0" indent="0">
              <a:buFont typeface="Wingdings" charset="0"/>
              <a:buNone/>
              <a:defRPr sz="1662">
                <a:solidFill>
                  <a:schemeClr val="bg1">
                    <a:lumMod val="95000"/>
                  </a:schemeClr>
                </a:solidFill>
              </a:defRPr>
            </a:lvl1pPr>
          </a:lstStyle>
          <a:p>
            <a:pPr lvl="0"/>
            <a:r>
              <a:rPr lang="en-US" noProof="0" smtClean="0"/>
              <a:t>Click to edit Master subtitle style</a:t>
            </a:r>
            <a:endParaRPr lang="en-US" noProof="0" dirty="0" smtClean="0"/>
          </a:p>
        </p:txBody>
      </p:sp>
    </p:spTree>
    <p:extLst>
      <p:ext uri="{BB962C8B-B14F-4D97-AF65-F5344CB8AC3E}">
        <p14:creationId xmlns:p14="http://schemas.microsoft.com/office/powerpoint/2010/main" xmlns="" val="1246795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70" y="2694592"/>
            <a:ext cx="7358063" cy="779059"/>
          </a:xfrm>
          <a:prstGeom prst="rect">
            <a:avLst/>
          </a:prstGeom>
        </p:spPr>
        <p:txBody>
          <a:bodyPr anchor="b"/>
          <a:lstStyle/>
          <a:p>
            <a:pPr lvl="0">
              <a:defRPr sz="1800"/>
            </a:pPr>
            <a:r>
              <a:rPr sz="5192"/>
              <a:t>Title Text</a:t>
            </a:r>
          </a:p>
        </p:txBody>
      </p:sp>
      <p:sp>
        <p:nvSpPr>
          <p:cNvPr id="6" name="Shape 6"/>
          <p:cNvSpPr>
            <a:spLocks noGrp="1"/>
          </p:cNvSpPr>
          <p:nvPr>
            <p:ph type="body" idx="1"/>
          </p:nvPr>
        </p:nvSpPr>
        <p:spPr>
          <a:xfrm>
            <a:off x="892970" y="3536156"/>
            <a:ext cx="7358063" cy="794742"/>
          </a:xfrm>
          <a:prstGeom prst="rect">
            <a:avLst/>
          </a:prstGeom>
        </p:spPr>
        <p:txBody>
          <a:bodyPr anchor="t"/>
          <a:lstStyle>
            <a:lvl1pPr marL="0" indent="0" algn="ctr">
              <a:spcBef>
                <a:spcPts val="0"/>
              </a:spcBef>
              <a:buSzTx/>
              <a:buNone/>
              <a:defRPr sz="2077"/>
            </a:lvl1pPr>
            <a:lvl2pPr marL="0" indent="148369" algn="ctr">
              <a:spcBef>
                <a:spcPts val="0"/>
              </a:spcBef>
              <a:buSzTx/>
              <a:buNone/>
              <a:defRPr sz="2077"/>
            </a:lvl2pPr>
            <a:lvl3pPr marL="0" indent="296737" algn="ctr">
              <a:spcBef>
                <a:spcPts val="0"/>
              </a:spcBef>
              <a:buSzTx/>
              <a:buNone/>
              <a:defRPr sz="2077"/>
            </a:lvl3pPr>
            <a:lvl4pPr marL="0" indent="445106" algn="ctr">
              <a:spcBef>
                <a:spcPts val="0"/>
              </a:spcBef>
              <a:buSzTx/>
              <a:buNone/>
              <a:defRPr sz="2077"/>
            </a:lvl4pPr>
            <a:lvl5pPr marL="0" indent="593475" algn="ctr">
              <a:spcBef>
                <a:spcPts val="0"/>
              </a:spcBef>
              <a:buSzTx/>
              <a:buNone/>
              <a:defRPr sz="2077"/>
            </a:lvl5pPr>
          </a:lstStyle>
          <a:p>
            <a:pPr lvl="0">
              <a:defRPr sz="1800"/>
            </a:pPr>
            <a:r>
              <a:rPr sz="2077"/>
              <a:t>Body Level One</a:t>
            </a:r>
          </a:p>
          <a:p>
            <a:pPr lvl="1">
              <a:defRPr sz="1800"/>
            </a:pPr>
            <a:r>
              <a:rPr sz="2077"/>
              <a:t>Body Level Two</a:t>
            </a:r>
          </a:p>
          <a:p>
            <a:pPr lvl="2">
              <a:defRPr sz="1800"/>
            </a:pPr>
            <a:r>
              <a:rPr sz="2077"/>
              <a:t>Body Level Three</a:t>
            </a:r>
          </a:p>
          <a:p>
            <a:pPr lvl="3">
              <a:defRPr sz="1800"/>
            </a:pPr>
            <a:r>
              <a:rPr sz="2077"/>
              <a:t>Body Level Four</a:t>
            </a:r>
          </a:p>
          <a:p>
            <a:pPr lvl="4">
              <a:defRPr sz="1800"/>
            </a:pPr>
            <a:r>
              <a:rPr sz="2077"/>
              <a:t>Body Level Five</a:t>
            </a:r>
          </a:p>
        </p:txBody>
      </p:sp>
    </p:spTree>
    <p:extLst>
      <p:ext uri="{BB962C8B-B14F-4D97-AF65-F5344CB8AC3E}">
        <p14:creationId xmlns:p14="http://schemas.microsoft.com/office/powerpoint/2010/main" xmlns="" val="3577382069"/>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1091034" y="980728"/>
            <a:ext cx="6933934" cy="5184576"/>
          </a:xfrm>
        </p:spPr>
        <p:txBody>
          <a:bodyPr/>
          <a:lstStyle>
            <a:lvl4pPr marL="1030287" indent="0">
              <a:buFontTx/>
              <a:buNone/>
              <a:defRPr/>
            </a:lvl4pPr>
          </a:lstStyle>
          <a:p>
            <a:pPr lvl="3"/>
            <a:endParaRPr lang="en-US" dirty="0"/>
          </a:p>
        </p:txBody>
      </p:sp>
    </p:spTree>
    <p:extLst>
      <p:ext uri="{BB962C8B-B14F-4D97-AF65-F5344CB8AC3E}">
        <p14:creationId xmlns:p14="http://schemas.microsoft.com/office/powerpoint/2010/main" xmlns="" val="3478025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908720"/>
            <a:ext cx="3008313" cy="1162050"/>
          </a:xfrm>
        </p:spPr>
        <p:txBody>
          <a:bodyPr anchor="t"/>
          <a:lstStyle>
            <a:lvl1pPr algn="l">
              <a:defRPr sz="2000" b="1"/>
            </a:lvl1pPr>
          </a:lstStyle>
          <a:p>
            <a:r>
              <a:rPr lang="en-GB" dirty="0" smtClean="0"/>
              <a:t>Click to edit Master title style</a:t>
            </a:r>
            <a:endParaRPr lang="en-US" dirty="0"/>
          </a:p>
        </p:txBody>
      </p:sp>
      <p:sp>
        <p:nvSpPr>
          <p:cNvPr id="3" name="Content Placeholder 2"/>
          <p:cNvSpPr>
            <a:spLocks noGrp="1"/>
          </p:cNvSpPr>
          <p:nvPr>
            <p:ph idx="1"/>
          </p:nvPr>
        </p:nvSpPr>
        <p:spPr>
          <a:xfrm>
            <a:off x="3575050" y="908721"/>
            <a:ext cx="5111750" cy="5544615"/>
          </a:xfrm>
        </p:spPr>
        <p:txBody>
          <a:bodyPr/>
          <a:lstStyle>
            <a:lvl1pPr>
              <a:defRPr sz="1600"/>
            </a:lvl1pPr>
            <a:lvl2pPr>
              <a:defRPr sz="1600"/>
            </a:lvl2pPr>
            <a:lvl3pPr>
              <a:defRPr sz="1200"/>
            </a:lvl3pPr>
            <a:lvl4pPr>
              <a:defRPr sz="2000"/>
            </a:lvl4pPr>
            <a:lvl5pPr>
              <a:defRPr sz="2000"/>
            </a:lvl5pPr>
            <a:lvl6pPr>
              <a:defRPr sz="2000"/>
            </a:lvl6pPr>
            <a:lvl7pPr>
              <a:defRPr sz="2000"/>
            </a:lvl7pPr>
            <a:lvl8pPr>
              <a:defRPr sz="2000"/>
            </a:lvl8pPr>
            <a:lvl9pPr>
              <a:defRPr sz="20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Text Placeholder 3"/>
          <p:cNvSpPr>
            <a:spLocks noGrp="1"/>
          </p:cNvSpPr>
          <p:nvPr>
            <p:ph type="body" sz="half" idx="2"/>
          </p:nvPr>
        </p:nvSpPr>
        <p:spPr>
          <a:xfrm>
            <a:off x="457200" y="2070771"/>
            <a:ext cx="3008313" cy="438256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xmlns="" val="38121902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35696" y="5153744"/>
            <a:ext cx="5486400" cy="566738"/>
          </a:xfrm>
        </p:spPr>
        <p:txBody>
          <a:bodyPr anchor="b"/>
          <a:lstStyle>
            <a:lvl1pPr algn="l">
              <a:defRPr sz="2000" b="1"/>
            </a:lvl1pPr>
          </a:lstStyle>
          <a:p>
            <a:r>
              <a:rPr lang="en-GB" dirty="0" smtClean="0"/>
              <a:t>Click to edit Master title style</a:t>
            </a:r>
            <a:endParaRPr lang="en-US" dirty="0"/>
          </a:p>
        </p:txBody>
      </p:sp>
      <p:sp>
        <p:nvSpPr>
          <p:cNvPr id="3" name="Picture Placeholder 2"/>
          <p:cNvSpPr>
            <a:spLocks noGrp="1"/>
          </p:cNvSpPr>
          <p:nvPr>
            <p:ph type="pic" idx="1"/>
          </p:nvPr>
        </p:nvSpPr>
        <p:spPr>
          <a:xfrm>
            <a:off x="1835696" y="965919"/>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835696" y="5720482"/>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xmlns="" val="529835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1.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6.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6.pn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5.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79512" y="260648"/>
            <a:ext cx="7701805" cy="819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4099" name="Rectangle 3"/>
          <p:cNvSpPr>
            <a:spLocks noGrp="1" noChangeArrowheads="1"/>
          </p:cNvSpPr>
          <p:nvPr>
            <p:ph type="body" idx="1"/>
          </p:nvPr>
        </p:nvSpPr>
        <p:spPr bwMode="auto">
          <a:xfrm>
            <a:off x="182563" y="1196752"/>
            <a:ext cx="8686800" cy="52565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
        <p:nvSpPr>
          <p:cNvPr id="4111" name="Text Box 15"/>
          <p:cNvSpPr txBox="1">
            <a:spLocks noChangeArrowheads="1"/>
          </p:cNvSpPr>
          <p:nvPr/>
        </p:nvSpPr>
        <p:spPr bwMode="auto">
          <a:xfrm>
            <a:off x="57150" y="6497638"/>
            <a:ext cx="38735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600">
                <a:solidFill>
                  <a:schemeClr val="tx1"/>
                </a:solidFill>
                <a:latin typeface="Arial" charset="0"/>
                <a:ea typeface="ヒラギノ角ゴ Pro W3" charset="0"/>
                <a:cs typeface="Geneva" charset="0"/>
              </a:defRPr>
            </a:lvl1pPr>
            <a:lvl2pPr marL="742950" indent="-285750" eaLnBrk="0" hangingPunct="0">
              <a:defRPr sz="1600">
                <a:solidFill>
                  <a:schemeClr val="tx1"/>
                </a:solidFill>
                <a:latin typeface="Arial" charset="0"/>
                <a:ea typeface="Geneva" charset="0"/>
                <a:cs typeface="Geneva" charset="0"/>
              </a:defRPr>
            </a:lvl2pPr>
            <a:lvl3pPr marL="1143000" indent="-228600" eaLnBrk="0" hangingPunct="0">
              <a:defRPr sz="1600">
                <a:solidFill>
                  <a:schemeClr val="tx1"/>
                </a:solidFill>
                <a:latin typeface="Arial" charset="0"/>
                <a:ea typeface="Geneva" charset="0"/>
                <a:cs typeface="Geneva" charset="0"/>
              </a:defRPr>
            </a:lvl3pPr>
            <a:lvl4pPr marL="1600200" indent="-228600" eaLnBrk="0" hangingPunct="0">
              <a:defRPr sz="1600">
                <a:solidFill>
                  <a:schemeClr val="tx1"/>
                </a:solidFill>
                <a:latin typeface="Arial" charset="0"/>
                <a:ea typeface="Geneva" charset="0"/>
                <a:cs typeface="Geneva" charset="0"/>
              </a:defRPr>
            </a:lvl4pPr>
            <a:lvl5pPr marL="2057400" indent="-228600" eaLnBrk="0" hangingPunct="0">
              <a:defRPr sz="1600">
                <a:solidFill>
                  <a:schemeClr val="tx1"/>
                </a:solidFill>
                <a:latin typeface="Arial" charset="0"/>
                <a:ea typeface="Geneva" charset="0"/>
                <a:cs typeface="Geneva" charset="0"/>
              </a:defRPr>
            </a:lvl5pPr>
            <a:lvl6pPr marL="2514600" indent="-228600" eaLnBrk="0" fontAlgn="base" hangingPunct="0">
              <a:spcBef>
                <a:spcPct val="0"/>
              </a:spcBef>
              <a:spcAft>
                <a:spcPct val="0"/>
              </a:spcAft>
              <a:defRPr sz="1600">
                <a:solidFill>
                  <a:schemeClr val="tx1"/>
                </a:solidFill>
                <a:latin typeface="Arial" charset="0"/>
                <a:ea typeface="Geneva" charset="0"/>
                <a:cs typeface="Geneva" charset="0"/>
              </a:defRPr>
            </a:lvl6pPr>
            <a:lvl7pPr marL="2971800" indent="-228600" eaLnBrk="0" fontAlgn="base" hangingPunct="0">
              <a:spcBef>
                <a:spcPct val="0"/>
              </a:spcBef>
              <a:spcAft>
                <a:spcPct val="0"/>
              </a:spcAft>
              <a:defRPr sz="1600">
                <a:solidFill>
                  <a:schemeClr val="tx1"/>
                </a:solidFill>
                <a:latin typeface="Arial" charset="0"/>
                <a:ea typeface="Geneva" charset="0"/>
                <a:cs typeface="Geneva" charset="0"/>
              </a:defRPr>
            </a:lvl7pPr>
            <a:lvl8pPr marL="3429000" indent="-228600" eaLnBrk="0" fontAlgn="base" hangingPunct="0">
              <a:spcBef>
                <a:spcPct val="0"/>
              </a:spcBef>
              <a:spcAft>
                <a:spcPct val="0"/>
              </a:spcAft>
              <a:defRPr sz="1600">
                <a:solidFill>
                  <a:schemeClr val="tx1"/>
                </a:solidFill>
                <a:latin typeface="Arial" charset="0"/>
                <a:ea typeface="Geneva" charset="0"/>
                <a:cs typeface="Geneva" charset="0"/>
              </a:defRPr>
            </a:lvl8pPr>
            <a:lvl9pPr marL="3886200" indent="-228600" eaLnBrk="0" fontAlgn="base" hangingPunct="0">
              <a:spcBef>
                <a:spcPct val="0"/>
              </a:spcBef>
              <a:spcAft>
                <a:spcPct val="0"/>
              </a:spcAft>
              <a:defRPr sz="1600">
                <a:solidFill>
                  <a:schemeClr val="tx1"/>
                </a:solidFill>
                <a:latin typeface="Arial" charset="0"/>
                <a:ea typeface="Geneva" charset="0"/>
                <a:cs typeface="Geneva" charset="0"/>
              </a:defRPr>
            </a:lvl9pPr>
          </a:lstStyle>
          <a:p>
            <a:pPr algn="ctr" eaLnBrk="1" hangingPunct="1"/>
            <a:fld id="{2029DDC8-CADC-A540-A7CA-9E1984AB352A}" type="slidenum">
              <a:rPr lang="en-GB" sz="1000">
                <a:cs typeface="Arial" charset="0"/>
              </a:rPr>
              <a:pPr algn="ctr" eaLnBrk="1" hangingPunct="1"/>
              <a:t>‹#›</a:t>
            </a:fld>
            <a:endParaRPr lang="en-GB" sz="1000">
              <a:cs typeface="Arial" charset="0"/>
            </a:endParaRPr>
          </a:p>
        </p:txBody>
      </p:sp>
      <p:pic>
        <p:nvPicPr>
          <p:cNvPr id="4" name="Picture 3"/>
          <p:cNvPicPr>
            <a:picLocks noChangeAspect="1"/>
          </p:cNvPicPr>
          <p:nvPr/>
        </p:nvPicPr>
        <p:blipFill>
          <a:blip r:embed="rId17" cstate="email">
            <a:extLst>
              <a:ext uri="{28A0092B-C50C-407E-A947-70E740481C1C}">
                <a14:useLocalDpi xmlns:a14="http://schemas.microsoft.com/office/drawing/2010/main" xmlns=""/>
              </a:ext>
            </a:extLst>
          </a:blip>
          <a:stretch>
            <a:fillRect/>
          </a:stretch>
        </p:blipFill>
        <p:spPr>
          <a:xfrm>
            <a:off x="7956376" y="188640"/>
            <a:ext cx="914431" cy="597428"/>
          </a:xfrm>
          <a:prstGeom prst="rect">
            <a:avLst/>
          </a:prstGeom>
        </p:spPr>
      </p:pic>
    </p:spTree>
    <p:extLst>
      <p:ext uri="{BB962C8B-B14F-4D97-AF65-F5344CB8AC3E}">
        <p14:creationId xmlns:p14="http://schemas.microsoft.com/office/powerpoint/2010/main" xmlns="" val="1137531544"/>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21" r:id="rId12"/>
    <p:sldLayoutId id="2147483722" r:id="rId13"/>
    <p:sldLayoutId id="2147483740" r:id="rId14"/>
    <p:sldLayoutId id="2147483799" r:id="rId15"/>
  </p:sldLayoutIdLst>
  <p:hf sldNum="0" hdr="0" dt="0"/>
  <p:txStyles>
    <p:titleStyle>
      <a:lvl1pPr algn="l" rtl="0" eaLnBrk="0" fontAlgn="base" hangingPunct="0">
        <a:lnSpc>
          <a:spcPct val="90000"/>
        </a:lnSpc>
        <a:spcBef>
          <a:spcPct val="0"/>
        </a:spcBef>
        <a:spcAft>
          <a:spcPct val="0"/>
        </a:spcAft>
        <a:defRPr sz="2200">
          <a:solidFill>
            <a:schemeClr val="accent1"/>
          </a:solidFill>
          <a:latin typeface="+mj-lt"/>
          <a:ea typeface="ヒラギノ角ゴ Pro W3" charset="0"/>
          <a:cs typeface="Geneva" charset="0"/>
        </a:defRPr>
      </a:lvl1pPr>
      <a:lvl2pPr algn="l" rtl="0" eaLnBrk="0" fontAlgn="base" hangingPunct="0">
        <a:lnSpc>
          <a:spcPct val="90000"/>
        </a:lnSpc>
        <a:spcBef>
          <a:spcPct val="0"/>
        </a:spcBef>
        <a:spcAft>
          <a:spcPct val="0"/>
        </a:spcAft>
        <a:defRPr sz="2200">
          <a:solidFill>
            <a:srgbClr val="004A96"/>
          </a:solidFill>
          <a:latin typeface="Arial" charset="0"/>
          <a:ea typeface="ヒラギノ角ゴ Pro W3" charset="0"/>
          <a:cs typeface="Geneva" charset="0"/>
        </a:defRPr>
      </a:lvl2pPr>
      <a:lvl3pPr algn="l" rtl="0" eaLnBrk="0" fontAlgn="base" hangingPunct="0">
        <a:lnSpc>
          <a:spcPct val="90000"/>
        </a:lnSpc>
        <a:spcBef>
          <a:spcPct val="0"/>
        </a:spcBef>
        <a:spcAft>
          <a:spcPct val="0"/>
        </a:spcAft>
        <a:defRPr sz="2200">
          <a:solidFill>
            <a:srgbClr val="004A96"/>
          </a:solidFill>
          <a:latin typeface="Arial" charset="0"/>
          <a:ea typeface="ヒラギノ角ゴ Pro W3" charset="0"/>
          <a:cs typeface="Geneva" charset="0"/>
        </a:defRPr>
      </a:lvl3pPr>
      <a:lvl4pPr algn="l" rtl="0" eaLnBrk="0" fontAlgn="base" hangingPunct="0">
        <a:lnSpc>
          <a:spcPct val="90000"/>
        </a:lnSpc>
        <a:spcBef>
          <a:spcPct val="0"/>
        </a:spcBef>
        <a:spcAft>
          <a:spcPct val="0"/>
        </a:spcAft>
        <a:defRPr sz="2200">
          <a:solidFill>
            <a:srgbClr val="004A96"/>
          </a:solidFill>
          <a:latin typeface="Arial" charset="0"/>
          <a:ea typeface="ヒラギノ角ゴ Pro W3" charset="0"/>
          <a:cs typeface="Geneva" charset="0"/>
        </a:defRPr>
      </a:lvl4pPr>
      <a:lvl5pPr algn="l" rtl="0" eaLnBrk="0" fontAlgn="base" hangingPunct="0">
        <a:lnSpc>
          <a:spcPct val="90000"/>
        </a:lnSpc>
        <a:spcBef>
          <a:spcPct val="0"/>
        </a:spcBef>
        <a:spcAft>
          <a:spcPct val="0"/>
        </a:spcAft>
        <a:defRPr sz="2200">
          <a:solidFill>
            <a:srgbClr val="004A96"/>
          </a:solidFill>
          <a:latin typeface="Arial" charset="0"/>
          <a:ea typeface="ヒラギノ角ゴ Pro W3" charset="0"/>
          <a:cs typeface="Geneva" charset="0"/>
        </a:defRPr>
      </a:lvl5pPr>
      <a:lvl6pPr marL="457200" algn="l" rtl="0" fontAlgn="base">
        <a:lnSpc>
          <a:spcPct val="90000"/>
        </a:lnSpc>
        <a:spcBef>
          <a:spcPct val="0"/>
        </a:spcBef>
        <a:spcAft>
          <a:spcPct val="0"/>
        </a:spcAft>
        <a:defRPr sz="2200">
          <a:solidFill>
            <a:srgbClr val="004A96"/>
          </a:solidFill>
          <a:latin typeface="Arial" charset="0"/>
          <a:ea typeface="Geneva" charset="0"/>
        </a:defRPr>
      </a:lvl6pPr>
      <a:lvl7pPr marL="914400" algn="l" rtl="0" fontAlgn="base">
        <a:lnSpc>
          <a:spcPct val="90000"/>
        </a:lnSpc>
        <a:spcBef>
          <a:spcPct val="0"/>
        </a:spcBef>
        <a:spcAft>
          <a:spcPct val="0"/>
        </a:spcAft>
        <a:defRPr sz="2200">
          <a:solidFill>
            <a:srgbClr val="004A96"/>
          </a:solidFill>
          <a:latin typeface="Arial" charset="0"/>
          <a:ea typeface="Geneva" charset="0"/>
        </a:defRPr>
      </a:lvl7pPr>
      <a:lvl8pPr marL="1371600" algn="l" rtl="0" fontAlgn="base">
        <a:lnSpc>
          <a:spcPct val="90000"/>
        </a:lnSpc>
        <a:spcBef>
          <a:spcPct val="0"/>
        </a:spcBef>
        <a:spcAft>
          <a:spcPct val="0"/>
        </a:spcAft>
        <a:defRPr sz="2200">
          <a:solidFill>
            <a:srgbClr val="004A96"/>
          </a:solidFill>
          <a:latin typeface="Arial" charset="0"/>
          <a:ea typeface="Geneva" charset="0"/>
        </a:defRPr>
      </a:lvl8pPr>
      <a:lvl9pPr marL="1828800" algn="l" rtl="0" fontAlgn="base">
        <a:lnSpc>
          <a:spcPct val="90000"/>
        </a:lnSpc>
        <a:spcBef>
          <a:spcPct val="0"/>
        </a:spcBef>
        <a:spcAft>
          <a:spcPct val="0"/>
        </a:spcAft>
        <a:defRPr sz="2200">
          <a:solidFill>
            <a:srgbClr val="004A96"/>
          </a:solidFill>
          <a:latin typeface="Arial" charset="0"/>
          <a:ea typeface="Geneva" charset="0"/>
        </a:defRPr>
      </a:lvl9pPr>
    </p:titleStyle>
    <p:body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179512" y="260648"/>
            <a:ext cx="7701805" cy="819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4099" name="Rectangle 3"/>
          <p:cNvSpPr>
            <a:spLocks noGrp="1" noChangeArrowheads="1"/>
          </p:cNvSpPr>
          <p:nvPr>
            <p:ph type="body" idx="1"/>
          </p:nvPr>
        </p:nvSpPr>
        <p:spPr bwMode="auto">
          <a:xfrm>
            <a:off x="182563" y="1196752"/>
            <a:ext cx="8686800" cy="52565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sp>
        <p:nvSpPr>
          <p:cNvPr id="4111" name="Text Box 15"/>
          <p:cNvSpPr txBox="1">
            <a:spLocks noChangeArrowheads="1"/>
          </p:cNvSpPr>
          <p:nvPr/>
        </p:nvSpPr>
        <p:spPr bwMode="auto">
          <a:xfrm>
            <a:off x="57150" y="6497638"/>
            <a:ext cx="387350" cy="244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sz="1600">
                <a:solidFill>
                  <a:schemeClr val="tx1"/>
                </a:solidFill>
                <a:latin typeface="Arial" charset="0"/>
                <a:ea typeface="ヒラギノ角ゴ Pro W3" charset="0"/>
                <a:cs typeface="Geneva" charset="0"/>
              </a:defRPr>
            </a:lvl1pPr>
            <a:lvl2pPr marL="742950" indent="-285750" eaLnBrk="0" hangingPunct="0">
              <a:defRPr sz="1600">
                <a:solidFill>
                  <a:schemeClr val="tx1"/>
                </a:solidFill>
                <a:latin typeface="Arial" charset="0"/>
                <a:ea typeface="Geneva" charset="0"/>
                <a:cs typeface="Geneva" charset="0"/>
              </a:defRPr>
            </a:lvl2pPr>
            <a:lvl3pPr marL="1143000" indent="-228600" eaLnBrk="0" hangingPunct="0">
              <a:defRPr sz="1600">
                <a:solidFill>
                  <a:schemeClr val="tx1"/>
                </a:solidFill>
                <a:latin typeface="Arial" charset="0"/>
                <a:ea typeface="Geneva" charset="0"/>
                <a:cs typeface="Geneva" charset="0"/>
              </a:defRPr>
            </a:lvl3pPr>
            <a:lvl4pPr marL="1600200" indent="-228600" eaLnBrk="0" hangingPunct="0">
              <a:defRPr sz="1600">
                <a:solidFill>
                  <a:schemeClr val="tx1"/>
                </a:solidFill>
                <a:latin typeface="Arial" charset="0"/>
                <a:ea typeface="Geneva" charset="0"/>
                <a:cs typeface="Geneva" charset="0"/>
              </a:defRPr>
            </a:lvl4pPr>
            <a:lvl5pPr marL="2057400" indent="-228600" eaLnBrk="0" hangingPunct="0">
              <a:defRPr sz="1600">
                <a:solidFill>
                  <a:schemeClr val="tx1"/>
                </a:solidFill>
                <a:latin typeface="Arial" charset="0"/>
                <a:ea typeface="Geneva" charset="0"/>
                <a:cs typeface="Geneva" charset="0"/>
              </a:defRPr>
            </a:lvl5pPr>
            <a:lvl6pPr marL="2514600" indent="-228600" eaLnBrk="0" fontAlgn="base" hangingPunct="0">
              <a:spcBef>
                <a:spcPct val="0"/>
              </a:spcBef>
              <a:spcAft>
                <a:spcPct val="0"/>
              </a:spcAft>
              <a:defRPr sz="1600">
                <a:solidFill>
                  <a:schemeClr val="tx1"/>
                </a:solidFill>
                <a:latin typeface="Arial" charset="0"/>
                <a:ea typeface="Geneva" charset="0"/>
                <a:cs typeface="Geneva" charset="0"/>
              </a:defRPr>
            </a:lvl6pPr>
            <a:lvl7pPr marL="2971800" indent="-228600" eaLnBrk="0" fontAlgn="base" hangingPunct="0">
              <a:spcBef>
                <a:spcPct val="0"/>
              </a:spcBef>
              <a:spcAft>
                <a:spcPct val="0"/>
              </a:spcAft>
              <a:defRPr sz="1600">
                <a:solidFill>
                  <a:schemeClr val="tx1"/>
                </a:solidFill>
                <a:latin typeface="Arial" charset="0"/>
                <a:ea typeface="Geneva" charset="0"/>
                <a:cs typeface="Geneva" charset="0"/>
              </a:defRPr>
            </a:lvl7pPr>
            <a:lvl8pPr marL="3429000" indent="-228600" eaLnBrk="0" fontAlgn="base" hangingPunct="0">
              <a:spcBef>
                <a:spcPct val="0"/>
              </a:spcBef>
              <a:spcAft>
                <a:spcPct val="0"/>
              </a:spcAft>
              <a:defRPr sz="1600">
                <a:solidFill>
                  <a:schemeClr val="tx1"/>
                </a:solidFill>
                <a:latin typeface="Arial" charset="0"/>
                <a:ea typeface="Geneva" charset="0"/>
                <a:cs typeface="Geneva" charset="0"/>
              </a:defRPr>
            </a:lvl8pPr>
            <a:lvl9pPr marL="3886200" indent="-228600" eaLnBrk="0" fontAlgn="base" hangingPunct="0">
              <a:spcBef>
                <a:spcPct val="0"/>
              </a:spcBef>
              <a:spcAft>
                <a:spcPct val="0"/>
              </a:spcAft>
              <a:defRPr sz="1600">
                <a:solidFill>
                  <a:schemeClr val="tx1"/>
                </a:solidFill>
                <a:latin typeface="Arial" charset="0"/>
                <a:ea typeface="Geneva" charset="0"/>
                <a:cs typeface="Geneva" charset="0"/>
              </a:defRPr>
            </a:lvl9pPr>
          </a:lstStyle>
          <a:p>
            <a:pPr algn="ctr" eaLnBrk="1" hangingPunct="1"/>
            <a:fld id="{2029DDC8-CADC-A540-A7CA-9E1984AB352A}" type="slidenum">
              <a:rPr lang="en-GB" sz="1000">
                <a:solidFill>
                  <a:prstClr val="black"/>
                </a:solidFill>
                <a:cs typeface="Arial" charset="0"/>
              </a:rPr>
              <a:pPr algn="ctr" eaLnBrk="1" hangingPunct="1"/>
              <a:t>‹#›</a:t>
            </a:fld>
            <a:endParaRPr lang="en-GB" sz="1000">
              <a:solidFill>
                <a:prstClr val="black"/>
              </a:solidFill>
              <a:cs typeface="Arial" charset="0"/>
            </a:endParaRPr>
          </a:p>
        </p:txBody>
      </p:sp>
      <p:pic>
        <p:nvPicPr>
          <p:cNvPr id="4" name="Picture 3"/>
          <p:cNvPicPr>
            <a:picLocks noChangeAspect="1"/>
          </p:cNvPicPr>
          <p:nvPr/>
        </p:nvPicPr>
        <p:blipFill>
          <a:blip r:embed="rId16" cstate="email">
            <a:extLst>
              <a:ext uri="{28A0092B-C50C-407E-A947-70E740481C1C}">
                <a14:useLocalDpi xmlns:a14="http://schemas.microsoft.com/office/drawing/2010/main" xmlns=""/>
              </a:ext>
            </a:extLst>
          </a:blip>
          <a:stretch>
            <a:fillRect/>
          </a:stretch>
        </p:blipFill>
        <p:spPr>
          <a:xfrm>
            <a:off x="7956376" y="188640"/>
            <a:ext cx="914431" cy="597428"/>
          </a:xfrm>
          <a:prstGeom prst="rect">
            <a:avLst/>
          </a:prstGeom>
        </p:spPr>
      </p:pic>
    </p:spTree>
    <p:extLst>
      <p:ext uri="{BB962C8B-B14F-4D97-AF65-F5344CB8AC3E}">
        <p14:creationId xmlns:p14="http://schemas.microsoft.com/office/powerpoint/2010/main" xmlns="" val="531426338"/>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Lst>
  <p:timing>
    <p:tnLst>
      <p:par>
        <p:cTn id="1" dur="indefinite" restart="never" nodeType="tmRoot"/>
      </p:par>
    </p:tnLst>
  </p:timing>
  <p:hf sldNum="0" hdr="0" dt="0"/>
  <p:txStyles>
    <p:titleStyle>
      <a:lvl1pPr algn="l" rtl="0" eaLnBrk="0" fontAlgn="base" hangingPunct="0">
        <a:lnSpc>
          <a:spcPct val="90000"/>
        </a:lnSpc>
        <a:spcBef>
          <a:spcPct val="0"/>
        </a:spcBef>
        <a:spcAft>
          <a:spcPct val="0"/>
        </a:spcAft>
        <a:defRPr sz="2200">
          <a:solidFill>
            <a:schemeClr val="accent1"/>
          </a:solidFill>
          <a:latin typeface="+mj-lt"/>
          <a:ea typeface="ヒラギノ角ゴ Pro W3" charset="0"/>
          <a:cs typeface="Geneva" charset="0"/>
        </a:defRPr>
      </a:lvl1pPr>
      <a:lvl2pPr algn="l" rtl="0" eaLnBrk="0" fontAlgn="base" hangingPunct="0">
        <a:lnSpc>
          <a:spcPct val="90000"/>
        </a:lnSpc>
        <a:spcBef>
          <a:spcPct val="0"/>
        </a:spcBef>
        <a:spcAft>
          <a:spcPct val="0"/>
        </a:spcAft>
        <a:defRPr sz="2200">
          <a:solidFill>
            <a:srgbClr val="004A96"/>
          </a:solidFill>
          <a:latin typeface="Arial" charset="0"/>
          <a:ea typeface="ヒラギノ角ゴ Pro W3" charset="0"/>
          <a:cs typeface="Geneva" charset="0"/>
        </a:defRPr>
      </a:lvl2pPr>
      <a:lvl3pPr algn="l" rtl="0" eaLnBrk="0" fontAlgn="base" hangingPunct="0">
        <a:lnSpc>
          <a:spcPct val="90000"/>
        </a:lnSpc>
        <a:spcBef>
          <a:spcPct val="0"/>
        </a:spcBef>
        <a:spcAft>
          <a:spcPct val="0"/>
        </a:spcAft>
        <a:defRPr sz="2200">
          <a:solidFill>
            <a:srgbClr val="004A96"/>
          </a:solidFill>
          <a:latin typeface="Arial" charset="0"/>
          <a:ea typeface="ヒラギノ角ゴ Pro W3" charset="0"/>
          <a:cs typeface="Geneva" charset="0"/>
        </a:defRPr>
      </a:lvl3pPr>
      <a:lvl4pPr algn="l" rtl="0" eaLnBrk="0" fontAlgn="base" hangingPunct="0">
        <a:lnSpc>
          <a:spcPct val="90000"/>
        </a:lnSpc>
        <a:spcBef>
          <a:spcPct val="0"/>
        </a:spcBef>
        <a:spcAft>
          <a:spcPct val="0"/>
        </a:spcAft>
        <a:defRPr sz="2200">
          <a:solidFill>
            <a:srgbClr val="004A96"/>
          </a:solidFill>
          <a:latin typeface="Arial" charset="0"/>
          <a:ea typeface="ヒラギノ角ゴ Pro W3" charset="0"/>
          <a:cs typeface="Geneva" charset="0"/>
        </a:defRPr>
      </a:lvl4pPr>
      <a:lvl5pPr algn="l" rtl="0" eaLnBrk="0" fontAlgn="base" hangingPunct="0">
        <a:lnSpc>
          <a:spcPct val="90000"/>
        </a:lnSpc>
        <a:spcBef>
          <a:spcPct val="0"/>
        </a:spcBef>
        <a:spcAft>
          <a:spcPct val="0"/>
        </a:spcAft>
        <a:defRPr sz="2200">
          <a:solidFill>
            <a:srgbClr val="004A96"/>
          </a:solidFill>
          <a:latin typeface="Arial" charset="0"/>
          <a:ea typeface="ヒラギノ角ゴ Pro W3" charset="0"/>
          <a:cs typeface="Geneva" charset="0"/>
        </a:defRPr>
      </a:lvl5pPr>
      <a:lvl6pPr marL="457200" algn="l" rtl="0" fontAlgn="base">
        <a:lnSpc>
          <a:spcPct val="90000"/>
        </a:lnSpc>
        <a:spcBef>
          <a:spcPct val="0"/>
        </a:spcBef>
        <a:spcAft>
          <a:spcPct val="0"/>
        </a:spcAft>
        <a:defRPr sz="2200">
          <a:solidFill>
            <a:srgbClr val="004A96"/>
          </a:solidFill>
          <a:latin typeface="Arial" charset="0"/>
          <a:ea typeface="Geneva" charset="0"/>
        </a:defRPr>
      </a:lvl6pPr>
      <a:lvl7pPr marL="914400" algn="l" rtl="0" fontAlgn="base">
        <a:lnSpc>
          <a:spcPct val="90000"/>
        </a:lnSpc>
        <a:spcBef>
          <a:spcPct val="0"/>
        </a:spcBef>
        <a:spcAft>
          <a:spcPct val="0"/>
        </a:spcAft>
        <a:defRPr sz="2200">
          <a:solidFill>
            <a:srgbClr val="004A96"/>
          </a:solidFill>
          <a:latin typeface="Arial" charset="0"/>
          <a:ea typeface="Geneva" charset="0"/>
        </a:defRPr>
      </a:lvl7pPr>
      <a:lvl8pPr marL="1371600" algn="l" rtl="0" fontAlgn="base">
        <a:lnSpc>
          <a:spcPct val="90000"/>
        </a:lnSpc>
        <a:spcBef>
          <a:spcPct val="0"/>
        </a:spcBef>
        <a:spcAft>
          <a:spcPct val="0"/>
        </a:spcAft>
        <a:defRPr sz="2200">
          <a:solidFill>
            <a:srgbClr val="004A96"/>
          </a:solidFill>
          <a:latin typeface="Arial" charset="0"/>
          <a:ea typeface="Geneva" charset="0"/>
        </a:defRPr>
      </a:lvl8pPr>
      <a:lvl9pPr marL="1828800" algn="l" rtl="0" fontAlgn="base">
        <a:lnSpc>
          <a:spcPct val="90000"/>
        </a:lnSpc>
        <a:spcBef>
          <a:spcPct val="0"/>
        </a:spcBef>
        <a:spcAft>
          <a:spcPct val="0"/>
        </a:spcAft>
        <a:defRPr sz="2200">
          <a:solidFill>
            <a:srgbClr val="004A96"/>
          </a:solidFill>
          <a:latin typeface="Arial" charset="0"/>
          <a:ea typeface="Geneva" charset="0"/>
        </a:defRPr>
      </a:lvl9pPr>
    </p:titleStyle>
    <p:body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253512" y="260350"/>
            <a:ext cx="7559919" cy="865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normAutofit/>
          </a:bodyPr>
          <a:lstStyle/>
          <a:p>
            <a:pPr lvl="0"/>
            <a:r>
              <a:rPr lang="en-US" dirty="0"/>
              <a:t>Click to edit Master title style</a:t>
            </a:r>
          </a:p>
        </p:txBody>
      </p:sp>
      <p:sp>
        <p:nvSpPr>
          <p:cNvPr id="4099" name="Rectangle 3"/>
          <p:cNvSpPr>
            <a:spLocks noGrp="1" noChangeArrowheads="1"/>
          </p:cNvSpPr>
          <p:nvPr>
            <p:ph type="body" idx="1"/>
          </p:nvPr>
        </p:nvSpPr>
        <p:spPr bwMode="auto">
          <a:xfrm>
            <a:off x="250582" y="1196975"/>
            <a:ext cx="8642838" cy="51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endParaRPr lang="en-US" dirty="0"/>
          </a:p>
          <a:p>
            <a:pPr lvl="3"/>
            <a:r>
              <a:rPr lang="de-CH" dirty="0" smtClean="0"/>
              <a:t>Fourth level</a:t>
            </a:r>
            <a:endParaRPr lang="en-US" dirty="0" smtClean="0"/>
          </a:p>
        </p:txBody>
      </p:sp>
      <p:pic>
        <p:nvPicPr>
          <p:cNvPr id="1028" name="Picture 3"/>
          <p:cNvPicPr>
            <a:picLocks noChangeAspect="1"/>
          </p:cNvPicPr>
          <p:nvPr userDrawn="1"/>
        </p:nvPicPr>
        <p:blipFill>
          <a:blip r:embed="rId15" cstate="screen">
            <a:extLst>
              <a:ext uri="{28A0092B-C50C-407E-A947-70E740481C1C}">
                <a14:useLocalDpi xmlns:a14="http://schemas.microsoft.com/office/drawing/2010/main" xmlns=""/>
              </a:ext>
            </a:extLst>
          </a:blip>
          <a:srcRect/>
          <a:stretch>
            <a:fillRect/>
          </a:stretch>
        </p:blipFill>
        <p:spPr bwMode="auto">
          <a:xfrm>
            <a:off x="7977554" y="260350"/>
            <a:ext cx="914400" cy="59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9" name="Rectangle 5"/>
          <p:cNvSpPr>
            <a:spLocks noChangeArrowheads="1"/>
          </p:cNvSpPr>
          <p:nvPr userDrawn="1"/>
        </p:nvSpPr>
        <p:spPr bwMode="auto">
          <a:xfrm>
            <a:off x="6679223" y="6499225"/>
            <a:ext cx="2357804" cy="2343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900">
                <a:solidFill>
                  <a:schemeClr val="bg1"/>
                </a:solidFill>
                <a:latin typeface="Arial" panose="020B0604020202020204" pitchFamily="34" charset="0"/>
                <a:cs typeface="Arial" panose="020B0604020202020204" pitchFamily="34" charset="0"/>
              </a:defRPr>
            </a:lvl1pPr>
            <a:lvl2pPr marL="742950" indent="-285750" eaLnBrk="0" hangingPunct="0">
              <a:defRPr sz="900">
                <a:solidFill>
                  <a:schemeClr val="bg1"/>
                </a:solidFill>
                <a:latin typeface="Arial" panose="020B0604020202020204" pitchFamily="34" charset="0"/>
                <a:cs typeface="Arial" panose="020B0604020202020204" pitchFamily="34" charset="0"/>
              </a:defRPr>
            </a:lvl2pPr>
            <a:lvl3pPr marL="1143000" indent="-228600" eaLnBrk="0" hangingPunct="0">
              <a:defRPr sz="900">
                <a:solidFill>
                  <a:schemeClr val="bg1"/>
                </a:solidFill>
                <a:latin typeface="Arial" panose="020B0604020202020204" pitchFamily="34" charset="0"/>
                <a:cs typeface="Arial" panose="020B0604020202020204" pitchFamily="34" charset="0"/>
              </a:defRPr>
            </a:lvl3pPr>
            <a:lvl4pPr marL="1600200" indent="-228600" eaLnBrk="0" hangingPunct="0">
              <a:defRPr sz="900">
                <a:solidFill>
                  <a:schemeClr val="bg1"/>
                </a:solidFill>
                <a:latin typeface="Arial" panose="020B0604020202020204" pitchFamily="34" charset="0"/>
                <a:cs typeface="Arial" panose="020B0604020202020204" pitchFamily="34" charset="0"/>
              </a:defRPr>
            </a:lvl4pPr>
            <a:lvl5pPr marL="2057400" indent="-228600" eaLnBrk="0" hangingPunct="0">
              <a:defRPr sz="9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9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9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9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900">
                <a:solidFill>
                  <a:schemeClr val="bg1"/>
                </a:solidFill>
                <a:latin typeface="Arial" panose="020B0604020202020204" pitchFamily="34" charset="0"/>
                <a:cs typeface="Arial" panose="020B0604020202020204" pitchFamily="34" charset="0"/>
              </a:defRPr>
            </a:lvl9pPr>
          </a:lstStyle>
          <a:p>
            <a:pPr algn="r" eaLnBrk="1" hangingPunct="1">
              <a:defRPr/>
            </a:pPr>
            <a:r>
              <a:rPr lang="en-US" altLang="en-US" sz="923" dirty="0" smtClean="0">
                <a:solidFill>
                  <a:srgbClr val="000000"/>
                </a:solidFill>
                <a:ea typeface="+mn-ea"/>
              </a:rPr>
              <a:t>© 2014 sbv IMPROVER</a:t>
            </a:r>
          </a:p>
        </p:txBody>
      </p:sp>
      <p:sp>
        <p:nvSpPr>
          <p:cNvPr id="4111" name="Text Box 15"/>
          <p:cNvSpPr txBox="1">
            <a:spLocks noChangeArrowheads="1"/>
          </p:cNvSpPr>
          <p:nvPr userDrawn="1"/>
        </p:nvSpPr>
        <p:spPr bwMode="auto">
          <a:xfrm>
            <a:off x="152400" y="6497638"/>
            <a:ext cx="386862" cy="2343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900">
                <a:solidFill>
                  <a:schemeClr val="bg1"/>
                </a:solidFill>
                <a:latin typeface="Arial" panose="020B0604020202020204" pitchFamily="34" charset="0"/>
                <a:cs typeface="Arial" panose="020B0604020202020204" pitchFamily="34" charset="0"/>
              </a:defRPr>
            </a:lvl1pPr>
            <a:lvl2pPr marL="742950" indent="-285750">
              <a:defRPr sz="900">
                <a:solidFill>
                  <a:schemeClr val="bg1"/>
                </a:solidFill>
                <a:latin typeface="Arial" panose="020B0604020202020204" pitchFamily="34" charset="0"/>
                <a:cs typeface="Arial" panose="020B0604020202020204" pitchFamily="34" charset="0"/>
              </a:defRPr>
            </a:lvl2pPr>
            <a:lvl3pPr marL="1143000" indent="-228600">
              <a:defRPr sz="900">
                <a:solidFill>
                  <a:schemeClr val="bg1"/>
                </a:solidFill>
                <a:latin typeface="Arial" panose="020B0604020202020204" pitchFamily="34" charset="0"/>
                <a:cs typeface="Arial" panose="020B0604020202020204" pitchFamily="34" charset="0"/>
              </a:defRPr>
            </a:lvl3pPr>
            <a:lvl4pPr marL="1600200" indent="-228600">
              <a:defRPr sz="900">
                <a:solidFill>
                  <a:schemeClr val="bg1"/>
                </a:solidFill>
                <a:latin typeface="Arial" panose="020B0604020202020204" pitchFamily="34" charset="0"/>
                <a:cs typeface="Arial" panose="020B0604020202020204" pitchFamily="34" charset="0"/>
              </a:defRPr>
            </a:lvl4pPr>
            <a:lvl5pPr marL="2057400" indent="-228600">
              <a:defRPr sz="9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9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9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9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900">
                <a:solidFill>
                  <a:schemeClr val="bg1"/>
                </a:solidFill>
                <a:latin typeface="Arial" panose="020B0604020202020204" pitchFamily="34" charset="0"/>
                <a:cs typeface="Arial" panose="020B0604020202020204" pitchFamily="34" charset="0"/>
              </a:defRPr>
            </a:lvl9pPr>
          </a:lstStyle>
          <a:p>
            <a:pPr>
              <a:defRPr/>
            </a:pPr>
            <a:fld id="{22E50725-7C69-4066-94D1-FD1436BEB0CF}" type="slidenum">
              <a:rPr lang="en-GB" altLang="en-US" sz="923" smtClean="0">
                <a:solidFill>
                  <a:srgbClr val="000000"/>
                </a:solidFill>
                <a:ea typeface="ヒラギノ角ゴ Pro W3"/>
                <a:cs typeface="ヒラギノ角ゴ Pro W3"/>
              </a:rPr>
              <a:pPr>
                <a:defRPr/>
              </a:pPr>
              <a:t>‹#›</a:t>
            </a:fld>
            <a:endParaRPr lang="en-GB" altLang="en-US" sz="923" smtClean="0">
              <a:solidFill>
                <a:srgbClr val="000000"/>
              </a:solidFill>
              <a:ea typeface="ヒラギノ角ゴ Pro W3"/>
              <a:cs typeface="ヒラギノ角ゴ Pro W3"/>
            </a:endParaRPr>
          </a:p>
        </p:txBody>
      </p:sp>
    </p:spTree>
    <p:extLst>
      <p:ext uri="{BB962C8B-B14F-4D97-AF65-F5344CB8AC3E}">
        <p14:creationId xmlns:p14="http://schemas.microsoft.com/office/powerpoint/2010/main" xmlns="" val="143177804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Lst>
  <p:timing>
    <p:tnLst>
      <p:par>
        <p:cTn id="1" dur="indefinite" restart="never" nodeType="tmRoot"/>
      </p:par>
    </p:tnLst>
  </p:timing>
  <p:hf sldNum="0" hdr="0" dt="0"/>
  <p:txStyles>
    <p:titleStyle>
      <a:lvl1pPr algn="l" rtl="0" eaLnBrk="0" fontAlgn="base" hangingPunct="0">
        <a:lnSpc>
          <a:spcPct val="90000"/>
        </a:lnSpc>
        <a:spcBef>
          <a:spcPct val="0"/>
        </a:spcBef>
        <a:spcAft>
          <a:spcPct val="0"/>
        </a:spcAft>
        <a:defRPr sz="2031">
          <a:solidFill>
            <a:schemeClr val="accent1"/>
          </a:solidFill>
          <a:latin typeface="+mj-lt"/>
          <a:ea typeface="ヒラギノ角ゴ Pro W3" charset="0"/>
          <a:cs typeface="Geneva" charset="0"/>
        </a:defRPr>
      </a:lvl1pPr>
      <a:lvl2pPr algn="l" rtl="0" eaLnBrk="0" fontAlgn="base" hangingPunct="0">
        <a:lnSpc>
          <a:spcPct val="90000"/>
        </a:lnSpc>
        <a:spcBef>
          <a:spcPct val="0"/>
        </a:spcBef>
        <a:spcAft>
          <a:spcPct val="0"/>
        </a:spcAft>
        <a:defRPr sz="2031">
          <a:solidFill>
            <a:schemeClr val="accent1"/>
          </a:solidFill>
          <a:latin typeface="Arial" charset="0"/>
          <a:ea typeface="ヒラギノ角ゴ Pro W3" charset="0"/>
          <a:cs typeface="Geneva" charset="0"/>
        </a:defRPr>
      </a:lvl2pPr>
      <a:lvl3pPr algn="l" rtl="0" eaLnBrk="0" fontAlgn="base" hangingPunct="0">
        <a:lnSpc>
          <a:spcPct val="90000"/>
        </a:lnSpc>
        <a:spcBef>
          <a:spcPct val="0"/>
        </a:spcBef>
        <a:spcAft>
          <a:spcPct val="0"/>
        </a:spcAft>
        <a:defRPr sz="2031">
          <a:solidFill>
            <a:schemeClr val="accent1"/>
          </a:solidFill>
          <a:latin typeface="Arial" charset="0"/>
          <a:ea typeface="ヒラギノ角ゴ Pro W3" charset="0"/>
          <a:cs typeface="Geneva" charset="0"/>
        </a:defRPr>
      </a:lvl3pPr>
      <a:lvl4pPr algn="l" rtl="0" eaLnBrk="0" fontAlgn="base" hangingPunct="0">
        <a:lnSpc>
          <a:spcPct val="90000"/>
        </a:lnSpc>
        <a:spcBef>
          <a:spcPct val="0"/>
        </a:spcBef>
        <a:spcAft>
          <a:spcPct val="0"/>
        </a:spcAft>
        <a:defRPr sz="2031">
          <a:solidFill>
            <a:schemeClr val="accent1"/>
          </a:solidFill>
          <a:latin typeface="Arial" charset="0"/>
          <a:ea typeface="ヒラギノ角ゴ Pro W3" charset="0"/>
          <a:cs typeface="Geneva" charset="0"/>
        </a:defRPr>
      </a:lvl4pPr>
      <a:lvl5pPr algn="l" rtl="0" eaLnBrk="0" fontAlgn="base" hangingPunct="0">
        <a:lnSpc>
          <a:spcPct val="90000"/>
        </a:lnSpc>
        <a:spcBef>
          <a:spcPct val="0"/>
        </a:spcBef>
        <a:spcAft>
          <a:spcPct val="0"/>
        </a:spcAft>
        <a:defRPr sz="2031">
          <a:solidFill>
            <a:schemeClr val="accent1"/>
          </a:solidFill>
          <a:latin typeface="Arial" charset="0"/>
          <a:ea typeface="ヒラギノ角ゴ Pro W3" charset="0"/>
          <a:cs typeface="Geneva" charset="0"/>
        </a:defRPr>
      </a:lvl5pPr>
      <a:lvl6pPr marL="422041" algn="l" rtl="0" fontAlgn="base">
        <a:lnSpc>
          <a:spcPct val="90000"/>
        </a:lnSpc>
        <a:spcBef>
          <a:spcPct val="0"/>
        </a:spcBef>
        <a:spcAft>
          <a:spcPct val="0"/>
        </a:spcAft>
        <a:defRPr sz="2031">
          <a:solidFill>
            <a:srgbClr val="004A96"/>
          </a:solidFill>
          <a:latin typeface="Arial" charset="0"/>
          <a:ea typeface="Geneva" charset="0"/>
        </a:defRPr>
      </a:lvl6pPr>
      <a:lvl7pPr marL="844083" algn="l" rtl="0" fontAlgn="base">
        <a:lnSpc>
          <a:spcPct val="90000"/>
        </a:lnSpc>
        <a:spcBef>
          <a:spcPct val="0"/>
        </a:spcBef>
        <a:spcAft>
          <a:spcPct val="0"/>
        </a:spcAft>
        <a:defRPr sz="2031">
          <a:solidFill>
            <a:srgbClr val="004A96"/>
          </a:solidFill>
          <a:latin typeface="Arial" charset="0"/>
          <a:ea typeface="Geneva" charset="0"/>
        </a:defRPr>
      </a:lvl7pPr>
      <a:lvl8pPr marL="1266124" algn="l" rtl="0" fontAlgn="base">
        <a:lnSpc>
          <a:spcPct val="90000"/>
        </a:lnSpc>
        <a:spcBef>
          <a:spcPct val="0"/>
        </a:spcBef>
        <a:spcAft>
          <a:spcPct val="0"/>
        </a:spcAft>
        <a:defRPr sz="2031">
          <a:solidFill>
            <a:srgbClr val="004A96"/>
          </a:solidFill>
          <a:latin typeface="Arial" charset="0"/>
          <a:ea typeface="Geneva" charset="0"/>
        </a:defRPr>
      </a:lvl8pPr>
      <a:lvl9pPr marL="1688165" algn="l" rtl="0" fontAlgn="base">
        <a:lnSpc>
          <a:spcPct val="90000"/>
        </a:lnSpc>
        <a:spcBef>
          <a:spcPct val="0"/>
        </a:spcBef>
        <a:spcAft>
          <a:spcPct val="0"/>
        </a:spcAft>
        <a:defRPr sz="2031">
          <a:solidFill>
            <a:srgbClr val="004A96"/>
          </a:solidFill>
          <a:latin typeface="Arial" charset="0"/>
          <a:ea typeface="Geneva" charset="0"/>
        </a:defRPr>
      </a:lvl9pPr>
    </p:titleStyle>
    <p:bodyStyle>
      <a:lvl1pPr marL="159731" indent="-159731" algn="l" rtl="0" eaLnBrk="0" fontAlgn="base" hangingPunct="0">
        <a:spcBef>
          <a:spcPct val="20000"/>
        </a:spcBef>
        <a:spcAft>
          <a:spcPct val="0"/>
        </a:spcAft>
        <a:buClr>
          <a:srgbClr val="166C6A"/>
        </a:buClr>
        <a:buFont typeface="Arial" panose="020B0604020202020204" pitchFamily="34" charset="0"/>
        <a:buChar char="•"/>
        <a:defRPr>
          <a:solidFill>
            <a:schemeClr val="tx1"/>
          </a:solidFill>
          <a:latin typeface="+mn-lt"/>
          <a:ea typeface="ヒラギノ角ゴ Pro W3" charset="0"/>
          <a:cs typeface="Geneva" charset="0"/>
        </a:defRPr>
      </a:lvl1pPr>
      <a:lvl2pPr marL="470401" indent="-150939" algn="l" rtl="0" eaLnBrk="0" fontAlgn="base" hangingPunct="0">
        <a:spcBef>
          <a:spcPct val="20000"/>
        </a:spcBef>
        <a:spcAft>
          <a:spcPct val="0"/>
        </a:spcAft>
        <a:buClr>
          <a:schemeClr val="tx2"/>
        </a:buClr>
        <a:buSzPct val="90000"/>
        <a:buFont typeface="Wingdings" panose="05000000000000000000" pitchFamily="2" charset="2"/>
        <a:buChar char="§"/>
        <a:defRPr sz="1477">
          <a:solidFill>
            <a:schemeClr val="tx1"/>
          </a:solidFill>
          <a:latin typeface="+mn-lt"/>
          <a:ea typeface="Geneva" charset="0"/>
          <a:cs typeface="Geneva" charset="0"/>
        </a:defRPr>
      </a:lvl2pPr>
      <a:lvl3pPr marL="789863" indent="-159731" algn="l" rtl="0" eaLnBrk="0" fontAlgn="base" hangingPunct="0">
        <a:spcBef>
          <a:spcPct val="20000"/>
        </a:spcBef>
        <a:spcAft>
          <a:spcPct val="0"/>
        </a:spcAft>
        <a:buClr>
          <a:schemeClr val="accent1"/>
        </a:buClr>
        <a:buChar char="•"/>
        <a:defRPr sz="1292">
          <a:solidFill>
            <a:schemeClr val="tx1"/>
          </a:solidFill>
          <a:latin typeface="+mn-lt"/>
          <a:ea typeface="Geneva" charset="0"/>
          <a:cs typeface="Geneva" charset="0"/>
        </a:defRPr>
      </a:lvl3pPr>
      <a:lvl4pPr marL="1213369" indent="-263776" algn="l" rtl="0" eaLnBrk="0" fontAlgn="base" hangingPunct="0">
        <a:spcBef>
          <a:spcPct val="20000"/>
        </a:spcBef>
        <a:spcAft>
          <a:spcPct val="0"/>
        </a:spcAft>
        <a:buClr>
          <a:schemeClr val="tx2"/>
        </a:buClr>
        <a:buSzPct val="90000"/>
        <a:buFont typeface="Wingdings" panose="05000000000000000000" pitchFamily="2" charset="2"/>
        <a:buChar char="§"/>
        <a:defRPr sz="1108">
          <a:solidFill>
            <a:schemeClr val="tx1"/>
          </a:solidFill>
          <a:latin typeface="+mn-lt"/>
          <a:ea typeface="Geneva" charset="0"/>
          <a:cs typeface="Geneva" charset="0"/>
        </a:defRPr>
      </a:lvl4pPr>
      <a:lvl5pPr marL="1421459" indent="-150939" algn="l" rtl="0" eaLnBrk="0" fontAlgn="base" hangingPunct="0">
        <a:spcBef>
          <a:spcPct val="20000"/>
        </a:spcBef>
        <a:spcAft>
          <a:spcPct val="0"/>
        </a:spcAft>
        <a:buClr>
          <a:schemeClr val="bg1"/>
        </a:buClr>
        <a:buChar char="»"/>
        <a:defRPr sz="1477">
          <a:solidFill>
            <a:schemeClr val="bg1"/>
          </a:solidFill>
          <a:latin typeface="+mn-lt"/>
          <a:ea typeface="Geneva" charset="0"/>
          <a:cs typeface="Geneva" charset="0"/>
        </a:defRPr>
      </a:lvl5pPr>
      <a:lvl6pPr marL="1843500" indent="-150939" algn="l" rtl="0" fontAlgn="base">
        <a:spcBef>
          <a:spcPct val="20000"/>
        </a:spcBef>
        <a:spcAft>
          <a:spcPct val="0"/>
        </a:spcAft>
        <a:buClr>
          <a:schemeClr val="bg1"/>
        </a:buClr>
        <a:buChar char="»"/>
        <a:defRPr sz="1477">
          <a:solidFill>
            <a:schemeClr val="bg1"/>
          </a:solidFill>
          <a:latin typeface="+mn-lt"/>
          <a:ea typeface="+mn-ea"/>
        </a:defRPr>
      </a:lvl6pPr>
      <a:lvl7pPr marL="2265541" indent="-150939" algn="l" rtl="0" fontAlgn="base">
        <a:spcBef>
          <a:spcPct val="20000"/>
        </a:spcBef>
        <a:spcAft>
          <a:spcPct val="0"/>
        </a:spcAft>
        <a:buClr>
          <a:schemeClr val="bg1"/>
        </a:buClr>
        <a:buChar char="»"/>
        <a:defRPr sz="1477">
          <a:solidFill>
            <a:schemeClr val="bg1"/>
          </a:solidFill>
          <a:latin typeface="+mn-lt"/>
          <a:ea typeface="+mn-ea"/>
        </a:defRPr>
      </a:lvl7pPr>
      <a:lvl8pPr marL="2687583" indent="-150939" algn="l" rtl="0" fontAlgn="base">
        <a:spcBef>
          <a:spcPct val="20000"/>
        </a:spcBef>
        <a:spcAft>
          <a:spcPct val="0"/>
        </a:spcAft>
        <a:buClr>
          <a:schemeClr val="bg1"/>
        </a:buClr>
        <a:buChar char="»"/>
        <a:defRPr sz="1477">
          <a:solidFill>
            <a:schemeClr val="bg1"/>
          </a:solidFill>
          <a:latin typeface="+mn-lt"/>
          <a:ea typeface="+mn-ea"/>
        </a:defRPr>
      </a:lvl8pPr>
      <a:lvl9pPr marL="3109624" indent="-150939" algn="l" rtl="0" fontAlgn="base">
        <a:spcBef>
          <a:spcPct val="20000"/>
        </a:spcBef>
        <a:spcAft>
          <a:spcPct val="0"/>
        </a:spcAft>
        <a:buClr>
          <a:schemeClr val="bg1"/>
        </a:buClr>
        <a:buChar char="»"/>
        <a:defRPr sz="1477">
          <a:solidFill>
            <a:schemeClr val="bg1"/>
          </a:solidFill>
          <a:latin typeface="+mn-lt"/>
          <a:ea typeface="+mn-ea"/>
        </a:defRPr>
      </a:lvl9pPr>
    </p:bodyStyle>
    <p:otherStyle>
      <a:defPPr>
        <a:defRPr lang="en-US"/>
      </a:defPPr>
      <a:lvl1pPr marL="0" algn="l" defTabSz="422041" rtl="0" eaLnBrk="1" latinLnBrk="0" hangingPunct="1">
        <a:defRPr sz="1662" kern="1200">
          <a:solidFill>
            <a:schemeClr val="tx1"/>
          </a:solidFill>
          <a:latin typeface="+mn-lt"/>
          <a:ea typeface="+mn-ea"/>
          <a:cs typeface="+mn-cs"/>
        </a:defRPr>
      </a:lvl1pPr>
      <a:lvl2pPr marL="422041" algn="l" defTabSz="422041" rtl="0" eaLnBrk="1" latinLnBrk="0" hangingPunct="1">
        <a:defRPr sz="1662" kern="1200">
          <a:solidFill>
            <a:schemeClr val="tx1"/>
          </a:solidFill>
          <a:latin typeface="+mn-lt"/>
          <a:ea typeface="+mn-ea"/>
          <a:cs typeface="+mn-cs"/>
        </a:defRPr>
      </a:lvl2pPr>
      <a:lvl3pPr marL="844083" algn="l" defTabSz="422041" rtl="0" eaLnBrk="1" latinLnBrk="0" hangingPunct="1">
        <a:defRPr sz="1662" kern="1200">
          <a:solidFill>
            <a:schemeClr val="tx1"/>
          </a:solidFill>
          <a:latin typeface="+mn-lt"/>
          <a:ea typeface="+mn-ea"/>
          <a:cs typeface="+mn-cs"/>
        </a:defRPr>
      </a:lvl3pPr>
      <a:lvl4pPr marL="1266124" algn="l" defTabSz="422041" rtl="0" eaLnBrk="1" latinLnBrk="0" hangingPunct="1">
        <a:defRPr sz="1662" kern="1200">
          <a:solidFill>
            <a:schemeClr val="tx1"/>
          </a:solidFill>
          <a:latin typeface="+mn-lt"/>
          <a:ea typeface="+mn-ea"/>
          <a:cs typeface="+mn-cs"/>
        </a:defRPr>
      </a:lvl4pPr>
      <a:lvl5pPr marL="1688165" algn="l" defTabSz="422041" rtl="0" eaLnBrk="1" latinLnBrk="0" hangingPunct="1">
        <a:defRPr sz="1662" kern="1200">
          <a:solidFill>
            <a:schemeClr val="tx1"/>
          </a:solidFill>
          <a:latin typeface="+mn-lt"/>
          <a:ea typeface="+mn-ea"/>
          <a:cs typeface="+mn-cs"/>
        </a:defRPr>
      </a:lvl5pPr>
      <a:lvl6pPr marL="2110207" algn="l" defTabSz="422041" rtl="0" eaLnBrk="1" latinLnBrk="0" hangingPunct="1">
        <a:defRPr sz="1662" kern="1200">
          <a:solidFill>
            <a:schemeClr val="tx1"/>
          </a:solidFill>
          <a:latin typeface="+mn-lt"/>
          <a:ea typeface="+mn-ea"/>
          <a:cs typeface="+mn-cs"/>
        </a:defRPr>
      </a:lvl6pPr>
      <a:lvl7pPr marL="2532248" algn="l" defTabSz="422041" rtl="0" eaLnBrk="1" latinLnBrk="0" hangingPunct="1">
        <a:defRPr sz="1662" kern="1200">
          <a:solidFill>
            <a:schemeClr val="tx1"/>
          </a:solidFill>
          <a:latin typeface="+mn-lt"/>
          <a:ea typeface="+mn-ea"/>
          <a:cs typeface="+mn-cs"/>
        </a:defRPr>
      </a:lvl7pPr>
      <a:lvl8pPr marL="2954289" algn="l" defTabSz="422041" rtl="0" eaLnBrk="1" latinLnBrk="0" hangingPunct="1">
        <a:defRPr sz="1662" kern="1200">
          <a:solidFill>
            <a:schemeClr val="tx1"/>
          </a:solidFill>
          <a:latin typeface="+mn-lt"/>
          <a:ea typeface="+mn-ea"/>
          <a:cs typeface="+mn-cs"/>
        </a:defRPr>
      </a:lvl8pPr>
      <a:lvl9pPr marL="3376331" algn="l" defTabSz="422041" rtl="0" eaLnBrk="1" latinLnBrk="0" hangingPunct="1">
        <a:defRPr sz="1662"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253512" y="260350"/>
            <a:ext cx="7559919" cy="865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normAutofit/>
          </a:bodyPr>
          <a:lstStyle/>
          <a:p>
            <a:pPr lvl="0"/>
            <a:r>
              <a:rPr lang="en-US" dirty="0"/>
              <a:t>Click to edit Master title style</a:t>
            </a:r>
          </a:p>
        </p:txBody>
      </p:sp>
      <p:sp>
        <p:nvSpPr>
          <p:cNvPr id="4099" name="Rectangle 3"/>
          <p:cNvSpPr>
            <a:spLocks noGrp="1" noChangeArrowheads="1"/>
          </p:cNvSpPr>
          <p:nvPr>
            <p:ph type="body" idx="1"/>
          </p:nvPr>
        </p:nvSpPr>
        <p:spPr bwMode="auto">
          <a:xfrm>
            <a:off x="250582" y="1196975"/>
            <a:ext cx="8642838" cy="51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endParaRPr lang="en-US" dirty="0"/>
          </a:p>
          <a:p>
            <a:pPr lvl="3"/>
            <a:r>
              <a:rPr lang="de-CH" dirty="0" smtClean="0"/>
              <a:t>Fourth level</a:t>
            </a:r>
            <a:endParaRPr lang="en-US" dirty="0" smtClean="0"/>
          </a:p>
        </p:txBody>
      </p:sp>
      <p:pic>
        <p:nvPicPr>
          <p:cNvPr id="1028" name="Picture 3"/>
          <p:cNvPicPr>
            <a:picLocks noChangeAspect="1"/>
          </p:cNvPicPr>
          <p:nvPr userDrawn="1"/>
        </p:nvPicPr>
        <p:blipFill>
          <a:blip r:embed="rId15" cstate="screen">
            <a:extLst>
              <a:ext uri="{28A0092B-C50C-407E-A947-70E740481C1C}">
                <a14:useLocalDpi xmlns:a14="http://schemas.microsoft.com/office/drawing/2010/main" xmlns=""/>
              </a:ext>
            </a:extLst>
          </a:blip>
          <a:srcRect/>
          <a:stretch>
            <a:fillRect/>
          </a:stretch>
        </p:blipFill>
        <p:spPr bwMode="auto">
          <a:xfrm>
            <a:off x="7977554" y="260350"/>
            <a:ext cx="914400" cy="59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9" name="Rectangle 5"/>
          <p:cNvSpPr>
            <a:spLocks noChangeArrowheads="1"/>
          </p:cNvSpPr>
          <p:nvPr userDrawn="1"/>
        </p:nvSpPr>
        <p:spPr bwMode="auto">
          <a:xfrm>
            <a:off x="6679223" y="6499225"/>
            <a:ext cx="2357804" cy="2343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900">
                <a:solidFill>
                  <a:schemeClr val="bg1"/>
                </a:solidFill>
                <a:latin typeface="Arial" panose="020B0604020202020204" pitchFamily="34" charset="0"/>
                <a:cs typeface="Arial" panose="020B0604020202020204" pitchFamily="34" charset="0"/>
              </a:defRPr>
            </a:lvl1pPr>
            <a:lvl2pPr marL="742950" indent="-285750" eaLnBrk="0" hangingPunct="0">
              <a:defRPr sz="900">
                <a:solidFill>
                  <a:schemeClr val="bg1"/>
                </a:solidFill>
                <a:latin typeface="Arial" panose="020B0604020202020204" pitchFamily="34" charset="0"/>
                <a:cs typeface="Arial" panose="020B0604020202020204" pitchFamily="34" charset="0"/>
              </a:defRPr>
            </a:lvl2pPr>
            <a:lvl3pPr marL="1143000" indent="-228600" eaLnBrk="0" hangingPunct="0">
              <a:defRPr sz="900">
                <a:solidFill>
                  <a:schemeClr val="bg1"/>
                </a:solidFill>
                <a:latin typeface="Arial" panose="020B0604020202020204" pitchFamily="34" charset="0"/>
                <a:cs typeface="Arial" panose="020B0604020202020204" pitchFamily="34" charset="0"/>
              </a:defRPr>
            </a:lvl3pPr>
            <a:lvl4pPr marL="1600200" indent="-228600" eaLnBrk="0" hangingPunct="0">
              <a:defRPr sz="900">
                <a:solidFill>
                  <a:schemeClr val="bg1"/>
                </a:solidFill>
                <a:latin typeface="Arial" panose="020B0604020202020204" pitchFamily="34" charset="0"/>
                <a:cs typeface="Arial" panose="020B0604020202020204" pitchFamily="34" charset="0"/>
              </a:defRPr>
            </a:lvl4pPr>
            <a:lvl5pPr marL="2057400" indent="-228600" eaLnBrk="0" hangingPunct="0">
              <a:defRPr sz="9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9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9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9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900">
                <a:solidFill>
                  <a:schemeClr val="bg1"/>
                </a:solidFill>
                <a:latin typeface="Arial" panose="020B0604020202020204" pitchFamily="34" charset="0"/>
                <a:cs typeface="Arial" panose="020B0604020202020204" pitchFamily="34" charset="0"/>
              </a:defRPr>
            </a:lvl9pPr>
          </a:lstStyle>
          <a:p>
            <a:pPr algn="r" eaLnBrk="1" hangingPunct="1">
              <a:defRPr/>
            </a:pPr>
            <a:r>
              <a:rPr lang="en-US" altLang="en-US" sz="923" dirty="0" smtClean="0">
                <a:solidFill>
                  <a:srgbClr val="000000"/>
                </a:solidFill>
                <a:ea typeface="+mn-ea"/>
              </a:rPr>
              <a:t>© 2014 sbv IMPROVER</a:t>
            </a:r>
          </a:p>
        </p:txBody>
      </p:sp>
      <p:sp>
        <p:nvSpPr>
          <p:cNvPr id="4111" name="Text Box 15"/>
          <p:cNvSpPr txBox="1">
            <a:spLocks noChangeArrowheads="1"/>
          </p:cNvSpPr>
          <p:nvPr userDrawn="1"/>
        </p:nvSpPr>
        <p:spPr bwMode="auto">
          <a:xfrm>
            <a:off x="152400" y="6497638"/>
            <a:ext cx="386862" cy="2343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900">
                <a:solidFill>
                  <a:schemeClr val="bg1"/>
                </a:solidFill>
                <a:latin typeface="Arial" panose="020B0604020202020204" pitchFamily="34" charset="0"/>
                <a:cs typeface="Arial" panose="020B0604020202020204" pitchFamily="34" charset="0"/>
              </a:defRPr>
            </a:lvl1pPr>
            <a:lvl2pPr marL="742950" indent="-285750">
              <a:defRPr sz="900">
                <a:solidFill>
                  <a:schemeClr val="bg1"/>
                </a:solidFill>
                <a:latin typeface="Arial" panose="020B0604020202020204" pitchFamily="34" charset="0"/>
                <a:cs typeface="Arial" panose="020B0604020202020204" pitchFamily="34" charset="0"/>
              </a:defRPr>
            </a:lvl2pPr>
            <a:lvl3pPr marL="1143000" indent="-228600">
              <a:defRPr sz="900">
                <a:solidFill>
                  <a:schemeClr val="bg1"/>
                </a:solidFill>
                <a:latin typeface="Arial" panose="020B0604020202020204" pitchFamily="34" charset="0"/>
                <a:cs typeface="Arial" panose="020B0604020202020204" pitchFamily="34" charset="0"/>
              </a:defRPr>
            </a:lvl3pPr>
            <a:lvl4pPr marL="1600200" indent="-228600">
              <a:defRPr sz="900">
                <a:solidFill>
                  <a:schemeClr val="bg1"/>
                </a:solidFill>
                <a:latin typeface="Arial" panose="020B0604020202020204" pitchFamily="34" charset="0"/>
                <a:cs typeface="Arial" panose="020B0604020202020204" pitchFamily="34" charset="0"/>
              </a:defRPr>
            </a:lvl4pPr>
            <a:lvl5pPr marL="2057400" indent="-228600">
              <a:defRPr sz="9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9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9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9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900">
                <a:solidFill>
                  <a:schemeClr val="bg1"/>
                </a:solidFill>
                <a:latin typeface="Arial" panose="020B0604020202020204" pitchFamily="34" charset="0"/>
                <a:cs typeface="Arial" panose="020B0604020202020204" pitchFamily="34" charset="0"/>
              </a:defRPr>
            </a:lvl9pPr>
          </a:lstStyle>
          <a:p>
            <a:pPr>
              <a:defRPr/>
            </a:pPr>
            <a:fld id="{22E50725-7C69-4066-94D1-FD1436BEB0CF}" type="slidenum">
              <a:rPr lang="en-GB" altLang="en-US" sz="923" smtClean="0">
                <a:solidFill>
                  <a:srgbClr val="000000"/>
                </a:solidFill>
                <a:ea typeface="ヒラギノ角ゴ Pro W3"/>
                <a:cs typeface="ヒラギノ角ゴ Pro W3"/>
              </a:rPr>
              <a:pPr>
                <a:defRPr/>
              </a:pPr>
              <a:t>‹#›</a:t>
            </a:fld>
            <a:endParaRPr lang="en-GB" altLang="en-US" sz="923" smtClean="0">
              <a:solidFill>
                <a:srgbClr val="000000"/>
              </a:solidFill>
              <a:ea typeface="ヒラギノ角ゴ Pro W3"/>
              <a:cs typeface="ヒラギノ角ゴ Pro W3"/>
            </a:endParaRPr>
          </a:p>
        </p:txBody>
      </p:sp>
    </p:spTree>
    <p:extLst>
      <p:ext uri="{BB962C8B-B14F-4D97-AF65-F5344CB8AC3E}">
        <p14:creationId xmlns:p14="http://schemas.microsoft.com/office/powerpoint/2010/main" xmlns="" val="1996844843"/>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Lst>
  <p:timing>
    <p:tnLst>
      <p:par>
        <p:cTn id="1" dur="indefinite" restart="never" nodeType="tmRoot"/>
      </p:par>
    </p:tnLst>
  </p:timing>
  <p:hf sldNum="0" hdr="0" dt="0"/>
  <p:txStyles>
    <p:titleStyle>
      <a:lvl1pPr algn="l" rtl="0" eaLnBrk="0" fontAlgn="base" hangingPunct="0">
        <a:lnSpc>
          <a:spcPct val="90000"/>
        </a:lnSpc>
        <a:spcBef>
          <a:spcPct val="0"/>
        </a:spcBef>
        <a:spcAft>
          <a:spcPct val="0"/>
        </a:spcAft>
        <a:defRPr sz="2031">
          <a:solidFill>
            <a:schemeClr val="accent1"/>
          </a:solidFill>
          <a:latin typeface="+mj-lt"/>
          <a:ea typeface="ヒラギノ角ゴ Pro W3" charset="0"/>
          <a:cs typeface="Geneva" charset="0"/>
        </a:defRPr>
      </a:lvl1pPr>
      <a:lvl2pPr algn="l" rtl="0" eaLnBrk="0" fontAlgn="base" hangingPunct="0">
        <a:lnSpc>
          <a:spcPct val="90000"/>
        </a:lnSpc>
        <a:spcBef>
          <a:spcPct val="0"/>
        </a:spcBef>
        <a:spcAft>
          <a:spcPct val="0"/>
        </a:spcAft>
        <a:defRPr sz="2031">
          <a:solidFill>
            <a:schemeClr val="accent1"/>
          </a:solidFill>
          <a:latin typeface="Arial" charset="0"/>
          <a:ea typeface="ヒラギノ角ゴ Pro W3" charset="0"/>
          <a:cs typeface="Geneva" charset="0"/>
        </a:defRPr>
      </a:lvl2pPr>
      <a:lvl3pPr algn="l" rtl="0" eaLnBrk="0" fontAlgn="base" hangingPunct="0">
        <a:lnSpc>
          <a:spcPct val="90000"/>
        </a:lnSpc>
        <a:spcBef>
          <a:spcPct val="0"/>
        </a:spcBef>
        <a:spcAft>
          <a:spcPct val="0"/>
        </a:spcAft>
        <a:defRPr sz="2031">
          <a:solidFill>
            <a:schemeClr val="accent1"/>
          </a:solidFill>
          <a:latin typeface="Arial" charset="0"/>
          <a:ea typeface="ヒラギノ角ゴ Pro W3" charset="0"/>
          <a:cs typeface="Geneva" charset="0"/>
        </a:defRPr>
      </a:lvl3pPr>
      <a:lvl4pPr algn="l" rtl="0" eaLnBrk="0" fontAlgn="base" hangingPunct="0">
        <a:lnSpc>
          <a:spcPct val="90000"/>
        </a:lnSpc>
        <a:spcBef>
          <a:spcPct val="0"/>
        </a:spcBef>
        <a:spcAft>
          <a:spcPct val="0"/>
        </a:spcAft>
        <a:defRPr sz="2031">
          <a:solidFill>
            <a:schemeClr val="accent1"/>
          </a:solidFill>
          <a:latin typeface="Arial" charset="0"/>
          <a:ea typeface="ヒラギノ角ゴ Pro W3" charset="0"/>
          <a:cs typeface="Geneva" charset="0"/>
        </a:defRPr>
      </a:lvl4pPr>
      <a:lvl5pPr algn="l" rtl="0" eaLnBrk="0" fontAlgn="base" hangingPunct="0">
        <a:lnSpc>
          <a:spcPct val="90000"/>
        </a:lnSpc>
        <a:spcBef>
          <a:spcPct val="0"/>
        </a:spcBef>
        <a:spcAft>
          <a:spcPct val="0"/>
        </a:spcAft>
        <a:defRPr sz="2031">
          <a:solidFill>
            <a:schemeClr val="accent1"/>
          </a:solidFill>
          <a:latin typeface="Arial" charset="0"/>
          <a:ea typeface="ヒラギノ角ゴ Pro W3" charset="0"/>
          <a:cs typeface="Geneva" charset="0"/>
        </a:defRPr>
      </a:lvl5pPr>
      <a:lvl6pPr marL="422041" algn="l" rtl="0" fontAlgn="base">
        <a:lnSpc>
          <a:spcPct val="90000"/>
        </a:lnSpc>
        <a:spcBef>
          <a:spcPct val="0"/>
        </a:spcBef>
        <a:spcAft>
          <a:spcPct val="0"/>
        </a:spcAft>
        <a:defRPr sz="2031">
          <a:solidFill>
            <a:srgbClr val="004A96"/>
          </a:solidFill>
          <a:latin typeface="Arial" charset="0"/>
          <a:ea typeface="Geneva" charset="0"/>
        </a:defRPr>
      </a:lvl6pPr>
      <a:lvl7pPr marL="844083" algn="l" rtl="0" fontAlgn="base">
        <a:lnSpc>
          <a:spcPct val="90000"/>
        </a:lnSpc>
        <a:spcBef>
          <a:spcPct val="0"/>
        </a:spcBef>
        <a:spcAft>
          <a:spcPct val="0"/>
        </a:spcAft>
        <a:defRPr sz="2031">
          <a:solidFill>
            <a:srgbClr val="004A96"/>
          </a:solidFill>
          <a:latin typeface="Arial" charset="0"/>
          <a:ea typeface="Geneva" charset="0"/>
        </a:defRPr>
      </a:lvl7pPr>
      <a:lvl8pPr marL="1266124" algn="l" rtl="0" fontAlgn="base">
        <a:lnSpc>
          <a:spcPct val="90000"/>
        </a:lnSpc>
        <a:spcBef>
          <a:spcPct val="0"/>
        </a:spcBef>
        <a:spcAft>
          <a:spcPct val="0"/>
        </a:spcAft>
        <a:defRPr sz="2031">
          <a:solidFill>
            <a:srgbClr val="004A96"/>
          </a:solidFill>
          <a:latin typeface="Arial" charset="0"/>
          <a:ea typeface="Geneva" charset="0"/>
        </a:defRPr>
      </a:lvl8pPr>
      <a:lvl9pPr marL="1688165" algn="l" rtl="0" fontAlgn="base">
        <a:lnSpc>
          <a:spcPct val="90000"/>
        </a:lnSpc>
        <a:spcBef>
          <a:spcPct val="0"/>
        </a:spcBef>
        <a:spcAft>
          <a:spcPct val="0"/>
        </a:spcAft>
        <a:defRPr sz="2031">
          <a:solidFill>
            <a:srgbClr val="004A96"/>
          </a:solidFill>
          <a:latin typeface="Arial" charset="0"/>
          <a:ea typeface="Geneva" charset="0"/>
        </a:defRPr>
      </a:lvl9pPr>
    </p:titleStyle>
    <p:bodyStyle>
      <a:lvl1pPr marL="159731" indent="-159731" algn="l" rtl="0" eaLnBrk="0" fontAlgn="base" hangingPunct="0">
        <a:spcBef>
          <a:spcPct val="20000"/>
        </a:spcBef>
        <a:spcAft>
          <a:spcPct val="0"/>
        </a:spcAft>
        <a:buClr>
          <a:srgbClr val="166C6A"/>
        </a:buClr>
        <a:buFont typeface="Arial" panose="020B0604020202020204" pitchFamily="34" charset="0"/>
        <a:buChar char="•"/>
        <a:defRPr>
          <a:solidFill>
            <a:schemeClr val="tx1"/>
          </a:solidFill>
          <a:latin typeface="+mn-lt"/>
          <a:ea typeface="ヒラギノ角ゴ Pro W3" charset="0"/>
          <a:cs typeface="Geneva" charset="0"/>
        </a:defRPr>
      </a:lvl1pPr>
      <a:lvl2pPr marL="470401" indent="-150939" algn="l" rtl="0" eaLnBrk="0" fontAlgn="base" hangingPunct="0">
        <a:spcBef>
          <a:spcPct val="20000"/>
        </a:spcBef>
        <a:spcAft>
          <a:spcPct val="0"/>
        </a:spcAft>
        <a:buClr>
          <a:schemeClr val="tx2"/>
        </a:buClr>
        <a:buSzPct val="90000"/>
        <a:buFont typeface="Wingdings" panose="05000000000000000000" pitchFamily="2" charset="2"/>
        <a:buChar char="§"/>
        <a:defRPr sz="1477">
          <a:solidFill>
            <a:schemeClr val="tx1"/>
          </a:solidFill>
          <a:latin typeface="+mn-lt"/>
          <a:ea typeface="Geneva" charset="0"/>
          <a:cs typeface="Geneva" charset="0"/>
        </a:defRPr>
      </a:lvl2pPr>
      <a:lvl3pPr marL="789863" indent="-159731" algn="l" rtl="0" eaLnBrk="0" fontAlgn="base" hangingPunct="0">
        <a:spcBef>
          <a:spcPct val="20000"/>
        </a:spcBef>
        <a:spcAft>
          <a:spcPct val="0"/>
        </a:spcAft>
        <a:buClr>
          <a:schemeClr val="accent1"/>
        </a:buClr>
        <a:buChar char="•"/>
        <a:defRPr sz="1292">
          <a:solidFill>
            <a:schemeClr val="tx1"/>
          </a:solidFill>
          <a:latin typeface="+mn-lt"/>
          <a:ea typeface="Geneva" charset="0"/>
          <a:cs typeface="Geneva" charset="0"/>
        </a:defRPr>
      </a:lvl3pPr>
      <a:lvl4pPr marL="1213369" indent="-263776" algn="l" rtl="0" eaLnBrk="0" fontAlgn="base" hangingPunct="0">
        <a:spcBef>
          <a:spcPct val="20000"/>
        </a:spcBef>
        <a:spcAft>
          <a:spcPct val="0"/>
        </a:spcAft>
        <a:buClr>
          <a:schemeClr val="tx2"/>
        </a:buClr>
        <a:buSzPct val="90000"/>
        <a:buFont typeface="Wingdings" panose="05000000000000000000" pitchFamily="2" charset="2"/>
        <a:buChar char="§"/>
        <a:defRPr sz="1108">
          <a:solidFill>
            <a:schemeClr val="tx1"/>
          </a:solidFill>
          <a:latin typeface="+mn-lt"/>
          <a:ea typeface="Geneva" charset="0"/>
          <a:cs typeface="Geneva" charset="0"/>
        </a:defRPr>
      </a:lvl4pPr>
      <a:lvl5pPr marL="1421459" indent="-150939" algn="l" rtl="0" eaLnBrk="0" fontAlgn="base" hangingPunct="0">
        <a:spcBef>
          <a:spcPct val="20000"/>
        </a:spcBef>
        <a:spcAft>
          <a:spcPct val="0"/>
        </a:spcAft>
        <a:buClr>
          <a:schemeClr val="bg1"/>
        </a:buClr>
        <a:buChar char="»"/>
        <a:defRPr sz="1477">
          <a:solidFill>
            <a:schemeClr val="bg1"/>
          </a:solidFill>
          <a:latin typeface="+mn-lt"/>
          <a:ea typeface="Geneva" charset="0"/>
          <a:cs typeface="Geneva" charset="0"/>
        </a:defRPr>
      </a:lvl5pPr>
      <a:lvl6pPr marL="1843500" indent="-150939" algn="l" rtl="0" fontAlgn="base">
        <a:spcBef>
          <a:spcPct val="20000"/>
        </a:spcBef>
        <a:spcAft>
          <a:spcPct val="0"/>
        </a:spcAft>
        <a:buClr>
          <a:schemeClr val="bg1"/>
        </a:buClr>
        <a:buChar char="»"/>
        <a:defRPr sz="1477">
          <a:solidFill>
            <a:schemeClr val="bg1"/>
          </a:solidFill>
          <a:latin typeface="+mn-lt"/>
          <a:ea typeface="+mn-ea"/>
        </a:defRPr>
      </a:lvl6pPr>
      <a:lvl7pPr marL="2265541" indent="-150939" algn="l" rtl="0" fontAlgn="base">
        <a:spcBef>
          <a:spcPct val="20000"/>
        </a:spcBef>
        <a:spcAft>
          <a:spcPct val="0"/>
        </a:spcAft>
        <a:buClr>
          <a:schemeClr val="bg1"/>
        </a:buClr>
        <a:buChar char="»"/>
        <a:defRPr sz="1477">
          <a:solidFill>
            <a:schemeClr val="bg1"/>
          </a:solidFill>
          <a:latin typeface="+mn-lt"/>
          <a:ea typeface="+mn-ea"/>
        </a:defRPr>
      </a:lvl7pPr>
      <a:lvl8pPr marL="2687583" indent="-150939" algn="l" rtl="0" fontAlgn="base">
        <a:spcBef>
          <a:spcPct val="20000"/>
        </a:spcBef>
        <a:spcAft>
          <a:spcPct val="0"/>
        </a:spcAft>
        <a:buClr>
          <a:schemeClr val="bg1"/>
        </a:buClr>
        <a:buChar char="»"/>
        <a:defRPr sz="1477">
          <a:solidFill>
            <a:schemeClr val="bg1"/>
          </a:solidFill>
          <a:latin typeface="+mn-lt"/>
          <a:ea typeface="+mn-ea"/>
        </a:defRPr>
      </a:lvl8pPr>
      <a:lvl9pPr marL="3109624" indent="-150939" algn="l" rtl="0" fontAlgn="base">
        <a:spcBef>
          <a:spcPct val="20000"/>
        </a:spcBef>
        <a:spcAft>
          <a:spcPct val="0"/>
        </a:spcAft>
        <a:buClr>
          <a:schemeClr val="bg1"/>
        </a:buClr>
        <a:buChar char="»"/>
        <a:defRPr sz="1477">
          <a:solidFill>
            <a:schemeClr val="bg1"/>
          </a:solidFill>
          <a:latin typeface="+mn-lt"/>
          <a:ea typeface="+mn-ea"/>
        </a:defRPr>
      </a:lvl9pPr>
    </p:bodyStyle>
    <p:otherStyle>
      <a:defPPr>
        <a:defRPr lang="en-US"/>
      </a:defPPr>
      <a:lvl1pPr marL="0" algn="l" defTabSz="422041" rtl="0" eaLnBrk="1" latinLnBrk="0" hangingPunct="1">
        <a:defRPr sz="1662" kern="1200">
          <a:solidFill>
            <a:schemeClr val="tx1"/>
          </a:solidFill>
          <a:latin typeface="+mn-lt"/>
          <a:ea typeface="+mn-ea"/>
          <a:cs typeface="+mn-cs"/>
        </a:defRPr>
      </a:lvl1pPr>
      <a:lvl2pPr marL="422041" algn="l" defTabSz="422041" rtl="0" eaLnBrk="1" latinLnBrk="0" hangingPunct="1">
        <a:defRPr sz="1662" kern="1200">
          <a:solidFill>
            <a:schemeClr val="tx1"/>
          </a:solidFill>
          <a:latin typeface="+mn-lt"/>
          <a:ea typeface="+mn-ea"/>
          <a:cs typeface="+mn-cs"/>
        </a:defRPr>
      </a:lvl2pPr>
      <a:lvl3pPr marL="844083" algn="l" defTabSz="422041" rtl="0" eaLnBrk="1" latinLnBrk="0" hangingPunct="1">
        <a:defRPr sz="1662" kern="1200">
          <a:solidFill>
            <a:schemeClr val="tx1"/>
          </a:solidFill>
          <a:latin typeface="+mn-lt"/>
          <a:ea typeface="+mn-ea"/>
          <a:cs typeface="+mn-cs"/>
        </a:defRPr>
      </a:lvl3pPr>
      <a:lvl4pPr marL="1266124" algn="l" defTabSz="422041" rtl="0" eaLnBrk="1" latinLnBrk="0" hangingPunct="1">
        <a:defRPr sz="1662" kern="1200">
          <a:solidFill>
            <a:schemeClr val="tx1"/>
          </a:solidFill>
          <a:latin typeface="+mn-lt"/>
          <a:ea typeface="+mn-ea"/>
          <a:cs typeface="+mn-cs"/>
        </a:defRPr>
      </a:lvl4pPr>
      <a:lvl5pPr marL="1688165" algn="l" defTabSz="422041" rtl="0" eaLnBrk="1" latinLnBrk="0" hangingPunct="1">
        <a:defRPr sz="1662" kern="1200">
          <a:solidFill>
            <a:schemeClr val="tx1"/>
          </a:solidFill>
          <a:latin typeface="+mn-lt"/>
          <a:ea typeface="+mn-ea"/>
          <a:cs typeface="+mn-cs"/>
        </a:defRPr>
      </a:lvl5pPr>
      <a:lvl6pPr marL="2110207" algn="l" defTabSz="422041" rtl="0" eaLnBrk="1" latinLnBrk="0" hangingPunct="1">
        <a:defRPr sz="1662" kern="1200">
          <a:solidFill>
            <a:schemeClr val="tx1"/>
          </a:solidFill>
          <a:latin typeface="+mn-lt"/>
          <a:ea typeface="+mn-ea"/>
          <a:cs typeface="+mn-cs"/>
        </a:defRPr>
      </a:lvl6pPr>
      <a:lvl7pPr marL="2532248" algn="l" defTabSz="422041" rtl="0" eaLnBrk="1" latinLnBrk="0" hangingPunct="1">
        <a:defRPr sz="1662" kern="1200">
          <a:solidFill>
            <a:schemeClr val="tx1"/>
          </a:solidFill>
          <a:latin typeface="+mn-lt"/>
          <a:ea typeface="+mn-ea"/>
          <a:cs typeface="+mn-cs"/>
        </a:defRPr>
      </a:lvl7pPr>
      <a:lvl8pPr marL="2954289" algn="l" defTabSz="422041" rtl="0" eaLnBrk="1" latinLnBrk="0" hangingPunct="1">
        <a:defRPr sz="1662" kern="1200">
          <a:solidFill>
            <a:schemeClr val="tx1"/>
          </a:solidFill>
          <a:latin typeface="+mn-lt"/>
          <a:ea typeface="+mn-ea"/>
          <a:cs typeface="+mn-cs"/>
        </a:defRPr>
      </a:lvl8pPr>
      <a:lvl9pPr marL="3376331" algn="l" defTabSz="422041" rtl="0" eaLnBrk="1" latinLnBrk="0" hangingPunct="1">
        <a:defRPr sz="1662"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253512" y="260350"/>
            <a:ext cx="7559919" cy="865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normAutofit/>
          </a:bodyPr>
          <a:lstStyle/>
          <a:p>
            <a:pPr lvl="0"/>
            <a:r>
              <a:rPr lang="en-US" dirty="0"/>
              <a:t>Click to edit Master title style</a:t>
            </a:r>
          </a:p>
        </p:txBody>
      </p:sp>
      <p:sp>
        <p:nvSpPr>
          <p:cNvPr id="4099" name="Rectangle 3"/>
          <p:cNvSpPr>
            <a:spLocks noGrp="1" noChangeArrowheads="1"/>
          </p:cNvSpPr>
          <p:nvPr>
            <p:ph type="body" idx="1"/>
          </p:nvPr>
        </p:nvSpPr>
        <p:spPr bwMode="auto">
          <a:xfrm>
            <a:off x="250582" y="1196975"/>
            <a:ext cx="8642838" cy="5184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endParaRPr lang="en-US" dirty="0"/>
          </a:p>
          <a:p>
            <a:pPr lvl="3"/>
            <a:r>
              <a:rPr lang="de-CH" dirty="0" smtClean="0"/>
              <a:t>Fourth level</a:t>
            </a:r>
            <a:endParaRPr lang="en-US" dirty="0" smtClean="0"/>
          </a:p>
        </p:txBody>
      </p:sp>
      <p:pic>
        <p:nvPicPr>
          <p:cNvPr id="1028" name="Picture 3"/>
          <p:cNvPicPr>
            <a:picLocks noChangeAspect="1"/>
          </p:cNvPicPr>
          <p:nvPr userDrawn="1"/>
        </p:nvPicPr>
        <p:blipFill>
          <a:blip r:embed="rId14" cstate="screen">
            <a:extLst>
              <a:ext uri="{28A0092B-C50C-407E-A947-70E740481C1C}">
                <a14:useLocalDpi xmlns:a14="http://schemas.microsoft.com/office/drawing/2010/main" xmlns=""/>
              </a:ext>
            </a:extLst>
          </a:blip>
          <a:srcRect/>
          <a:stretch>
            <a:fillRect/>
          </a:stretch>
        </p:blipFill>
        <p:spPr bwMode="auto">
          <a:xfrm>
            <a:off x="7977554" y="260350"/>
            <a:ext cx="914400" cy="59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9" name="Rectangle 5"/>
          <p:cNvSpPr>
            <a:spLocks noChangeArrowheads="1"/>
          </p:cNvSpPr>
          <p:nvPr userDrawn="1"/>
        </p:nvSpPr>
        <p:spPr bwMode="auto">
          <a:xfrm>
            <a:off x="6679223" y="6499225"/>
            <a:ext cx="2357804" cy="2343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900">
                <a:solidFill>
                  <a:schemeClr val="bg1"/>
                </a:solidFill>
                <a:latin typeface="Arial" panose="020B0604020202020204" pitchFamily="34" charset="0"/>
                <a:cs typeface="Arial" panose="020B0604020202020204" pitchFamily="34" charset="0"/>
              </a:defRPr>
            </a:lvl1pPr>
            <a:lvl2pPr marL="742950" indent="-285750" eaLnBrk="0" hangingPunct="0">
              <a:defRPr sz="900">
                <a:solidFill>
                  <a:schemeClr val="bg1"/>
                </a:solidFill>
                <a:latin typeface="Arial" panose="020B0604020202020204" pitchFamily="34" charset="0"/>
                <a:cs typeface="Arial" panose="020B0604020202020204" pitchFamily="34" charset="0"/>
              </a:defRPr>
            </a:lvl2pPr>
            <a:lvl3pPr marL="1143000" indent="-228600" eaLnBrk="0" hangingPunct="0">
              <a:defRPr sz="900">
                <a:solidFill>
                  <a:schemeClr val="bg1"/>
                </a:solidFill>
                <a:latin typeface="Arial" panose="020B0604020202020204" pitchFamily="34" charset="0"/>
                <a:cs typeface="Arial" panose="020B0604020202020204" pitchFamily="34" charset="0"/>
              </a:defRPr>
            </a:lvl3pPr>
            <a:lvl4pPr marL="1600200" indent="-228600" eaLnBrk="0" hangingPunct="0">
              <a:defRPr sz="900">
                <a:solidFill>
                  <a:schemeClr val="bg1"/>
                </a:solidFill>
                <a:latin typeface="Arial" panose="020B0604020202020204" pitchFamily="34" charset="0"/>
                <a:cs typeface="Arial" panose="020B0604020202020204" pitchFamily="34" charset="0"/>
              </a:defRPr>
            </a:lvl4pPr>
            <a:lvl5pPr marL="2057400" indent="-228600" eaLnBrk="0" hangingPunct="0">
              <a:defRPr sz="9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9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9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9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900">
                <a:solidFill>
                  <a:schemeClr val="bg1"/>
                </a:solidFill>
                <a:latin typeface="Arial" panose="020B0604020202020204" pitchFamily="34" charset="0"/>
                <a:cs typeface="Arial" panose="020B0604020202020204" pitchFamily="34" charset="0"/>
              </a:defRPr>
            </a:lvl9pPr>
          </a:lstStyle>
          <a:p>
            <a:pPr algn="r" eaLnBrk="1" hangingPunct="1">
              <a:defRPr/>
            </a:pPr>
            <a:r>
              <a:rPr lang="en-US" altLang="en-US" sz="923" dirty="0" smtClean="0">
                <a:solidFill>
                  <a:srgbClr val="000000"/>
                </a:solidFill>
                <a:ea typeface="+mn-ea"/>
              </a:rPr>
              <a:t>© 2014 sbv IMPROVER</a:t>
            </a:r>
          </a:p>
        </p:txBody>
      </p:sp>
      <p:sp>
        <p:nvSpPr>
          <p:cNvPr id="4111" name="Text Box 15"/>
          <p:cNvSpPr txBox="1">
            <a:spLocks noChangeArrowheads="1"/>
          </p:cNvSpPr>
          <p:nvPr userDrawn="1"/>
        </p:nvSpPr>
        <p:spPr bwMode="auto">
          <a:xfrm>
            <a:off x="152400" y="6497638"/>
            <a:ext cx="386862" cy="2343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sz="900">
                <a:solidFill>
                  <a:schemeClr val="bg1"/>
                </a:solidFill>
                <a:latin typeface="Arial" panose="020B0604020202020204" pitchFamily="34" charset="0"/>
                <a:cs typeface="Arial" panose="020B0604020202020204" pitchFamily="34" charset="0"/>
              </a:defRPr>
            </a:lvl1pPr>
            <a:lvl2pPr marL="742950" indent="-285750">
              <a:defRPr sz="900">
                <a:solidFill>
                  <a:schemeClr val="bg1"/>
                </a:solidFill>
                <a:latin typeface="Arial" panose="020B0604020202020204" pitchFamily="34" charset="0"/>
                <a:cs typeface="Arial" panose="020B0604020202020204" pitchFamily="34" charset="0"/>
              </a:defRPr>
            </a:lvl2pPr>
            <a:lvl3pPr marL="1143000" indent="-228600">
              <a:defRPr sz="900">
                <a:solidFill>
                  <a:schemeClr val="bg1"/>
                </a:solidFill>
                <a:latin typeface="Arial" panose="020B0604020202020204" pitchFamily="34" charset="0"/>
                <a:cs typeface="Arial" panose="020B0604020202020204" pitchFamily="34" charset="0"/>
              </a:defRPr>
            </a:lvl3pPr>
            <a:lvl4pPr marL="1600200" indent="-228600">
              <a:defRPr sz="900">
                <a:solidFill>
                  <a:schemeClr val="bg1"/>
                </a:solidFill>
                <a:latin typeface="Arial" panose="020B0604020202020204" pitchFamily="34" charset="0"/>
                <a:cs typeface="Arial" panose="020B0604020202020204" pitchFamily="34" charset="0"/>
              </a:defRPr>
            </a:lvl4pPr>
            <a:lvl5pPr marL="2057400" indent="-228600">
              <a:defRPr sz="900">
                <a:solidFill>
                  <a:schemeClr val="bg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900">
                <a:solidFill>
                  <a:schemeClr val="bg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900">
                <a:solidFill>
                  <a:schemeClr val="bg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900">
                <a:solidFill>
                  <a:schemeClr val="bg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900">
                <a:solidFill>
                  <a:schemeClr val="bg1"/>
                </a:solidFill>
                <a:latin typeface="Arial" panose="020B0604020202020204" pitchFamily="34" charset="0"/>
                <a:cs typeface="Arial" panose="020B0604020202020204" pitchFamily="34" charset="0"/>
              </a:defRPr>
            </a:lvl9pPr>
          </a:lstStyle>
          <a:p>
            <a:pPr>
              <a:defRPr/>
            </a:pPr>
            <a:fld id="{22E50725-7C69-4066-94D1-FD1436BEB0CF}" type="slidenum">
              <a:rPr lang="en-GB" altLang="en-US" sz="923" smtClean="0">
                <a:solidFill>
                  <a:srgbClr val="000000"/>
                </a:solidFill>
                <a:ea typeface="ヒラギノ角ゴ Pro W3"/>
                <a:cs typeface="ヒラギノ角ゴ Pro W3"/>
              </a:rPr>
              <a:pPr>
                <a:defRPr/>
              </a:pPr>
              <a:t>‹#›</a:t>
            </a:fld>
            <a:endParaRPr lang="en-GB" altLang="en-US" sz="923" smtClean="0">
              <a:solidFill>
                <a:srgbClr val="000000"/>
              </a:solidFill>
              <a:ea typeface="ヒラギノ角ゴ Pro W3"/>
              <a:cs typeface="ヒラギノ角ゴ Pro W3"/>
            </a:endParaRPr>
          </a:p>
        </p:txBody>
      </p:sp>
    </p:spTree>
    <p:extLst>
      <p:ext uri="{BB962C8B-B14F-4D97-AF65-F5344CB8AC3E}">
        <p14:creationId xmlns:p14="http://schemas.microsoft.com/office/powerpoint/2010/main" xmlns="" val="3019347897"/>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8" r:id="rId12"/>
  </p:sldLayoutIdLst>
  <p:timing>
    <p:tnLst>
      <p:par>
        <p:cTn id="1" dur="indefinite" restart="never" nodeType="tmRoot"/>
      </p:par>
    </p:tnLst>
  </p:timing>
  <p:hf sldNum="0" hdr="0" dt="0"/>
  <p:txStyles>
    <p:titleStyle>
      <a:lvl1pPr algn="l" rtl="0" eaLnBrk="0" fontAlgn="base" hangingPunct="0">
        <a:lnSpc>
          <a:spcPct val="90000"/>
        </a:lnSpc>
        <a:spcBef>
          <a:spcPct val="0"/>
        </a:spcBef>
        <a:spcAft>
          <a:spcPct val="0"/>
        </a:spcAft>
        <a:defRPr sz="2031">
          <a:solidFill>
            <a:schemeClr val="accent1"/>
          </a:solidFill>
          <a:latin typeface="+mj-lt"/>
          <a:ea typeface="ヒラギノ角ゴ Pro W3" charset="0"/>
          <a:cs typeface="Geneva" charset="0"/>
        </a:defRPr>
      </a:lvl1pPr>
      <a:lvl2pPr algn="l" rtl="0" eaLnBrk="0" fontAlgn="base" hangingPunct="0">
        <a:lnSpc>
          <a:spcPct val="90000"/>
        </a:lnSpc>
        <a:spcBef>
          <a:spcPct val="0"/>
        </a:spcBef>
        <a:spcAft>
          <a:spcPct val="0"/>
        </a:spcAft>
        <a:defRPr sz="2031">
          <a:solidFill>
            <a:schemeClr val="accent1"/>
          </a:solidFill>
          <a:latin typeface="Arial" charset="0"/>
          <a:ea typeface="ヒラギノ角ゴ Pro W3" charset="0"/>
          <a:cs typeface="Geneva" charset="0"/>
        </a:defRPr>
      </a:lvl2pPr>
      <a:lvl3pPr algn="l" rtl="0" eaLnBrk="0" fontAlgn="base" hangingPunct="0">
        <a:lnSpc>
          <a:spcPct val="90000"/>
        </a:lnSpc>
        <a:spcBef>
          <a:spcPct val="0"/>
        </a:spcBef>
        <a:spcAft>
          <a:spcPct val="0"/>
        </a:spcAft>
        <a:defRPr sz="2031">
          <a:solidFill>
            <a:schemeClr val="accent1"/>
          </a:solidFill>
          <a:latin typeface="Arial" charset="0"/>
          <a:ea typeface="ヒラギノ角ゴ Pro W3" charset="0"/>
          <a:cs typeface="Geneva" charset="0"/>
        </a:defRPr>
      </a:lvl3pPr>
      <a:lvl4pPr algn="l" rtl="0" eaLnBrk="0" fontAlgn="base" hangingPunct="0">
        <a:lnSpc>
          <a:spcPct val="90000"/>
        </a:lnSpc>
        <a:spcBef>
          <a:spcPct val="0"/>
        </a:spcBef>
        <a:spcAft>
          <a:spcPct val="0"/>
        </a:spcAft>
        <a:defRPr sz="2031">
          <a:solidFill>
            <a:schemeClr val="accent1"/>
          </a:solidFill>
          <a:latin typeface="Arial" charset="0"/>
          <a:ea typeface="ヒラギノ角ゴ Pro W3" charset="0"/>
          <a:cs typeface="Geneva" charset="0"/>
        </a:defRPr>
      </a:lvl4pPr>
      <a:lvl5pPr algn="l" rtl="0" eaLnBrk="0" fontAlgn="base" hangingPunct="0">
        <a:lnSpc>
          <a:spcPct val="90000"/>
        </a:lnSpc>
        <a:spcBef>
          <a:spcPct val="0"/>
        </a:spcBef>
        <a:spcAft>
          <a:spcPct val="0"/>
        </a:spcAft>
        <a:defRPr sz="2031">
          <a:solidFill>
            <a:schemeClr val="accent1"/>
          </a:solidFill>
          <a:latin typeface="Arial" charset="0"/>
          <a:ea typeface="ヒラギノ角ゴ Pro W3" charset="0"/>
          <a:cs typeface="Geneva" charset="0"/>
        </a:defRPr>
      </a:lvl5pPr>
      <a:lvl6pPr marL="422041" algn="l" rtl="0" fontAlgn="base">
        <a:lnSpc>
          <a:spcPct val="90000"/>
        </a:lnSpc>
        <a:spcBef>
          <a:spcPct val="0"/>
        </a:spcBef>
        <a:spcAft>
          <a:spcPct val="0"/>
        </a:spcAft>
        <a:defRPr sz="2031">
          <a:solidFill>
            <a:srgbClr val="004A96"/>
          </a:solidFill>
          <a:latin typeface="Arial" charset="0"/>
          <a:ea typeface="Geneva" charset="0"/>
        </a:defRPr>
      </a:lvl6pPr>
      <a:lvl7pPr marL="844083" algn="l" rtl="0" fontAlgn="base">
        <a:lnSpc>
          <a:spcPct val="90000"/>
        </a:lnSpc>
        <a:spcBef>
          <a:spcPct val="0"/>
        </a:spcBef>
        <a:spcAft>
          <a:spcPct val="0"/>
        </a:spcAft>
        <a:defRPr sz="2031">
          <a:solidFill>
            <a:srgbClr val="004A96"/>
          </a:solidFill>
          <a:latin typeface="Arial" charset="0"/>
          <a:ea typeface="Geneva" charset="0"/>
        </a:defRPr>
      </a:lvl7pPr>
      <a:lvl8pPr marL="1266124" algn="l" rtl="0" fontAlgn="base">
        <a:lnSpc>
          <a:spcPct val="90000"/>
        </a:lnSpc>
        <a:spcBef>
          <a:spcPct val="0"/>
        </a:spcBef>
        <a:spcAft>
          <a:spcPct val="0"/>
        </a:spcAft>
        <a:defRPr sz="2031">
          <a:solidFill>
            <a:srgbClr val="004A96"/>
          </a:solidFill>
          <a:latin typeface="Arial" charset="0"/>
          <a:ea typeface="Geneva" charset="0"/>
        </a:defRPr>
      </a:lvl8pPr>
      <a:lvl9pPr marL="1688165" algn="l" rtl="0" fontAlgn="base">
        <a:lnSpc>
          <a:spcPct val="90000"/>
        </a:lnSpc>
        <a:spcBef>
          <a:spcPct val="0"/>
        </a:spcBef>
        <a:spcAft>
          <a:spcPct val="0"/>
        </a:spcAft>
        <a:defRPr sz="2031">
          <a:solidFill>
            <a:srgbClr val="004A96"/>
          </a:solidFill>
          <a:latin typeface="Arial" charset="0"/>
          <a:ea typeface="Geneva" charset="0"/>
        </a:defRPr>
      </a:lvl9pPr>
    </p:titleStyle>
    <p:bodyStyle>
      <a:lvl1pPr marL="159731" indent="-159731" algn="l" rtl="0" eaLnBrk="0" fontAlgn="base" hangingPunct="0">
        <a:spcBef>
          <a:spcPct val="20000"/>
        </a:spcBef>
        <a:spcAft>
          <a:spcPct val="0"/>
        </a:spcAft>
        <a:buClr>
          <a:srgbClr val="166C6A"/>
        </a:buClr>
        <a:buFont typeface="Arial" panose="020B0604020202020204" pitchFamily="34" charset="0"/>
        <a:buChar char="•"/>
        <a:defRPr>
          <a:solidFill>
            <a:schemeClr val="tx1"/>
          </a:solidFill>
          <a:latin typeface="+mn-lt"/>
          <a:ea typeface="ヒラギノ角ゴ Pro W3" charset="0"/>
          <a:cs typeface="Geneva" charset="0"/>
        </a:defRPr>
      </a:lvl1pPr>
      <a:lvl2pPr marL="470401" indent="-150939" algn="l" rtl="0" eaLnBrk="0" fontAlgn="base" hangingPunct="0">
        <a:spcBef>
          <a:spcPct val="20000"/>
        </a:spcBef>
        <a:spcAft>
          <a:spcPct val="0"/>
        </a:spcAft>
        <a:buClr>
          <a:schemeClr val="tx2"/>
        </a:buClr>
        <a:buSzPct val="90000"/>
        <a:buFont typeface="Wingdings" panose="05000000000000000000" pitchFamily="2" charset="2"/>
        <a:buChar char="§"/>
        <a:defRPr sz="1477">
          <a:solidFill>
            <a:schemeClr val="tx1"/>
          </a:solidFill>
          <a:latin typeface="+mn-lt"/>
          <a:ea typeface="Geneva" charset="0"/>
          <a:cs typeface="Geneva" charset="0"/>
        </a:defRPr>
      </a:lvl2pPr>
      <a:lvl3pPr marL="789863" indent="-159731" algn="l" rtl="0" eaLnBrk="0" fontAlgn="base" hangingPunct="0">
        <a:spcBef>
          <a:spcPct val="20000"/>
        </a:spcBef>
        <a:spcAft>
          <a:spcPct val="0"/>
        </a:spcAft>
        <a:buClr>
          <a:schemeClr val="accent1"/>
        </a:buClr>
        <a:buChar char="•"/>
        <a:defRPr sz="1292">
          <a:solidFill>
            <a:schemeClr val="tx1"/>
          </a:solidFill>
          <a:latin typeface="+mn-lt"/>
          <a:ea typeface="Geneva" charset="0"/>
          <a:cs typeface="Geneva" charset="0"/>
        </a:defRPr>
      </a:lvl3pPr>
      <a:lvl4pPr marL="1213369" indent="-263776" algn="l" rtl="0" eaLnBrk="0" fontAlgn="base" hangingPunct="0">
        <a:spcBef>
          <a:spcPct val="20000"/>
        </a:spcBef>
        <a:spcAft>
          <a:spcPct val="0"/>
        </a:spcAft>
        <a:buClr>
          <a:schemeClr val="tx2"/>
        </a:buClr>
        <a:buSzPct val="90000"/>
        <a:buFont typeface="Wingdings" panose="05000000000000000000" pitchFamily="2" charset="2"/>
        <a:buChar char="§"/>
        <a:defRPr sz="1108">
          <a:solidFill>
            <a:schemeClr val="tx1"/>
          </a:solidFill>
          <a:latin typeface="+mn-lt"/>
          <a:ea typeface="Geneva" charset="0"/>
          <a:cs typeface="Geneva" charset="0"/>
        </a:defRPr>
      </a:lvl4pPr>
      <a:lvl5pPr marL="1421459" indent="-150939" algn="l" rtl="0" eaLnBrk="0" fontAlgn="base" hangingPunct="0">
        <a:spcBef>
          <a:spcPct val="20000"/>
        </a:spcBef>
        <a:spcAft>
          <a:spcPct val="0"/>
        </a:spcAft>
        <a:buClr>
          <a:schemeClr val="bg1"/>
        </a:buClr>
        <a:buChar char="»"/>
        <a:defRPr sz="1477">
          <a:solidFill>
            <a:schemeClr val="bg1"/>
          </a:solidFill>
          <a:latin typeface="+mn-lt"/>
          <a:ea typeface="Geneva" charset="0"/>
          <a:cs typeface="Geneva" charset="0"/>
        </a:defRPr>
      </a:lvl5pPr>
      <a:lvl6pPr marL="1843500" indent="-150939" algn="l" rtl="0" fontAlgn="base">
        <a:spcBef>
          <a:spcPct val="20000"/>
        </a:spcBef>
        <a:spcAft>
          <a:spcPct val="0"/>
        </a:spcAft>
        <a:buClr>
          <a:schemeClr val="bg1"/>
        </a:buClr>
        <a:buChar char="»"/>
        <a:defRPr sz="1477">
          <a:solidFill>
            <a:schemeClr val="bg1"/>
          </a:solidFill>
          <a:latin typeface="+mn-lt"/>
          <a:ea typeface="+mn-ea"/>
        </a:defRPr>
      </a:lvl6pPr>
      <a:lvl7pPr marL="2265541" indent="-150939" algn="l" rtl="0" fontAlgn="base">
        <a:spcBef>
          <a:spcPct val="20000"/>
        </a:spcBef>
        <a:spcAft>
          <a:spcPct val="0"/>
        </a:spcAft>
        <a:buClr>
          <a:schemeClr val="bg1"/>
        </a:buClr>
        <a:buChar char="»"/>
        <a:defRPr sz="1477">
          <a:solidFill>
            <a:schemeClr val="bg1"/>
          </a:solidFill>
          <a:latin typeface="+mn-lt"/>
          <a:ea typeface="+mn-ea"/>
        </a:defRPr>
      </a:lvl7pPr>
      <a:lvl8pPr marL="2687583" indent="-150939" algn="l" rtl="0" fontAlgn="base">
        <a:spcBef>
          <a:spcPct val="20000"/>
        </a:spcBef>
        <a:spcAft>
          <a:spcPct val="0"/>
        </a:spcAft>
        <a:buClr>
          <a:schemeClr val="bg1"/>
        </a:buClr>
        <a:buChar char="»"/>
        <a:defRPr sz="1477">
          <a:solidFill>
            <a:schemeClr val="bg1"/>
          </a:solidFill>
          <a:latin typeface="+mn-lt"/>
          <a:ea typeface="+mn-ea"/>
        </a:defRPr>
      </a:lvl8pPr>
      <a:lvl9pPr marL="3109624" indent="-150939" algn="l" rtl="0" fontAlgn="base">
        <a:spcBef>
          <a:spcPct val="20000"/>
        </a:spcBef>
        <a:spcAft>
          <a:spcPct val="0"/>
        </a:spcAft>
        <a:buClr>
          <a:schemeClr val="bg1"/>
        </a:buClr>
        <a:buChar char="»"/>
        <a:defRPr sz="1477">
          <a:solidFill>
            <a:schemeClr val="bg1"/>
          </a:solidFill>
          <a:latin typeface="+mn-lt"/>
          <a:ea typeface="+mn-ea"/>
        </a:defRPr>
      </a:lvl9pPr>
    </p:bodyStyle>
    <p:otherStyle>
      <a:defPPr>
        <a:defRPr lang="en-US"/>
      </a:defPPr>
      <a:lvl1pPr marL="0" algn="l" defTabSz="422041" rtl="0" eaLnBrk="1" latinLnBrk="0" hangingPunct="1">
        <a:defRPr sz="1662" kern="1200">
          <a:solidFill>
            <a:schemeClr val="tx1"/>
          </a:solidFill>
          <a:latin typeface="+mn-lt"/>
          <a:ea typeface="+mn-ea"/>
          <a:cs typeface="+mn-cs"/>
        </a:defRPr>
      </a:lvl1pPr>
      <a:lvl2pPr marL="422041" algn="l" defTabSz="422041" rtl="0" eaLnBrk="1" latinLnBrk="0" hangingPunct="1">
        <a:defRPr sz="1662" kern="1200">
          <a:solidFill>
            <a:schemeClr val="tx1"/>
          </a:solidFill>
          <a:latin typeface="+mn-lt"/>
          <a:ea typeface="+mn-ea"/>
          <a:cs typeface="+mn-cs"/>
        </a:defRPr>
      </a:lvl2pPr>
      <a:lvl3pPr marL="844083" algn="l" defTabSz="422041" rtl="0" eaLnBrk="1" latinLnBrk="0" hangingPunct="1">
        <a:defRPr sz="1662" kern="1200">
          <a:solidFill>
            <a:schemeClr val="tx1"/>
          </a:solidFill>
          <a:latin typeface="+mn-lt"/>
          <a:ea typeface="+mn-ea"/>
          <a:cs typeface="+mn-cs"/>
        </a:defRPr>
      </a:lvl3pPr>
      <a:lvl4pPr marL="1266124" algn="l" defTabSz="422041" rtl="0" eaLnBrk="1" latinLnBrk="0" hangingPunct="1">
        <a:defRPr sz="1662" kern="1200">
          <a:solidFill>
            <a:schemeClr val="tx1"/>
          </a:solidFill>
          <a:latin typeface="+mn-lt"/>
          <a:ea typeface="+mn-ea"/>
          <a:cs typeface="+mn-cs"/>
        </a:defRPr>
      </a:lvl4pPr>
      <a:lvl5pPr marL="1688165" algn="l" defTabSz="422041" rtl="0" eaLnBrk="1" latinLnBrk="0" hangingPunct="1">
        <a:defRPr sz="1662" kern="1200">
          <a:solidFill>
            <a:schemeClr val="tx1"/>
          </a:solidFill>
          <a:latin typeface="+mn-lt"/>
          <a:ea typeface="+mn-ea"/>
          <a:cs typeface="+mn-cs"/>
        </a:defRPr>
      </a:lvl5pPr>
      <a:lvl6pPr marL="2110207" algn="l" defTabSz="422041" rtl="0" eaLnBrk="1" latinLnBrk="0" hangingPunct="1">
        <a:defRPr sz="1662" kern="1200">
          <a:solidFill>
            <a:schemeClr val="tx1"/>
          </a:solidFill>
          <a:latin typeface="+mn-lt"/>
          <a:ea typeface="+mn-ea"/>
          <a:cs typeface="+mn-cs"/>
        </a:defRPr>
      </a:lvl6pPr>
      <a:lvl7pPr marL="2532248" algn="l" defTabSz="422041" rtl="0" eaLnBrk="1" latinLnBrk="0" hangingPunct="1">
        <a:defRPr sz="1662" kern="1200">
          <a:solidFill>
            <a:schemeClr val="tx1"/>
          </a:solidFill>
          <a:latin typeface="+mn-lt"/>
          <a:ea typeface="+mn-ea"/>
          <a:cs typeface="+mn-cs"/>
        </a:defRPr>
      </a:lvl7pPr>
      <a:lvl8pPr marL="2954289" algn="l" defTabSz="422041" rtl="0" eaLnBrk="1" latinLnBrk="0" hangingPunct="1">
        <a:defRPr sz="1662" kern="1200">
          <a:solidFill>
            <a:schemeClr val="tx1"/>
          </a:solidFill>
          <a:latin typeface="+mn-lt"/>
          <a:ea typeface="+mn-ea"/>
          <a:cs typeface="+mn-cs"/>
        </a:defRPr>
      </a:lvl8pPr>
      <a:lvl9pPr marL="3376331" algn="l" defTabSz="422041" rtl="0" eaLnBrk="1" latinLnBrk="0" hangingPunct="1">
        <a:defRPr sz="166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omicsonline.org/scholarly-journals.php" TargetMode="External"/><Relationship Id="rId2" Type="http://schemas.openxmlformats.org/officeDocument/2006/relationships/hyperlink" Target="http://www.omicsonline.org/open-access-publication.php" TargetMode="External"/><Relationship Id="rId1" Type="http://schemas.openxmlformats.org/officeDocument/2006/relationships/slideLayout" Target="../slideLayouts/slideLayout2.xml"/><Relationship Id="rId4" Type="http://schemas.openxmlformats.org/officeDocument/2006/relationships/hyperlink" Target="http://www.omicsonline.org/international-scientific-conference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59.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png"/><Relationship Id="rId5" Type="http://schemas.microsoft.com/office/2007/relationships/hdphoto" Target="../media/hdphoto4.wdp"/><Relationship Id="rId4" Type="http://schemas.openxmlformats.org/officeDocument/2006/relationships/image" Target="../media/image37.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1.jpe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43.png"/><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media/image44.emf"/></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7.png"/><Relationship Id="rId7"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45.png"/><Relationship Id="rId5" Type="http://schemas.openxmlformats.org/officeDocument/2006/relationships/image" Target="../media/image46.png"/><Relationship Id="rId10" Type="http://schemas.openxmlformats.org/officeDocument/2006/relationships/hyperlink" Target="http://www.openbel.org/" TargetMode="External"/><Relationship Id="rId4" Type="http://schemas.microsoft.com/office/2007/relationships/hdphoto" Target="../media/hdphoto4.wdp"/><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5.png"/><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58.xml"/><Relationship Id="rId6" Type="http://schemas.openxmlformats.org/officeDocument/2006/relationships/image" Target="../media/image56.png"/><Relationship Id="rId5" Type="http://schemas.microsoft.com/office/2007/relationships/hdphoto" Target="../media/hdphoto5.wdp"/><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61.png"/><Relationship Id="rId2" Type="http://schemas.openxmlformats.org/officeDocument/2006/relationships/image" Target="../media/image51.png"/><Relationship Id="rId1" Type="http://schemas.openxmlformats.org/officeDocument/2006/relationships/slideLayout" Target="../slideLayouts/slideLayout5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8.xml"/></Relationships>
</file>

<file path=ppt/slides/_rels/slide2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2.png"/><Relationship Id="rId5" Type="http://schemas.openxmlformats.org/officeDocument/2006/relationships/image" Target="../media/image68.png"/><Relationship Id="rId10" Type="http://schemas.openxmlformats.org/officeDocument/2006/relationships/image" Target="../media/image31.jpeg"/><Relationship Id="rId4" Type="http://schemas.openxmlformats.org/officeDocument/2006/relationships/image" Target="../media/image67.png"/><Relationship Id="rId9" Type="http://schemas.openxmlformats.org/officeDocument/2006/relationships/chart" Target="../charts/chart1.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www.conferenceseries.com/" TargetMode="External"/><Relationship Id="rId2" Type="http://schemas.openxmlformats.org/officeDocument/2006/relationships/hyperlink" Target="http://www.omicsgroup.com/" TargetMode="External"/><Relationship Id="rId1" Type="http://schemas.openxmlformats.org/officeDocument/2006/relationships/slideLayout" Target="../slideLayouts/slideLayout2.xml"/><Relationship Id="rId4" Type="http://schemas.openxmlformats.org/officeDocument/2006/relationships/hyperlink" Target="http://www.pharmaceuticalconferences.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2.wmf"/><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6.emf"/><Relationship Id="rId7" Type="http://schemas.openxmlformats.org/officeDocument/2006/relationships/image" Target="../media/image20.emf"/><Relationship Id="rId2" Type="http://schemas.openxmlformats.org/officeDocument/2006/relationships/image" Target="../media/image15.emf"/><Relationship Id="rId1" Type="http://schemas.openxmlformats.org/officeDocument/2006/relationships/slideLayout" Target="../slideLayouts/slideLayout2.xml"/><Relationship Id="rId6" Type="http://schemas.openxmlformats.org/officeDocument/2006/relationships/image" Target="../media/image19.emf"/><Relationship Id="rId5" Type="http://schemas.openxmlformats.org/officeDocument/2006/relationships/image" Target="../media/image18.emf"/><Relationship Id="rId10" Type="http://schemas.openxmlformats.org/officeDocument/2006/relationships/image" Target="../media/image23.emf"/><Relationship Id="rId4" Type="http://schemas.openxmlformats.org/officeDocument/2006/relationships/image" Target="../media/image17.emf"/><Relationship Id="rId9" Type="http://schemas.openxmlformats.org/officeDocument/2006/relationships/image" Target="../media/image22.emf"/></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emf"/><Relationship Id="rId7"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smtClean="0">
                <a:solidFill>
                  <a:srgbClr val="FF6600"/>
                </a:solidFill>
                <a:effectLst>
                  <a:outerShdw blurRad="38100" dist="38100" dir="2700000" algn="tl">
                    <a:srgbClr val="000000">
                      <a:alpha val="43137"/>
                    </a:srgbClr>
                  </a:outerShdw>
                </a:effectLst>
                <a:latin typeface="Baskerville Old Face" pitchFamily="18" charset="0"/>
              </a:rPr>
              <a:t>About OMICS Group</a:t>
            </a:r>
            <a:endParaRPr lang="en-US" dirty="0"/>
          </a:p>
        </p:txBody>
      </p:sp>
      <p:sp>
        <p:nvSpPr>
          <p:cNvPr id="3" name="Content Placeholder 2"/>
          <p:cNvSpPr>
            <a:spLocks noGrp="1"/>
          </p:cNvSpPr>
          <p:nvPr>
            <p:ph idx="1"/>
          </p:nvPr>
        </p:nvSpPr>
        <p:spPr/>
        <p:txBody>
          <a:bodyPr/>
          <a:lstStyle/>
          <a:p>
            <a:r>
              <a:rPr lang="en-US" dirty="0" smtClean="0"/>
              <a:t> OMICS Group International is an amalgamation of </a:t>
            </a:r>
            <a:r>
              <a:rPr lang="en-US" dirty="0" smtClean="0">
                <a:hlinkClick r:id="rId2" tooltip="Open Access publications"/>
              </a:rPr>
              <a:t>Open Access publications</a:t>
            </a:r>
            <a:r>
              <a:rPr lang="en-US" dirty="0" smtClean="0"/>
              <a:t> and worldwide international science conferences and events. Established in the year 2007 with the sole aim of making the information on Sciences and technology ‘Open Access’, OMICS Group publishes 400 online open access </a:t>
            </a:r>
            <a:r>
              <a:rPr lang="en-US" dirty="0" smtClean="0">
                <a:hlinkClick r:id="rId3" tooltip="scholarly journals"/>
              </a:rPr>
              <a:t>scholarly journals</a:t>
            </a:r>
            <a:r>
              <a:rPr lang="en-US" dirty="0" smtClean="0"/>
              <a:t> in all aspects of Science, Engineering, Management and Technology journals. OMICS Group has been instrumental in taking the knowledge on Science &amp; technology to the doorsteps of ordinary men and women. Research Scholars, Students, Libraries, Educational Institutions, Research centers and the industry are main stakeholders that benefitted greatly from this knowledge dissemination. OMICS Group also organizes 300 </a:t>
            </a:r>
            <a:r>
              <a:rPr lang="en-US" dirty="0" smtClean="0">
                <a:hlinkClick r:id="rId4" tooltip="International conferences"/>
              </a:rPr>
              <a:t>International conferences</a:t>
            </a:r>
            <a:r>
              <a:rPr lang="en-US" dirty="0" smtClean="0"/>
              <a:t> annually across the globe, where knowledge transfer takes place through debates, round table discussions, poster presentations, workshops, symposia and exhibitions</a:t>
            </a:r>
            <a:r>
              <a:rPr lang="en-US" sz="1400" dirty="0" smtClean="0"/>
              <a:t>.</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xmlns="" val="0"/>
              </a:ext>
            </a:extLst>
          </a:blip>
          <a:srcRect l="15921" t="4202" b="50950"/>
          <a:stretch/>
        </p:blipFill>
        <p:spPr>
          <a:xfrm>
            <a:off x="-12700" y="-50800"/>
            <a:ext cx="9156700" cy="69088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462241" y="4309944"/>
            <a:ext cx="3463473" cy="2110158"/>
          </a:xfrm>
          <a:prstGeom prst="rect">
            <a:avLst/>
          </a:prstGeom>
        </p:spPr>
      </p:pic>
      <p:sp>
        <p:nvSpPr>
          <p:cNvPr id="4" name="Rectangle 3"/>
          <p:cNvSpPr txBox="1">
            <a:spLocks noChangeArrowheads="1"/>
          </p:cNvSpPr>
          <p:nvPr/>
        </p:nvSpPr>
        <p:spPr>
          <a:xfrm>
            <a:off x="6261962" y="2682747"/>
            <a:ext cx="1054936" cy="466312"/>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buClr>
                <a:schemeClr val="tx2"/>
              </a:buClr>
              <a:buNone/>
              <a:tabLst>
                <a:tab pos="4930775" algn="l"/>
              </a:tabLst>
              <a:defRPr/>
            </a:pPr>
            <a:r>
              <a:rPr lang="en-GB" sz="1300" kern="0" dirty="0">
                <a:solidFill>
                  <a:srgbClr val="1E908E"/>
                </a:solidFill>
              </a:rPr>
              <a:t>Jamboree and Outcomes</a:t>
            </a:r>
          </a:p>
        </p:txBody>
      </p:sp>
      <p:sp>
        <p:nvSpPr>
          <p:cNvPr id="5" name="Rectangle 3"/>
          <p:cNvSpPr txBox="1">
            <a:spLocks noChangeArrowheads="1"/>
          </p:cNvSpPr>
          <p:nvPr/>
        </p:nvSpPr>
        <p:spPr>
          <a:xfrm>
            <a:off x="1852115" y="2247232"/>
            <a:ext cx="1478608" cy="1109440"/>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buClr>
                <a:schemeClr val="tx2"/>
              </a:buClr>
              <a:buNone/>
              <a:tabLst>
                <a:tab pos="4930775" algn="l"/>
              </a:tabLst>
              <a:defRPr/>
            </a:pPr>
            <a:r>
              <a:rPr lang="en-GB" sz="1300" kern="0" dirty="0" smtClean="0">
                <a:solidFill>
                  <a:srgbClr val="1E908E"/>
                </a:solidFill>
              </a:rPr>
              <a:t>Introduction to sbv IMPROVER</a:t>
            </a:r>
          </a:p>
        </p:txBody>
      </p:sp>
      <p:sp>
        <p:nvSpPr>
          <p:cNvPr id="9" name="Rectangle 3"/>
          <p:cNvSpPr txBox="1">
            <a:spLocks noChangeArrowheads="1"/>
          </p:cNvSpPr>
          <p:nvPr/>
        </p:nvSpPr>
        <p:spPr>
          <a:xfrm>
            <a:off x="4539740" y="634883"/>
            <a:ext cx="965074" cy="973274"/>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buClr>
                <a:schemeClr val="tx2"/>
              </a:buClr>
              <a:buNone/>
              <a:tabLst>
                <a:tab pos="4930775" algn="l"/>
              </a:tabLst>
              <a:defRPr/>
            </a:pPr>
            <a:r>
              <a:rPr lang="en-GB" sz="1300" kern="0" dirty="0" smtClean="0">
                <a:solidFill>
                  <a:srgbClr val="1E908E"/>
                </a:solidFill>
              </a:rPr>
              <a:t>The “</a:t>
            </a:r>
            <a:r>
              <a:rPr lang="en-GB" sz="1300" kern="0" dirty="0" err="1" smtClean="0">
                <a:solidFill>
                  <a:srgbClr val="1E908E"/>
                </a:solidFill>
              </a:rPr>
              <a:t>bionet</a:t>
            </a:r>
            <a:r>
              <a:rPr lang="en-GB" sz="1300" kern="0" dirty="0" smtClean="0">
                <a:solidFill>
                  <a:srgbClr val="1E908E"/>
                </a:solidFill>
              </a:rPr>
              <a:t>” platform</a:t>
            </a:r>
          </a:p>
        </p:txBody>
      </p:sp>
      <p:sp>
        <p:nvSpPr>
          <p:cNvPr id="10" name="Rectangle 3"/>
          <p:cNvSpPr txBox="1">
            <a:spLocks noChangeArrowheads="1"/>
          </p:cNvSpPr>
          <p:nvPr/>
        </p:nvSpPr>
        <p:spPr>
          <a:xfrm>
            <a:off x="2299624" y="1749333"/>
            <a:ext cx="583589" cy="497899"/>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buClr>
                <a:schemeClr val="tx2"/>
              </a:buClr>
              <a:buNone/>
              <a:tabLst>
                <a:tab pos="4930775" algn="l"/>
              </a:tabLst>
              <a:defRPr/>
            </a:pPr>
            <a:r>
              <a:rPr lang="en-GB" sz="2400" b="1" kern="0" dirty="0" smtClean="0">
                <a:solidFill>
                  <a:srgbClr val="1E908E"/>
                </a:solidFill>
              </a:rPr>
              <a:t>1</a:t>
            </a:r>
          </a:p>
        </p:txBody>
      </p:sp>
      <p:sp>
        <p:nvSpPr>
          <p:cNvPr id="11" name="Rectangle 3"/>
          <p:cNvSpPr txBox="1">
            <a:spLocks noChangeArrowheads="1"/>
          </p:cNvSpPr>
          <p:nvPr/>
        </p:nvSpPr>
        <p:spPr>
          <a:xfrm>
            <a:off x="2952566" y="3149059"/>
            <a:ext cx="1281073" cy="1153028"/>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buClr>
                <a:schemeClr val="tx2"/>
              </a:buClr>
              <a:buNone/>
              <a:tabLst>
                <a:tab pos="4930775" algn="l"/>
              </a:tabLst>
              <a:defRPr/>
            </a:pPr>
            <a:r>
              <a:rPr lang="en-GB" sz="6000" b="1" kern="0" dirty="0" smtClean="0">
                <a:solidFill>
                  <a:srgbClr val="1E908E"/>
                </a:solidFill>
              </a:rPr>
              <a:t>2</a:t>
            </a:r>
          </a:p>
        </p:txBody>
      </p:sp>
      <p:sp>
        <p:nvSpPr>
          <p:cNvPr id="12" name="Rectangle 3"/>
          <p:cNvSpPr txBox="1">
            <a:spLocks noChangeArrowheads="1"/>
          </p:cNvSpPr>
          <p:nvPr/>
        </p:nvSpPr>
        <p:spPr>
          <a:xfrm>
            <a:off x="4715345" y="136830"/>
            <a:ext cx="613864" cy="533223"/>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buClr>
                <a:schemeClr val="tx2"/>
              </a:buClr>
              <a:buNone/>
              <a:tabLst>
                <a:tab pos="4930775" algn="l"/>
              </a:tabLst>
              <a:defRPr/>
            </a:pPr>
            <a:r>
              <a:rPr lang="en-GB" sz="2400" b="1" kern="0" dirty="0" smtClean="0">
                <a:solidFill>
                  <a:srgbClr val="1E908E"/>
                </a:solidFill>
              </a:rPr>
              <a:t>3</a:t>
            </a:r>
          </a:p>
        </p:txBody>
      </p:sp>
      <p:sp>
        <p:nvSpPr>
          <p:cNvPr id="13" name="Rectangle 3"/>
          <p:cNvSpPr txBox="1">
            <a:spLocks noChangeArrowheads="1"/>
          </p:cNvSpPr>
          <p:nvPr/>
        </p:nvSpPr>
        <p:spPr>
          <a:xfrm>
            <a:off x="6615530" y="2211512"/>
            <a:ext cx="347800" cy="380763"/>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buClr>
                <a:schemeClr val="tx2"/>
              </a:buClr>
              <a:buNone/>
              <a:tabLst>
                <a:tab pos="4930775" algn="l"/>
              </a:tabLst>
              <a:defRPr/>
            </a:pPr>
            <a:r>
              <a:rPr lang="en-GB" sz="2400" b="1" kern="0" dirty="0" smtClean="0">
                <a:solidFill>
                  <a:srgbClr val="1E908E"/>
                </a:solidFill>
              </a:rPr>
              <a:t>4 </a:t>
            </a:r>
          </a:p>
        </p:txBody>
      </p:sp>
      <p:grpSp>
        <p:nvGrpSpPr>
          <p:cNvPr id="14" name="Group 13"/>
          <p:cNvGrpSpPr/>
          <p:nvPr/>
        </p:nvGrpSpPr>
        <p:grpSpPr>
          <a:xfrm>
            <a:off x="2537893" y="4545264"/>
            <a:ext cx="2110420" cy="1165715"/>
            <a:chOff x="-2737144" y="2685315"/>
            <a:chExt cx="2110420" cy="1165715"/>
          </a:xfrm>
        </p:grpSpPr>
        <p:sp>
          <p:nvSpPr>
            <p:cNvPr id="8" name="Rectangle 3"/>
            <p:cNvSpPr txBox="1">
              <a:spLocks noChangeArrowheads="1"/>
            </p:cNvSpPr>
            <p:nvPr/>
          </p:nvSpPr>
          <p:spPr>
            <a:xfrm>
              <a:off x="-2737144" y="2685315"/>
              <a:ext cx="2110420" cy="588216"/>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spcBef>
                  <a:spcPts val="0"/>
                </a:spcBef>
                <a:buClr>
                  <a:schemeClr val="tx2"/>
                </a:buClr>
                <a:buNone/>
                <a:tabLst>
                  <a:tab pos="4930775" algn="l"/>
                </a:tabLst>
                <a:defRPr/>
              </a:pPr>
              <a:r>
                <a:rPr lang="en-GB" sz="2400" b="1" kern="0" dirty="0" smtClean="0">
                  <a:solidFill>
                    <a:srgbClr val="1E908E"/>
                  </a:solidFill>
                </a:rPr>
                <a:t>The Network</a:t>
              </a:r>
            </a:p>
          </p:txBody>
        </p:sp>
        <p:sp>
          <p:nvSpPr>
            <p:cNvPr id="2" name="Rectangle 1"/>
            <p:cNvSpPr/>
            <p:nvPr/>
          </p:nvSpPr>
          <p:spPr>
            <a:xfrm>
              <a:off x="-2585004" y="2966557"/>
              <a:ext cx="1859803" cy="550151"/>
            </a:xfrm>
            <a:prstGeom prst="rect">
              <a:avLst/>
            </a:prstGeom>
          </p:spPr>
          <p:txBody>
            <a:bodyPr wrap="none">
              <a:spAutoFit/>
            </a:bodyPr>
            <a:lstStyle/>
            <a:p>
              <a:pPr marL="0" indent="0" algn="ctr" eaLnBrk="1" hangingPunct="1">
                <a:lnSpc>
                  <a:spcPct val="140000"/>
                </a:lnSpc>
                <a:spcBef>
                  <a:spcPts val="0"/>
                </a:spcBef>
                <a:buClr>
                  <a:schemeClr val="tx2"/>
                </a:buClr>
                <a:buNone/>
                <a:tabLst>
                  <a:tab pos="4930775" algn="l"/>
                </a:tabLst>
                <a:defRPr/>
              </a:pPr>
              <a:r>
                <a:rPr lang="en-GB" sz="2400" b="1" kern="0" dirty="0" smtClean="0">
                  <a:solidFill>
                    <a:srgbClr val="1E908E"/>
                  </a:solidFill>
                </a:rPr>
                <a:t>Verification</a:t>
              </a:r>
              <a:endParaRPr lang="en-GB" b="1" kern="0" dirty="0">
                <a:solidFill>
                  <a:srgbClr val="1E908E"/>
                </a:solidFill>
              </a:endParaRPr>
            </a:p>
          </p:txBody>
        </p:sp>
        <p:sp>
          <p:nvSpPr>
            <p:cNvPr id="3" name="Rectangle 2"/>
            <p:cNvSpPr/>
            <p:nvPr/>
          </p:nvSpPr>
          <p:spPr>
            <a:xfrm>
              <a:off x="-2482413" y="3241632"/>
              <a:ext cx="1654619" cy="609398"/>
            </a:xfrm>
            <a:prstGeom prst="rect">
              <a:avLst/>
            </a:prstGeom>
          </p:spPr>
          <p:txBody>
            <a:bodyPr wrap="none">
              <a:spAutoFit/>
            </a:bodyPr>
            <a:lstStyle/>
            <a:p>
              <a:pPr marL="0" indent="0" algn="ctr" eaLnBrk="1" hangingPunct="1">
                <a:lnSpc>
                  <a:spcPct val="140000"/>
                </a:lnSpc>
                <a:spcBef>
                  <a:spcPts val="0"/>
                </a:spcBef>
                <a:buClr>
                  <a:schemeClr val="tx2"/>
                </a:buClr>
                <a:buNone/>
                <a:tabLst>
                  <a:tab pos="4930775" algn="l"/>
                </a:tabLst>
                <a:defRPr/>
              </a:pPr>
              <a:r>
                <a:rPr lang="en-GB" sz="2400" b="1" kern="0" dirty="0" smtClean="0">
                  <a:solidFill>
                    <a:srgbClr val="1E908E"/>
                  </a:solidFill>
                </a:rPr>
                <a:t>Challenge</a:t>
              </a:r>
              <a:endParaRPr lang="en-GB" sz="2400" b="1" kern="0" dirty="0">
                <a:solidFill>
                  <a:srgbClr val="1E908E"/>
                </a:solidFill>
              </a:endParaRPr>
            </a:p>
          </p:txBody>
        </p:sp>
      </p:grpSp>
      <p:sp>
        <p:nvSpPr>
          <p:cNvPr id="15" name="Rectangle 14"/>
          <p:cNvSpPr/>
          <p:nvPr/>
        </p:nvSpPr>
        <p:spPr>
          <a:xfrm>
            <a:off x="3050294" y="5401898"/>
            <a:ext cx="1040670" cy="609398"/>
          </a:xfrm>
          <a:prstGeom prst="rect">
            <a:avLst/>
          </a:prstGeom>
        </p:spPr>
        <p:txBody>
          <a:bodyPr wrap="none">
            <a:spAutoFit/>
          </a:bodyPr>
          <a:lstStyle/>
          <a:p>
            <a:pPr marL="0" indent="0" algn="ctr" eaLnBrk="1" hangingPunct="1">
              <a:lnSpc>
                <a:spcPct val="140000"/>
              </a:lnSpc>
              <a:spcBef>
                <a:spcPts val="0"/>
              </a:spcBef>
              <a:buClr>
                <a:schemeClr val="tx2"/>
              </a:buClr>
              <a:buNone/>
              <a:tabLst>
                <a:tab pos="4930775" algn="l"/>
              </a:tabLst>
              <a:defRPr/>
            </a:pPr>
            <a:r>
              <a:rPr lang="en-GB" sz="2400" b="1" kern="0" dirty="0" smtClean="0">
                <a:solidFill>
                  <a:srgbClr val="1E908E"/>
                </a:solidFill>
              </a:rPr>
              <a:t>(NVC)</a:t>
            </a:r>
            <a:endParaRPr lang="en-GB" sz="2400" b="1" kern="0" dirty="0">
              <a:solidFill>
                <a:srgbClr val="1E908E"/>
              </a:solidFill>
            </a:endParaRPr>
          </a:p>
        </p:txBody>
      </p:sp>
    </p:spTree>
    <p:extLst>
      <p:ext uri="{BB962C8B-B14F-4D97-AF65-F5344CB8AC3E}">
        <p14:creationId xmlns:p14="http://schemas.microsoft.com/office/powerpoint/2010/main" xmlns="" val="2022421152"/>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4294710" y="3369042"/>
            <a:ext cx="4041792" cy="2122381"/>
          </a:xfrm>
          <a:prstGeom prst="rect">
            <a:avLst/>
          </a:prstGeom>
          <a:solidFill>
            <a:schemeClr val="bg1"/>
          </a:solidFill>
          <a:ln w="9525" cap="flat" cmpd="sng" algn="ctr">
            <a:noFill/>
            <a:prstDash val="solid"/>
            <a:round/>
            <a:headEnd type="none" w="med" len="med"/>
            <a:tailEnd type="none" w="med" len="med"/>
          </a:ln>
          <a:effectLst/>
        </p:spPr>
        <p:txBody>
          <a:bodyPr vert="horz" wrap="none" lIns="42203" tIns="42203" rIns="42203" bIns="42203" numCol="1" rtlCol="0" anchor="ctr" anchorCtr="0" compatLnSpc="1">
            <a:prstTxWarp prst="textNoShape">
              <a:avLst/>
            </a:prstTxWarp>
          </a:bodyPr>
          <a:lstStyle/>
          <a:p>
            <a:pPr algn="ctr" eaLnBrk="0" hangingPunct="0"/>
            <a:endParaRPr lang="en-US" sz="1015">
              <a:solidFill>
                <a:prstClr val="black"/>
              </a:solidFill>
              <a:ea typeface="+mn-ea"/>
              <a:cs typeface="Arial" charset="0"/>
            </a:endParaRPr>
          </a:p>
        </p:txBody>
      </p:sp>
      <p:sp>
        <p:nvSpPr>
          <p:cNvPr id="2" name="TextBox 1"/>
          <p:cNvSpPr txBox="1"/>
          <p:nvPr/>
        </p:nvSpPr>
        <p:spPr>
          <a:xfrm>
            <a:off x="3151302" y="3134593"/>
            <a:ext cx="482824" cy="546945"/>
          </a:xfrm>
          <a:prstGeom prst="rect">
            <a:avLst/>
          </a:prstGeom>
          <a:noFill/>
        </p:spPr>
        <p:txBody>
          <a:bodyPr wrap="none" rtlCol="0">
            <a:spAutoFit/>
          </a:bodyPr>
          <a:lstStyle/>
          <a:p>
            <a:pPr eaLnBrk="0" hangingPunct="0"/>
            <a:r>
              <a:rPr lang="en-US" sz="2954" b="1" dirty="0">
                <a:solidFill>
                  <a:srgbClr val="00B050"/>
                </a:solidFill>
                <a:latin typeface="Arial" panose="020B0604020202020204" pitchFamily="34" charset="0"/>
                <a:ea typeface="+mn-ea"/>
                <a:cs typeface="Arial" panose="020B0604020202020204" pitchFamily="34" charset="0"/>
                <a:sym typeface="Wingdings" panose="05000000000000000000" pitchFamily="2" charset="2"/>
              </a:rPr>
              <a:t></a:t>
            </a:r>
            <a:endParaRPr lang="en-US" sz="2954" b="1" dirty="0">
              <a:solidFill>
                <a:srgbClr val="00B050"/>
              </a:solidFill>
              <a:latin typeface="Arial" panose="020B0604020202020204" pitchFamily="34" charset="0"/>
              <a:ea typeface="+mn-ea"/>
              <a:cs typeface="Arial" panose="020B0604020202020204" pitchFamily="34" charset="0"/>
            </a:endParaRPr>
          </a:p>
        </p:txBody>
      </p:sp>
      <p:sp>
        <p:nvSpPr>
          <p:cNvPr id="7" name="TextBox 6"/>
          <p:cNvSpPr txBox="1"/>
          <p:nvPr/>
        </p:nvSpPr>
        <p:spPr>
          <a:xfrm>
            <a:off x="3826830" y="2698634"/>
            <a:ext cx="482824" cy="546945"/>
          </a:xfrm>
          <a:prstGeom prst="rect">
            <a:avLst/>
          </a:prstGeom>
          <a:noFill/>
        </p:spPr>
        <p:txBody>
          <a:bodyPr wrap="none" rtlCol="0">
            <a:spAutoFit/>
          </a:bodyPr>
          <a:lstStyle/>
          <a:p>
            <a:pPr eaLnBrk="0" hangingPunct="0"/>
            <a:r>
              <a:rPr lang="en-US" sz="2954" b="1" dirty="0">
                <a:solidFill>
                  <a:srgbClr val="00B050"/>
                </a:solidFill>
                <a:latin typeface="Arial" panose="020B0604020202020204" pitchFamily="34" charset="0"/>
                <a:ea typeface="+mn-ea"/>
                <a:cs typeface="Arial" panose="020B0604020202020204" pitchFamily="34" charset="0"/>
                <a:sym typeface="Wingdings" panose="05000000000000000000" pitchFamily="2" charset="2"/>
              </a:rPr>
              <a:t></a:t>
            </a:r>
            <a:endParaRPr lang="en-US" sz="2954" b="1" dirty="0">
              <a:solidFill>
                <a:srgbClr val="00B050"/>
              </a:solidFill>
              <a:latin typeface="Arial" panose="020B0604020202020204" pitchFamily="34" charset="0"/>
              <a:ea typeface="+mn-ea"/>
              <a:cs typeface="Arial" panose="020B0604020202020204" pitchFamily="34" charset="0"/>
            </a:endParaRPr>
          </a:p>
        </p:txBody>
      </p:sp>
      <p:sp>
        <p:nvSpPr>
          <p:cNvPr id="9" name="Rounded Rectangle 8"/>
          <p:cNvSpPr/>
          <p:nvPr/>
        </p:nvSpPr>
        <p:spPr bwMode="auto">
          <a:xfrm>
            <a:off x="1705533" y="1784752"/>
            <a:ext cx="6476710" cy="444820"/>
          </a:xfrm>
          <a:prstGeom prst="roundRect">
            <a:avLst/>
          </a:prstGeom>
          <a:solidFill>
            <a:srgbClr val="FFFFFF"/>
          </a:solidFill>
          <a:ln w="9525" cap="flat" cmpd="sng" algn="ctr">
            <a:noFill/>
            <a:prstDash val="solid"/>
            <a:round/>
            <a:headEnd type="none" w="med" len="med"/>
            <a:tailEnd type="none" w="med" len="med"/>
          </a:ln>
          <a:effectLst/>
        </p:spPr>
        <p:txBody>
          <a:bodyPr vert="horz" wrap="none" lIns="42203" tIns="42203" rIns="42203" bIns="42203" numCol="1" rtlCol="0" anchor="ctr" anchorCtr="0" compatLnSpc="1">
            <a:prstTxWarp prst="textNoShape">
              <a:avLst/>
            </a:prstTxWarp>
          </a:bodyPr>
          <a:lstStyle/>
          <a:p>
            <a:pPr algn="ctr" eaLnBrk="0" hangingPunct="0"/>
            <a:endParaRPr lang="en-US" sz="1015">
              <a:solidFill>
                <a:prstClr val="black"/>
              </a:solidFill>
              <a:ea typeface="+mn-ea"/>
              <a:cs typeface="Arial" charset="0"/>
            </a:endParaRPr>
          </a:p>
        </p:txBody>
      </p:sp>
      <p:sp>
        <p:nvSpPr>
          <p:cNvPr id="12" name="TextBox 11"/>
          <p:cNvSpPr txBox="1"/>
          <p:nvPr/>
        </p:nvSpPr>
        <p:spPr>
          <a:xfrm>
            <a:off x="3014804" y="3775299"/>
            <a:ext cx="482824" cy="546945"/>
          </a:xfrm>
          <a:prstGeom prst="rect">
            <a:avLst/>
          </a:prstGeom>
          <a:noFill/>
        </p:spPr>
        <p:txBody>
          <a:bodyPr wrap="none" rtlCol="0">
            <a:spAutoFit/>
          </a:bodyPr>
          <a:lstStyle/>
          <a:p>
            <a:pPr eaLnBrk="0" hangingPunct="0"/>
            <a:r>
              <a:rPr lang="en-US" sz="2954" b="1" dirty="0">
                <a:solidFill>
                  <a:srgbClr val="00B050"/>
                </a:solidFill>
                <a:latin typeface="Arial" panose="020B0604020202020204" pitchFamily="34" charset="0"/>
                <a:ea typeface="+mn-ea"/>
                <a:cs typeface="Arial" panose="020B0604020202020204" pitchFamily="34" charset="0"/>
                <a:sym typeface="Wingdings" panose="05000000000000000000" pitchFamily="2" charset="2"/>
              </a:rPr>
              <a:t></a:t>
            </a:r>
            <a:endParaRPr lang="en-US" sz="2954" b="1" dirty="0">
              <a:solidFill>
                <a:srgbClr val="00B050"/>
              </a:solidFill>
              <a:latin typeface="Arial" panose="020B0604020202020204" pitchFamily="34" charset="0"/>
              <a:ea typeface="+mn-ea"/>
              <a:cs typeface="Arial" panose="020B0604020202020204" pitchFamily="34" charset="0"/>
            </a:endParaRPr>
          </a:p>
        </p:txBody>
      </p:sp>
      <p:sp>
        <p:nvSpPr>
          <p:cNvPr id="11" name="Rectangle 10"/>
          <p:cNvSpPr/>
          <p:nvPr/>
        </p:nvSpPr>
        <p:spPr>
          <a:xfrm>
            <a:off x="398972" y="6283265"/>
            <a:ext cx="8543009" cy="276999"/>
          </a:xfrm>
          <a:prstGeom prst="rect">
            <a:avLst/>
          </a:prstGeom>
          <a:solidFill>
            <a:schemeClr val="tx2">
              <a:lumMod val="20000"/>
              <a:lumOff val="80000"/>
            </a:schemeClr>
          </a:solidFill>
        </p:spPr>
        <p:txBody>
          <a:bodyPr wrap="square">
            <a:spAutoFit/>
          </a:bodyPr>
          <a:lstStyle/>
          <a:p>
            <a:pPr eaLnBrk="0" hangingPunct="0"/>
            <a:r>
              <a:rPr lang="en-US" sz="1200" dirty="0" err="1" smtClean="0">
                <a:solidFill>
                  <a:prstClr val="black">
                    <a:lumMod val="50000"/>
                  </a:prstClr>
                </a:solidFill>
                <a:latin typeface="+mn-lt"/>
                <a:ea typeface="+mn-ea"/>
                <a:cs typeface="Arial" panose="020B0604020202020204" pitchFamily="34" charset="0"/>
              </a:rPr>
              <a:t>sbv</a:t>
            </a:r>
            <a:r>
              <a:rPr lang="en-US" sz="1200" dirty="0" smtClean="0">
                <a:solidFill>
                  <a:prstClr val="black">
                    <a:lumMod val="50000"/>
                  </a:prstClr>
                </a:solidFill>
                <a:latin typeface="+mn-lt"/>
                <a:ea typeface="+mn-ea"/>
                <a:cs typeface="Arial" panose="020B0604020202020204" pitchFamily="34" charset="0"/>
              </a:rPr>
              <a:t> Improver team. 2013. On Crowd-verification of Biological Networks. </a:t>
            </a:r>
            <a:r>
              <a:rPr lang="en-US" sz="1200" b="1" dirty="0" smtClean="0">
                <a:solidFill>
                  <a:prstClr val="black">
                    <a:lumMod val="50000"/>
                  </a:prstClr>
                </a:solidFill>
                <a:latin typeface="+mn-lt"/>
                <a:ea typeface="+mn-ea"/>
                <a:cs typeface="Arial" panose="020B0604020202020204" pitchFamily="34" charset="0"/>
              </a:rPr>
              <a:t>Bioinformatics and biology insights </a:t>
            </a:r>
            <a:r>
              <a:rPr lang="en-US" sz="1200" dirty="0" smtClean="0">
                <a:solidFill>
                  <a:prstClr val="black">
                    <a:lumMod val="50000"/>
                  </a:prstClr>
                </a:solidFill>
                <a:latin typeface="+mn-lt"/>
                <a:ea typeface="+mn-ea"/>
                <a:cs typeface="Arial" panose="020B0604020202020204" pitchFamily="34" charset="0"/>
              </a:rPr>
              <a:t>7: 307-325.</a:t>
            </a:r>
            <a:endParaRPr lang="en-US" sz="1200" i="1" dirty="0">
              <a:solidFill>
                <a:prstClr val="black">
                  <a:lumMod val="50000"/>
                </a:prstClr>
              </a:solidFill>
              <a:latin typeface="+mn-lt"/>
              <a:ea typeface="+mn-ea"/>
              <a:cs typeface="Arial" panose="020B0604020202020204" pitchFamily="34" charset="0"/>
            </a:endParaRPr>
          </a:p>
        </p:txBody>
      </p:sp>
      <p:pic>
        <p:nvPicPr>
          <p:cNvPr id="10" name="Picture 9"/>
          <p:cNvPicPr>
            <a:picLocks noChangeAspect="1"/>
          </p:cNvPicPr>
          <p:nvPr/>
        </p:nvPicPr>
        <p:blipFill>
          <a:blip r:embed="rId3">
            <a:extLst>
              <a:ext uri="{BEBA8EAE-BF5A-486C-A8C5-ECC9F3942E4B}">
                <a14:imgProps xmlns:a14="http://schemas.microsoft.com/office/drawing/2010/main" xmlns="">
                  <a14:imgLayer r:embed="rId4">
                    <a14:imgEffect>
                      <a14:sharpenSoften amount="8000"/>
                    </a14:imgEffect>
                    <a14:imgEffect>
                      <a14:brightnessContrast contrast="3000"/>
                    </a14:imgEffect>
                  </a14:imgLayer>
                </a14:imgProps>
              </a:ext>
            </a:extLst>
          </a:blip>
          <a:stretch>
            <a:fillRect/>
          </a:stretch>
        </p:blipFill>
        <p:spPr>
          <a:xfrm>
            <a:off x="1323460" y="627322"/>
            <a:ext cx="6193759" cy="5576662"/>
          </a:xfrm>
          <a:prstGeom prst="rect">
            <a:avLst/>
          </a:prstGeom>
          <a:solidFill>
            <a:schemeClr val="bg1"/>
          </a:solidFill>
          <a:ln w="57150">
            <a:solidFill>
              <a:schemeClr val="tx2"/>
            </a:solidFill>
          </a:ln>
        </p:spPr>
      </p:pic>
      <p:sp>
        <p:nvSpPr>
          <p:cNvPr id="15" name="Title 14"/>
          <p:cNvSpPr>
            <a:spLocks noGrp="1"/>
          </p:cNvSpPr>
          <p:nvPr>
            <p:ph type="title"/>
          </p:nvPr>
        </p:nvSpPr>
        <p:spPr>
          <a:xfrm>
            <a:off x="171284" y="195274"/>
            <a:ext cx="7560000" cy="864096"/>
          </a:xfrm>
        </p:spPr>
        <p:txBody>
          <a:bodyPr/>
          <a:lstStyle/>
          <a:p>
            <a:r>
              <a:rPr lang="en-US" sz="2400" b="1" kern="1200" dirty="0">
                <a:ea typeface="+mj-ea"/>
                <a:cs typeface="+mj-cs"/>
              </a:rPr>
              <a:t>Challenge 3 – Biological Networks Verification</a:t>
            </a:r>
            <a:r>
              <a:rPr lang="en-US" dirty="0"/>
              <a:t/>
            </a:r>
            <a:br>
              <a:rPr lang="en-US" dirty="0"/>
            </a:br>
            <a:endParaRPr lang="en-US" dirty="0"/>
          </a:p>
        </p:txBody>
      </p:sp>
    </p:spTree>
    <p:extLst>
      <p:ext uri="{BB962C8B-B14F-4D97-AF65-F5344CB8AC3E}">
        <p14:creationId xmlns:p14="http://schemas.microsoft.com/office/powerpoint/2010/main" xmlns="" val="248012926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7489" y="6018635"/>
            <a:ext cx="8135356" cy="584775"/>
          </a:xfrm>
          <a:prstGeom prst="rect">
            <a:avLst/>
          </a:prstGeom>
        </p:spPr>
        <p:txBody>
          <a:bodyPr wrap="square">
            <a:spAutoFit/>
          </a:bodyPr>
          <a:lstStyle/>
          <a:p>
            <a:r>
              <a:rPr lang="en-US" dirty="0">
                <a:solidFill>
                  <a:prstClr val="black"/>
                </a:solidFill>
              </a:rPr>
              <a:t>The </a:t>
            </a:r>
            <a:r>
              <a:rPr lang="en-US" dirty="0" err="1">
                <a:solidFill>
                  <a:prstClr val="black"/>
                </a:solidFill>
              </a:rPr>
              <a:t>sbv</a:t>
            </a:r>
            <a:r>
              <a:rPr lang="en-US" dirty="0">
                <a:solidFill>
                  <a:prstClr val="black"/>
                </a:solidFill>
              </a:rPr>
              <a:t> IMPROVER project team (2013). On Crowd-verification of Biological Networks. </a:t>
            </a:r>
            <a:r>
              <a:rPr lang="en-US" b="1" dirty="0">
                <a:solidFill>
                  <a:prstClr val="black"/>
                </a:solidFill>
              </a:rPr>
              <a:t>Bioinformatics and Biology Insights 2013:7 307-325.</a:t>
            </a:r>
          </a:p>
        </p:txBody>
      </p:sp>
      <p:sp>
        <p:nvSpPr>
          <p:cNvPr id="10" name="Title 1"/>
          <p:cNvSpPr>
            <a:spLocks noGrp="1"/>
          </p:cNvSpPr>
          <p:nvPr>
            <p:ph type="title"/>
          </p:nvPr>
        </p:nvSpPr>
        <p:spPr>
          <a:xfrm>
            <a:off x="168670" y="138084"/>
            <a:ext cx="8096023" cy="819150"/>
          </a:xfrm>
        </p:spPr>
        <p:txBody>
          <a:bodyPr/>
          <a:lstStyle/>
          <a:p>
            <a:r>
              <a:rPr lang="en-US" sz="2400" b="1" dirty="0" smtClean="0"/>
              <a:t>Steps </a:t>
            </a:r>
            <a:r>
              <a:rPr lang="en-US" sz="2400" b="1" dirty="0"/>
              <a:t>in the </a:t>
            </a:r>
            <a:r>
              <a:rPr lang="en-US" sz="2400" b="1" dirty="0" err="1"/>
              <a:t>sbv</a:t>
            </a:r>
            <a:r>
              <a:rPr lang="en-US" sz="2400" b="1" dirty="0"/>
              <a:t> IMPROVER </a:t>
            </a:r>
            <a:r>
              <a:rPr lang="en-US" sz="2400" b="1" dirty="0" smtClean="0"/>
              <a:t>Network </a:t>
            </a:r>
            <a:r>
              <a:rPr lang="en-US" sz="2400" b="1" dirty="0"/>
              <a:t>Veriﬁcation </a:t>
            </a:r>
            <a:r>
              <a:rPr lang="en-US" sz="2400" b="1" dirty="0" smtClean="0"/>
              <a:t>Challenge (NVC)</a:t>
            </a:r>
            <a:endParaRPr lang="en-US" sz="2400" dirty="0"/>
          </a:p>
        </p:txBody>
      </p:sp>
      <p:grpSp>
        <p:nvGrpSpPr>
          <p:cNvPr id="23" name="Group 22"/>
          <p:cNvGrpSpPr/>
          <p:nvPr/>
        </p:nvGrpSpPr>
        <p:grpSpPr>
          <a:xfrm>
            <a:off x="230137" y="1581256"/>
            <a:ext cx="8776774" cy="2551851"/>
            <a:chOff x="169279" y="2364036"/>
            <a:chExt cx="8848598" cy="2551851"/>
          </a:xfrm>
        </p:grpSpPr>
        <p:pic>
          <p:nvPicPr>
            <p:cNvPr id="11" name="Picture 2" descr="C:\Users\mcharaf\AppData\Local\Microsoft\Outlook Attachment\ART 1_condensed_edited-2.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009" t="11662" r="1550" b="29206"/>
            <a:stretch/>
          </p:blipFill>
          <p:spPr bwMode="auto">
            <a:xfrm>
              <a:off x="169279" y="2364036"/>
              <a:ext cx="8838453" cy="2547890"/>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4" name="Picture 3"/>
            <p:cNvPicPr>
              <a:picLocks noChangeAspect="1"/>
            </p:cNvPicPr>
            <p:nvPr/>
          </p:nvPicPr>
          <p:blipFill rotWithShape="1">
            <a:blip r:embed="rId3"/>
            <a:srcRect t="36243" r="75445"/>
            <a:stretch/>
          </p:blipFill>
          <p:spPr>
            <a:xfrm>
              <a:off x="7285020" y="4418728"/>
              <a:ext cx="877343" cy="497159"/>
            </a:xfrm>
            <a:prstGeom prst="rect">
              <a:avLst/>
            </a:prstGeom>
          </p:spPr>
        </p:pic>
        <p:pic>
          <p:nvPicPr>
            <p:cNvPr id="19" name="Picture 18"/>
            <p:cNvPicPr>
              <a:picLocks noChangeAspect="1"/>
            </p:cNvPicPr>
            <p:nvPr/>
          </p:nvPicPr>
          <p:blipFill>
            <a:blip r:embed="rId4"/>
            <a:stretch>
              <a:fillRect/>
            </a:stretch>
          </p:blipFill>
          <p:spPr>
            <a:xfrm>
              <a:off x="7285021" y="4418729"/>
              <a:ext cx="1722712" cy="493198"/>
            </a:xfrm>
            <a:prstGeom prst="rect">
              <a:avLst/>
            </a:prstGeom>
          </p:spPr>
        </p:pic>
        <p:pic>
          <p:nvPicPr>
            <p:cNvPr id="20" name="Picture 19"/>
            <p:cNvPicPr>
              <a:picLocks noChangeAspect="1"/>
            </p:cNvPicPr>
            <p:nvPr/>
          </p:nvPicPr>
          <p:blipFill>
            <a:blip r:embed="rId5"/>
            <a:stretch>
              <a:fillRect/>
            </a:stretch>
          </p:blipFill>
          <p:spPr>
            <a:xfrm>
              <a:off x="8172508" y="4168150"/>
              <a:ext cx="835224" cy="743776"/>
            </a:xfrm>
            <a:prstGeom prst="rect">
              <a:avLst/>
            </a:prstGeom>
          </p:spPr>
        </p:pic>
        <p:pic>
          <p:nvPicPr>
            <p:cNvPr id="14" name="Picture 2" descr="C:\Users\mcharaf\AppData\Local\Microsoft\Outlook Attachment\ART 1_condensed_edited-2.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90360" t="11661" r="1550" b="78789"/>
            <a:stretch/>
          </p:blipFill>
          <p:spPr bwMode="auto">
            <a:xfrm>
              <a:off x="8337024" y="4450857"/>
              <a:ext cx="680853" cy="432900"/>
            </a:xfrm>
            <a:prstGeom prst="rect">
              <a:avLst/>
            </a:prstGeom>
            <a:noFill/>
            <a:ln>
              <a:noFill/>
            </a:ln>
            <a:extLst>
              <a:ext uri="{909E8E84-426E-40DD-AFC4-6F175D3DCCD1}">
                <a14:hiddenFill xmlns:a14="http://schemas.microsoft.com/office/drawing/2010/main" xmlns="">
                  <a:solidFill>
                    <a:srgbClr val="FFFFFF"/>
                  </a:solidFill>
                </a14:hiddenFill>
              </a:ext>
            </a:extLst>
          </p:spPr>
        </p:pic>
      </p:grpSp>
      <p:pic>
        <p:nvPicPr>
          <p:cNvPr id="24" name="Picture 23"/>
          <p:cNvPicPr>
            <a:picLocks noChangeAspect="1"/>
          </p:cNvPicPr>
          <p:nvPr/>
        </p:nvPicPr>
        <p:blipFill>
          <a:blip r:embed="rId6"/>
          <a:stretch>
            <a:fillRect/>
          </a:stretch>
        </p:blipFill>
        <p:spPr>
          <a:xfrm>
            <a:off x="168670" y="1028364"/>
            <a:ext cx="8821307" cy="480243"/>
          </a:xfrm>
          <a:prstGeom prst="rect">
            <a:avLst/>
          </a:prstGeom>
        </p:spPr>
      </p:pic>
    </p:spTree>
    <p:extLst>
      <p:ext uri="{BB962C8B-B14F-4D97-AF65-F5344CB8AC3E}">
        <p14:creationId xmlns:p14="http://schemas.microsoft.com/office/powerpoint/2010/main" xmlns="" val="27324760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7489" y="6018635"/>
            <a:ext cx="8135356" cy="584775"/>
          </a:xfrm>
          <a:prstGeom prst="rect">
            <a:avLst/>
          </a:prstGeom>
        </p:spPr>
        <p:txBody>
          <a:bodyPr wrap="square">
            <a:spAutoFit/>
          </a:bodyPr>
          <a:lstStyle/>
          <a:p>
            <a:r>
              <a:rPr lang="en-US" dirty="0">
                <a:solidFill>
                  <a:prstClr val="black"/>
                </a:solidFill>
              </a:rPr>
              <a:t>The </a:t>
            </a:r>
            <a:r>
              <a:rPr lang="en-US" dirty="0" err="1">
                <a:solidFill>
                  <a:prstClr val="black"/>
                </a:solidFill>
              </a:rPr>
              <a:t>sbv</a:t>
            </a:r>
            <a:r>
              <a:rPr lang="en-US" dirty="0">
                <a:solidFill>
                  <a:prstClr val="black"/>
                </a:solidFill>
              </a:rPr>
              <a:t> IMPROVER project team (2013). On Crowd-verification of Biological Networks. </a:t>
            </a:r>
            <a:r>
              <a:rPr lang="en-US" b="1" dirty="0">
                <a:solidFill>
                  <a:prstClr val="black"/>
                </a:solidFill>
              </a:rPr>
              <a:t>Bioinformatics and Biology Insights 2013:7 307-325.</a:t>
            </a:r>
          </a:p>
        </p:txBody>
      </p:sp>
      <p:sp>
        <p:nvSpPr>
          <p:cNvPr id="10" name="Title 1"/>
          <p:cNvSpPr>
            <a:spLocks noGrp="1"/>
          </p:cNvSpPr>
          <p:nvPr>
            <p:ph type="title"/>
          </p:nvPr>
        </p:nvSpPr>
        <p:spPr>
          <a:xfrm>
            <a:off x="168670" y="138084"/>
            <a:ext cx="8096023" cy="819150"/>
          </a:xfrm>
        </p:spPr>
        <p:txBody>
          <a:bodyPr/>
          <a:lstStyle/>
          <a:p>
            <a:r>
              <a:rPr lang="en-US" sz="2400" b="1" dirty="0" smtClean="0"/>
              <a:t>Steps </a:t>
            </a:r>
            <a:r>
              <a:rPr lang="en-US" sz="2400" b="1" dirty="0"/>
              <a:t>in the </a:t>
            </a:r>
            <a:r>
              <a:rPr lang="en-US" sz="2400" b="1" dirty="0" err="1"/>
              <a:t>sbv</a:t>
            </a:r>
            <a:r>
              <a:rPr lang="en-US" sz="2400" b="1" dirty="0"/>
              <a:t> IMPROVER Network Veriﬁcation </a:t>
            </a:r>
            <a:r>
              <a:rPr lang="en-US" sz="2400" b="1" dirty="0" smtClean="0"/>
              <a:t>Challenge (NVC)</a:t>
            </a:r>
            <a:endParaRPr lang="en-US" sz="2400" dirty="0"/>
          </a:p>
        </p:txBody>
      </p:sp>
      <p:pic>
        <p:nvPicPr>
          <p:cNvPr id="14" name="Picture 2" descr="C:\Users\mcharaf\AppData\Local\Microsoft\Outlook Attachment\ART 1_condensed_edited-2.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008" t="11662" r="87645" b="29206"/>
          <a:stretch/>
        </p:blipFill>
        <p:spPr bwMode="auto">
          <a:xfrm>
            <a:off x="211612" y="1709110"/>
            <a:ext cx="1029206" cy="2547890"/>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9" name="Picture 8"/>
          <p:cNvPicPr>
            <a:picLocks noChangeAspect="1"/>
          </p:cNvPicPr>
          <p:nvPr/>
        </p:nvPicPr>
        <p:blipFill>
          <a:blip r:embed="rId3"/>
          <a:stretch>
            <a:fillRect/>
          </a:stretch>
        </p:blipFill>
        <p:spPr>
          <a:xfrm>
            <a:off x="168670" y="1160784"/>
            <a:ext cx="8821307" cy="480243"/>
          </a:xfrm>
          <a:prstGeom prst="rect">
            <a:avLst/>
          </a:prstGeom>
        </p:spPr>
      </p:pic>
    </p:spTree>
    <p:extLst>
      <p:ext uri="{BB962C8B-B14F-4D97-AF65-F5344CB8AC3E}">
        <p14:creationId xmlns:p14="http://schemas.microsoft.com/office/powerpoint/2010/main" xmlns="" val="24050046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Arrow Connector 5"/>
          <p:cNvCxnSpPr/>
          <p:nvPr/>
        </p:nvCxnSpPr>
        <p:spPr>
          <a:xfrm>
            <a:off x="4819291" y="3996240"/>
            <a:ext cx="0" cy="4587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20" name="Group 19"/>
          <p:cNvGrpSpPr/>
          <p:nvPr/>
        </p:nvGrpSpPr>
        <p:grpSpPr>
          <a:xfrm>
            <a:off x="4108742" y="4452348"/>
            <a:ext cx="1753388" cy="2227881"/>
            <a:chOff x="4108742" y="4452348"/>
            <a:chExt cx="1753388" cy="2227881"/>
          </a:xfrm>
        </p:grpSpPr>
        <p:sp>
          <p:nvSpPr>
            <p:cNvPr id="27" name="TextBox 26"/>
            <p:cNvSpPr txBox="1"/>
            <p:nvPr/>
          </p:nvSpPr>
          <p:spPr>
            <a:xfrm>
              <a:off x="4108742" y="5400806"/>
              <a:ext cx="1753388" cy="394301"/>
            </a:xfrm>
            <a:prstGeom prst="rect">
              <a:avLst/>
            </a:prstGeom>
            <a:noFill/>
          </p:spPr>
          <p:txBody>
            <a:bodyPr wrap="none" rtlCol="0">
              <a:spAutoFit/>
            </a:bodyPr>
            <a:lstStyle/>
            <a:p>
              <a:pPr algn="ctr"/>
              <a:r>
                <a:rPr lang="en-US" sz="1400" b="1" dirty="0" smtClean="0">
                  <a:solidFill>
                    <a:srgbClr val="1E908E"/>
                  </a:solidFill>
                </a:rPr>
                <a:t>Physiologic Signaling</a:t>
              </a:r>
              <a:endParaRPr lang="en-US" sz="1400" dirty="0">
                <a:solidFill>
                  <a:srgbClr val="1E908E"/>
                </a:solidFill>
              </a:endParaRPr>
            </a:p>
            <a:p>
              <a:pPr algn="ctr"/>
              <a:r>
                <a:rPr lang="en-US" sz="1400" i="1" dirty="0">
                  <a:solidFill>
                    <a:srgbClr val="1E908E"/>
                  </a:solidFill>
                </a:rPr>
                <a:t>Example</a:t>
              </a:r>
              <a:r>
                <a:rPr lang="en-US" sz="1400" i="1" dirty="0" smtClean="0">
                  <a:solidFill>
                    <a:srgbClr val="1E908E"/>
                  </a:solidFill>
                </a:rPr>
                <a:t>: Oxidative Stress</a:t>
              </a:r>
              <a:endParaRPr lang="en-US" sz="1400" i="1" dirty="0" smtClean="0">
                <a:solidFill>
                  <a:srgbClr val="1E908E"/>
                </a:solidFill>
                <a:latin typeface="+mn-lt"/>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xmlns=""/>
                </a:ext>
              </a:extLst>
            </a:blip>
            <a:stretch>
              <a:fillRect/>
            </a:stretch>
          </p:blipFill>
          <p:spPr>
            <a:xfrm>
              <a:off x="4735192" y="5931334"/>
              <a:ext cx="762150" cy="748895"/>
            </a:xfrm>
            <a:prstGeom prst="rect">
              <a:avLst/>
            </a:prstGeom>
          </p:spPr>
        </p:pic>
        <p:pic>
          <p:nvPicPr>
            <p:cNvPr id="38" name="Picture 4"/>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sharpenSoften amount="76000"/>
                      </a14:imgEffect>
                      <a14:imgEffect>
                        <a14:brightnessContrast contrast="20000"/>
                      </a14:imgEffect>
                    </a14:imgLayer>
                  </a14:imgProps>
                </a:ext>
                <a:ext uri="{28A0092B-C50C-407E-A947-70E740481C1C}">
                  <a14:useLocalDpi xmlns:a14="http://schemas.microsoft.com/office/drawing/2010/main" xmlns="" val="0"/>
                </a:ext>
              </a:extLst>
            </a:blip>
            <a:srcRect l="20066" t="1791" r="7139" b="-1"/>
            <a:stretch/>
          </p:blipFill>
          <p:spPr bwMode="auto">
            <a:xfrm rot="9020742">
              <a:off x="4534438" y="4452348"/>
              <a:ext cx="974688" cy="83528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3" name="Title 1"/>
          <p:cNvSpPr>
            <a:spLocks noGrp="1"/>
          </p:cNvSpPr>
          <p:nvPr>
            <p:ph type="title"/>
          </p:nvPr>
        </p:nvSpPr>
        <p:spPr>
          <a:xfrm>
            <a:off x="228914" y="159753"/>
            <a:ext cx="8229600" cy="467773"/>
          </a:xfrm>
        </p:spPr>
        <p:txBody>
          <a:bodyPr/>
          <a:lstStyle/>
          <a:p>
            <a:r>
              <a:rPr lang="en-US" sz="2400" b="1" dirty="0"/>
              <a:t>Model </a:t>
            </a:r>
            <a:r>
              <a:rPr lang="en-US" sz="2400" b="1" dirty="0" smtClean="0"/>
              <a:t>Types and Boundaries</a:t>
            </a:r>
            <a:endParaRPr lang="en-US" sz="2400" b="1" dirty="0"/>
          </a:p>
        </p:txBody>
      </p:sp>
      <p:cxnSp>
        <p:nvCxnSpPr>
          <p:cNvPr id="18" name="Straight Arrow Connector 17"/>
          <p:cNvCxnSpPr/>
          <p:nvPr/>
        </p:nvCxnSpPr>
        <p:spPr>
          <a:xfrm flipH="1">
            <a:off x="2744273" y="3996240"/>
            <a:ext cx="832458" cy="40870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6154635" y="3996240"/>
            <a:ext cx="828264" cy="44283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050" name="Picture 2"/>
          <p:cNvPicPr>
            <a:picLocks noChangeAspect="1" noChangeArrowheads="1"/>
          </p:cNvPicPr>
          <p:nvPr/>
        </p:nvPicPr>
        <p:blipFill>
          <a:blip r:embed="rId6" cstate="email">
            <a:extLst>
              <a:ext uri="{28A0092B-C50C-407E-A947-70E740481C1C}">
                <a14:useLocalDpi xmlns:a14="http://schemas.microsoft.com/office/drawing/2010/main" xmlns=""/>
              </a:ext>
            </a:extLst>
          </a:blip>
          <a:srcRect/>
          <a:stretch>
            <a:fillRect/>
          </a:stretch>
        </p:blipFill>
        <p:spPr bwMode="auto">
          <a:xfrm>
            <a:off x="4108742" y="1388115"/>
            <a:ext cx="1320508" cy="122447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Rectangle 6"/>
          <p:cNvSpPr/>
          <p:nvPr/>
        </p:nvSpPr>
        <p:spPr>
          <a:xfrm>
            <a:off x="651683" y="2600603"/>
            <a:ext cx="8549137" cy="1400383"/>
          </a:xfrm>
          <a:prstGeom prst="rect">
            <a:avLst/>
          </a:prstGeom>
        </p:spPr>
        <p:txBody>
          <a:bodyPr wrap="square">
            <a:spAutoFit/>
          </a:bodyPr>
          <a:lstStyle/>
          <a:p>
            <a:pPr marL="900113" indent="-900113">
              <a:spcAft>
                <a:spcPts val="300"/>
              </a:spcAft>
            </a:pPr>
            <a:r>
              <a:rPr lang="en-US" b="1" dirty="0" smtClean="0">
                <a:solidFill>
                  <a:srgbClr val="3D3D3D"/>
                </a:solidFill>
              </a:rPr>
              <a:t>Species</a:t>
            </a:r>
            <a:r>
              <a:rPr lang="en-US" dirty="0" smtClean="0">
                <a:solidFill>
                  <a:srgbClr val="3D3D3D"/>
                </a:solidFill>
              </a:rPr>
              <a:t>: 	Human (primarily), </a:t>
            </a:r>
            <a:r>
              <a:rPr lang="en-US" dirty="0">
                <a:solidFill>
                  <a:srgbClr val="3D3D3D"/>
                </a:solidFill>
              </a:rPr>
              <a:t>although mouse and rat evidence was included when </a:t>
            </a:r>
            <a:r>
              <a:rPr lang="en-US" dirty="0" smtClean="0">
                <a:solidFill>
                  <a:srgbClr val="3D3D3D"/>
                </a:solidFill>
              </a:rPr>
              <a:t>supporting literature </a:t>
            </a:r>
            <a:r>
              <a:rPr lang="en-US" dirty="0">
                <a:solidFill>
                  <a:srgbClr val="3D3D3D"/>
                </a:solidFill>
              </a:rPr>
              <a:t>from human context was not available.</a:t>
            </a:r>
          </a:p>
          <a:p>
            <a:pPr>
              <a:spcAft>
                <a:spcPts val="300"/>
              </a:spcAft>
            </a:pPr>
            <a:r>
              <a:rPr lang="en-US" b="1" dirty="0" smtClean="0">
                <a:solidFill>
                  <a:srgbClr val="3D3D3D"/>
                </a:solidFill>
              </a:rPr>
              <a:t>Tissue</a:t>
            </a:r>
            <a:r>
              <a:rPr lang="en-US" dirty="0" smtClean="0">
                <a:solidFill>
                  <a:srgbClr val="3D3D3D"/>
                </a:solidFill>
              </a:rPr>
              <a:t>:</a:t>
            </a:r>
            <a:r>
              <a:rPr lang="en-US" dirty="0">
                <a:solidFill>
                  <a:srgbClr val="3D3D3D"/>
                </a:solidFill>
              </a:rPr>
              <a:t>	</a:t>
            </a:r>
            <a:r>
              <a:rPr lang="en-US" dirty="0" smtClean="0">
                <a:solidFill>
                  <a:srgbClr val="3D3D3D"/>
                </a:solidFill>
              </a:rPr>
              <a:t>Respiratory </a:t>
            </a:r>
            <a:r>
              <a:rPr lang="en-US" dirty="0">
                <a:solidFill>
                  <a:srgbClr val="3D3D3D"/>
                </a:solidFill>
              </a:rPr>
              <a:t>tissue </a:t>
            </a:r>
            <a:r>
              <a:rPr lang="en-US" dirty="0" smtClean="0">
                <a:solidFill>
                  <a:srgbClr val="3D3D3D"/>
                </a:solidFill>
              </a:rPr>
              <a:t>(primarily).</a:t>
            </a:r>
            <a:endParaRPr lang="en-US" dirty="0">
              <a:solidFill>
                <a:srgbClr val="3D3D3D"/>
              </a:solidFill>
            </a:endParaRPr>
          </a:p>
          <a:p>
            <a:pPr marL="900113" indent="-900113">
              <a:spcAft>
                <a:spcPts val="300"/>
              </a:spcAft>
            </a:pPr>
            <a:r>
              <a:rPr lang="en-US" b="1" dirty="0" smtClean="0">
                <a:solidFill>
                  <a:srgbClr val="3D3D3D"/>
                </a:solidFill>
              </a:rPr>
              <a:t>Disease</a:t>
            </a:r>
            <a:r>
              <a:rPr lang="en-US" dirty="0" smtClean="0">
                <a:solidFill>
                  <a:srgbClr val="3D3D3D"/>
                </a:solidFill>
              </a:rPr>
              <a:t>:	Non-diseased </a:t>
            </a:r>
            <a:r>
              <a:rPr lang="en-US" dirty="0">
                <a:solidFill>
                  <a:srgbClr val="3D3D3D"/>
                </a:solidFill>
              </a:rPr>
              <a:t>tissue </a:t>
            </a:r>
            <a:r>
              <a:rPr lang="en-US" sz="1200" dirty="0" smtClean="0">
                <a:solidFill>
                  <a:srgbClr val="3D3D3D"/>
                </a:solidFill>
              </a:rPr>
              <a:t>(augmented </a:t>
            </a:r>
            <a:r>
              <a:rPr lang="en-US" sz="1200" dirty="0">
                <a:solidFill>
                  <a:srgbClr val="3D3D3D"/>
                </a:solidFill>
              </a:rPr>
              <a:t>with chronic obstructive pulmonary disease biology only (e.g. lung cancer context was excluded</a:t>
            </a:r>
            <a:r>
              <a:rPr lang="en-US" sz="1200" dirty="0" smtClean="0">
                <a:solidFill>
                  <a:srgbClr val="3D3D3D"/>
                </a:solidFill>
              </a:rPr>
              <a:t>))</a:t>
            </a:r>
            <a:r>
              <a:rPr lang="en-US" dirty="0" smtClean="0">
                <a:solidFill>
                  <a:srgbClr val="3D3D3D"/>
                </a:solidFill>
              </a:rPr>
              <a:t>.</a:t>
            </a:r>
            <a:endParaRPr lang="en-US" dirty="0">
              <a:solidFill>
                <a:srgbClr val="3D3D3D"/>
              </a:solidFill>
            </a:endParaRPr>
          </a:p>
        </p:txBody>
      </p:sp>
      <p:grpSp>
        <p:nvGrpSpPr>
          <p:cNvPr id="14" name="Group 13"/>
          <p:cNvGrpSpPr/>
          <p:nvPr/>
        </p:nvGrpSpPr>
        <p:grpSpPr>
          <a:xfrm>
            <a:off x="651683" y="4547662"/>
            <a:ext cx="2660693" cy="1969894"/>
            <a:chOff x="565958" y="3262453"/>
            <a:chExt cx="2660693" cy="1969894"/>
          </a:xfrm>
        </p:grpSpPr>
        <p:sp>
          <p:nvSpPr>
            <p:cNvPr id="19" name="TextBox 18"/>
            <p:cNvSpPr txBox="1"/>
            <p:nvPr/>
          </p:nvSpPr>
          <p:spPr>
            <a:xfrm>
              <a:off x="565958" y="4116873"/>
              <a:ext cx="2660693" cy="401280"/>
            </a:xfrm>
            <a:prstGeom prst="rect">
              <a:avLst/>
            </a:prstGeom>
            <a:noFill/>
          </p:spPr>
          <p:txBody>
            <a:bodyPr wrap="none" rtlCol="0">
              <a:spAutoFit/>
            </a:bodyPr>
            <a:lstStyle/>
            <a:p>
              <a:pPr algn="ctr"/>
              <a:r>
                <a:rPr lang="en-US" sz="1400" b="1" dirty="0" smtClean="0">
                  <a:solidFill>
                    <a:srgbClr val="1E908E"/>
                  </a:solidFill>
                  <a:latin typeface="+mn-lt"/>
                </a:rPr>
                <a:t>Cell-specific Signaling</a:t>
              </a:r>
              <a:endParaRPr lang="en-US" sz="1400" dirty="0">
                <a:solidFill>
                  <a:srgbClr val="1E908E"/>
                </a:solidFill>
              </a:endParaRPr>
            </a:p>
            <a:p>
              <a:pPr algn="ctr"/>
              <a:r>
                <a:rPr lang="en-US" sz="1400" i="1" dirty="0" smtClean="0">
                  <a:solidFill>
                    <a:srgbClr val="1E908E"/>
                  </a:solidFill>
                  <a:latin typeface="+mn-lt"/>
                </a:rPr>
                <a:t>Example: Macrophage Signaling Network</a:t>
              </a:r>
            </a:p>
          </p:txBody>
        </p:sp>
        <p:pic>
          <p:nvPicPr>
            <p:cNvPr id="2" name="Picture 1"/>
            <p:cNvPicPr>
              <a:picLocks noChangeAspect="1"/>
            </p:cNvPicPr>
            <p:nvPr/>
          </p:nvPicPr>
          <p:blipFill>
            <a:blip r:embed="rId7" cstate="email">
              <a:extLst>
                <a:ext uri="{28A0092B-C50C-407E-A947-70E740481C1C}">
                  <a14:useLocalDpi xmlns:a14="http://schemas.microsoft.com/office/drawing/2010/main" xmlns=""/>
                </a:ext>
              </a:extLst>
            </a:blip>
            <a:stretch>
              <a:fillRect/>
            </a:stretch>
          </p:blipFill>
          <p:spPr>
            <a:xfrm>
              <a:off x="1556891" y="4696110"/>
              <a:ext cx="536237" cy="536237"/>
            </a:xfrm>
            <a:prstGeom prst="rect">
              <a:avLst/>
            </a:prstGeom>
          </p:spPr>
        </p:pic>
        <p:pic>
          <p:nvPicPr>
            <p:cNvPr id="37" name="Picture 4"/>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sharpenSoften amount="76000"/>
                      </a14:imgEffect>
                      <a14:imgEffect>
                        <a14:brightnessContrast contrast="20000"/>
                      </a14:imgEffect>
                    </a14:imgLayer>
                  </a14:imgProps>
                </a:ext>
                <a:ext uri="{28A0092B-C50C-407E-A947-70E740481C1C}">
                  <a14:useLocalDpi xmlns:a14="http://schemas.microsoft.com/office/drawing/2010/main" xmlns="" val="0"/>
                </a:ext>
              </a:extLst>
            </a:blip>
            <a:srcRect l="20066" t="1791" r="7139" b="-1"/>
            <a:stretch/>
          </p:blipFill>
          <p:spPr bwMode="auto">
            <a:xfrm>
              <a:off x="1337666" y="3262453"/>
              <a:ext cx="974688" cy="83528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grpSp>
        <p:nvGrpSpPr>
          <p:cNvPr id="16" name="Group 15"/>
          <p:cNvGrpSpPr/>
          <p:nvPr/>
        </p:nvGrpSpPr>
        <p:grpSpPr>
          <a:xfrm>
            <a:off x="7130063" y="4489492"/>
            <a:ext cx="1685771" cy="2162003"/>
            <a:chOff x="7044338" y="3204283"/>
            <a:chExt cx="1685771" cy="2162003"/>
          </a:xfrm>
        </p:grpSpPr>
        <p:sp>
          <p:nvSpPr>
            <p:cNvPr id="28" name="TextBox 27"/>
            <p:cNvSpPr txBox="1"/>
            <p:nvPr/>
          </p:nvSpPr>
          <p:spPr>
            <a:xfrm>
              <a:off x="7044338" y="4135466"/>
              <a:ext cx="1685771" cy="401280"/>
            </a:xfrm>
            <a:prstGeom prst="rect">
              <a:avLst/>
            </a:prstGeom>
            <a:noFill/>
          </p:spPr>
          <p:txBody>
            <a:bodyPr wrap="none" rtlCol="0">
              <a:spAutoFit/>
            </a:bodyPr>
            <a:lstStyle/>
            <a:p>
              <a:pPr algn="ctr"/>
              <a:r>
                <a:rPr lang="en-US" sz="1400" b="1" dirty="0" smtClean="0">
                  <a:solidFill>
                    <a:srgbClr val="1E908E"/>
                  </a:solidFill>
                </a:rPr>
                <a:t>Canonical Signaling</a:t>
              </a:r>
              <a:endParaRPr lang="en-US" sz="1400" dirty="0">
                <a:solidFill>
                  <a:srgbClr val="1E908E"/>
                </a:solidFill>
              </a:endParaRPr>
            </a:p>
            <a:p>
              <a:pPr algn="ctr"/>
              <a:r>
                <a:rPr lang="en-US" sz="1400" i="1" dirty="0">
                  <a:solidFill>
                    <a:srgbClr val="1E908E"/>
                  </a:solidFill>
                </a:rPr>
                <a:t>Example</a:t>
              </a:r>
              <a:r>
                <a:rPr lang="en-US" sz="1400" i="1" dirty="0" smtClean="0">
                  <a:solidFill>
                    <a:srgbClr val="1E908E"/>
                  </a:solidFill>
                </a:rPr>
                <a:t>: </a:t>
              </a:r>
              <a:r>
                <a:rPr lang="en-US" sz="1400" i="1" dirty="0" smtClean="0">
                  <a:solidFill>
                    <a:srgbClr val="1E908E"/>
                  </a:solidFill>
                  <a:latin typeface="+mn-lt"/>
                </a:rPr>
                <a:t>MAPK Network</a:t>
              </a:r>
            </a:p>
          </p:txBody>
        </p:sp>
        <p:pic>
          <p:nvPicPr>
            <p:cNvPr id="3" name="Picture 2"/>
            <p:cNvPicPr>
              <a:picLocks noChangeAspect="1"/>
            </p:cNvPicPr>
            <p:nvPr/>
          </p:nvPicPr>
          <p:blipFill>
            <a:blip r:embed="rId8" cstate="email">
              <a:extLst>
                <a:ext uri="{28A0092B-C50C-407E-A947-70E740481C1C}">
                  <a14:useLocalDpi xmlns:a14="http://schemas.microsoft.com/office/drawing/2010/main" xmlns=""/>
                </a:ext>
              </a:extLst>
            </a:blip>
            <a:stretch>
              <a:fillRect/>
            </a:stretch>
          </p:blipFill>
          <p:spPr>
            <a:xfrm>
              <a:off x="7318112" y="4726620"/>
              <a:ext cx="639666" cy="639666"/>
            </a:xfrm>
            <a:prstGeom prst="rect">
              <a:avLst/>
            </a:prstGeom>
          </p:spPr>
        </p:pic>
        <p:pic>
          <p:nvPicPr>
            <p:cNvPr id="39" name="Picture 4"/>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sharpenSoften amount="76000"/>
                      </a14:imgEffect>
                      <a14:imgEffect>
                        <a14:brightnessContrast contrast="20000"/>
                      </a14:imgEffect>
                    </a14:imgLayer>
                  </a14:imgProps>
                </a:ext>
                <a:ext uri="{28A0092B-C50C-407E-A947-70E740481C1C}">
                  <a14:useLocalDpi xmlns:a14="http://schemas.microsoft.com/office/drawing/2010/main" xmlns="" val="0"/>
                </a:ext>
              </a:extLst>
            </a:blip>
            <a:srcRect l="20066" t="1791" r="7139" b="-1"/>
            <a:stretch/>
          </p:blipFill>
          <p:spPr bwMode="auto">
            <a:xfrm rot="10800000">
              <a:off x="7399879" y="3204283"/>
              <a:ext cx="974688" cy="83528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24" name="Picture 23"/>
          <p:cNvPicPr>
            <a:picLocks noChangeAspect="1"/>
          </p:cNvPicPr>
          <p:nvPr/>
        </p:nvPicPr>
        <p:blipFill>
          <a:blip r:embed="rId9"/>
          <a:stretch>
            <a:fillRect/>
          </a:stretch>
        </p:blipFill>
        <p:spPr>
          <a:xfrm>
            <a:off x="228914" y="907872"/>
            <a:ext cx="8821307" cy="480243"/>
          </a:xfrm>
          <a:prstGeom prst="rect">
            <a:avLst/>
          </a:prstGeom>
        </p:spPr>
      </p:pic>
      <p:sp>
        <p:nvSpPr>
          <p:cNvPr id="25" name="Rectangle 24"/>
          <p:cNvSpPr/>
          <p:nvPr/>
        </p:nvSpPr>
        <p:spPr bwMode="auto">
          <a:xfrm>
            <a:off x="197275" y="896008"/>
            <a:ext cx="1131917" cy="485665"/>
          </a:xfrm>
          <a:prstGeom prst="rect">
            <a:avLst/>
          </a:prstGeom>
          <a:noFill/>
          <a:ln w="57150">
            <a:solidFill>
              <a:schemeClr val="accent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Tree>
    <p:extLst>
      <p:ext uri="{BB962C8B-B14F-4D97-AF65-F5344CB8AC3E}">
        <p14:creationId xmlns:p14="http://schemas.microsoft.com/office/powerpoint/2010/main" xmlns="" val="92029029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2"/>
          <p:cNvSpPr>
            <a:spLocks noGrp="1"/>
          </p:cNvSpPr>
          <p:nvPr>
            <p:ph type="title" idx="4294967295"/>
          </p:nvPr>
        </p:nvSpPr>
        <p:spPr>
          <a:xfrm>
            <a:off x="152772" y="143701"/>
            <a:ext cx="7701805" cy="819150"/>
          </a:xfrm>
        </p:spPr>
        <p:txBody>
          <a:bodyPr/>
          <a:lstStyle/>
          <a:p>
            <a:pPr eaLnBrk="1" hangingPunct="1"/>
            <a:r>
              <a:rPr lang="en-US" sz="2400" b="1" dirty="0" smtClean="0">
                <a:ea typeface="Geneva" pitchFamily="1" charset="0"/>
                <a:cs typeface="Geneva" pitchFamily="1" charset="0"/>
              </a:rPr>
              <a:t>Networks Were </a:t>
            </a:r>
            <a:r>
              <a:rPr lang="en-US" sz="2400" b="1" dirty="0">
                <a:ea typeface="Geneva" pitchFamily="1" charset="0"/>
                <a:cs typeface="Geneva" pitchFamily="1" charset="0"/>
              </a:rPr>
              <a:t>B</a:t>
            </a:r>
            <a:r>
              <a:rPr lang="en-US" sz="2400" b="1" dirty="0" smtClean="0">
                <a:ea typeface="Geneva" pitchFamily="1" charset="0"/>
                <a:cs typeface="Geneva" pitchFamily="1" charset="0"/>
              </a:rPr>
              <a:t>uilt </a:t>
            </a:r>
            <a:r>
              <a:rPr lang="en-US" sz="2400" b="1" dirty="0">
                <a:ea typeface="Geneva" pitchFamily="1" charset="0"/>
                <a:cs typeface="Geneva" pitchFamily="1" charset="0"/>
              </a:rPr>
              <a:t>U</a:t>
            </a:r>
            <a:r>
              <a:rPr lang="en-US" sz="2400" b="1" dirty="0" smtClean="0">
                <a:ea typeface="Geneva" pitchFamily="1" charset="0"/>
                <a:cs typeface="Geneva" pitchFamily="1" charset="0"/>
              </a:rPr>
              <a:t>sing </a:t>
            </a:r>
            <a:r>
              <a:rPr lang="en-US" sz="2400" b="1" dirty="0">
                <a:ea typeface="Geneva" pitchFamily="1" charset="0"/>
                <a:cs typeface="Geneva" pitchFamily="1" charset="0"/>
              </a:rPr>
              <a:t>L</a:t>
            </a:r>
            <a:r>
              <a:rPr lang="en-US" sz="2400" b="1" dirty="0" smtClean="0">
                <a:ea typeface="Geneva" pitchFamily="1" charset="0"/>
                <a:cs typeface="Geneva" pitchFamily="1" charset="0"/>
              </a:rPr>
              <a:t>iterature and Human Transcriptomic </a:t>
            </a:r>
            <a:r>
              <a:rPr lang="en-US" sz="2400" b="1" dirty="0">
                <a:ea typeface="Geneva" pitchFamily="1" charset="0"/>
                <a:cs typeface="Geneva" pitchFamily="1" charset="0"/>
              </a:rPr>
              <a:t>D</a:t>
            </a:r>
            <a:r>
              <a:rPr lang="en-US" sz="2400" b="1" dirty="0" smtClean="0">
                <a:ea typeface="Geneva" pitchFamily="1" charset="0"/>
                <a:cs typeface="Geneva" pitchFamily="1" charset="0"/>
              </a:rPr>
              <a:t>ata</a:t>
            </a:r>
          </a:p>
        </p:txBody>
      </p:sp>
      <p:grpSp>
        <p:nvGrpSpPr>
          <p:cNvPr id="12" name="Group 11"/>
          <p:cNvGrpSpPr/>
          <p:nvPr/>
        </p:nvGrpSpPr>
        <p:grpSpPr>
          <a:xfrm>
            <a:off x="1133379" y="2698605"/>
            <a:ext cx="1143000" cy="919112"/>
            <a:chOff x="-2088118" y="3640914"/>
            <a:chExt cx="1143000" cy="919112"/>
          </a:xfrm>
        </p:grpSpPr>
        <p:sp>
          <p:nvSpPr>
            <p:cNvPr id="54" name="TextBox 53"/>
            <p:cNvSpPr txBox="1"/>
            <p:nvPr/>
          </p:nvSpPr>
          <p:spPr>
            <a:xfrm>
              <a:off x="-2088118" y="3640914"/>
              <a:ext cx="1143000" cy="369332"/>
            </a:xfrm>
            <a:prstGeom prst="rect">
              <a:avLst/>
            </a:prstGeom>
            <a:solidFill>
              <a:schemeClr val="tx2">
                <a:lumMod val="75000"/>
              </a:schemeClr>
            </a:solidFill>
            <a:scene3d>
              <a:camera prst="orthographicFront"/>
              <a:lightRig rig="threePt" dir="t"/>
            </a:scene3d>
            <a:sp3d>
              <a:bevelT/>
            </a:sp3d>
          </p:spPr>
          <p:txBody>
            <a:bodyPr wrap="square" rtlCol="0">
              <a:spAutoFit/>
            </a:bodyPr>
            <a:lstStyle/>
            <a:p>
              <a:pPr algn="ctr"/>
              <a:r>
                <a:rPr lang="en-US" dirty="0" smtClean="0">
                  <a:solidFill>
                    <a:schemeClr val="bg1"/>
                  </a:solidFill>
                </a:rPr>
                <a:t>PubMed</a:t>
              </a:r>
              <a:endParaRPr lang="en-US" dirty="0">
                <a:solidFill>
                  <a:schemeClr val="bg1"/>
                </a:solidFill>
              </a:endParaRPr>
            </a:p>
          </p:txBody>
        </p:sp>
        <p:sp>
          <p:nvSpPr>
            <p:cNvPr id="60" name="Right Arrow 59"/>
            <p:cNvSpPr/>
            <p:nvPr/>
          </p:nvSpPr>
          <p:spPr>
            <a:xfrm rot="5400000">
              <a:off x="-1795081" y="4171672"/>
              <a:ext cx="443180" cy="333527"/>
            </a:xfrm>
            <a:prstGeom prst="rightArrow">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nvGrpSpPr>
          <p:cNvPr id="6" name="Group 5"/>
          <p:cNvGrpSpPr/>
          <p:nvPr/>
        </p:nvGrpSpPr>
        <p:grpSpPr>
          <a:xfrm>
            <a:off x="3633333" y="4991513"/>
            <a:ext cx="5295900" cy="1758452"/>
            <a:chOff x="3343275" y="4703140"/>
            <a:chExt cx="5505450" cy="1848773"/>
          </a:xfrm>
        </p:grpSpPr>
        <p:sp>
          <p:nvSpPr>
            <p:cNvPr id="2" name="Rounded Rectangle 226"/>
            <p:cNvSpPr>
              <a:spLocks noChangeArrowheads="1"/>
            </p:cNvSpPr>
            <p:nvPr/>
          </p:nvSpPr>
          <p:spPr bwMode="auto">
            <a:xfrm>
              <a:off x="3343275" y="4703140"/>
              <a:ext cx="5505450" cy="1848773"/>
            </a:xfrm>
            <a:prstGeom prst="roundRect">
              <a:avLst>
                <a:gd name="adj" fmla="val 8551"/>
              </a:avLst>
            </a:prstGeom>
            <a:solidFill>
              <a:srgbClr val="0000FF">
                <a:alpha val="10000"/>
              </a:srgbClr>
            </a:solidFill>
            <a:ln w="38100">
              <a:noFill/>
              <a:round/>
              <a:headEnd/>
              <a:tailEnd/>
            </a:ln>
            <a:effectLst>
              <a:outerShdw dist="23000" dir="5400000" rotWithShape="0">
                <a:srgbClr val="808080">
                  <a:alpha val="34998"/>
                </a:srgbClr>
              </a:outerShdw>
            </a:effectLst>
            <a:scene3d>
              <a:camera prst="orthographicFront"/>
              <a:lightRig rig="threePt" dir="t"/>
            </a:scene3d>
            <a:sp3d>
              <a:bevelT/>
            </a:sp3d>
          </p:spPr>
          <p:txBody>
            <a:bodyPr anchor="ctr" anchorCtr="1"/>
            <a:lstStyle/>
            <a:p>
              <a:pPr algn="ctr">
                <a:lnSpc>
                  <a:spcPct val="90000"/>
                </a:lnSpc>
                <a:defRPr/>
              </a:pPr>
              <a:endParaRPr lang="en-US">
                <a:latin typeface="Calibri" pitchFamily="34" charset="0"/>
              </a:endParaRPr>
            </a:p>
          </p:txBody>
        </p:sp>
        <p:pic>
          <p:nvPicPr>
            <p:cNvPr id="21515" name="Picture 15" descr="ILX"/>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7072131" y="5352923"/>
              <a:ext cx="1510396" cy="2475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98" name="Picture 2"/>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5248440" y="5161175"/>
              <a:ext cx="666969" cy="56802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Rounded Rectangle 226"/>
            <p:cNvSpPr>
              <a:spLocks noChangeArrowheads="1"/>
            </p:cNvSpPr>
            <p:nvPr/>
          </p:nvSpPr>
          <p:spPr bwMode="auto">
            <a:xfrm>
              <a:off x="3595482" y="5193106"/>
              <a:ext cx="1350420" cy="370629"/>
            </a:xfrm>
            <a:prstGeom prst="roundRect">
              <a:avLst>
                <a:gd name="adj" fmla="val 8551"/>
              </a:avLst>
            </a:prstGeom>
            <a:solidFill>
              <a:srgbClr val="678393"/>
            </a:solidFill>
            <a:ln w="19050">
              <a:solidFill>
                <a:schemeClr val="bg1"/>
              </a:solidFill>
              <a:round/>
              <a:headEnd/>
              <a:tailEnd/>
            </a:ln>
            <a:effectLst>
              <a:outerShdw dist="23000" dir="5400000" rotWithShape="0">
                <a:srgbClr val="808080">
                  <a:alpha val="34998"/>
                </a:srgbClr>
              </a:outerShdw>
            </a:effectLst>
          </p:spPr>
          <p:txBody>
            <a:bodyPr anchor="ctr" anchorCtr="1"/>
            <a:lstStyle/>
            <a:p>
              <a:pPr algn="ctr">
                <a:lnSpc>
                  <a:spcPct val="90000"/>
                </a:lnSpc>
                <a:defRPr/>
              </a:pPr>
              <a:r>
                <a:rPr lang="en-US" sz="1400" dirty="0">
                  <a:solidFill>
                    <a:schemeClr val="bg1"/>
                  </a:solidFill>
                  <a:latin typeface="Calibri" pitchFamily="34" charset="0"/>
                </a:rPr>
                <a:t>GSE 18341</a:t>
              </a:r>
            </a:p>
          </p:txBody>
        </p:sp>
        <p:sp>
          <p:nvSpPr>
            <p:cNvPr id="21514" name="Text Box 14"/>
            <p:cNvSpPr txBox="1">
              <a:spLocks noChangeArrowheads="1"/>
            </p:cNvSpPr>
            <p:nvPr/>
          </p:nvSpPr>
          <p:spPr bwMode="auto">
            <a:xfrm>
              <a:off x="7629882" y="5123616"/>
              <a:ext cx="740786" cy="2806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hangingPunct="1"/>
              <a:r>
                <a:rPr lang="en-US" sz="1600" dirty="0">
                  <a:latin typeface="Calibri" pitchFamily="1" charset="0"/>
                </a:rPr>
                <a:t>LPS</a:t>
              </a:r>
            </a:p>
          </p:txBody>
        </p:sp>
        <p:sp>
          <p:nvSpPr>
            <p:cNvPr id="21524" name="Text Box 41"/>
            <p:cNvSpPr txBox="1">
              <a:spLocks noChangeArrowheads="1"/>
            </p:cNvSpPr>
            <p:nvPr/>
          </p:nvSpPr>
          <p:spPr bwMode="auto">
            <a:xfrm>
              <a:off x="5234580" y="4801590"/>
              <a:ext cx="1350420" cy="355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lgn="ctr">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hangingPunct="1">
                <a:lnSpc>
                  <a:spcPct val="80000"/>
                </a:lnSpc>
                <a:spcBef>
                  <a:spcPct val="20000"/>
                </a:spcBef>
              </a:pPr>
              <a:r>
                <a:rPr lang="en-US" sz="2000" b="1" dirty="0">
                  <a:latin typeface="Calibri" pitchFamily="1" charset="0"/>
                </a:rPr>
                <a:t>Tissue</a:t>
              </a:r>
            </a:p>
          </p:txBody>
        </p:sp>
        <p:sp>
          <p:nvSpPr>
            <p:cNvPr id="21525" name="Text Box 42"/>
            <p:cNvSpPr txBox="1">
              <a:spLocks noChangeArrowheads="1"/>
            </p:cNvSpPr>
            <p:nvPr/>
          </p:nvSpPr>
          <p:spPr bwMode="auto">
            <a:xfrm>
              <a:off x="7111045" y="4801590"/>
              <a:ext cx="1350420" cy="355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lgn="ctr">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hangingPunct="1">
                <a:lnSpc>
                  <a:spcPct val="80000"/>
                </a:lnSpc>
                <a:spcBef>
                  <a:spcPct val="20000"/>
                </a:spcBef>
              </a:pPr>
              <a:r>
                <a:rPr lang="en-US" sz="2000" b="1">
                  <a:latin typeface="Calibri" pitchFamily="1" charset="0"/>
                </a:rPr>
                <a:t>Stimulus</a:t>
              </a:r>
            </a:p>
          </p:txBody>
        </p:sp>
        <p:sp>
          <p:nvSpPr>
            <p:cNvPr id="21526" name="Text Box 43"/>
            <p:cNvSpPr txBox="1">
              <a:spLocks noChangeArrowheads="1"/>
            </p:cNvSpPr>
            <p:nvPr/>
          </p:nvSpPr>
          <p:spPr bwMode="auto">
            <a:xfrm>
              <a:off x="3610327" y="4801590"/>
              <a:ext cx="1350421" cy="3559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57150" algn="ctr">
                  <a:solidFill>
                    <a:srgbClr val="000000"/>
                  </a:solidFill>
                  <a:miter lim="800000"/>
                  <a:headEnd/>
                  <a:tailEnd/>
                </a14:hiddenLine>
              </a:ext>
            </a:extLst>
          </p:spPr>
          <p:txBody>
            <a:bodyPr>
              <a:spAutoFit/>
            </a:bodyPr>
            <a:lstStyle>
              <a:lvl1pPr marL="285750" indent="-2857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hangingPunct="1">
                <a:lnSpc>
                  <a:spcPct val="80000"/>
                </a:lnSpc>
                <a:spcBef>
                  <a:spcPct val="20000"/>
                </a:spcBef>
              </a:pPr>
              <a:r>
                <a:rPr lang="en-US" sz="2000" b="1" dirty="0">
                  <a:latin typeface="Calibri" pitchFamily="1" charset="0"/>
                </a:rPr>
                <a:t>Data Set</a:t>
              </a:r>
            </a:p>
          </p:txBody>
        </p:sp>
        <p:sp>
          <p:nvSpPr>
            <p:cNvPr id="21530" name="Line 50"/>
            <p:cNvSpPr>
              <a:spLocks noChangeShapeType="1"/>
            </p:cNvSpPr>
            <p:nvPr/>
          </p:nvSpPr>
          <p:spPr bwMode="auto">
            <a:xfrm flipH="1">
              <a:off x="5122794" y="4976885"/>
              <a:ext cx="0" cy="1388954"/>
            </a:xfrm>
            <a:prstGeom prst="line">
              <a:avLst/>
            </a:prstGeom>
            <a:noFill/>
            <a:ln w="28575">
              <a:solidFill>
                <a:srgbClr val="80808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1531" name="Line 51"/>
            <p:cNvSpPr>
              <a:spLocks noChangeShapeType="1"/>
            </p:cNvSpPr>
            <p:nvPr/>
          </p:nvSpPr>
          <p:spPr bwMode="auto">
            <a:xfrm>
              <a:off x="6927717" y="4976885"/>
              <a:ext cx="1" cy="1388954"/>
            </a:xfrm>
            <a:prstGeom prst="line">
              <a:avLst/>
            </a:prstGeom>
            <a:noFill/>
            <a:ln w="28575">
              <a:solidFill>
                <a:srgbClr val="80808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1532" name="Line 52"/>
            <p:cNvSpPr>
              <a:spLocks noChangeShapeType="1"/>
            </p:cNvSpPr>
            <p:nvPr/>
          </p:nvSpPr>
          <p:spPr bwMode="auto">
            <a:xfrm flipH="1">
              <a:off x="3610327" y="5731345"/>
              <a:ext cx="5221530" cy="0"/>
            </a:xfrm>
            <a:prstGeom prst="line">
              <a:avLst/>
            </a:prstGeom>
            <a:noFill/>
            <a:ln w="28575">
              <a:solidFill>
                <a:srgbClr val="80808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21534" name="Text Box 56"/>
            <p:cNvSpPr txBox="1">
              <a:spLocks noChangeArrowheads="1"/>
            </p:cNvSpPr>
            <p:nvPr/>
          </p:nvSpPr>
          <p:spPr bwMode="auto">
            <a:xfrm>
              <a:off x="5771459" y="5160111"/>
              <a:ext cx="1099648"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hangingPunct="1"/>
              <a:r>
                <a:rPr lang="en-US" sz="1400" b="1" dirty="0" smtClean="0">
                  <a:latin typeface="Calibri" pitchFamily="1" charset="0"/>
                </a:rPr>
                <a:t>Whole</a:t>
              </a:r>
            </a:p>
            <a:p>
              <a:pPr algn="ctr" defTabSz="914400" eaLnBrk="1" hangingPunct="1"/>
              <a:r>
                <a:rPr lang="en-US" sz="1400" b="1" dirty="0" smtClean="0">
                  <a:latin typeface="Calibri" pitchFamily="1" charset="0"/>
                </a:rPr>
                <a:t>lung</a:t>
              </a:r>
              <a:endParaRPr lang="en-US" sz="1400" b="1" dirty="0">
                <a:latin typeface="Calibri" pitchFamily="1" charset="0"/>
              </a:endParaRPr>
            </a:p>
          </p:txBody>
        </p:sp>
        <p:grpSp>
          <p:nvGrpSpPr>
            <p:cNvPr id="13" name="Group 12"/>
            <p:cNvGrpSpPr/>
            <p:nvPr/>
          </p:nvGrpSpPr>
          <p:grpSpPr>
            <a:xfrm>
              <a:off x="3610327" y="5723703"/>
              <a:ext cx="5055073" cy="646680"/>
              <a:chOff x="3030411" y="5387974"/>
              <a:chExt cx="5568160" cy="775572"/>
            </a:xfrm>
          </p:grpSpPr>
          <p:pic>
            <p:nvPicPr>
              <p:cNvPr id="21521" name="Picture 25" descr="ILX"/>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6889750" y="5743575"/>
                <a:ext cx="1663700" cy="296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ounded Rectangle 226"/>
              <p:cNvSpPr>
                <a:spLocks noChangeArrowheads="1"/>
              </p:cNvSpPr>
              <p:nvPr/>
            </p:nvSpPr>
            <p:spPr bwMode="auto">
              <a:xfrm>
                <a:off x="3030411" y="5719046"/>
                <a:ext cx="1536700" cy="444500"/>
              </a:xfrm>
              <a:prstGeom prst="roundRect">
                <a:avLst>
                  <a:gd name="adj" fmla="val 8551"/>
                </a:avLst>
              </a:prstGeom>
              <a:solidFill>
                <a:srgbClr val="678393"/>
              </a:solidFill>
              <a:ln w="19050">
                <a:solidFill>
                  <a:schemeClr val="bg1"/>
                </a:solidFill>
                <a:round/>
                <a:headEnd/>
                <a:tailEnd/>
              </a:ln>
              <a:effectLst>
                <a:outerShdw dist="23000" dir="5400000" rotWithShape="0">
                  <a:srgbClr val="808080">
                    <a:alpha val="34998"/>
                  </a:srgbClr>
                </a:outerShdw>
              </a:effectLst>
            </p:spPr>
            <p:txBody>
              <a:bodyPr anchor="ctr" anchorCtr="1"/>
              <a:lstStyle/>
              <a:p>
                <a:pPr algn="ctr">
                  <a:lnSpc>
                    <a:spcPct val="90000"/>
                  </a:lnSpc>
                  <a:defRPr/>
                </a:pPr>
                <a:r>
                  <a:rPr lang="en-US" sz="1400" dirty="0">
                    <a:solidFill>
                      <a:schemeClr val="bg1"/>
                    </a:solidFill>
                    <a:latin typeface="Calibri" pitchFamily="34" charset="0"/>
                  </a:rPr>
                  <a:t>GSE 2322</a:t>
                </a:r>
              </a:p>
            </p:txBody>
          </p:sp>
          <p:sp>
            <p:nvSpPr>
              <p:cNvPr id="21520" name="Text Box 24"/>
              <p:cNvSpPr txBox="1">
                <a:spLocks noChangeArrowheads="1"/>
              </p:cNvSpPr>
              <p:nvPr/>
            </p:nvSpPr>
            <p:spPr bwMode="auto">
              <a:xfrm>
                <a:off x="7298410" y="5387974"/>
                <a:ext cx="1300161"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hangingPunct="1"/>
                <a:r>
                  <a:rPr lang="en-US" sz="1600" dirty="0">
                    <a:latin typeface="Calibri" pitchFamily="1" charset="0"/>
                  </a:rPr>
                  <a:t>Endotoxin</a:t>
                </a:r>
              </a:p>
            </p:txBody>
          </p:sp>
          <p:sp>
            <p:nvSpPr>
              <p:cNvPr id="21539" name="Text Box 61"/>
              <p:cNvSpPr txBox="1">
                <a:spLocks noChangeArrowheads="1"/>
              </p:cNvSpPr>
              <p:nvPr/>
            </p:nvSpPr>
            <p:spPr bwMode="auto">
              <a:xfrm>
                <a:off x="5541346" y="5513430"/>
                <a:ext cx="11303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4400" eaLnBrk="1" hangingPunct="1"/>
                <a:r>
                  <a:rPr lang="en-US" sz="1400" b="1" dirty="0">
                    <a:latin typeface="Calibri" pitchFamily="1" charset="0"/>
                  </a:rPr>
                  <a:t>Lung neutrophil</a:t>
                </a:r>
              </a:p>
            </p:txBody>
          </p:sp>
          <p:pic>
            <p:nvPicPr>
              <p:cNvPr id="11" name="Picture 10"/>
              <p:cNvPicPr>
                <a:picLocks noChangeAspect="1"/>
              </p:cNvPicPr>
              <p:nvPr/>
            </p:nvPicPr>
            <p:blipFill>
              <a:blip r:embed="rId5" cstate="email">
                <a:extLst>
                  <a:ext uri="{28A0092B-C50C-407E-A947-70E740481C1C}">
                    <a14:useLocalDpi xmlns:a14="http://schemas.microsoft.com/office/drawing/2010/main" xmlns=""/>
                  </a:ext>
                </a:extLst>
              </a:blip>
              <a:stretch>
                <a:fillRect/>
              </a:stretch>
            </p:blipFill>
            <p:spPr>
              <a:xfrm>
                <a:off x="4926194" y="5615821"/>
                <a:ext cx="535178" cy="543412"/>
              </a:xfrm>
              <a:prstGeom prst="rect">
                <a:avLst/>
              </a:prstGeom>
            </p:spPr>
          </p:pic>
        </p:grpSp>
      </p:grpSp>
      <p:sp>
        <p:nvSpPr>
          <p:cNvPr id="8" name="Rectangle 7"/>
          <p:cNvSpPr/>
          <p:nvPr/>
        </p:nvSpPr>
        <p:spPr>
          <a:xfrm>
            <a:off x="3356711" y="1715530"/>
            <a:ext cx="5787289" cy="584775"/>
          </a:xfrm>
          <a:prstGeom prst="rect">
            <a:avLst/>
          </a:prstGeom>
        </p:spPr>
        <p:txBody>
          <a:bodyPr wrap="square">
            <a:spAutoFit/>
          </a:bodyPr>
          <a:lstStyle/>
          <a:p>
            <a:r>
              <a:rPr lang="en-US" dirty="0">
                <a:cs typeface="Calibri" panose="020F0502020204030204" pitchFamily="34" charset="0"/>
              </a:rPr>
              <a:t>Backward Reasoning is </a:t>
            </a:r>
            <a:r>
              <a:rPr lang="en-US" dirty="0" smtClean="0">
                <a:cs typeface="Calibri" panose="020F0502020204030204" pitchFamily="34" charset="0"/>
              </a:rPr>
              <a:t>used </a:t>
            </a:r>
            <a:r>
              <a:rPr lang="en-US" dirty="0">
                <a:cs typeface="Calibri" panose="020F0502020204030204" pitchFamily="34" charset="0"/>
              </a:rPr>
              <a:t>to </a:t>
            </a:r>
            <a:r>
              <a:rPr lang="en-US" dirty="0" smtClean="0">
                <a:cs typeface="Calibri" panose="020F0502020204030204" pitchFamily="34" charset="0"/>
              </a:rPr>
              <a:t>infer </a:t>
            </a:r>
            <a:r>
              <a:rPr lang="en-US" dirty="0">
                <a:cs typeface="Calibri" panose="020F0502020204030204" pitchFamily="34" charset="0"/>
              </a:rPr>
              <a:t>a</a:t>
            </a:r>
            <a:r>
              <a:rPr lang="en-US" dirty="0" smtClean="0">
                <a:cs typeface="Calibri" panose="020F0502020204030204" pitchFamily="34" charset="0"/>
              </a:rPr>
              <a:t>ctive </a:t>
            </a:r>
            <a:r>
              <a:rPr lang="en-US" dirty="0">
                <a:cs typeface="Calibri" panose="020F0502020204030204" pitchFamily="34" charset="0"/>
              </a:rPr>
              <a:t>m</a:t>
            </a:r>
            <a:r>
              <a:rPr lang="en-US" dirty="0" smtClean="0">
                <a:cs typeface="Calibri" panose="020F0502020204030204" pitchFamily="34" charset="0"/>
              </a:rPr>
              <a:t>echanisms </a:t>
            </a:r>
            <a:r>
              <a:rPr lang="en-US" dirty="0">
                <a:cs typeface="Calibri" panose="020F0502020204030204" pitchFamily="34" charset="0"/>
              </a:rPr>
              <a:t>from </a:t>
            </a:r>
            <a:r>
              <a:rPr lang="en-US" dirty="0" err="1">
                <a:cs typeface="Calibri" panose="020F0502020204030204" pitchFamily="34" charset="0"/>
              </a:rPr>
              <a:t>t</a:t>
            </a:r>
            <a:r>
              <a:rPr lang="en-US" dirty="0" err="1" smtClean="0">
                <a:cs typeface="Calibri" panose="020F0502020204030204" pitchFamily="34" charset="0"/>
              </a:rPr>
              <a:t>ranscriptomic</a:t>
            </a:r>
            <a:r>
              <a:rPr lang="en-US" dirty="0" smtClean="0">
                <a:cs typeface="Calibri" panose="020F0502020204030204" pitchFamily="34" charset="0"/>
              </a:rPr>
              <a:t> data </a:t>
            </a:r>
            <a:r>
              <a:rPr lang="en-US" dirty="0">
                <a:cs typeface="Calibri" panose="020F0502020204030204" pitchFamily="34" charset="0"/>
              </a:rPr>
              <a:t>to e</a:t>
            </a:r>
            <a:r>
              <a:rPr lang="en-US" dirty="0" smtClean="0">
                <a:cs typeface="Calibri" panose="020F0502020204030204" pitchFamily="34" charset="0"/>
              </a:rPr>
              <a:t>nhance </a:t>
            </a:r>
            <a:r>
              <a:rPr lang="en-US" dirty="0">
                <a:cs typeface="Calibri" panose="020F0502020204030204" pitchFamily="34" charset="0"/>
              </a:rPr>
              <a:t>the </a:t>
            </a:r>
            <a:r>
              <a:rPr lang="en-US" dirty="0" smtClean="0">
                <a:cs typeface="Calibri" panose="020F0502020204030204" pitchFamily="34" charset="0"/>
              </a:rPr>
              <a:t>literature </a:t>
            </a:r>
            <a:r>
              <a:rPr lang="en-US" dirty="0">
                <a:cs typeface="Calibri" panose="020F0502020204030204" pitchFamily="34" charset="0"/>
              </a:rPr>
              <a:t>m</a:t>
            </a:r>
            <a:r>
              <a:rPr lang="en-US" dirty="0" smtClean="0">
                <a:cs typeface="Calibri" panose="020F0502020204030204" pitchFamily="34" charset="0"/>
              </a:rPr>
              <a:t>odel</a:t>
            </a:r>
            <a:endParaRPr lang="en-US" dirty="0"/>
          </a:p>
        </p:txBody>
      </p:sp>
      <p:sp>
        <p:nvSpPr>
          <p:cNvPr id="7" name="Rectangle 6"/>
          <p:cNvSpPr/>
          <p:nvPr/>
        </p:nvSpPr>
        <p:spPr>
          <a:xfrm>
            <a:off x="3356711" y="2236940"/>
            <a:ext cx="6164190" cy="338554"/>
          </a:xfrm>
          <a:prstGeom prst="rect">
            <a:avLst/>
          </a:prstGeom>
        </p:spPr>
        <p:txBody>
          <a:bodyPr wrap="square">
            <a:spAutoFit/>
          </a:bodyPr>
          <a:lstStyle/>
          <a:p>
            <a:pPr marR="0"/>
            <a:r>
              <a:rPr lang="en-US" dirty="0">
                <a:latin typeface="Segoe UI" panose="020B0502040204020203" pitchFamily="34" charset="0"/>
              </a:rPr>
              <a:t>Catlett </a:t>
            </a:r>
            <a:r>
              <a:rPr lang="en-US" dirty="0" smtClean="0">
                <a:latin typeface="Segoe UI" panose="020B0502040204020203" pitchFamily="34" charset="0"/>
              </a:rPr>
              <a:t>NL, et </a:t>
            </a:r>
            <a:r>
              <a:rPr lang="en-US" dirty="0">
                <a:latin typeface="Segoe UI" panose="020B0502040204020203" pitchFamily="34" charset="0"/>
              </a:rPr>
              <a:t>al. (</a:t>
            </a:r>
            <a:r>
              <a:rPr lang="en-US" dirty="0" smtClean="0">
                <a:latin typeface="Segoe UI" panose="020B0502040204020203" pitchFamily="34" charset="0"/>
              </a:rPr>
              <a:t>2013). BMC </a:t>
            </a:r>
            <a:r>
              <a:rPr lang="en-US" dirty="0">
                <a:latin typeface="Segoe UI" panose="020B0502040204020203" pitchFamily="34" charset="0"/>
              </a:rPr>
              <a:t>Bioinformatics</a:t>
            </a:r>
            <a:r>
              <a:rPr lang="en-US" i="1" dirty="0">
                <a:latin typeface="Segoe UI" panose="020B0502040204020203" pitchFamily="34" charset="0"/>
              </a:rPr>
              <a:t>, 14, 340.</a:t>
            </a:r>
          </a:p>
        </p:txBody>
      </p:sp>
      <p:pic>
        <p:nvPicPr>
          <p:cNvPr id="39" name="Picture 38"/>
          <p:cNvPicPr>
            <a:picLocks noChangeAspect="1"/>
          </p:cNvPicPr>
          <p:nvPr/>
        </p:nvPicPr>
        <p:blipFill>
          <a:blip r:embed="rId6"/>
          <a:stretch>
            <a:fillRect/>
          </a:stretch>
        </p:blipFill>
        <p:spPr>
          <a:xfrm>
            <a:off x="228914" y="907872"/>
            <a:ext cx="8821307" cy="480243"/>
          </a:xfrm>
          <a:prstGeom prst="rect">
            <a:avLst/>
          </a:prstGeom>
        </p:spPr>
      </p:pic>
      <p:sp>
        <p:nvSpPr>
          <p:cNvPr id="40" name="Rectangle 39"/>
          <p:cNvSpPr/>
          <p:nvPr/>
        </p:nvSpPr>
        <p:spPr bwMode="auto">
          <a:xfrm>
            <a:off x="197275" y="896008"/>
            <a:ext cx="1131917" cy="485665"/>
          </a:xfrm>
          <a:prstGeom prst="rect">
            <a:avLst/>
          </a:prstGeom>
          <a:noFill/>
          <a:ln w="57150">
            <a:solidFill>
              <a:schemeClr val="accent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pic>
        <p:nvPicPr>
          <p:cNvPr id="44" name="Picture 4"/>
          <p:cNvPicPr>
            <a:picLocks noChangeAspect="1" noChangeArrowheads="1"/>
          </p:cNvPicPr>
          <p:nvPr/>
        </p:nvPicPr>
        <p:blipFill rotWithShape="1">
          <a:blip r:embed="rId7" cstate="print">
            <a:extLst>
              <a:ext uri="{BEBA8EAE-BF5A-486C-A8C5-ECC9F3942E4B}">
                <a14:imgProps xmlns:a14="http://schemas.microsoft.com/office/drawing/2010/main" xmlns="">
                  <a14:imgLayer r:embed="rId8">
                    <a14:imgEffect>
                      <a14:sharpenSoften amount="76000"/>
                    </a14:imgEffect>
                    <a14:imgEffect>
                      <a14:brightnessContrast contrast="20000"/>
                    </a14:imgEffect>
                  </a14:imgLayer>
                </a14:imgProps>
              </a:ext>
              <a:ext uri="{28A0092B-C50C-407E-A947-70E740481C1C}">
                <a14:useLocalDpi xmlns:a14="http://schemas.microsoft.com/office/drawing/2010/main" xmlns="" val="0"/>
              </a:ext>
            </a:extLst>
          </a:blip>
          <a:srcRect l="20066" t="1791" r="7139" b="-1"/>
          <a:stretch/>
        </p:blipFill>
        <p:spPr bwMode="auto">
          <a:xfrm>
            <a:off x="377359" y="3827818"/>
            <a:ext cx="2655041" cy="254439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10" name="Group 9"/>
          <p:cNvGrpSpPr/>
          <p:nvPr/>
        </p:nvGrpSpPr>
        <p:grpSpPr>
          <a:xfrm>
            <a:off x="2450208" y="2537256"/>
            <a:ext cx="4941719" cy="3026627"/>
            <a:chOff x="2450208" y="2537256"/>
            <a:chExt cx="4941719" cy="3026627"/>
          </a:xfrm>
        </p:grpSpPr>
        <p:pic>
          <p:nvPicPr>
            <p:cNvPr id="38" name="Picture 6"/>
            <p:cNvPicPr>
              <a:picLocks noChangeAspect="1" noChangeArrowheads="1"/>
            </p:cNvPicPr>
            <p:nvPr/>
          </p:nvPicPr>
          <p:blipFill>
            <a:blip r:embed="rId9" cstate="email">
              <a:extLst>
                <a:ext uri="{28A0092B-C50C-407E-A947-70E740481C1C}">
                  <a14:useLocalDpi xmlns:a14="http://schemas.microsoft.com/office/drawing/2010/main" xmlns=""/>
                </a:ext>
              </a:extLst>
            </a:blip>
            <a:srcRect/>
            <a:stretch>
              <a:fillRect/>
            </a:stretch>
          </p:blipFill>
          <p:spPr bwMode="auto">
            <a:xfrm>
              <a:off x="2450208" y="2537256"/>
              <a:ext cx="4941719" cy="302662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Rectangle 8"/>
            <p:cNvSpPr/>
            <p:nvPr/>
          </p:nvSpPr>
          <p:spPr bwMode="auto">
            <a:xfrm>
              <a:off x="2725751" y="4717960"/>
              <a:ext cx="306649" cy="273553"/>
            </a:xfrm>
            <a:prstGeom prst="rect">
              <a:avLst/>
            </a:prstGeom>
            <a:noFill/>
            <a:ln>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grpSp>
      <p:grpSp>
        <p:nvGrpSpPr>
          <p:cNvPr id="14" name="Group 13"/>
          <p:cNvGrpSpPr/>
          <p:nvPr/>
        </p:nvGrpSpPr>
        <p:grpSpPr>
          <a:xfrm>
            <a:off x="877688" y="1455650"/>
            <a:ext cx="1431817" cy="1270694"/>
            <a:chOff x="643027" y="1523902"/>
            <a:chExt cx="1431817" cy="1270694"/>
          </a:xfrm>
        </p:grpSpPr>
        <p:pic>
          <p:nvPicPr>
            <p:cNvPr id="45" name="Picture 4" descr="C:\Users\bfields\AppData\Local\Microsoft\Windows\Temporary Internet Files\Content.IE5\Z1EZ2BGM\MC900432599[1].png"/>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643027" y="1523902"/>
              <a:ext cx="1046162" cy="1046162"/>
            </a:xfrm>
            <a:prstGeom prst="rect">
              <a:avLst/>
            </a:prstGeom>
            <a:noFill/>
            <a:extLst>
              <a:ext uri="{909E8E84-426E-40dd-AFC4-6F175D3DCCD1}">
                <a14:hiddenFill xmlns="" xmlns:a14="http://schemas.microsoft.com/office/drawing/2010/main">
                  <a:solidFill>
                    <a:srgbClr val="FFFFFF"/>
                  </a:solidFill>
                </a14:hiddenFill>
              </a:ext>
            </a:extLst>
          </p:spPr>
        </p:pic>
        <p:pic>
          <p:nvPicPr>
            <p:cNvPr id="46" name="Picture 4" descr="C:\Users\bfields\AppData\Local\Microsoft\Windows\Temporary Internet Files\Content.IE5\Z1EZ2BGM\MC900432599[1].png"/>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795427" y="1676302"/>
              <a:ext cx="1046162" cy="1046162"/>
            </a:xfrm>
            <a:prstGeom prst="rect">
              <a:avLst/>
            </a:prstGeom>
            <a:noFill/>
            <a:extLst>
              <a:ext uri="{909E8E84-426E-40dd-AFC4-6F175D3DCCD1}">
                <a14:hiddenFill xmlns="" xmlns:a14="http://schemas.microsoft.com/office/drawing/2010/main">
                  <a:solidFill>
                    <a:srgbClr val="FFFFFF"/>
                  </a:solidFill>
                </a14:hiddenFill>
              </a:ext>
            </a:extLst>
          </p:spPr>
        </p:pic>
        <p:pic>
          <p:nvPicPr>
            <p:cNvPr id="47" name="Picture 4" descr="C:\Users\bfields\AppData\Local\Microsoft\Windows\Temporary Internet Files\Content.IE5\Z1EZ2BGM\MC900432599[1].png"/>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1028682" y="1748434"/>
              <a:ext cx="1046162" cy="1046162"/>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xmlns="" val="396739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p:cNvSpPr>
          <p:nvPr>
            <p:ph type="title" idx="4294967295"/>
          </p:nvPr>
        </p:nvSpPr>
        <p:spPr>
          <a:xfrm>
            <a:off x="198388" y="160385"/>
            <a:ext cx="8229600" cy="741610"/>
          </a:xfrm>
        </p:spPr>
        <p:txBody>
          <a:bodyPr/>
          <a:lstStyle/>
          <a:p>
            <a:r>
              <a:rPr lang="en-US" sz="2400" b="1" kern="1200" dirty="0">
                <a:ea typeface="+mj-ea"/>
                <a:cs typeface="+mj-cs"/>
              </a:rPr>
              <a:t>Network Models </a:t>
            </a:r>
            <a:r>
              <a:rPr lang="en-US" sz="2400" b="1" kern="1200" dirty="0" smtClean="0">
                <a:ea typeface="+mj-ea"/>
                <a:cs typeface="+mj-cs"/>
              </a:rPr>
              <a:t>are </a:t>
            </a:r>
            <a:r>
              <a:rPr lang="en-US" sz="2400" b="1" kern="1200" dirty="0">
                <a:ea typeface="+mj-ea"/>
                <a:cs typeface="+mj-cs"/>
              </a:rPr>
              <a:t>Constructed with Nodes and Referenced Edges using </a:t>
            </a:r>
            <a:r>
              <a:rPr lang="en-US" sz="2400" b="1" kern="1200" dirty="0" smtClean="0">
                <a:ea typeface="+mj-ea"/>
                <a:cs typeface="+mj-cs"/>
              </a:rPr>
              <a:t>BEL</a:t>
            </a:r>
            <a:endParaRPr lang="en-US" sz="2400" b="1" kern="1200" dirty="0">
              <a:ea typeface="+mj-ea"/>
              <a:cs typeface="+mj-cs"/>
            </a:endParaRPr>
          </a:p>
        </p:txBody>
      </p:sp>
      <p:sp>
        <p:nvSpPr>
          <p:cNvPr id="18436" name="Slide Number Placeholder 23"/>
          <p:cNvSpPr txBox="1">
            <a:spLocks noGrp="1"/>
          </p:cNvSpPr>
          <p:nvPr/>
        </p:nvSpPr>
        <p:spPr bwMode="auto">
          <a:xfrm>
            <a:off x="8582025" y="6659563"/>
            <a:ext cx="396875" cy="214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r" eaLnBrk="1" hangingPunct="1"/>
            <a:fld id="{7E73C87A-D465-4B0B-8E26-87F07897FE50}" type="slidenum">
              <a:rPr lang="en-US" sz="900">
                <a:solidFill>
                  <a:prstClr val="white"/>
                </a:solidFill>
                <a:latin typeface="Calibri" pitchFamily="1" charset="0"/>
              </a:rPr>
              <a:pPr algn="r" eaLnBrk="1" hangingPunct="1"/>
              <a:t>16</a:t>
            </a:fld>
            <a:endParaRPr lang="en-US" sz="900">
              <a:solidFill>
                <a:prstClr val="white"/>
              </a:solidFill>
              <a:latin typeface="Calibri" pitchFamily="1" charset="0"/>
            </a:endParaRPr>
          </a:p>
        </p:txBody>
      </p:sp>
      <p:grpSp>
        <p:nvGrpSpPr>
          <p:cNvPr id="19" name="Group 18"/>
          <p:cNvGrpSpPr/>
          <p:nvPr/>
        </p:nvGrpSpPr>
        <p:grpSpPr>
          <a:xfrm>
            <a:off x="2151166" y="3983100"/>
            <a:ext cx="3026631" cy="2827275"/>
            <a:chOff x="2030143" y="3983100"/>
            <a:chExt cx="3026631" cy="2827275"/>
          </a:xfrm>
        </p:grpSpPr>
        <p:pic>
          <p:nvPicPr>
            <p:cNvPr id="24" name="Picture 4"/>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sharpenSoften amount="76000"/>
                      </a14:imgEffect>
                      <a14:imgEffect>
                        <a14:brightnessContrast contrast="20000"/>
                      </a14:imgEffect>
                    </a14:imgLayer>
                  </a14:imgProps>
                </a:ext>
                <a:ext uri="{28A0092B-C50C-407E-A947-70E740481C1C}">
                  <a14:useLocalDpi xmlns:a14="http://schemas.microsoft.com/office/drawing/2010/main" xmlns="" val="0"/>
                </a:ext>
              </a:extLst>
            </a:blip>
            <a:srcRect l="20066" t="1791" r="7139" b="-1"/>
            <a:stretch/>
          </p:blipFill>
          <p:spPr bwMode="auto">
            <a:xfrm>
              <a:off x="2398424" y="4177362"/>
              <a:ext cx="2387616" cy="225360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3" name="Oval 22"/>
            <p:cNvSpPr>
              <a:spLocks noChangeAspect="1"/>
            </p:cNvSpPr>
            <p:nvPr/>
          </p:nvSpPr>
          <p:spPr>
            <a:xfrm>
              <a:off x="2030143" y="3983100"/>
              <a:ext cx="3026631" cy="2827275"/>
            </a:xfrm>
            <a:prstGeom prst="ellipse">
              <a:avLst/>
            </a:pr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grpSp>
        <p:nvGrpSpPr>
          <p:cNvPr id="15" name="Group 14"/>
          <p:cNvGrpSpPr/>
          <p:nvPr/>
        </p:nvGrpSpPr>
        <p:grpSpPr>
          <a:xfrm>
            <a:off x="103232" y="1440402"/>
            <a:ext cx="6428913" cy="933250"/>
            <a:chOff x="49444" y="1642107"/>
            <a:chExt cx="6428913" cy="933250"/>
          </a:xfrm>
        </p:grpSpPr>
        <p:pic>
          <p:nvPicPr>
            <p:cNvPr id="31" name="Picture 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087207" y="1946707"/>
              <a:ext cx="5391150" cy="6286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2" name="TextBox 31"/>
            <p:cNvSpPr txBox="1"/>
            <p:nvPr/>
          </p:nvSpPr>
          <p:spPr>
            <a:xfrm>
              <a:off x="49444" y="1642107"/>
              <a:ext cx="2615364" cy="338554"/>
            </a:xfrm>
            <a:prstGeom prst="rect">
              <a:avLst/>
            </a:prstGeom>
            <a:noFill/>
          </p:spPr>
          <p:txBody>
            <a:bodyPr wrap="square" rtlCol="0">
              <a:spAutoFit/>
            </a:bodyPr>
            <a:lstStyle/>
            <a:p>
              <a:r>
                <a:rPr lang="en-US" b="1" u="sng" dirty="0" smtClean="0">
                  <a:solidFill>
                    <a:srgbClr val="382D73"/>
                  </a:solidFill>
                </a:rPr>
                <a:t>Literature Reference:</a:t>
              </a:r>
            </a:p>
          </p:txBody>
        </p:sp>
      </p:grpSp>
      <p:grpSp>
        <p:nvGrpSpPr>
          <p:cNvPr id="11" name="Group 10"/>
          <p:cNvGrpSpPr/>
          <p:nvPr/>
        </p:nvGrpSpPr>
        <p:grpSpPr>
          <a:xfrm>
            <a:off x="1091572" y="2532980"/>
            <a:ext cx="7702804" cy="347603"/>
            <a:chOff x="1172391" y="2294604"/>
            <a:chExt cx="7945249" cy="347603"/>
          </a:xfrm>
        </p:grpSpPr>
        <p:sp>
          <p:nvSpPr>
            <p:cNvPr id="29" name="Rectangle 28"/>
            <p:cNvSpPr/>
            <p:nvPr/>
          </p:nvSpPr>
          <p:spPr>
            <a:xfrm>
              <a:off x="2139635" y="2334430"/>
              <a:ext cx="6978005" cy="307777"/>
            </a:xfrm>
            <a:prstGeom prst="rect">
              <a:avLst/>
            </a:prstGeom>
          </p:spPr>
          <p:txBody>
            <a:bodyPr wrap="square">
              <a:spAutoFit/>
            </a:bodyPr>
            <a:lstStyle/>
            <a:p>
              <a:r>
                <a:rPr lang="en-US" sz="1400" dirty="0" smtClean="0">
                  <a:solidFill>
                    <a:prstClr val="black"/>
                  </a:solidFill>
                </a:rPr>
                <a:t>“T-bet (TBX21) </a:t>
              </a:r>
              <a:r>
                <a:rPr lang="en-US" sz="1400" dirty="0">
                  <a:solidFill>
                    <a:prstClr val="black"/>
                  </a:solidFill>
                </a:rPr>
                <a:t>transfection also </a:t>
              </a:r>
              <a:r>
                <a:rPr lang="en-US" sz="1400" dirty="0" smtClean="0">
                  <a:solidFill>
                    <a:prstClr val="black"/>
                  </a:solidFill>
                </a:rPr>
                <a:t>induced…CXCR3 </a:t>
              </a:r>
              <a:r>
                <a:rPr lang="en-US" sz="1400" dirty="0">
                  <a:solidFill>
                    <a:prstClr val="black"/>
                  </a:solidFill>
                </a:rPr>
                <a:t>expression on human </a:t>
              </a:r>
              <a:r>
                <a:rPr lang="en-US" sz="1400" dirty="0" smtClean="0">
                  <a:solidFill>
                    <a:prstClr val="black"/>
                  </a:solidFill>
                </a:rPr>
                <a:t>TH2 cells”</a:t>
              </a:r>
              <a:endParaRPr lang="en-US" sz="1400" dirty="0">
                <a:solidFill>
                  <a:prstClr val="black"/>
                </a:solidFill>
              </a:endParaRPr>
            </a:p>
          </p:txBody>
        </p:sp>
        <p:sp>
          <p:nvSpPr>
            <p:cNvPr id="33" name="TextBox 32"/>
            <p:cNvSpPr txBox="1"/>
            <p:nvPr/>
          </p:nvSpPr>
          <p:spPr>
            <a:xfrm>
              <a:off x="1172391" y="2294604"/>
              <a:ext cx="1132041" cy="338554"/>
            </a:xfrm>
            <a:prstGeom prst="rect">
              <a:avLst/>
            </a:prstGeom>
            <a:noFill/>
          </p:spPr>
          <p:txBody>
            <a:bodyPr wrap="none" rtlCol="0">
              <a:spAutoFit/>
            </a:bodyPr>
            <a:lstStyle/>
            <a:p>
              <a:r>
                <a:rPr lang="en-US" u="sng" dirty="0" smtClean="0">
                  <a:solidFill>
                    <a:srgbClr val="382D73"/>
                  </a:solidFill>
                </a:rPr>
                <a:t>Quotation:</a:t>
              </a:r>
            </a:p>
          </p:txBody>
        </p:sp>
      </p:grpSp>
      <p:grpSp>
        <p:nvGrpSpPr>
          <p:cNvPr id="3" name="Group 2"/>
          <p:cNvGrpSpPr/>
          <p:nvPr/>
        </p:nvGrpSpPr>
        <p:grpSpPr>
          <a:xfrm>
            <a:off x="720547" y="3238344"/>
            <a:ext cx="7114749" cy="338554"/>
            <a:chOff x="2855478" y="2615603"/>
            <a:chExt cx="6506465" cy="338554"/>
          </a:xfrm>
        </p:grpSpPr>
        <p:sp>
          <p:nvSpPr>
            <p:cNvPr id="28" name="TextBox 27"/>
            <p:cNvSpPr txBox="1"/>
            <p:nvPr/>
          </p:nvSpPr>
          <p:spPr>
            <a:xfrm>
              <a:off x="3493147" y="2615603"/>
              <a:ext cx="5868796" cy="338554"/>
            </a:xfrm>
            <a:prstGeom prst="rect">
              <a:avLst/>
            </a:prstGeom>
            <a:noFill/>
          </p:spPr>
          <p:txBody>
            <a:bodyPr wrap="square" rtlCol="0">
              <a:spAutoFit/>
            </a:bodyPr>
            <a:lstStyle/>
            <a:p>
              <a:r>
                <a:rPr lang="en-US" dirty="0" smtClean="0">
                  <a:solidFill>
                    <a:prstClr val="black"/>
                  </a:solidFill>
                </a:rPr>
                <a:t>TBX21 transcriptional activity increases CXCR3 protein abundance</a:t>
              </a:r>
            </a:p>
          </p:txBody>
        </p:sp>
        <p:sp>
          <p:nvSpPr>
            <p:cNvPr id="34" name="TextBox 33"/>
            <p:cNvSpPr txBox="1"/>
            <p:nvPr/>
          </p:nvSpPr>
          <p:spPr>
            <a:xfrm>
              <a:off x="2855478" y="2615603"/>
              <a:ext cx="689291" cy="338554"/>
            </a:xfrm>
            <a:prstGeom prst="rect">
              <a:avLst/>
            </a:prstGeom>
            <a:noFill/>
          </p:spPr>
          <p:txBody>
            <a:bodyPr wrap="none" rtlCol="0">
              <a:spAutoFit/>
            </a:bodyPr>
            <a:lstStyle/>
            <a:p>
              <a:r>
                <a:rPr lang="en-US" b="1" u="sng" dirty="0" smtClean="0">
                  <a:solidFill>
                    <a:srgbClr val="382D73"/>
                  </a:solidFill>
                </a:rPr>
                <a:t>Edge:</a:t>
              </a:r>
            </a:p>
          </p:txBody>
        </p:sp>
      </p:grpSp>
      <p:sp>
        <p:nvSpPr>
          <p:cNvPr id="35" name="Text Box 10"/>
          <p:cNvSpPr txBox="1">
            <a:spLocks noChangeArrowheads="1"/>
          </p:cNvSpPr>
          <p:nvPr/>
        </p:nvSpPr>
        <p:spPr bwMode="auto">
          <a:xfrm>
            <a:off x="1091572" y="2886554"/>
            <a:ext cx="240315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u="sng" dirty="0" smtClean="0">
                <a:solidFill>
                  <a:srgbClr val="382D73"/>
                </a:solidFill>
                <a:latin typeface="+mn-lt"/>
              </a:rPr>
              <a:t>Context:</a:t>
            </a:r>
            <a:r>
              <a:rPr lang="en-US" dirty="0" smtClean="0">
                <a:solidFill>
                  <a:srgbClr val="382D73"/>
                </a:solidFill>
                <a:latin typeface="+mn-lt"/>
              </a:rPr>
              <a:t>   </a:t>
            </a:r>
            <a:r>
              <a:rPr lang="en-US" sz="1400" dirty="0" smtClean="0">
                <a:solidFill>
                  <a:prstClr val="black"/>
                </a:solidFill>
                <a:latin typeface="+mn-lt"/>
              </a:rPr>
              <a:t>Human TH2 cell</a:t>
            </a:r>
            <a:endParaRPr lang="en-US" sz="1400" dirty="0">
              <a:solidFill>
                <a:prstClr val="black"/>
              </a:solidFill>
              <a:latin typeface="+mn-lt"/>
            </a:endParaRPr>
          </a:p>
        </p:txBody>
      </p:sp>
      <p:pic>
        <p:nvPicPr>
          <p:cNvPr id="37" name="Picture 4" descr="C:\Users\bfields\AppData\Local\Microsoft\Windows\Temporary Internet Files\Content.IE5\Z1EZ2BGM\MC900432599[1].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5410" y="1859633"/>
            <a:ext cx="1046162" cy="104616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6" name="Group 15"/>
          <p:cNvGrpSpPr/>
          <p:nvPr/>
        </p:nvGrpSpPr>
        <p:grpSpPr>
          <a:xfrm>
            <a:off x="358784" y="2252343"/>
            <a:ext cx="732788" cy="749700"/>
            <a:chOff x="304996" y="2454048"/>
            <a:chExt cx="732788" cy="749700"/>
          </a:xfrm>
        </p:grpSpPr>
        <p:sp>
          <p:nvSpPr>
            <p:cNvPr id="38" name="Oval 37"/>
            <p:cNvSpPr/>
            <p:nvPr/>
          </p:nvSpPr>
          <p:spPr>
            <a:xfrm>
              <a:off x="304996" y="2454048"/>
              <a:ext cx="340891" cy="260742"/>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40" name="Straight Connector 39"/>
            <p:cNvCxnSpPr>
              <a:stCxn id="38" idx="7"/>
            </p:cNvCxnSpPr>
            <p:nvPr/>
          </p:nvCxnSpPr>
          <p:spPr>
            <a:xfrm>
              <a:off x="595965" y="2492233"/>
              <a:ext cx="441819" cy="334477"/>
            </a:xfrm>
            <a:prstGeom prst="line">
              <a:avLst/>
            </a:prstGeom>
            <a:ln w="9525"/>
          </p:spPr>
          <p:style>
            <a:lnRef idx="2">
              <a:schemeClr val="dk1"/>
            </a:lnRef>
            <a:fillRef idx="0">
              <a:schemeClr val="dk1"/>
            </a:fillRef>
            <a:effectRef idx="1">
              <a:schemeClr val="dk1"/>
            </a:effectRef>
            <a:fontRef idx="minor">
              <a:schemeClr val="tx1"/>
            </a:fontRef>
          </p:style>
        </p:cxnSp>
        <p:cxnSp>
          <p:nvCxnSpPr>
            <p:cNvPr id="41" name="Straight Connector 40"/>
            <p:cNvCxnSpPr>
              <a:stCxn id="38" idx="4"/>
              <a:endCxn id="35" idx="1"/>
            </p:cNvCxnSpPr>
            <p:nvPr/>
          </p:nvCxnSpPr>
          <p:spPr>
            <a:xfrm>
              <a:off x="475442" y="2714790"/>
              <a:ext cx="562342" cy="488958"/>
            </a:xfrm>
            <a:prstGeom prst="line">
              <a:avLst/>
            </a:prstGeom>
            <a:ln w="9525"/>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5150228" y="5599967"/>
            <a:ext cx="3993773" cy="830997"/>
          </a:xfrm>
          <a:prstGeom prst="rect">
            <a:avLst/>
          </a:prstGeom>
        </p:spPr>
        <p:txBody>
          <a:bodyPr wrap="square">
            <a:spAutoFit/>
          </a:bodyPr>
          <a:lstStyle/>
          <a:p>
            <a:r>
              <a:rPr lang="en-US" dirty="0" smtClean="0"/>
              <a:t>To learn more, watch the videos/webinars: </a:t>
            </a:r>
          </a:p>
          <a:p>
            <a:r>
              <a:rPr lang="en-US" u="sng" dirty="0" smtClean="0">
                <a:solidFill>
                  <a:schemeClr val="accent1"/>
                </a:solidFill>
              </a:rPr>
              <a:t>https</a:t>
            </a:r>
            <a:r>
              <a:rPr lang="en-US" u="sng" dirty="0">
                <a:solidFill>
                  <a:schemeClr val="accent1"/>
                </a:solidFill>
              </a:rPr>
              <a:t>://sbvimprover.com/challenge-3/tutorials</a:t>
            </a:r>
            <a:endParaRPr lang="en-US" u="sng" dirty="0" smtClean="0">
              <a:solidFill>
                <a:schemeClr val="accent1"/>
              </a:solidFill>
            </a:endParaRPr>
          </a:p>
        </p:txBody>
      </p:sp>
      <p:grpSp>
        <p:nvGrpSpPr>
          <p:cNvPr id="50" name="Group 49"/>
          <p:cNvGrpSpPr/>
          <p:nvPr/>
        </p:nvGrpSpPr>
        <p:grpSpPr>
          <a:xfrm>
            <a:off x="361666" y="3499138"/>
            <a:ext cx="2616066" cy="2192275"/>
            <a:chOff x="240643" y="3673949"/>
            <a:chExt cx="2616066" cy="2192275"/>
          </a:xfrm>
        </p:grpSpPr>
        <p:grpSp>
          <p:nvGrpSpPr>
            <p:cNvPr id="49" name="Group 48"/>
            <p:cNvGrpSpPr/>
            <p:nvPr/>
          </p:nvGrpSpPr>
          <p:grpSpPr>
            <a:xfrm>
              <a:off x="240643" y="3829272"/>
              <a:ext cx="2341973" cy="1816496"/>
              <a:chOff x="-2999804" y="3582522"/>
              <a:chExt cx="2341973" cy="1816496"/>
            </a:xfrm>
          </p:grpSpPr>
          <p:pic>
            <p:nvPicPr>
              <p:cNvPr id="51" name="Picture 2"/>
              <p:cNvPicPr>
                <a:picLocks noChangeAspect="1" noChangeArrowheads="1"/>
              </p:cNvPicPr>
              <p:nvPr/>
            </p:nvPicPr>
            <p:blipFill rotWithShape="1">
              <a:blip r:embed="rId7">
                <a:extLst>
                  <a:ext uri="{28A0092B-C50C-407E-A947-70E740481C1C}">
                    <a14:useLocalDpi xmlns:a14="http://schemas.microsoft.com/office/drawing/2010/main" xmlns="" val="0"/>
                  </a:ext>
                </a:extLst>
              </a:blip>
              <a:srcRect r="46675"/>
              <a:stretch/>
            </p:blipFill>
            <p:spPr bwMode="auto">
              <a:xfrm>
                <a:off x="-2999804" y="3625925"/>
                <a:ext cx="1380554" cy="177309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2" name="Picture 2"/>
              <p:cNvPicPr>
                <a:picLocks noChangeAspect="1" noChangeArrowheads="1"/>
              </p:cNvPicPr>
              <p:nvPr/>
            </p:nvPicPr>
            <p:blipFill rotWithShape="1">
              <a:blip r:embed="rId7">
                <a:extLst>
                  <a:ext uri="{28A0092B-C50C-407E-A947-70E740481C1C}">
                    <a14:useLocalDpi xmlns:a14="http://schemas.microsoft.com/office/drawing/2010/main" xmlns="" val="0"/>
                  </a:ext>
                </a:extLst>
              </a:blip>
              <a:srcRect l="52752" t="4407" r="-2052" b="83775"/>
              <a:stretch/>
            </p:blipFill>
            <p:spPr bwMode="auto">
              <a:xfrm>
                <a:off x="-1934181" y="3582522"/>
                <a:ext cx="1276350" cy="2095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25" name="Oval 24"/>
            <p:cNvSpPr>
              <a:spLocks noChangeAspect="1"/>
            </p:cNvSpPr>
            <p:nvPr/>
          </p:nvSpPr>
          <p:spPr>
            <a:xfrm rot="2059841">
              <a:off x="2587995" y="4935514"/>
              <a:ext cx="261202" cy="489791"/>
            </a:xfrm>
            <a:prstGeom prst="ellipse">
              <a:avLst/>
            </a:pr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26" name="Straight Connector 25"/>
            <p:cNvCxnSpPr>
              <a:stCxn id="30" idx="0"/>
              <a:endCxn id="25" idx="0"/>
            </p:cNvCxnSpPr>
            <p:nvPr/>
          </p:nvCxnSpPr>
          <p:spPr>
            <a:xfrm>
              <a:off x="1551506" y="3864900"/>
              <a:ext cx="1305203" cy="1113276"/>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a:endCxn id="25" idx="4"/>
            </p:cNvCxnSpPr>
            <p:nvPr/>
          </p:nvCxnSpPr>
          <p:spPr>
            <a:xfrm flipV="1">
              <a:off x="514350" y="5382643"/>
              <a:ext cx="2066133" cy="360932"/>
            </a:xfrm>
            <a:prstGeom prst="line">
              <a:avLst/>
            </a:prstGeom>
            <a:ln w="19050">
              <a:solidFill>
                <a:schemeClr val="tx1"/>
              </a:solidFill>
            </a:ln>
          </p:spPr>
          <p:style>
            <a:lnRef idx="2">
              <a:schemeClr val="accent1"/>
            </a:lnRef>
            <a:fillRef idx="0">
              <a:schemeClr val="accent1"/>
            </a:fillRef>
            <a:effectRef idx="1">
              <a:schemeClr val="accent1"/>
            </a:effectRef>
            <a:fontRef idx="minor">
              <a:schemeClr val="tx1"/>
            </a:fontRef>
          </p:style>
        </p:cxnSp>
        <p:sp>
          <p:nvSpPr>
            <p:cNvPr id="30" name="Oval 29"/>
            <p:cNvSpPr>
              <a:spLocks noChangeAspect="1"/>
            </p:cNvSpPr>
            <p:nvPr/>
          </p:nvSpPr>
          <p:spPr>
            <a:xfrm rot="2059841">
              <a:off x="348757" y="3673949"/>
              <a:ext cx="1169124" cy="2192275"/>
            </a:xfrm>
            <a:prstGeom prst="ellipse">
              <a:avLst/>
            </a:pr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pic>
        <p:nvPicPr>
          <p:cNvPr id="48" name="Picture 47"/>
          <p:cNvPicPr>
            <a:picLocks noChangeAspect="1"/>
          </p:cNvPicPr>
          <p:nvPr/>
        </p:nvPicPr>
        <p:blipFill>
          <a:blip r:embed="rId8"/>
          <a:stretch>
            <a:fillRect/>
          </a:stretch>
        </p:blipFill>
        <p:spPr>
          <a:xfrm>
            <a:off x="228914" y="907872"/>
            <a:ext cx="8821307" cy="480243"/>
          </a:xfrm>
          <a:prstGeom prst="rect">
            <a:avLst/>
          </a:prstGeom>
        </p:spPr>
      </p:pic>
      <p:sp>
        <p:nvSpPr>
          <p:cNvPr id="53" name="Rectangle 52"/>
          <p:cNvSpPr/>
          <p:nvPr/>
        </p:nvSpPr>
        <p:spPr bwMode="auto">
          <a:xfrm>
            <a:off x="197275" y="896008"/>
            <a:ext cx="1131917" cy="485665"/>
          </a:xfrm>
          <a:prstGeom prst="rect">
            <a:avLst/>
          </a:prstGeom>
          <a:noFill/>
          <a:ln w="57150">
            <a:solidFill>
              <a:schemeClr val="accent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4" name="TextBox 3"/>
          <p:cNvSpPr txBox="1"/>
          <p:nvPr/>
        </p:nvSpPr>
        <p:spPr>
          <a:xfrm>
            <a:off x="4558885" y="506792"/>
            <a:ext cx="3235181" cy="338554"/>
          </a:xfrm>
          <a:prstGeom prst="rect">
            <a:avLst/>
          </a:prstGeom>
          <a:noFill/>
        </p:spPr>
        <p:txBody>
          <a:bodyPr wrap="none" rtlCol="0">
            <a:spAutoFit/>
          </a:bodyPr>
          <a:lstStyle/>
          <a:p>
            <a:r>
              <a:rPr lang="en-US" i="1" dirty="0" smtClean="0">
                <a:solidFill>
                  <a:schemeClr val="accent1"/>
                </a:solidFill>
              </a:rPr>
              <a:t>(Biological Expression Language)</a:t>
            </a:r>
            <a:endParaRPr lang="en-US" i="1" dirty="0">
              <a:solidFill>
                <a:schemeClr val="accent1"/>
              </a:solidFill>
            </a:endParaRPr>
          </a:p>
        </p:txBody>
      </p:sp>
      <p:pic>
        <p:nvPicPr>
          <p:cNvPr id="36" name="Picture 2"/>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163578" y="3793019"/>
            <a:ext cx="850672" cy="84264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TextBox 7"/>
          <p:cNvSpPr txBox="1"/>
          <p:nvPr/>
        </p:nvSpPr>
        <p:spPr>
          <a:xfrm>
            <a:off x="5098903" y="4458545"/>
            <a:ext cx="4002968" cy="923330"/>
          </a:xfrm>
          <a:prstGeom prst="rect">
            <a:avLst/>
          </a:prstGeom>
          <a:noFill/>
        </p:spPr>
        <p:txBody>
          <a:bodyPr wrap="square" rtlCol="0">
            <a:spAutoFit/>
          </a:bodyPr>
          <a:lstStyle/>
          <a:p>
            <a:pPr algn="ctr"/>
            <a:r>
              <a:rPr lang="en-US" sz="1800" dirty="0" smtClean="0">
                <a:solidFill>
                  <a:schemeClr val="accent1"/>
                </a:solidFill>
              </a:rPr>
              <a:t>The networks are supported by thousands of peer-reviewed scientific findings</a:t>
            </a:r>
          </a:p>
        </p:txBody>
      </p:sp>
      <p:sp>
        <p:nvSpPr>
          <p:cNvPr id="5" name="TextBox 4"/>
          <p:cNvSpPr txBox="1"/>
          <p:nvPr/>
        </p:nvSpPr>
        <p:spPr>
          <a:xfrm>
            <a:off x="-22758" y="5704569"/>
            <a:ext cx="2329356" cy="584775"/>
          </a:xfrm>
          <a:prstGeom prst="rect">
            <a:avLst/>
          </a:prstGeom>
          <a:noFill/>
        </p:spPr>
        <p:txBody>
          <a:bodyPr wrap="none" rtlCol="0">
            <a:spAutoFit/>
          </a:bodyPr>
          <a:lstStyle/>
          <a:p>
            <a:r>
              <a:rPr lang="en-US" dirty="0">
                <a:solidFill>
                  <a:schemeClr val="accent1"/>
                </a:solidFill>
                <a:hlinkClick r:id="rId10"/>
              </a:rPr>
              <a:t>http://www.openbel.org</a:t>
            </a:r>
            <a:r>
              <a:rPr lang="en-US" dirty="0" smtClean="0">
                <a:solidFill>
                  <a:schemeClr val="accent1"/>
                </a:solidFill>
                <a:hlinkClick r:id="rId10"/>
              </a:rPr>
              <a:t>/</a:t>
            </a:r>
            <a:endParaRPr lang="en-US" dirty="0" smtClean="0">
              <a:solidFill>
                <a:schemeClr val="accent1"/>
              </a:solidFill>
            </a:endParaRPr>
          </a:p>
          <a:p>
            <a:endParaRPr lang="en-US" dirty="0">
              <a:solidFill>
                <a:schemeClr val="accent1"/>
              </a:solidFill>
            </a:endParaRPr>
          </a:p>
        </p:txBody>
      </p:sp>
    </p:spTree>
    <p:extLst>
      <p:ext uri="{BB962C8B-B14F-4D97-AF65-F5344CB8AC3E}">
        <p14:creationId xmlns:p14="http://schemas.microsoft.com/office/powerpoint/2010/main" xmlns="" val="279138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500"/>
                                        <p:tgtEl>
                                          <p:spTgt spid="3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7489" y="6018635"/>
            <a:ext cx="8135356" cy="584775"/>
          </a:xfrm>
          <a:prstGeom prst="rect">
            <a:avLst/>
          </a:prstGeom>
        </p:spPr>
        <p:txBody>
          <a:bodyPr wrap="square">
            <a:spAutoFit/>
          </a:bodyPr>
          <a:lstStyle/>
          <a:p>
            <a:r>
              <a:rPr lang="en-US" dirty="0">
                <a:solidFill>
                  <a:prstClr val="black"/>
                </a:solidFill>
              </a:rPr>
              <a:t>The </a:t>
            </a:r>
            <a:r>
              <a:rPr lang="en-US" dirty="0" err="1">
                <a:solidFill>
                  <a:prstClr val="black"/>
                </a:solidFill>
              </a:rPr>
              <a:t>sbv</a:t>
            </a:r>
            <a:r>
              <a:rPr lang="en-US" dirty="0">
                <a:solidFill>
                  <a:prstClr val="black"/>
                </a:solidFill>
              </a:rPr>
              <a:t> IMPROVER project team (2013). On Crowd-verification of Biological Networks. </a:t>
            </a:r>
            <a:r>
              <a:rPr lang="en-US" b="1" dirty="0">
                <a:solidFill>
                  <a:prstClr val="black"/>
                </a:solidFill>
              </a:rPr>
              <a:t>Bioinformatics and Biology Insights 2013:7 307-325.</a:t>
            </a:r>
          </a:p>
        </p:txBody>
      </p:sp>
      <p:sp>
        <p:nvSpPr>
          <p:cNvPr id="10" name="Title 1"/>
          <p:cNvSpPr>
            <a:spLocks noGrp="1"/>
          </p:cNvSpPr>
          <p:nvPr>
            <p:ph type="title"/>
          </p:nvPr>
        </p:nvSpPr>
        <p:spPr>
          <a:xfrm>
            <a:off x="168670" y="138084"/>
            <a:ext cx="8096023" cy="819150"/>
          </a:xfrm>
        </p:spPr>
        <p:txBody>
          <a:bodyPr/>
          <a:lstStyle/>
          <a:p>
            <a:r>
              <a:rPr lang="en-US" sz="2400" b="1" dirty="0" smtClean="0"/>
              <a:t>Steps </a:t>
            </a:r>
            <a:r>
              <a:rPr lang="en-US" sz="2400" b="1" dirty="0"/>
              <a:t>in the </a:t>
            </a:r>
            <a:r>
              <a:rPr lang="en-US" sz="2400" b="1" dirty="0" err="1"/>
              <a:t>sbv</a:t>
            </a:r>
            <a:r>
              <a:rPr lang="en-US" sz="2400" b="1" dirty="0"/>
              <a:t> IMPROVER Network Veriﬁcation </a:t>
            </a:r>
            <a:r>
              <a:rPr lang="en-US" sz="2400" b="1" dirty="0" smtClean="0"/>
              <a:t>Challenge (NVC)</a:t>
            </a:r>
            <a:endParaRPr lang="en-US" sz="2400" dirty="0"/>
          </a:p>
        </p:txBody>
      </p:sp>
      <p:pic>
        <p:nvPicPr>
          <p:cNvPr id="14" name="Picture 2" descr="C:\Users\mcharaf\AppData\Local\Microsoft\Outlook Attachment\ART 1_condensed_edited-2.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2647" t="10059" r="44287" b="29206"/>
          <a:stretch/>
        </p:blipFill>
        <p:spPr bwMode="auto">
          <a:xfrm>
            <a:off x="1250455" y="1844577"/>
            <a:ext cx="3906174" cy="2616933"/>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9" name="Picture 8"/>
          <p:cNvPicPr>
            <a:picLocks noChangeAspect="1"/>
          </p:cNvPicPr>
          <p:nvPr/>
        </p:nvPicPr>
        <p:blipFill>
          <a:blip r:embed="rId3"/>
          <a:stretch>
            <a:fillRect/>
          </a:stretch>
        </p:blipFill>
        <p:spPr>
          <a:xfrm>
            <a:off x="168670" y="1272487"/>
            <a:ext cx="8821307" cy="480243"/>
          </a:xfrm>
          <a:prstGeom prst="rect">
            <a:avLst/>
          </a:prstGeom>
        </p:spPr>
      </p:pic>
    </p:spTree>
    <p:extLst>
      <p:ext uri="{BB962C8B-B14F-4D97-AF65-F5344CB8AC3E}">
        <p14:creationId xmlns:p14="http://schemas.microsoft.com/office/powerpoint/2010/main" xmlns="" val="9539611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7819"/>
            <a:ext cx="7701805" cy="819150"/>
          </a:xfrm>
        </p:spPr>
        <p:txBody>
          <a:bodyPr>
            <a:normAutofit/>
          </a:bodyPr>
          <a:lstStyle/>
          <a:p>
            <a:pPr>
              <a:defRPr/>
            </a:pPr>
            <a:r>
              <a:rPr lang="en-US" sz="2400" b="1" kern="1200" dirty="0">
                <a:ea typeface="+mj-ea"/>
                <a:cs typeface="+mj-cs"/>
              </a:rPr>
              <a:t>50 Network Models </a:t>
            </a:r>
            <a:r>
              <a:rPr lang="en-US" sz="2400" b="1" kern="1200" dirty="0" smtClean="0">
                <a:ea typeface="+mj-ea"/>
                <a:cs typeface="+mj-cs"/>
              </a:rPr>
              <a:t>in </a:t>
            </a:r>
            <a:r>
              <a:rPr lang="en-US" sz="2400" b="1" kern="1200" dirty="0">
                <a:ea typeface="+mj-ea"/>
                <a:cs typeface="+mj-cs"/>
              </a:rPr>
              <a:t>the NVC: </a:t>
            </a:r>
            <a:r>
              <a:rPr lang="en-US" sz="2400" b="1" kern="1200" dirty="0" smtClean="0">
                <a:ea typeface="+mj-ea"/>
                <a:cs typeface="+mj-cs"/>
              </a:rPr>
              <a:t/>
            </a:r>
            <a:br>
              <a:rPr lang="en-US" sz="2400" b="1" kern="1200" dirty="0" smtClean="0">
                <a:ea typeface="+mj-ea"/>
                <a:cs typeface="+mj-cs"/>
              </a:rPr>
            </a:br>
            <a:endParaRPr lang="en-US" sz="2400" b="1" kern="1200" dirty="0">
              <a:ea typeface="+mj-ea"/>
              <a:cs typeface="+mj-cs"/>
            </a:endParaRPr>
          </a:p>
        </p:txBody>
      </p:sp>
      <p:pic>
        <p:nvPicPr>
          <p:cNvPr id="126" name="Picture 125"/>
          <p:cNvPicPr>
            <a:picLocks noChangeAspect="1"/>
          </p:cNvPicPr>
          <p:nvPr/>
        </p:nvPicPr>
        <p:blipFill>
          <a:blip r:embed="rId2"/>
          <a:stretch>
            <a:fillRect/>
          </a:stretch>
        </p:blipFill>
        <p:spPr>
          <a:xfrm>
            <a:off x="228914" y="907872"/>
            <a:ext cx="8821307" cy="480243"/>
          </a:xfrm>
          <a:prstGeom prst="rect">
            <a:avLst/>
          </a:prstGeom>
        </p:spPr>
      </p:pic>
      <p:sp>
        <p:nvSpPr>
          <p:cNvPr id="127" name="Rectangle 126"/>
          <p:cNvSpPr/>
          <p:nvPr/>
        </p:nvSpPr>
        <p:spPr bwMode="auto">
          <a:xfrm>
            <a:off x="1342862" y="912429"/>
            <a:ext cx="3889538" cy="485665"/>
          </a:xfrm>
          <a:prstGeom prst="rect">
            <a:avLst/>
          </a:prstGeom>
          <a:noFill/>
          <a:ln w="57150">
            <a:solidFill>
              <a:schemeClr val="accent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grpSp>
        <p:nvGrpSpPr>
          <p:cNvPr id="132" name="Group 131"/>
          <p:cNvGrpSpPr/>
          <p:nvPr/>
        </p:nvGrpSpPr>
        <p:grpSpPr>
          <a:xfrm>
            <a:off x="145041" y="1564848"/>
            <a:ext cx="8928000" cy="4940728"/>
            <a:chOff x="145041" y="1564848"/>
            <a:chExt cx="8928000" cy="4940728"/>
          </a:xfrm>
        </p:grpSpPr>
        <p:grpSp>
          <p:nvGrpSpPr>
            <p:cNvPr id="21" name="Group 20"/>
            <p:cNvGrpSpPr/>
            <p:nvPr/>
          </p:nvGrpSpPr>
          <p:grpSpPr>
            <a:xfrm>
              <a:off x="145041" y="1564848"/>
              <a:ext cx="8928000" cy="4940728"/>
              <a:chOff x="145041" y="1564848"/>
              <a:chExt cx="8928000" cy="4940728"/>
            </a:xfrm>
          </p:grpSpPr>
          <p:pic>
            <p:nvPicPr>
              <p:cNvPr id="22" name="Picture 21"/>
              <p:cNvPicPr>
                <a:picLocks noChangeAspect="1"/>
              </p:cNvPicPr>
              <p:nvPr/>
            </p:nvPicPr>
            <p:blipFill rotWithShape="1">
              <a:blip r:embed="rId3"/>
              <a:srcRect b="2528"/>
              <a:stretch/>
            </p:blipFill>
            <p:spPr>
              <a:xfrm>
                <a:off x="145041" y="1572072"/>
                <a:ext cx="8928000" cy="4933504"/>
              </a:xfrm>
              <a:prstGeom prst="rect">
                <a:avLst/>
              </a:prstGeom>
            </p:spPr>
          </p:pic>
          <p:sp>
            <p:nvSpPr>
              <p:cNvPr id="9" name="TextBox 8"/>
              <p:cNvSpPr txBox="1"/>
              <p:nvPr/>
            </p:nvSpPr>
            <p:spPr>
              <a:xfrm>
                <a:off x="3353538" y="1564848"/>
                <a:ext cx="1417376" cy="276999"/>
              </a:xfrm>
              <a:prstGeom prst="rect">
                <a:avLst/>
              </a:prstGeom>
              <a:solidFill>
                <a:srgbClr val="00B050"/>
              </a:solidFill>
            </p:spPr>
            <p:txBody>
              <a:bodyPr wrap="none" rtlCol="0">
                <a:spAutoFit/>
              </a:bodyPr>
              <a:lstStyle/>
              <a:p>
                <a:r>
                  <a:rPr lang="en-US" sz="1200" b="1" dirty="0" smtClean="0">
                    <a:solidFill>
                      <a:schemeClr val="bg1"/>
                    </a:solidFill>
                  </a:rPr>
                  <a:t>Cell Proliferation</a:t>
                </a:r>
                <a:endParaRPr lang="en-US" sz="1200" b="1" dirty="0">
                  <a:solidFill>
                    <a:schemeClr val="bg1"/>
                  </a:solidFill>
                </a:endParaRPr>
              </a:p>
            </p:txBody>
          </p:sp>
          <p:sp>
            <p:nvSpPr>
              <p:cNvPr id="10" name="TextBox 9"/>
              <p:cNvSpPr txBox="1"/>
              <p:nvPr/>
            </p:nvSpPr>
            <p:spPr>
              <a:xfrm>
                <a:off x="257174" y="3226291"/>
                <a:ext cx="978153" cy="276999"/>
              </a:xfrm>
              <a:prstGeom prst="rect">
                <a:avLst/>
              </a:prstGeom>
              <a:solidFill>
                <a:schemeClr val="accent6">
                  <a:lumMod val="60000"/>
                  <a:lumOff val="40000"/>
                </a:schemeClr>
              </a:solidFill>
            </p:spPr>
            <p:txBody>
              <a:bodyPr wrap="none" rtlCol="0">
                <a:spAutoFit/>
              </a:bodyPr>
              <a:lstStyle/>
              <a:p>
                <a:r>
                  <a:rPr lang="en-US" sz="1200" b="1" dirty="0" smtClean="0"/>
                  <a:t>Cell Stress</a:t>
                </a:r>
                <a:endParaRPr lang="en-US" sz="1200" b="1" dirty="0"/>
              </a:p>
            </p:txBody>
          </p:sp>
          <p:sp>
            <p:nvSpPr>
              <p:cNvPr id="11" name="TextBox 10"/>
              <p:cNvSpPr txBox="1"/>
              <p:nvPr/>
            </p:nvSpPr>
            <p:spPr>
              <a:xfrm>
                <a:off x="3873527" y="3227520"/>
                <a:ext cx="2555058" cy="276999"/>
              </a:xfrm>
              <a:prstGeom prst="rect">
                <a:avLst/>
              </a:prstGeom>
              <a:solidFill>
                <a:srgbClr val="FF0000"/>
              </a:solidFill>
            </p:spPr>
            <p:txBody>
              <a:bodyPr wrap="none" rtlCol="0">
                <a:spAutoFit/>
              </a:bodyPr>
              <a:lstStyle/>
              <a:p>
                <a:r>
                  <a:rPr lang="en-US" sz="1200" b="1" dirty="0" smtClean="0">
                    <a:solidFill>
                      <a:schemeClr val="bg1"/>
                    </a:solidFill>
                  </a:rPr>
                  <a:t>Tissue Repair and Angiogenesis</a:t>
                </a:r>
                <a:endParaRPr lang="en-US" sz="1200" b="1" dirty="0">
                  <a:solidFill>
                    <a:schemeClr val="bg1"/>
                  </a:solidFill>
                </a:endParaRPr>
              </a:p>
            </p:txBody>
          </p:sp>
          <p:sp>
            <p:nvSpPr>
              <p:cNvPr id="12" name="TextBox 11"/>
              <p:cNvSpPr txBox="1"/>
              <p:nvPr/>
            </p:nvSpPr>
            <p:spPr>
              <a:xfrm>
                <a:off x="279410" y="4906625"/>
                <a:ext cx="1143262" cy="276999"/>
              </a:xfrm>
              <a:prstGeom prst="rect">
                <a:avLst/>
              </a:prstGeom>
              <a:solidFill>
                <a:srgbClr val="990099"/>
              </a:solidFill>
            </p:spPr>
            <p:txBody>
              <a:bodyPr wrap="none" rtlCol="0">
                <a:spAutoFit/>
              </a:bodyPr>
              <a:lstStyle/>
              <a:p>
                <a:r>
                  <a:rPr lang="en-US" sz="1200" b="1" dirty="0" smtClean="0">
                    <a:solidFill>
                      <a:schemeClr val="bg1"/>
                    </a:solidFill>
                  </a:rPr>
                  <a:t>Inflammation</a:t>
                </a:r>
                <a:endParaRPr lang="en-US" sz="1200" b="1" dirty="0">
                  <a:solidFill>
                    <a:schemeClr val="bg1"/>
                  </a:solidFill>
                </a:endParaRPr>
              </a:p>
            </p:txBody>
          </p:sp>
          <p:grpSp>
            <p:nvGrpSpPr>
              <p:cNvPr id="14" name="Group 13"/>
              <p:cNvGrpSpPr/>
              <p:nvPr/>
            </p:nvGrpSpPr>
            <p:grpSpPr>
              <a:xfrm>
                <a:off x="201068" y="1578112"/>
                <a:ext cx="3033671" cy="1309880"/>
                <a:chOff x="201068" y="1578112"/>
                <a:chExt cx="3033671" cy="1309880"/>
              </a:xfrm>
            </p:grpSpPr>
            <p:sp>
              <p:nvSpPr>
                <p:cNvPr id="3" name="TextBox 2"/>
                <p:cNvSpPr txBox="1"/>
                <p:nvPr/>
              </p:nvSpPr>
              <p:spPr>
                <a:xfrm>
                  <a:off x="264548" y="1578112"/>
                  <a:ext cx="825867" cy="276999"/>
                </a:xfrm>
                <a:prstGeom prst="rect">
                  <a:avLst/>
                </a:prstGeom>
                <a:solidFill>
                  <a:schemeClr val="tx2"/>
                </a:solidFill>
              </p:spPr>
              <p:txBody>
                <a:bodyPr wrap="none" rtlCol="0">
                  <a:spAutoFit/>
                </a:bodyPr>
                <a:lstStyle/>
                <a:p>
                  <a:r>
                    <a:rPr lang="en-US" sz="1200" b="1" dirty="0" smtClean="0">
                      <a:solidFill>
                        <a:schemeClr val="bg1"/>
                      </a:solidFill>
                    </a:rPr>
                    <a:t>Cell Fate</a:t>
                  </a:r>
                  <a:endParaRPr lang="en-US" sz="1200" b="1" dirty="0">
                    <a:solidFill>
                      <a:schemeClr val="bg1"/>
                    </a:solidFill>
                  </a:endParaRPr>
                </a:p>
              </p:txBody>
            </p:sp>
            <p:sp>
              <p:nvSpPr>
                <p:cNvPr id="13" name="Rectangle 12"/>
                <p:cNvSpPr/>
                <p:nvPr/>
              </p:nvSpPr>
              <p:spPr bwMode="auto">
                <a:xfrm>
                  <a:off x="456193" y="1877646"/>
                  <a:ext cx="2647464" cy="101663"/>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8" name="TextBox 7"/>
                <p:cNvSpPr txBox="1"/>
                <p:nvPr/>
              </p:nvSpPr>
              <p:spPr>
                <a:xfrm>
                  <a:off x="477030" y="1833302"/>
                  <a:ext cx="638316" cy="230832"/>
                </a:xfrm>
                <a:prstGeom prst="rect">
                  <a:avLst/>
                </a:prstGeom>
                <a:noFill/>
              </p:spPr>
              <p:txBody>
                <a:bodyPr wrap="none" rtlCol="0">
                  <a:spAutoFit/>
                </a:bodyPr>
                <a:lstStyle/>
                <a:p>
                  <a:r>
                    <a:rPr lang="en-US" sz="900" dirty="0" smtClean="0">
                      <a:latin typeface="Arial Narrow" panose="020B0606020202030204" pitchFamily="34" charset="0"/>
                    </a:rPr>
                    <a:t>Autophagy</a:t>
                  </a:r>
                  <a:endParaRPr lang="en-US" sz="900" dirty="0">
                    <a:latin typeface="Arial Narrow" panose="020B0606020202030204" pitchFamily="34" charset="0"/>
                  </a:endParaRPr>
                </a:p>
              </p:txBody>
            </p:sp>
            <p:sp>
              <p:nvSpPr>
                <p:cNvPr id="15" name="TextBox 14"/>
                <p:cNvSpPr txBox="1"/>
                <p:nvPr/>
              </p:nvSpPr>
              <p:spPr>
                <a:xfrm>
                  <a:off x="1487376" y="1833302"/>
                  <a:ext cx="601447" cy="230832"/>
                </a:xfrm>
                <a:prstGeom prst="rect">
                  <a:avLst/>
                </a:prstGeom>
                <a:noFill/>
              </p:spPr>
              <p:txBody>
                <a:bodyPr wrap="none" rtlCol="0">
                  <a:spAutoFit/>
                </a:bodyPr>
                <a:lstStyle/>
                <a:p>
                  <a:r>
                    <a:rPr lang="en-US" sz="900" dirty="0" smtClean="0">
                      <a:latin typeface="Arial Narrow" panose="020B0606020202030204" pitchFamily="34" charset="0"/>
                    </a:rPr>
                    <a:t>Apoptosis</a:t>
                  </a:r>
                  <a:endParaRPr lang="en-US" sz="900" dirty="0">
                    <a:latin typeface="Arial Narrow" panose="020B0606020202030204" pitchFamily="34" charset="0"/>
                  </a:endParaRPr>
                </a:p>
              </p:txBody>
            </p:sp>
            <p:sp>
              <p:nvSpPr>
                <p:cNvPr id="16" name="TextBox 15"/>
                <p:cNvSpPr txBox="1"/>
                <p:nvPr/>
              </p:nvSpPr>
              <p:spPr>
                <a:xfrm>
                  <a:off x="2375573" y="1833302"/>
                  <a:ext cx="688009" cy="230832"/>
                </a:xfrm>
                <a:prstGeom prst="rect">
                  <a:avLst/>
                </a:prstGeom>
                <a:noFill/>
              </p:spPr>
              <p:txBody>
                <a:bodyPr wrap="none" rtlCol="0">
                  <a:spAutoFit/>
                </a:bodyPr>
                <a:lstStyle/>
                <a:p>
                  <a:r>
                    <a:rPr lang="en-US" sz="900" dirty="0" err="1" smtClean="0">
                      <a:latin typeface="Arial Narrow" panose="020B0606020202030204" pitchFamily="34" charset="0"/>
                    </a:rPr>
                    <a:t>Necroptosis</a:t>
                  </a:r>
                  <a:endParaRPr lang="en-US" sz="900" dirty="0">
                    <a:latin typeface="Arial Narrow" panose="020B0606020202030204" pitchFamily="34" charset="0"/>
                  </a:endParaRPr>
                </a:p>
              </p:txBody>
            </p:sp>
            <p:sp>
              <p:nvSpPr>
                <p:cNvPr id="17" name="Rectangle 16"/>
                <p:cNvSpPr/>
                <p:nvPr/>
              </p:nvSpPr>
              <p:spPr bwMode="auto">
                <a:xfrm>
                  <a:off x="342900" y="2488543"/>
                  <a:ext cx="2808727" cy="354457"/>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18" name="TextBox 17"/>
                <p:cNvSpPr txBox="1"/>
                <p:nvPr/>
              </p:nvSpPr>
              <p:spPr>
                <a:xfrm>
                  <a:off x="201068" y="2518660"/>
                  <a:ext cx="1090362" cy="369332"/>
                </a:xfrm>
                <a:prstGeom prst="rect">
                  <a:avLst/>
                </a:prstGeom>
                <a:noFill/>
              </p:spPr>
              <p:txBody>
                <a:bodyPr wrap="none" rtlCol="0">
                  <a:spAutoFit/>
                </a:bodyPr>
                <a:lstStyle/>
                <a:p>
                  <a:pPr algn="ctr"/>
                  <a:r>
                    <a:rPr lang="en-US" sz="900" dirty="0" smtClean="0">
                      <a:latin typeface="Arial Narrow" panose="020B0606020202030204" pitchFamily="34" charset="0"/>
                    </a:rPr>
                    <a:t>Mechanisms of</a:t>
                  </a:r>
                </a:p>
                <a:p>
                  <a:pPr algn="ctr"/>
                  <a:r>
                    <a:rPr lang="en-US" sz="900" dirty="0" smtClean="0">
                      <a:latin typeface="Arial Narrow" panose="020B0606020202030204" pitchFamily="34" charset="0"/>
                    </a:rPr>
                    <a:t>Cellular </a:t>
                  </a:r>
                  <a:r>
                    <a:rPr lang="en-US" sz="900" dirty="0" err="1" smtClean="0">
                      <a:latin typeface="Arial Narrow" panose="020B0606020202030204" pitchFamily="34" charset="0"/>
                    </a:rPr>
                    <a:t>sensescence</a:t>
                  </a:r>
                  <a:endParaRPr lang="en-US" sz="900" dirty="0">
                    <a:latin typeface="Arial Narrow" panose="020B0606020202030204" pitchFamily="34" charset="0"/>
                  </a:endParaRPr>
                </a:p>
              </p:txBody>
            </p:sp>
            <p:sp>
              <p:nvSpPr>
                <p:cNvPr id="19" name="TextBox 18"/>
                <p:cNvSpPr txBox="1"/>
                <p:nvPr/>
              </p:nvSpPr>
              <p:spPr>
                <a:xfrm>
                  <a:off x="1159602" y="2518660"/>
                  <a:ext cx="1175322" cy="369332"/>
                </a:xfrm>
                <a:prstGeom prst="rect">
                  <a:avLst/>
                </a:prstGeom>
                <a:noFill/>
              </p:spPr>
              <p:txBody>
                <a:bodyPr wrap="none" rtlCol="0">
                  <a:spAutoFit/>
                </a:bodyPr>
                <a:lstStyle/>
                <a:p>
                  <a:pPr algn="ctr"/>
                  <a:r>
                    <a:rPr lang="en-US" sz="900" dirty="0" smtClean="0">
                      <a:latin typeface="Arial Narrow" panose="020B0606020202030204" pitchFamily="34" charset="0"/>
                    </a:rPr>
                    <a:t>Transcriptional</a:t>
                  </a:r>
                </a:p>
                <a:p>
                  <a:pPr algn="ctr"/>
                  <a:r>
                    <a:rPr lang="en-US" sz="900" dirty="0" smtClean="0">
                      <a:latin typeface="Arial Narrow" panose="020B0606020202030204" pitchFamily="34" charset="0"/>
                    </a:rPr>
                    <a:t>Regulation of the SASP</a:t>
                  </a:r>
                  <a:endParaRPr lang="en-US" sz="900" dirty="0">
                    <a:latin typeface="Arial Narrow" panose="020B0606020202030204" pitchFamily="34" charset="0"/>
                  </a:endParaRPr>
                </a:p>
              </p:txBody>
            </p:sp>
            <p:sp>
              <p:nvSpPr>
                <p:cNvPr id="20" name="TextBox 19"/>
                <p:cNvSpPr txBox="1"/>
                <p:nvPr/>
              </p:nvSpPr>
              <p:spPr>
                <a:xfrm>
                  <a:off x="2282234" y="2518660"/>
                  <a:ext cx="952505" cy="369332"/>
                </a:xfrm>
                <a:prstGeom prst="rect">
                  <a:avLst/>
                </a:prstGeom>
                <a:noFill/>
              </p:spPr>
              <p:txBody>
                <a:bodyPr wrap="none" rtlCol="0">
                  <a:spAutoFit/>
                </a:bodyPr>
                <a:lstStyle/>
                <a:p>
                  <a:pPr algn="ctr"/>
                  <a:r>
                    <a:rPr lang="en-US" sz="900" dirty="0" smtClean="0">
                      <a:latin typeface="Arial Narrow" panose="020B0606020202030204" pitchFamily="34" charset="0"/>
                    </a:rPr>
                    <a:t>Regulation by</a:t>
                  </a:r>
                </a:p>
                <a:p>
                  <a:pPr algn="ctr"/>
                  <a:r>
                    <a:rPr lang="en-US" sz="900" dirty="0" smtClean="0">
                      <a:latin typeface="Arial Narrow" panose="020B0606020202030204" pitchFamily="34" charset="0"/>
                    </a:rPr>
                    <a:t>Tumor </a:t>
                  </a:r>
                  <a:r>
                    <a:rPr lang="en-US" sz="900" dirty="0" err="1" smtClean="0">
                      <a:latin typeface="Arial Narrow" panose="020B0606020202030204" pitchFamily="34" charset="0"/>
                    </a:rPr>
                    <a:t>supressors</a:t>
                  </a:r>
                  <a:endParaRPr lang="en-US" sz="900" dirty="0">
                    <a:latin typeface="Arial Narrow" panose="020B0606020202030204" pitchFamily="34" charset="0"/>
                  </a:endParaRPr>
                </a:p>
              </p:txBody>
            </p:sp>
          </p:grpSp>
        </p:grpSp>
        <p:sp>
          <p:nvSpPr>
            <p:cNvPr id="23" name="Rectangle 22"/>
            <p:cNvSpPr/>
            <p:nvPr/>
          </p:nvSpPr>
          <p:spPr bwMode="auto">
            <a:xfrm>
              <a:off x="3475686" y="1869179"/>
              <a:ext cx="5414313" cy="128426"/>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24" name="TextBox 23"/>
            <p:cNvSpPr txBox="1"/>
            <p:nvPr/>
          </p:nvSpPr>
          <p:spPr>
            <a:xfrm>
              <a:off x="3495777" y="1811433"/>
              <a:ext cx="450764" cy="230832"/>
            </a:xfrm>
            <a:prstGeom prst="rect">
              <a:avLst/>
            </a:prstGeom>
            <a:noFill/>
          </p:spPr>
          <p:txBody>
            <a:bodyPr wrap="none" rtlCol="0">
              <a:spAutoFit/>
            </a:bodyPr>
            <a:lstStyle/>
            <a:p>
              <a:r>
                <a:rPr lang="en-US" sz="900" dirty="0" smtClean="0">
                  <a:latin typeface="Arial Narrow" panose="020B0606020202030204" pitchFamily="34" charset="0"/>
                </a:rPr>
                <a:t>MAPK</a:t>
              </a:r>
              <a:endParaRPr lang="en-US" sz="900" dirty="0">
                <a:latin typeface="Arial Narrow" panose="020B0606020202030204" pitchFamily="34" charset="0"/>
              </a:endParaRPr>
            </a:p>
          </p:txBody>
        </p:sp>
        <p:sp>
          <p:nvSpPr>
            <p:cNvPr id="25" name="TextBox 24"/>
            <p:cNvSpPr txBox="1"/>
            <p:nvPr/>
          </p:nvSpPr>
          <p:spPr>
            <a:xfrm>
              <a:off x="4032785" y="1808353"/>
              <a:ext cx="833883" cy="230832"/>
            </a:xfrm>
            <a:prstGeom prst="rect">
              <a:avLst/>
            </a:prstGeom>
            <a:noFill/>
          </p:spPr>
          <p:txBody>
            <a:bodyPr wrap="none" rtlCol="0">
              <a:spAutoFit/>
            </a:bodyPr>
            <a:lstStyle/>
            <a:p>
              <a:r>
                <a:rPr lang="en-US" sz="900" dirty="0" smtClean="0">
                  <a:latin typeface="Arial Narrow" panose="020B0606020202030204" pitchFamily="34" charset="0"/>
                </a:rPr>
                <a:t>Growth Factors</a:t>
              </a:r>
              <a:endParaRPr lang="en-US" sz="900" dirty="0">
                <a:latin typeface="Arial Narrow" panose="020B0606020202030204" pitchFamily="34" charset="0"/>
              </a:endParaRPr>
            </a:p>
          </p:txBody>
        </p:sp>
        <p:sp>
          <p:nvSpPr>
            <p:cNvPr id="26" name="TextBox 25"/>
            <p:cNvSpPr txBox="1"/>
            <p:nvPr/>
          </p:nvSpPr>
          <p:spPr>
            <a:xfrm>
              <a:off x="4942758" y="1812579"/>
              <a:ext cx="463588" cy="230832"/>
            </a:xfrm>
            <a:prstGeom prst="rect">
              <a:avLst/>
            </a:prstGeom>
            <a:noFill/>
          </p:spPr>
          <p:txBody>
            <a:bodyPr wrap="none" rtlCol="0">
              <a:spAutoFit/>
            </a:bodyPr>
            <a:lstStyle/>
            <a:p>
              <a:r>
                <a:rPr lang="en-US" sz="900" dirty="0" err="1" smtClean="0">
                  <a:latin typeface="Arial Narrow" panose="020B0606020202030204" pitchFamily="34" charset="0"/>
                </a:rPr>
                <a:t>mTOR</a:t>
              </a:r>
              <a:endParaRPr lang="en-US" sz="900" dirty="0">
                <a:latin typeface="Arial Narrow" panose="020B0606020202030204" pitchFamily="34" charset="0"/>
              </a:endParaRPr>
            </a:p>
          </p:txBody>
        </p:sp>
        <p:sp>
          <p:nvSpPr>
            <p:cNvPr id="27" name="TextBox 26"/>
            <p:cNvSpPr txBox="1"/>
            <p:nvPr/>
          </p:nvSpPr>
          <p:spPr>
            <a:xfrm>
              <a:off x="5684872" y="1823868"/>
              <a:ext cx="423514" cy="230832"/>
            </a:xfrm>
            <a:prstGeom prst="rect">
              <a:avLst/>
            </a:prstGeom>
            <a:noFill/>
          </p:spPr>
          <p:txBody>
            <a:bodyPr wrap="none" rtlCol="0">
              <a:spAutoFit/>
            </a:bodyPr>
            <a:lstStyle/>
            <a:p>
              <a:r>
                <a:rPr lang="en-US" sz="900" dirty="0" smtClean="0">
                  <a:latin typeface="Arial Narrow" panose="020B0606020202030204" pitchFamily="34" charset="0"/>
                </a:rPr>
                <a:t>Clock</a:t>
              </a:r>
              <a:endParaRPr lang="en-US" sz="900" dirty="0">
                <a:latin typeface="Arial Narrow" panose="020B0606020202030204" pitchFamily="34" charset="0"/>
              </a:endParaRPr>
            </a:p>
          </p:txBody>
        </p:sp>
        <p:sp>
          <p:nvSpPr>
            <p:cNvPr id="28" name="TextBox 27"/>
            <p:cNvSpPr txBox="1"/>
            <p:nvPr/>
          </p:nvSpPr>
          <p:spPr>
            <a:xfrm>
              <a:off x="6368254" y="1808353"/>
              <a:ext cx="433132" cy="230832"/>
            </a:xfrm>
            <a:prstGeom prst="rect">
              <a:avLst/>
            </a:prstGeom>
            <a:noFill/>
          </p:spPr>
          <p:txBody>
            <a:bodyPr wrap="none" rtlCol="0">
              <a:spAutoFit/>
            </a:bodyPr>
            <a:lstStyle/>
            <a:p>
              <a:r>
                <a:rPr lang="en-US" sz="900" dirty="0" smtClean="0">
                  <a:latin typeface="Arial Narrow" panose="020B0606020202030204" pitchFamily="34" charset="0"/>
                </a:rPr>
                <a:t>Notch</a:t>
              </a:r>
              <a:endParaRPr lang="en-US" sz="900" dirty="0">
                <a:latin typeface="Arial Narrow" panose="020B0606020202030204" pitchFamily="34" charset="0"/>
              </a:endParaRPr>
            </a:p>
          </p:txBody>
        </p:sp>
        <p:sp>
          <p:nvSpPr>
            <p:cNvPr id="29" name="TextBox 28"/>
            <p:cNvSpPr txBox="1"/>
            <p:nvPr/>
          </p:nvSpPr>
          <p:spPr>
            <a:xfrm>
              <a:off x="6875898" y="1833302"/>
              <a:ext cx="675185" cy="230832"/>
            </a:xfrm>
            <a:prstGeom prst="rect">
              <a:avLst/>
            </a:prstGeom>
            <a:noFill/>
          </p:spPr>
          <p:txBody>
            <a:bodyPr wrap="none" rtlCol="0">
              <a:spAutoFit/>
            </a:bodyPr>
            <a:lstStyle/>
            <a:p>
              <a:r>
                <a:rPr lang="en-US" sz="900" dirty="0" smtClean="0">
                  <a:latin typeface="Arial Narrow" panose="020B0606020202030204" pitchFamily="34" charset="0"/>
                </a:rPr>
                <a:t>Epigenetics</a:t>
              </a:r>
              <a:endParaRPr lang="en-US" sz="900" dirty="0">
                <a:latin typeface="Arial Narrow" panose="020B0606020202030204" pitchFamily="34" charset="0"/>
              </a:endParaRPr>
            </a:p>
          </p:txBody>
        </p:sp>
        <p:sp>
          <p:nvSpPr>
            <p:cNvPr id="30" name="TextBox 29"/>
            <p:cNvSpPr txBox="1"/>
            <p:nvPr/>
          </p:nvSpPr>
          <p:spPr>
            <a:xfrm>
              <a:off x="7704944" y="1820727"/>
              <a:ext cx="436338" cy="230832"/>
            </a:xfrm>
            <a:prstGeom prst="rect">
              <a:avLst/>
            </a:prstGeom>
            <a:noFill/>
          </p:spPr>
          <p:txBody>
            <a:bodyPr wrap="none" rtlCol="0">
              <a:spAutoFit/>
            </a:bodyPr>
            <a:lstStyle/>
            <a:p>
              <a:r>
                <a:rPr lang="en-US" sz="900" dirty="0" smtClean="0">
                  <a:latin typeface="Arial Narrow" panose="020B0606020202030204" pitchFamily="34" charset="0"/>
                </a:rPr>
                <a:t>PGE2</a:t>
              </a:r>
              <a:endParaRPr lang="en-US" sz="900" dirty="0">
                <a:latin typeface="Arial Narrow" panose="020B0606020202030204" pitchFamily="34" charset="0"/>
              </a:endParaRPr>
            </a:p>
          </p:txBody>
        </p:sp>
        <p:sp>
          <p:nvSpPr>
            <p:cNvPr id="31" name="TextBox 30"/>
            <p:cNvSpPr txBox="1"/>
            <p:nvPr/>
          </p:nvSpPr>
          <p:spPr>
            <a:xfrm>
              <a:off x="8149841" y="1820727"/>
              <a:ext cx="816249" cy="230832"/>
            </a:xfrm>
            <a:prstGeom prst="rect">
              <a:avLst/>
            </a:prstGeom>
            <a:noFill/>
          </p:spPr>
          <p:txBody>
            <a:bodyPr wrap="none" rtlCol="0">
              <a:spAutoFit/>
            </a:bodyPr>
            <a:lstStyle/>
            <a:p>
              <a:r>
                <a:rPr lang="en-US" sz="900" dirty="0" smtClean="0">
                  <a:latin typeface="Arial Narrow" panose="020B0606020202030204" pitchFamily="34" charset="0"/>
                </a:rPr>
                <a:t>Cell Interaction</a:t>
              </a:r>
              <a:endParaRPr lang="en-US" sz="900" dirty="0">
                <a:latin typeface="Arial Narrow" panose="020B0606020202030204" pitchFamily="34" charset="0"/>
              </a:endParaRPr>
            </a:p>
          </p:txBody>
        </p:sp>
        <p:sp>
          <p:nvSpPr>
            <p:cNvPr id="40" name="Rectangle 39"/>
            <p:cNvSpPr/>
            <p:nvPr/>
          </p:nvSpPr>
          <p:spPr bwMode="auto">
            <a:xfrm>
              <a:off x="3489803" y="2521377"/>
              <a:ext cx="5414313" cy="128426"/>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33" name="TextBox 32"/>
            <p:cNvSpPr txBox="1"/>
            <p:nvPr/>
          </p:nvSpPr>
          <p:spPr>
            <a:xfrm>
              <a:off x="3513171" y="2448632"/>
              <a:ext cx="352982" cy="230832"/>
            </a:xfrm>
            <a:prstGeom prst="rect">
              <a:avLst/>
            </a:prstGeom>
            <a:noFill/>
          </p:spPr>
          <p:txBody>
            <a:bodyPr wrap="none" rtlCol="0">
              <a:spAutoFit/>
            </a:bodyPr>
            <a:lstStyle/>
            <a:p>
              <a:r>
                <a:rPr lang="en-US" sz="900" dirty="0" err="1" smtClean="0">
                  <a:latin typeface="Arial Narrow" panose="020B0606020202030204" pitchFamily="34" charset="0"/>
                </a:rPr>
                <a:t>Wnt</a:t>
              </a:r>
              <a:endParaRPr lang="en-US" sz="900" dirty="0">
                <a:latin typeface="Arial Narrow" panose="020B0606020202030204" pitchFamily="34" charset="0"/>
              </a:endParaRPr>
            </a:p>
          </p:txBody>
        </p:sp>
        <p:sp>
          <p:nvSpPr>
            <p:cNvPr id="34" name="TextBox 33"/>
            <p:cNvSpPr txBox="1"/>
            <p:nvPr/>
          </p:nvSpPr>
          <p:spPr>
            <a:xfrm>
              <a:off x="4174415" y="2457124"/>
              <a:ext cx="527709" cy="230832"/>
            </a:xfrm>
            <a:prstGeom prst="rect">
              <a:avLst/>
            </a:prstGeom>
            <a:noFill/>
          </p:spPr>
          <p:txBody>
            <a:bodyPr wrap="none" rtlCol="0">
              <a:spAutoFit/>
            </a:bodyPr>
            <a:lstStyle/>
            <a:p>
              <a:r>
                <a:rPr lang="en-US" sz="900" dirty="0" smtClean="0">
                  <a:latin typeface="Arial Narrow" panose="020B0606020202030204" pitchFamily="34" charset="0"/>
                </a:rPr>
                <a:t>Calcium</a:t>
              </a:r>
              <a:endParaRPr lang="en-US" sz="900" dirty="0">
                <a:latin typeface="Arial Narrow" panose="020B0606020202030204" pitchFamily="34" charset="0"/>
              </a:endParaRPr>
            </a:p>
          </p:txBody>
        </p:sp>
        <p:sp>
          <p:nvSpPr>
            <p:cNvPr id="35" name="TextBox 34"/>
            <p:cNvSpPr txBox="1"/>
            <p:nvPr/>
          </p:nvSpPr>
          <p:spPr>
            <a:xfrm>
              <a:off x="4866668" y="2453835"/>
              <a:ext cx="623889" cy="230832"/>
            </a:xfrm>
            <a:prstGeom prst="rect">
              <a:avLst/>
            </a:prstGeom>
            <a:noFill/>
          </p:spPr>
          <p:txBody>
            <a:bodyPr wrap="none" rtlCol="0">
              <a:spAutoFit/>
            </a:bodyPr>
            <a:lstStyle/>
            <a:p>
              <a:r>
                <a:rPr lang="en-US" sz="900" dirty="0" smtClean="0">
                  <a:latin typeface="Arial Narrow" panose="020B0606020202030204" pitchFamily="34" charset="0"/>
                </a:rPr>
                <a:t>Hedgehog</a:t>
              </a:r>
              <a:endParaRPr lang="en-US" sz="900" dirty="0">
                <a:latin typeface="Arial Narrow" panose="020B0606020202030204" pitchFamily="34" charset="0"/>
              </a:endParaRPr>
            </a:p>
          </p:txBody>
        </p:sp>
        <p:sp>
          <p:nvSpPr>
            <p:cNvPr id="36" name="TextBox 35"/>
            <p:cNvSpPr txBox="1"/>
            <p:nvPr/>
          </p:nvSpPr>
          <p:spPr>
            <a:xfrm>
              <a:off x="5447868" y="2451004"/>
              <a:ext cx="973343" cy="230832"/>
            </a:xfrm>
            <a:prstGeom prst="rect">
              <a:avLst/>
            </a:prstGeom>
            <a:noFill/>
          </p:spPr>
          <p:txBody>
            <a:bodyPr wrap="none" rtlCol="0">
              <a:spAutoFit/>
            </a:bodyPr>
            <a:lstStyle/>
            <a:p>
              <a:r>
                <a:rPr lang="en-US" sz="900" dirty="0" smtClean="0">
                  <a:latin typeface="Arial Narrow" panose="020B0606020202030204" pitchFamily="34" charset="0"/>
                </a:rPr>
                <a:t>Nuclear Receptors</a:t>
              </a:r>
              <a:endParaRPr lang="en-US" sz="900" dirty="0">
                <a:latin typeface="Arial Narrow" panose="020B0606020202030204" pitchFamily="34" charset="0"/>
              </a:endParaRPr>
            </a:p>
          </p:txBody>
        </p:sp>
        <p:sp>
          <p:nvSpPr>
            <p:cNvPr id="37" name="TextBox 36"/>
            <p:cNvSpPr txBox="1"/>
            <p:nvPr/>
          </p:nvSpPr>
          <p:spPr>
            <a:xfrm>
              <a:off x="6446802" y="2448632"/>
              <a:ext cx="354584" cy="230832"/>
            </a:xfrm>
            <a:prstGeom prst="rect">
              <a:avLst/>
            </a:prstGeom>
            <a:noFill/>
          </p:spPr>
          <p:txBody>
            <a:bodyPr wrap="none" rtlCol="0">
              <a:spAutoFit/>
            </a:bodyPr>
            <a:lstStyle/>
            <a:p>
              <a:r>
                <a:rPr lang="en-US" sz="900" dirty="0" err="1" smtClean="0">
                  <a:latin typeface="Arial Narrow" panose="020B0606020202030204" pitchFamily="34" charset="0"/>
                </a:rPr>
                <a:t>Hox</a:t>
              </a:r>
              <a:endParaRPr lang="en-US" sz="900" dirty="0">
                <a:latin typeface="Arial Narrow" panose="020B0606020202030204" pitchFamily="34" charset="0"/>
              </a:endParaRPr>
            </a:p>
          </p:txBody>
        </p:sp>
        <p:sp>
          <p:nvSpPr>
            <p:cNvPr id="38" name="TextBox 37"/>
            <p:cNvSpPr txBox="1"/>
            <p:nvPr/>
          </p:nvSpPr>
          <p:spPr>
            <a:xfrm>
              <a:off x="7002411" y="2470174"/>
              <a:ext cx="591829" cy="230832"/>
            </a:xfrm>
            <a:prstGeom prst="rect">
              <a:avLst/>
            </a:prstGeom>
            <a:noFill/>
          </p:spPr>
          <p:txBody>
            <a:bodyPr wrap="none" rtlCol="0">
              <a:spAutoFit/>
            </a:bodyPr>
            <a:lstStyle/>
            <a:p>
              <a:r>
                <a:rPr lang="en-US" sz="900" dirty="0" smtClean="0">
                  <a:latin typeface="Arial Narrow" panose="020B0606020202030204" pitchFamily="34" charset="0"/>
                </a:rPr>
                <a:t>Cell cycle</a:t>
              </a:r>
              <a:endParaRPr lang="en-US" sz="900" dirty="0">
                <a:latin typeface="Arial Narrow" panose="020B0606020202030204" pitchFamily="34" charset="0"/>
              </a:endParaRPr>
            </a:p>
          </p:txBody>
        </p:sp>
        <p:sp>
          <p:nvSpPr>
            <p:cNvPr id="39" name="TextBox 38"/>
            <p:cNvSpPr txBox="1"/>
            <p:nvPr/>
          </p:nvSpPr>
          <p:spPr>
            <a:xfrm>
              <a:off x="7670954" y="2457124"/>
              <a:ext cx="532518" cy="230832"/>
            </a:xfrm>
            <a:prstGeom prst="rect">
              <a:avLst/>
            </a:prstGeom>
            <a:noFill/>
          </p:spPr>
          <p:txBody>
            <a:bodyPr wrap="none" rtlCol="0">
              <a:spAutoFit/>
            </a:bodyPr>
            <a:lstStyle/>
            <a:p>
              <a:r>
                <a:rPr lang="en-US" sz="900" dirty="0" err="1" smtClean="0">
                  <a:latin typeface="Arial Narrow" panose="020B0606020202030204" pitchFamily="34" charset="0"/>
                </a:rPr>
                <a:t>Jak</a:t>
              </a:r>
              <a:r>
                <a:rPr lang="en-US" sz="900" dirty="0" smtClean="0">
                  <a:latin typeface="Arial Narrow" panose="020B0606020202030204" pitchFamily="34" charset="0"/>
                </a:rPr>
                <a:t>-Stat</a:t>
              </a:r>
              <a:endParaRPr lang="en-US" sz="900" dirty="0">
                <a:latin typeface="Arial Narrow" panose="020B0606020202030204" pitchFamily="34" charset="0"/>
              </a:endParaRPr>
            </a:p>
          </p:txBody>
        </p:sp>
        <p:sp>
          <p:nvSpPr>
            <p:cNvPr id="41" name="Rectangle 40"/>
            <p:cNvSpPr/>
            <p:nvPr/>
          </p:nvSpPr>
          <p:spPr bwMode="auto">
            <a:xfrm>
              <a:off x="342900" y="3555577"/>
              <a:ext cx="3366319" cy="125281"/>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46" name="Rectangle 45"/>
            <p:cNvSpPr/>
            <p:nvPr/>
          </p:nvSpPr>
          <p:spPr bwMode="auto">
            <a:xfrm>
              <a:off x="2496515" y="3687075"/>
              <a:ext cx="1214284" cy="254837"/>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42" name="TextBox 41"/>
            <p:cNvSpPr txBox="1"/>
            <p:nvPr/>
          </p:nvSpPr>
          <p:spPr>
            <a:xfrm>
              <a:off x="412427" y="3483095"/>
              <a:ext cx="611065" cy="230832"/>
            </a:xfrm>
            <a:prstGeom prst="rect">
              <a:avLst/>
            </a:prstGeom>
            <a:noFill/>
          </p:spPr>
          <p:txBody>
            <a:bodyPr wrap="none" rtlCol="0">
              <a:spAutoFit/>
            </a:bodyPr>
            <a:lstStyle/>
            <a:p>
              <a:r>
                <a:rPr lang="en-US" sz="900" dirty="0" smtClean="0">
                  <a:latin typeface="Arial Narrow" panose="020B0606020202030204" pitchFamily="34" charset="0"/>
                </a:rPr>
                <a:t>ER Stress</a:t>
              </a:r>
              <a:endParaRPr lang="en-US" sz="900" dirty="0">
                <a:latin typeface="Arial Narrow" panose="020B0606020202030204" pitchFamily="34" charset="0"/>
              </a:endParaRPr>
            </a:p>
          </p:txBody>
        </p:sp>
        <p:sp>
          <p:nvSpPr>
            <p:cNvPr id="43" name="TextBox 42"/>
            <p:cNvSpPr txBox="1"/>
            <p:nvPr/>
          </p:nvSpPr>
          <p:spPr>
            <a:xfrm>
              <a:off x="1487376" y="3501310"/>
              <a:ext cx="875561" cy="230832"/>
            </a:xfrm>
            <a:prstGeom prst="rect">
              <a:avLst/>
            </a:prstGeom>
            <a:noFill/>
          </p:spPr>
          <p:txBody>
            <a:bodyPr wrap="none" rtlCol="0">
              <a:spAutoFit/>
            </a:bodyPr>
            <a:lstStyle/>
            <a:p>
              <a:r>
                <a:rPr lang="en-US" sz="900" dirty="0" smtClean="0">
                  <a:latin typeface="Arial Narrow" panose="020B0606020202030204" pitchFamily="34" charset="0"/>
                </a:rPr>
                <a:t>Oxidative Stress</a:t>
              </a:r>
              <a:endParaRPr lang="en-US" sz="900" dirty="0">
                <a:latin typeface="Arial Narrow" panose="020B0606020202030204" pitchFamily="34" charset="0"/>
              </a:endParaRPr>
            </a:p>
          </p:txBody>
        </p:sp>
        <p:sp>
          <p:nvSpPr>
            <p:cNvPr id="45" name="TextBox 44"/>
            <p:cNvSpPr txBox="1"/>
            <p:nvPr/>
          </p:nvSpPr>
          <p:spPr>
            <a:xfrm>
              <a:off x="2641896" y="3600819"/>
              <a:ext cx="1136850" cy="369332"/>
            </a:xfrm>
            <a:prstGeom prst="rect">
              <a:avLst/>
            </a:prstGeom>
            <a:noFill/>
          </p:spPr>
          <p:txBody>
            <a:bodyPr wrap="none" rtlCol="0">
              <a:spAutoFit/>
            </a:bodyPr>
            <a:lstStyle/>
            <a:p>
              <a:pPr algn="ctr"/>
              <a:r>
                <a:rPr lang="en-US" sz="900" dirty="0" smtClean="0">
                  <a:latin typeface="Arial Narrow" panose="020B0606020202030204" pitchFamily="34" charset="0"/>
                </a:rPr>
                <a:t>Xenobiotic Metabolism</a:t>
              </a:r>
            </a:p>
            <a:p>
              <a:pPr algn="ctr"/>
              <a:r>
                <a:rPr lang="en-US" sz="900" dirty="0" smtClean="0">
                  <a:latin typeface="Arial Narrow" panose="020B0606020202030204" pitchFamily="34" charset="0"/>
                </a:rPr>
                <a:t>Response</a:t>
              </a:r>
              <a:endParaRPr lang="en-US" sz="900" dirty="0">
                <a:latin typeface="Arial Narrow" panose="020B0606020202030204" pitchFamily="34" charset="0"/>
              </a:endParaRPr>
            </a:p>
          </p:txBody>
        </p:sp>
        <p:sp>
          <p:nvSpPr>
            <p:cNvPr id="65" name="Rectangle 64"/>
            <p:cNvSpPr/>
            <p:nvPr/>
          </p:nvSpPr>
          <p:spPr bwMode="auto">
            <a:xfrm rot="2702997">
              <a:off x="783673" y="4064233"/>
              <a:ext cx="319158" cy="318789"/>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66" name="Rectangle 65"/>
            <p:cNvSpPr/>
            <p:nvPr/>
          </p:nvSpPr>
          <p:spPr bwMode="auto">
            <a:xfrm rot="2702997">
              <a:off x="1604062" y="4090230"/>
              <a:ext cx="319158" cy="318789"/>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67" name="TextBox 66"/>
            <p:cNvSpPr txBox="1"/>
            <p:nvPr/>
          </p:nvSpPr>
          <p:spPr>
            <a:xfrm>
              <a:off x="717703" y="4047639"/>
              <a:ext cx="532518" cy="369332"/>
            </a:xfrm>
            <a:prstGeom prst="rect">
              <a:avLst/>
            </a:prstGeom>
            <a:noFill/>
          </p:spPr>
          <p:txBody>
            <a:bodyPr wrap="none" rtlCol="0">
              <a:spAutoFit/>
            </a:bodyPr>
            <a:lstStyle/>
            <a:p>
              <a:r>
                <a:rPr lang="en-US" sz="900" dirty="0" smtClean="0">
                  <a:latin typeface="Arial Narrow" panose="020B0606020202030204" pitchFamily="34" charset="0"/>
                </a:rPr>
                <a:t>Osmotic</a:t>
              </a:r>
            </a:p>
            <a:p>
              <a:r>
                <a:rPr lang="en-US" sz="900" dirty="0" smtClean="0">
                  <a:latin typeface="Arial Narrow" panose="020B0606020202030204" pitchFamily="34" charset="0"/>
                </a:rPr>
                <a:t> Stress</a:t>
              </a:r>
              <a:endParaRPr lang="en-US" sz="900" dirty="0">
                <a:latin typeface="Arial Narrow" panose="020B0606020202030204" pitchFamily="34" charset="0"/>
              </a:endParaRPr>
            </a:p>
          </p:txBody>
        </p:sp>
        <p:sp>
          <p:nvSpPr>
            <p:cNvPr id="84" name="TextBox 83"/>
            <p:cNvSpPr txBox="1"/>
            <p:nvPr/>
          </p:nvSpPr>
          <p:spPr>
            <a:xfrm>
              <a:off x="1564320" y="4076632"/>
              <a:ext cx="524503" cy="369332"/>
            </a:xfrm>
            <a:prstGeom prst="rect">
              <a:avLst/>
            </a:prstGeom>
            <a:noFill/>
          </p:spPr>
          <p:txBody>
            <a:bodyPr wrap="none" rtlCol="0">
              <a:spAutoFit/>
            </a:bodyPr>
            <a:lstStyle/>
            <a:p>
              <a:r>
                <a:rPr lang="en-US" sz="900" dirty="0" smtClean="0">
                  <a:latin typeface="Arial Narrow" panose="020B0606020202030204" pitchFamily="34" charset="0"/>
                </a:rPr>
                <a:t>Hypoxic</a:t>
              </a:r>
            </a:p>
            <a:p>
              <a:r>
                <a:rPr lang="en-US" sz="900" dirty="0" smtClean="0">
                  <a:latin typeface="Arial Narrow" panose="020B0606020202030204" pitchFamily="34" charset="0"/>
                </a:rPr>
                <a:t> Stress</a:t>
              </a:r>
              <a:endParaRPr lang="en-US" sz="900" dirty="0">
                <a:latin typeface="Arial Narrow" panose="020B0606020202030204" pitchFamily="34" charset="0"/>
              </a:endParaRPr>
            </a:p>
          </p:txBody>
        </p:sp>
        <p:sp>
          <p:nvSpPr>
            <p:cNvPr id="85" name="Rectangle 84"/>
            <p:cNvSpPr/>
            <p:nvPr/>
          </p:nvSpPr>
          <p:spPr bwMode="auto">
            <a:xfrm>
              <a:off x="2055159" y="4088727"/>
              <a:ext cx="651170" cy="293508"/>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86" name="TextBox 85"/>
            <p:cNvSpPr txBox="1"/>
            <p:nvPr/>
          </p:nvSpPr>
          <p:spPr>
            <a:xfrm>
              <a:off x="2176970" y="4103787"/>
              <a:ext cx="769763" cy="369332"/>
            </a:xfrm>
            <a:prstGeom prst="rect">
              <a:avLst/>
            </a:prstGeom>
            <a:noFill/>
          </p:spPr>
          <p:txBody>
            <a:bodyPr wrap="none" rtlCol="0">
              <a:spAutoFit/>
            </a:bodyPr>
            <a:lstStyle/>
            <a:p>
              <a:r>
                <a:rPr lang="en-US" sz="900" dirty="0" smtClean="0">
                  <a:latin typeface="Arial Narrow" panose="020B0606020202030204" pitchFamily="34" charset="0"/>
                </a:rPr>
                <a:t>Response to</a:t>
              </a:r>
            </a:p>
            <a:p>
              <a:r>
                <a:rPr lang="en-US" sz="900" dirty="0" smtClean="0">
                  <a:latin typeface="Arial Narrow" panose="020B0606020202030204" pitchFamily="34" charset="0"/>
                </a:rPr>
                <a:t>DNA Damage</a:t>
              </a:r>
              <a:endParaRPr lang="en-US" sz="900" dirty="0">
                <a:latin typeface="Arial Narrow" panose="020B0606020202030204" pitchFamily="34" charset="0"/>
              </a:endParaRPr>
            </a:p>
          </p:txBody>
        </p:sp>
        <p:sp>
          <p:nvSpPr>
            <p:cNvPr id="87" name="Rectangle 86"/>
            <p:cNvSpPr/>
            <p:nvPr/>
          </p:nvSpPr>
          <p:spPr bwMode="auto">
            <a:xfrm>
              <a:off x="3344013" y="3998079"/>
              <a:ext cx="345649" cy="263219"/>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88" name="TextBox 87"/>
            <p:cNvSpPr txBox="1"/>
            <p:nvPr/>
          </p:nvSpPr>
          <p:spPr>
            <a:xfrm>
              <a:off x="3247814" y="3933869"/>
              <a:ext cx="463969" cy="307777"/>
            </a:xfrm>
            <a:prstGeom prst="rect">
              <a:avLst/>
            </a:prstGeom>
            <a:noFill/>
          </p:spPr>
          <p:txBody>
            <a:bodyPr wrap="square" rtlCol="0">
              <a:spAutoFit/>
            </a:bodyPr>
            <a:lstStyle/>
            <a:p>
              <a:pPr algn="ctr"/>
              <a:r>
                <a:rPr lang="en-US" sz="700" dirty="0" smtClean="0">
                  <a:latin typeface="Arial Narrow" panose="020B0606020202030204" pitchFamily="34" charset="0"/>
                </a:rPr>
                <a:t>AHR</a:t>
              </a:r>
            </a:p>
            <a:p>
              <a:pPr algn="ctr"/>
              <a:r>
                <a:rPr lang="en-US" sz="700" dirty="0" smtClean="0">
                  <a:latin typeface="Arial Narrow" panose="020B0606020202030204" pitchFamily="34" charset="0"/>
                </a:rPr>
                <a:t>CYP450</a:t>
              </a:r>
              <a:endParaRPr lang="en-US" sz="700" dirty="0">
                <a:latin typeface="Arial Narrow" panose="020B0606020202030204" pitchFamily="34" charset="0"/>
              </a:endParaRPr>
            </a:p>
          </p:txBody>
        </p:sp>
        <p:sp>
          <p:nvSpPr>
            <p:cNvPr id="89" name="Rectangle 88"/>
            <p:cNvSpPr/>
            <p:nvPr/>
          </p:nvSpPr>
          <p:spPr bwMode="auto">
            <a:xfrm>
              <a:off x="4609041" y="3578259"/>
              <a:ext cx="881516" cy="236234"/>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90" name="TextBox 89"/>
            <p:cNvSpPr txBox="1"/>
            <p:nvPr/>
          </p:nvSpPr>
          <p:spPr>
            <a:xfrm>
              <a:off x="4546591" y="3585859"/>
              <a:ext cx="1005403" cy="369332"/>
            </a:xfrm>
            <a:prstGeom prst="rect">
              <a:avLst/>
            </a:prstGeom>
            <a:noFill/>
          </p:spPr>
          <p:txBody>
            <a:bodyPr wrap="none" rtlCol="0">
              <a:spAutoFit/>
            </a:bodyPr>
            <a:lstStyle/>
            <a:p>
              <a:pPr algn="ctr"/>
              <a:r>
                <a:rPr lang="en-US" sz="900" dirty="0" smtClean="0">
                  <a:latin typeface="Arial Narrow" panose="020B0606020202030204" pitchFamily="34" charset="0"/>
                </a:rPr>
                <a:t>Immune Regulation</a:t>
              </a:r>
            </a:p>
            <a:p>
              <a:pPr algn="ctr"/>
              <a:r>
                <a:rPr lang="en-US" sz="900" dirty="0" smtClean="0">
                  <a:latin typeface="Arial Narrow" panose="020B0606020202030204" pitchFamily="34" charset="0"/>
                </a:rPr>
                <a:t>of Tissue Repair</a:t>
              </a:r>
              <a:endParaRPr lang="en-US" sz="900" dirty="0">
                <a:latin typeface="Arial Narrow" panose="020B0606020202030204" pitchFamily="34" charset="0"/>
              </a:endParaRPr>
            </a:p>
          </p:txBody>
        </p:sp>
        <p:sp>
          <p:nvSpPr>
            <p:cNvPr id="91" name="Rectangle 90"/>
            <p:cNvSpPr/>
            <p:nvPr/>
          </p:nvSpPr>
          <p:spPr bwMode="auto">
            <a:xfrm>
              <a:off x="5684872" y="3607189"/>
              <a:ext cx="423514" cy="133636"/>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92" name="TextBox 91"/>
            <p:cNvSpPr txBox="1"/>
            <p:nvPr/>
          </p:nvSpPr>
          <p:spPr>
            <a:xfrm>
              <a:off x="5637583" y="3603541"/>
              <a:ext cx="518091" cy="230832"/>
            </a:xfrm>
            <a:prstGeom prst="rect">
              <a:avLst/>
            </a:prstGeom>
            <a:noFill/>
          </p:spPr>
          <p:txBody>
            <a:bodyPr wrap="none" rtlCol="0">
              <a:spAutoFit/>
            </a:bodyPr>
            <a:lstStyle/>
            <a:p>
              <a:r>
                <a:rPr lang="en-US" sz="900" dirty="0">
                  <a:latin typeface="Arial Narrow" panose="020B0606020202030204" pitchFamily="34" charset="0"/>
                </a:rPr>
                <a:t>Fibrosis</a:t>
              </a:r>
            </a:p>
          </p:txBody>
        </p:sp>
        <p:sp>
          <p:nvSpPr>
            <p:cNvPr id="93" name="Rectangle 92"/>
            <p:cNvSpPr/>
            <p:nvPr/>
          </p:nvSpPr>
          <p:spPr bwMode="auto">
            <a:xfrm>
              <a:off x="6389366" y="3585859"/>
              <a:ext cx="756228" cy="224216"/>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94" name="TextBox 93"/>
            <p:cNvSpPr txBox="1"/>
            <p:nvPr/>
          </p:nvSpPr>
          <p:spPr>
            <a:xfrm>
              <a:off x="6364407" y="3556159"/>
              <a:ext cx="873957" cy="369332"/>
            </a:xfrm>
            <a:prstGeom prst="rect">
              <a:avLst/>
            </a:prstGeom>
            <a:noFill/>
          </p:spPr>
          <p:txBody>
            <a:bodyPr wrap="none" rtlCol="0">
              <a:spAutoFit/>
            </a:bodyPr>
            <a:lstStyle/>
            <a:p>
              <a:r>
                <a:rPr lang="en-US" sz="900" dirty="0" smtClean="0">
                  <a:latin typeface="Arial Narrow" panose="020B0606020202030204" pitchFamily="34" charset="0"/>
                </a:rPr>
                <a:t>Epithelial Mucus</a:t>
              </a:r>
            </a:p>
            <a:p>
              <a:r>
                <a:rPr lang="en-US" sz="900" dirty="0" err="1" smtClean="0">
                  <a:latin typeface="Arial Narrow" panose="020B0606020202030204" pitchFamily="34" charset="0"/>
                </a:rPr>
                <a:t>Hypersecretion</a:t>
              </a:r>
              <a:endParaRPr lang="en-US" sz="900" dirty="0">
                <a:latin typeface="Arial Narrow" panose="020B0606020202030204" pitchFamily="34" charset="0"/>
              </a:endParaRPr>
            </a:p>
          </p:txBody>
        </p:sp>
        <p:sp>
          <p:nvSpPr>
            <p:cNvPr id="95" name="Rectangle 94"/>
            <p:cNvSpPr/>
            <p:nvPr/>
          </p:nvSpPr>
          <p:spPr bwMode="auto">
            <a:xfrm>
              <a:off x="7213490" y="3607189"/>
              <a:ext cx="817007" cy="149615"/>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96" name="TextBox 95"/>
            <p:cNvSpPr txBox="1"/>
            <p:nvPr/>
          </p:nvSpPr>
          <p:spPr>
            <a:xfrm>
              <a:off x="7270775" y="3511710"/>
              <a:ext cx="702436" cy="369332"/>
            </a:xfrm>
            <a:prstGeom prst="rect">
              <a:avLst/>
            </a:prstGeom>
            <a:noFill/>
          </p:spPr>
          <p:txBody>
            <a:bodyPr wrap="none" rtlCol="0">
              <a:spAutoFit/>
            </a:bodyPr>
            <a:lstStyle/>
            <a:p>
              <a:r>
                <a:rPr lang="en-US" sz="900" dirty="0" smtClean="0">
                  <a:latin typeface="Arial Narrow" panose="020B0606020202030204" pitchFamily="34" charset="0"/>
                </a:rPr>
                <a:t>ECM</a:t>
              </a:r>
            </a:p>
            <a:p>
              <a:r>
                <a:rPr lang="en-US" sz="900" dirty="0" smtClean="0">
                  <a:latin typeface="Arial Narrow" panose="020B0606020202030204" pitchFamily="34" charset="0"/>
                </a:rPr>
                <a:t>Degradation</a:t>
              </a:r>
              <a:endParaRPr lang="en-US" sz="900" dirty="0">
                <a:latin typeface="Arial Narrow" panose="020B0606020202030204" pitchFamily="34" charset="0"/>
              </a:endParaRPr>
            </a:p>
          </p:txBody>
        </p:sp>
        <p:sp>
          <p:nvSpPr>
            <p:cNvPr id="97" name="Rectangle 96"/>
            <p:cNvSpPr/>
            <p:nvPr/>
          </p:nvSpPr>
          <p:spPr bwMode="auto">
            <a:xfrm>
              <a:off x="8141282" y="3578259"/>
              <a:ext cx="634008" cy="192266"/>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98" name="TextBox 97"/>
            <p:cNvSpPr txBox="1"/>
            <p:nvPr/>
          </p:nvSpPr>
          <p:spPr>
            <a:xfrm>
              <a:off x="8180297" y="3578259"/>
              <a:ext cx="755335" cy="230832"/>
            </a:xfrm>
            <a:prstGeom prst="rect">
              <a:avLst/>
            </a:prstGeom>
            <a:noFill/>
          </p:spPr>
          <p:txBody>
            <a:bodyPr wrap="none" rtlCol="0">
              <a:spAutoFit/>
            </a:bodyPr>
            <a:lstStyle/>
            <a:p>
              <a:r>
                <a:rPr lang="en-US" sz="900" dirty="0" smtClean="0">
                  <a:latin typeface="Arial Narrow" panose="020B0606020202030204" pitchFamily="34" charset="0"/>
                </a:rPr>
                <a:t>Angiogenesis</a:t>
              </a:r>
              <a:endParaRPr lang="en-US" sz="900" dirty="0">
                <a:latin typeface="Arial Narrow" panose="020B0606020202030204" pitchFamily="34" charset="0"/>
              </a:endParaRPr>
            </a:p>
          </p:txBody>
        </p:sp>
        <p:sp>
          <p:nvSpPr>
            <p:cNvPr id="99" name="Rectangle 98"/>
            <p:cNvSpPr/>
            <p:nvPr/>
          </p:nvSpPr>
          <p:spPr bwMode="auto">
            <a:xfrm>
              <a:off x="342900" y="5183624"/>
              <a:ext cx="747515" cy="177415"/>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100" name="TextBox 99"/>
            <p:cNvSpPr txBox="1"/>
            <p:nvPr/>
          </p:nvSpPr>
          <p:spPr>
            <a:xfrm>
              <a:off x="279410" y="5156916"/>
              <a:ext cx="822661" cy="230832"/>
            </a:xfrm>
            <a:prstGeom prst="rect">
              <a:avLst/>
            </a:prstGeom>
            <a:noFill/>
          </p:spPr>
          <p:txBody>
            <a:bodyPr wrap="none" rtlCol="0">
              <a:spAutoFit/>
            </a:bodyPr>
            <a:lstStyle/>
            <a:p>
              <a:r>
                <a:rPr lang="en-US" sz="900" dirty="0" smtClean="0">
                  <a:latin typeface="Arial Narrow" panose="020B0606020202030204" pitchFamily="34" charset="0"/>
                </a:rPr>
                <a:t>B-cell signaling</a:t>
              </a:r>
              <a:endParaRPr lang="en-US" sz="900" dirty="0">
                <a:latin typeface="Arial Narrow" panose="020B0606020202030204" pitchFamily="34" charset="0"/>
              </a:endParaRPr>
            </a:p>
          </p:txBody>
        </p:sp>
        <p:sp>
          <p:nvSpPr>
            <p:cNvPr id="101" name="Rectangle 100"/>
            <p:cNvSpPr/>
            <p:nvPr/>
          </p:nvSpPr>
          <p:spPr bwMode="auto">
            <a:xfrm>
              <a:off x="1422672" y="5190848"/>
              <a:ext cx="666151" cy="236809"/>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102" name="TextBox 101"/>
            <p:cNvSpPr txBox="1"/>
            <p:nvPr/>
          </p:nvSpPr>
          <p:spPr>
            <a:xfrm>
              <a:off x="1486162" y="5120015"/>
              <a:ext cx="748923" cy="369332"/>
            </a:xfrm>
            <a:prstGeom prst="rect">
              <a:avLst/>
            </a:prstGeom>
            <a:noFill/>
          </p:spPr>
          <p:txBody>
            <a:bodyPr wrap="none" rtlCol="0">
              <a:spAutoFit/>
            </a:bodyPr>
            <a:lstStyle/>
            <a:p>
              <a:r>
                <a:rPr lang="en-US" sz="900" dirty="0" smtClean="0">
                  <a:latin typeface="Arial Narrow" panose="020B0606020202030204" pitchFamily="34" charset="0"/>
                </a:rPr>
                <a:t>Dendritic Cell</a:t>
              </a:r>
            </a:p>
            <a:p>
              <a:r>
                <a:rPr lang="en-US" sz="900" dirty="0" smtClean="0">
                  <a:latin typeface="Arial Narrow" panose="020B0606020202030204" pitchFamily="34" charset="0"/>
                </a:rPr>
                <a:t>Signaling</a:t>
              </a:r>
              <a:endParaRPr lang="en-US" sz="900" dirty="0">
                <a:latin typeface="Arial Narrow" panose="020B0606020202030204" pitchFamily="34" charset="0"/>
              </a:endParaRPr>
            </a:p>
          </p:txBody>
        </p:sp>
        <p:sp>
          <p:nvSpPr>
            <p:cNvPr id="103" name="Rectangle 102"/>
            <p:cNvSpPr/>
            <p:nvPr/>
          </p:nvSpPr>
          <p:spPr bwMode="auto">
            <a:xfrm>
              <a:off x="2496515" y="5190848"/>
              <a:ext cx="655112" cy="255024"/>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104" name="TextBox 103"/>
            <p:cNvSpPr txBox="1"/>
            <p:nvPr/>
          </p:nvSpPr>
          <p:spPr>
            <a:xfrm>
              <a:off x="2521082" y="5120015"/>
              <a:ext cx="713657" cy="369332"/>
            </a:xfrm>
            <a:prstGeom prst="rect">
              <a:avLst/>
            </a:prstGeom>
            <a:noFill/>
          </p:spPr>
          <p:txBody>
            <a:bodyPr wrap="none" rtlCol="0">
              <a:spAutoFit/>
            </a:bodyPr>
            <a:lstStyle/>
            <a:p>
              <a:r>
                <a:rPr lang="en-US" sz="900" dirty="0" smtClean="0">
                  <a:latin typeface="Arial Narrow" panose="020B0606020202030204" pitchFamily="34" charset="0"/>
                </a:rPr>
                <a:t>Macrophage</a:t>
              </a:r>
            </a:p>
            <a:p>
              <a:r>
                <a:rPr lang="en-US" sz="900" dirty="0" smtClean="0">
                  <a:latin typeface="Arial Narrow" panose="020B0606020202030204" pitchFamily="34" charset="0"/>
                </a:rPr>
                <a:t>Signaling</a:t>
              </a:r>
              <a:endParaRPr lang="en-US" sz="900" dirty="0">
                <a:latin typeface="Arial Narrow" panose="020B0606020202030204" pitchFamily="34" charset="0"/>
              </a:endParaRPr>
            </a:p>
          </p:txBody>
        </p:sp>
        <p:sp>
          <p:nvSpPr>
            <p:cNvPr id="105" name="Rectangle 104"/>
            <p:cNvSpPr/>
            <p:nvPr/>
          </p:nvSpPr>
          <p:spPr bwMode="auto">
            <a:xfrm>
              <a:off x="3689662" y="5183624"/>
              <a:ext cx="474558" cy="262248"/>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106" name="TextBox 105"/>
            <p:cNvSpPr txBox="1"/>
            <p:nvPr/>
          </p:nvSpPr>
          <p:spPr>
            <a:xfrm>
              <a:off x="3595410" y="5109162"/>
              <a:ext cx="579005" cy="369332"/>
            </a:xfrm>
            <a:prstGeom prst="rect">
              <a:avLst/>
            </a:prstGeom>
            <a:noFill/>
          </p:spPr>
          <p:txBody>
            <a:bodyPr wrap="none" rtlCol="0">
              <a:spAutoFit/>
            </a:bodyPr>
            <a:lstStyle/>
            <a:p>
              <a:r>
                <a:rPr lang="en-US" sz="900" dirty="0" smtClean="0">
                  <a:latin typeface="Arial Narrow" panose="020B0606020202030204" pitchFamily="34" charset="0"/>
                </a:rPr>
                <a:t>Mast Cell</a:t>
              </a:r>
            </a:p>
            <a:p>
              <a:r>
                <a:rPr lang="en-US" sz="900" dirty="0" smtClean="0">
                  <a:latin typeface="Arial Narrow" panose="020B0606020202030204" pitchFamily="34" charset="0"/>
                </a:rPr>
                <a:t>Signaling</a:t>
              </a:r>
              <a:endParaRPr lang="en-US" sz="900" dirty="0">
                <a:latin typeface="Arial Narrow" panose="020B0606020202030204" pitchFamily="34" charset="0"/>
              </a:endParaRPr>
            </a:p>
          </p:txBody>
        </p:sp>
        <p:sp>
          <p:nvSpPr>
            <p:cNvPr id="107" name="Rectangle 106"/>
            <p:cNvSpPr/>
            <p:nvPr/>
          </p:nvSpPr>
          <p:spPr bwMode="auto">
            <a:xfrm>
              <a:off x="4546591" y="5183624"/>
              <a:ext cx="807074" cy="244033"/>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108" name="TextBox 107"/>
            <p:cNvSpPr txBox="1"/>
            <p:nvPr/>
          </p:nvSpPr>
          <p:spPr>
            <a:xfrm>
              <a:off x="4569101" y="5115346"/>
              <a:ext cx="878767" cy="369332"/>
            </a:xfrm>
            <a:prstGeom prst="rect">
              <a:avLst/>
            </a:prstGeom>
            <a:noFill/>
          </p:spPr>
          <p:txBody>
            <a:bodyPr wrap="none" rtlCol="0">
              <a:spAutoFit/>
            </a:bodyPr>
            <a:lstStyle/>
            <a:p>
              <a:r>
                <a:rPr lang="en-US" sz="900" dirty="0" smtClean="0">
                  <a:latin typeface="Arial Narrow" panose="020B0606020202030204" pitchFamily="34" charset="0"/>
                </a:rPr>
                <a:t>Megakaryocytes</a:t>
              </a:r>
            </a:p>
            <a:p>
              <a:r>
                <a:rPr lang="en-US" sz="900" dirty="0" smtClean="0">
                  <a:latin typeface="Arial Narrow" panose="020B0606020202030204" pitchFamily="34" charset="0"/>
                </a:rPr>
                <a:t>Differentiation</a:t>
              </a:r>
              <a:endParaRPr lang="en-US" sz="900" dirty="0">
                <a:latin typeface="Arial Narrow" panose="020B0606020202030204" pitchFamily="34" charset="0"/>
              </a:endParaRPr>
            </a:p>
          </p:txBody>
        </p:sp>
        <p:sp>
          <p:nvSpPr>
            <p:cNvPr id="110" name="Rectangle 109"/>
            <p:cNvSpPr/>
            <p:nvPr/>
          </p:nvSpPr>
          <p:spPr bwMode="auto">
            <a:xfrm>
              <a:off x="5637583" y="5183624"/>
              <a:ext cx="783628" cy="262248"/>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109" name="TextBox 108"/>
            <p:cNvSpPr txBox="1"/>
            <p:nvPr/>
          </p:nvSpPr>
          <p:spPr>
            <a:xfrm>
              <a:off x="5736948" y="5156916"/>
              <a:ext cx="833883" cy="369332"/>
            </a:xfrm>
            <a:prstGeom prst="rect">
              <a:avLst/>
            </a:prstGeom>
            <a:noFill/>
          </p:spPr>
          <p:txBody>
            <a:bodyPr wrap="none" rtlCol="0">
              <a:spAutoFit/>
            </a:bodyPr>
            <a:lstStyle/>
            <a:p>
              <a:r>
                <a:rPr lang="en-US" sz="900" dirty="0" smtClean="0">
                  <a:latin typeface="Arial Narrow" panose="020B0606020202030204" pitchFamily="34" charset="0"/>
                </a:rPr>
                <a:t>Cytotoxic T-cell</a:t>
              </a:r>
            </a:p>
            <a:p>
              <a:r>
                <a:rPr lang="en-US" sz="900" dirty="0" smtClean="0">
                  <a:latin typeface="Arial Narrow" panose="020B0606020202030204" pitchFamily="34" charset="0"/>
                </a:rPr>
                <a:t>Signaling</a:t>
              </a:r>
              <a:endParaRPr lang="en-US" sz="900" dirty="0">
                <a:latin typeface="Arial Narrow" panose="020B0606020202030204" pitchFamily="34" charset="0"/>
              </a:endParaRPr>
            </a:p>
          </p:txBody>
        </p:sp>
        <p:sp>
          <p:nvSpPr>
            <p:cNvPr id="111" name="TextBox 110"/>
            <p:cNvSpPr txBox="1"/>
            <p:nvPr/>
          </p:nvSpPr>
          <p:spPr>
            <a:xfrm>
              <a:off x="6703960" y="5293828"/>
              <a:ext cx="962123" cy="369332"/>
            </a:xfrm>
            <a:prstGeom prst="rect">
              <a:avLst/>
            </a:prstGeom>
            <a:solidFill>
              <a:schemeClr val="bg1"/>
            </a:solidFill>
          </p:spPr>
          <p:txBody>
            <a:bodyPr wrap="none" rtlCol="0">
              <a:spAutoFit/>
            </a:bodyPr>
            <a:lstStyle/>
            <a:p>
              <a:r>
                <a:rPr lang="en-US" sz="900" dirty="0" smtClean="0">
                  <a:latin typeface="Arial Narrow" panose="020B0606020202030204" pitchFamily="34" charset="0"/>
                </a:rPr>
                <a:t>Epithelial Innate</a:t>
              </a:r>
            </a:p>
            <a:p>
              <a:r>
                <a:rPr lang="en-US" sz="900" dirty="0" smtClean="0">
                  <a:latin typeface="Arial Narrow" panose="020B0606020202030204" pitchFamily="34" charset="0"/>
                </a:rPr>
                <a:t>Immune Activation</a:t>
              </a:r>
              <a:endParaRPr lang="en-US" sz="900" dirty="0">
                <a:latin typeface="Arial Narrow" panose="020B0606020202030204" pitchFamily="34" charset="0"/>
              </a:endParaRPr>
            </a:p>
          </p:txBody>
        </p:sp>
        <p:sp>
          <p:nvSpPr>
            <p:cNvPr id="112" name="TextBox 111"/>
            <p:cNvSpPr txBox="1"/>
            <p:nvPr/>
          </p:nvSpPr>
          <p:spPr>
            <a:xfrm>
              <a:off x="7810192" y="5223076"/>
              <a:ext cx="962123" cy="369332"/>
            </a:xfrm>
            <a:prstGeom prst="rect">
              <a:avLst/>
            </a:prstGeom>
            <a:solidFill>
              <a:schemeClr val="bg1"/>
            </a:solidFill>
          </p:spPr>
          <p:txBody>
            <a:bodyPr wrap="none" rtlCol="0">
              <a:spAutoFit/>
            </a:bodyPr>
            <a:lstStyle/>
            <a:p>
              <a:r>
                <a:rPr lang="en-US" sz="900" dirty="0" smtClean="0">
                  <a:latin typeface="Arial Narrow" panose="020B0606020202030204" pitchFamily="34" charset="0"/>
                </a:rPr>
                <a:t>Endothelial Innate</a:t>
              </a:r>
            </a:p>
            <a:p>
              <a:r>
                <a:rPr lang="en-US" sz="900" dirty="0" smtClean="0">
                  <a:latin typeface="Arial Narrow" panose="020B0606020202030204" pitchFamily="34" charset="0"/>
                </a:rPr>
                <a:t>Immune Activation</a:t>
              </a:r>
              <a:endParaRPr lang="en-US" sz="900" dirty="0">
                <a:latin typeface="Arial Narrow" panose="020B0606020202030204" pitchFamily="34" charset="0"/>
              </a:endParaRPr>
            </a:p>
          </p:txBody>
        </p:sp>
        <p:sp>
          <p:nvSpPr>
            <p:cNvPr id="113" name="TextBox 112"/>
            <p:cNvSpPr txBox="1"/>
            <p:nvPr/>
          </p:nvSpPr>
          <p:spPr>
            <a:xfrm>
              <a:off x="292335" y="5840726"/>
              <a:ext cx="885179" cy="230832"/>
            </a:xfrm>
            <a:prstGeom prst="rect">
              <a:avLst/>
            </a:prstGeom>
            <a:solidFill>
              <a:schemeClr val="bg1"/>
            </a:solidFill>
          </p:spPr>
          <p:txBody>
            <a:bodyPr wrap="none" rtlCol="0">
              <a:spAutoFit/>
            </a:bodyPr>
            <a:lstStyle/>
            <a:p>
              <a:r>
                <a:rPr lang="en-US" sz="900" dirty="0" smtClean="0">
                  <a:latin typeface="Arial Narrow" panose="020B0606020202030204" pitchFamily="34" charset="0"/>
                </a:rPr>
                <a:t>NK cell signaling</a:t>
              </a:r>
              <a:endParaRPr lang="en-US" sz="900" dirty="0">
                <a:latin typeface="Arial Narrow" panose="020B0606020202030204" pitchFamily="34" charset="0"/>
              </a:endParaRPr>
            </a:p>
          </p:txBody>
        </p:sp>
        <p:sp>
          <p:nvSpPr>
            <p:cNvPr id="116" name="Rectangle 115"/>
            <p:cNvSpPr/>
            <p:nvPr/>
          </p:nvSpPr>
          <p:spPr bwMode="auto">
            <a:xfrm>
              <a:off x="1445182" y="5912276"/>
              <a:ext cx="621709" cy="110484"/>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115" name="TextBox 114"/>
            <p:cNvSpPr txBox="1"/>
            <p:nvPr/>
          </p:nvSpPr>
          <p:spPr>
            <a:xfrm>
              <a:off x="1468918" y="5827377"/>
              <a:ext cx="763351" cy="230832"/>
            </a:xfrm>
            <a:prstGeom prst="rect">
              <a:avLst/>
            </a:prstGeom>
            <a:noFill/>
          </p:spPr>
          <p:txBody>
            <a:bodyPr wrap="none" rtlCol="0">
              <a:spAutoFit/>
            </a:bodyPr>
            <a:lstStyle/>
            <a:p>
              <a:r>
                <a:rPr lang="en-US" sz="900" dirty="0" smtClean="0">
                  <a:latin typeface="Arial Narrow" panose="020B0606020202030204" pitchFamily="34" charset="0"/>
                </a:rPr>
                <a:t>Th1 Signaling</a:t>
              </a:r>
              <a:endParaRPr lang="en-US" sz="900" dirty="0">
                <a:latin typeface="Arial Narrow" panose="020B0606020202030204" pitchFamily="34" charset="0"/>
              </a:endParaRPr>
            </a:p>
          </p:txBody>
        </p:sp>
        <p:sp>
          <p:nvSpPr>
            <p:cNvPr id="117" name="Rectangle 116"/>
            <p:cNvSpPr/>
            <p:nvPr/>
          </p:nvSpPr>
          <p:spPr bwMode="auto">
            <a:xfrm>
              <a:off x="2521082" y="5912275"/>
              <a:ext cx="713657" cy="128699"/>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118" name="TextBox 117"/>
            <p:cNvSpPr txBox="1"/>
            <p:nvPr/>
          </p:nvSpPr>
          <p:spPr>
            <a:xfrm>
              <a:off x="2446970" y="5853618"/>
              <a:ext cx="763351" cy="230832"/>
            </a:xfrm>
            <a:prstGeom prst="rect">
              <a:avLst/>
            </a:prstGeom>
            <a:noFill/>
          </p:spPr>
          <p:txBody>
            <a:bodyPr wrap="none" rtlCol="0">
              <a:spAutoFit/>
            </a:bodyPr>
            <a:lstStyle/>
            <a:p>
              <a:r>
                <a:rPr lang="en-US" sz="900" dirty="0" smtClean="0">
                  <a:latin typeface="Arial Narrow" panose="020B0606020202030204" pitchFamily="34" charset="0"/>
                </a:rPr>
                <a:t>Th2 Signaling</a:t>
              </a:r>
              <a:endParaRPr lang="en-US" sz="900" dirty="0">
                <a:latin typeface="Arial Narrow" panose="020B0606020202030204" pitchFamily="34" charset="0"/>
              </a:endParaRPr>
            </a:p>
          </p:txBody>
        </p:sp>
        <p:sp>
          <p:nvSpPr>
            <p:cNvPr id="119" name="Rectangle 118"/>
            <p:cNvSpPr/>
            <p:nvPr/>
          </p:nvSpPr>
          <p:spPr bwMode="auto">
            <a:xfrm>
              <a:off x="3513171" y="5912275"/>
              <a:ext cx="734364" cy="145934"/>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120" name="TextBox 119"/>
            <p:cNvSpPr txBox="1"/>
            <p:nvPr/>
          </p:nvSpPr>
          <p:spPr>
            <a:xfrm>
              <a:off x="3556146" y="5848462"/>
              <a:ext cx="816249" cy="230832"/>
            </a:xfrm>
            <a:prstGeom prst="rect">
              <a:avLst/>
            </a:prstGeom>
            <a:noFill/>
          </p:spPr>
          <p:txBody>
            <a:bodyPr wrap="none" rtlCol="0">
              <a:spAutoFit/>
            </a:bodyPr>
            <a:lstStyle/>
            <a:p>
              <a:r>
                <a:rPr lang="en-US" sz="900" dirty="0" smtClean="0">
                  <a:latin typeface="Arial Narrow" panose="020B0606020202030204" pitchFamily="34" charset="0"/>
                </a:rPr>
                <a:t>Th17 Signaling</a:t>
              </a:r>
              <a:endParaRPr lang="en-US" sz="900" dirty="0">
                <a:latin typeface="Arial Narrow" panose="020B0606020202030204" pitchFamily="34" charset="0"/>
              </a:endParaRPr>
            </a:p>
          </p:txBody>
        </p:sp>
        <p:sp>
          <p:nvSpPr>
            <p:cNvPr id="121" name="Rectangle 120"/>
            <p:cNvSpPr/>
            <p:nvPr/>
          </p:nvSpPr>
          <p:spPr bwMode="auto">
            <a:xfrm>
              <a:off x="4609041" y="5865941"/>
              <a:ext cx="744624" cy="175033"/>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122" name="TextBox 121"/>
            <p:cNvSpPr txBox="1"/>
            <p:nvPr/>
          </p:nvSpPr>
          <p:spPr>
            <a:xfrm>
              <a:off x="4593360" y="5849331"/>
              <a:ext cx="795411" cy="230832"/>
            </a:xfrm>
            <a:prstGeom prst="rect">
              <a:avLst/>
            </a:prstGeom>
            <a:noFill/>
          </p:spPr>
          <p:txBody>
            <a:bodyPr wrap="none" rtlCol="0">
              <a:spAutoFit/>
            </a:bodyPr>
            <a:lstStyle/>
            <a:p>
              <a:r>
                <a:rPr lang="en-US" sz="900" dirty="0" err="1" smtClean="0">
                  <a:latin typeface="Arial Narrow" panose="020B0606020202030204" pitchFamily="34" charset="0"/>
                </a:rPr>
                <a:t>Treg</a:t>
              </a:r>
              <a:r>
                <a:rPr lang="en-US" sz="900" dirty="0" smtClean="0">
                  <a:latin typeface="Arial Narrow" panose="020B0606020202030204" pitchFamily="34" charset="0"/>
                </a:rPr>
                <a:t> Signaling</a:t>
              </a:r>
              <a:endParaRPr lang="en-US" sz="900" dirty="0">
                <a:latin typeface="Arial Narrow" panose="020B0606020202030204" pitchFamily="34" charset="0"/>
              </a:endParaRPr>
            </a:p>
          </p:txBody>
        </p:sp>
        <p:sp>
          <p:nvSpPr>
            <p:cNvPr id="123" name="Rectangle 122"/>
            <p:cNvSpPr/>
            <p:nvPr/>
          </p:nvSpPr>
          <p:spPr bwMode="auto">
            <a:xfrm>
              <a:off x="5696272" y="5840726"/>
              <a:ext cx="628740" cy="238568"/>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124" name="TextBox 123"/>
            <p:cNvSpPr txBox="1"/>
            <p:nvPr/>
          </p:nvSpPr>
          <p:spPr>
            <a:xfrm>
              <a:off x="5497167" y="5861208"/>
              <a:ext cx="1032655" cy="230832"/>
            </a:xfrm>
            <a:prstGeom prst="rect">
              <a:avLst/>
            </a:prstGeom>
            <a:noFill/>
          </p:spPr>
          <p:txBody>
            <a:bodyPr wrap="none" rtlCol="0">
              <a:spAutoFit/>
            </a:bodyPr>
            <a:lstStyle/>
            <a:p>
              <a:r>
                <a:rPr lang="en-US" sz="900" dirty="0" smtClean="0">
                  <a:latin typeface="Arial Narrow" panose="020B0606020202030204" pitchFamily="34" charset="0"/>
                </a:rPr>
                <a:t>Neutrophil Signaling</a:t>
              </a:r>
              <a:endParaRPr lang="en-US" sz="900" dirty="0">
                <a:latin typeface="Arial Narrow" panose="020B0606020202030204" pitchFamily="34" charset="0"/>
              </a:endParaRPr>
            </a:p>
          </p:txBody>
        </p:sp>
        <p:sp>
          <p:nvSpPr>
            <p:cNvPr id="128" name="Rectangle 127"/>
            <p:cNvSpPr/>
            <p:nvPr/>
          </p:nvSpPr>
          <p:spPr bwMode="auto">
            <a:xfrm>
              <a:off x="3946541" y="3555577"/>
              <a:ext cx="300994" cy="176565"/>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129" name="TextBox 128"/>
            <p:cNvSpPr txBox="1"/>
            <p:nvPr/>
          </p:nvSpPr>
          <p:spPr>
            <a:xfrm>
              <a:off x="3834804" y="3476000"/>
              <a:ext cx="543739" cy="369332"/>
            </a:xfrm>
            <a:prstGeom prst="rect">
              <a:avLst/>
            </a:prstGeom>
            <a:noFill/>
          </p:spPr>
          <p:txBody>
            <a:bodyPr wrap="none" rtlCol="0">
              <a:spAutoFit/>
            </a:bodyPr>
            <a:lstStyle/>
            <a:p>
              <a:r>
                <a:rPr lang="en-US" sz="900" dirty="0" smtClean="0">
                  <a:latin typeface="Arial Narrow" panose="020B0606020202030204" pitchFamily="34" charset="0"/>
                </a:rPr>
                <a:t>Tissue</a:t>
              </a:r>
            </a:p>
            <a:p>
              <a:r>
                <a:rPr lang="en-US" sz="900" dirty="0" smtClean="0">
                  <a:latin typeface="Arial Narrow" panose="020B0606020202030204" pitchFamily="34" charset="0"/>
                </a:rPr>
                <a:t>Damage</a:t>
              </a:r>
              <a:endParaRPr lang="en-US" sz="900" dirty="0">
                <a:latin typeface="Arial Narrow" panose="020B0606020202030204" pitchFamily="34" charset="0"/>
              </a:endParaRPr>
            </a:p>
          </p:txBody>
        </p:sp>
        <p:sp>
          <p:nvSpPr>
            <p:cNvPr id="130" name="Rectangle 129"/>
            <p:cNvSpPr/>
            <p:nvPr/>
          </p:nvSpPr>
          <p:spPr bwMode="auto">
            <a:xfrm>
              <a:off x="3930965" y="4099008"/>
              <a:ext cx="350814" cy="283227"/>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131" name="TextBox 130"/>
            <p:cNvSpPr txBox="1"/>
            <p:nvPr/>
          </p:nvSpPr>
          <p:spPr>
            <a:xfrm>
              <a:off x="3834804" y="4055955"/>
              <a:ext cx="506870" cy="369332"/>
            </a:xfrm>
            <a:prstGeom prst="rect">
              <a:avLst/>
            </a:prstGeom>
            <a:noFill/>
          </p:spPr>
          <p:txBody>
            <a:bodyPr wrap="none" rtlCol="0">
              <a:spAutoFit/>
            </a:bodyPr>
            <a:lstStyle/>
            <a:p>
              <a:r>
                <a:rPr lang="en-US" sz="900" dirty="0" smtClean="0">
                  <a:latin typeface="Arial Narrow" panose="020B0606020202030204" pitchFamily="34" charset="0"/>
                </a:rPr>
                <a:t>Wound</a:t>
              </a:r>
            </a:p>
            <a:p>
              <a:r>
                <a:rPr lang="en-US" sz="900" dirty="0" smtClean="0">
                  <a:latin typeface="Arial Narrow" panose="020B0606020202030204" pitchFamily="34" charset="0"/>
                </a:rPr>
                <a:t>Healing</a:t>
              </a:r>
              <a:endParaRPr lang="en-US" sz="900" dirty="0">
                <a:latin typeface="Arial Narrow" panose="020B0606020202030204" pitchFamily="34" charset="0"/>
              </a:endParaRPr>
            </a:p>
          </p:txBody>
        </p:sp>
      </p:grpSp>
    </p:spTree>
    <p:extLst>
      <p:ext uri="{BB962C8B-B14F-4D97-AF65-F5344CB8AC3E}">
        <p14:creationId xmlns:p14="http://schemas.microsoft.com/office/powerpoint/2010/main" xmlns="" val="15425941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xmlns="" val="0"/>
              </a:ext>
            </a:extLst>
          </a:blip>
          <a:srcRect l="15921" t="4202" b="50950"/>
          <a:stretch/>
        </p:blipFill>
        <p:spPr>
          <a:xfrm>
            <a:off x="-12700" y="-50800"/>
            <a:ext cx="9156700" cy="69088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462241" y="4309944"/>
            <a:ext cx="3463473" cy="2110158"/>
          </a:xfrm>
          <a:prstGeom prst="rect">
            <a:avLst/>
          </a:prstGeom>
        </p:spPr>
      </p:pic>
      <p:sp>
        <p:nvSpPr>
          <p:cNvPr id="4" name="Rectangle 3"/>
          <p:cNvSpPr txBox="1">
            <a:spLocks noChangeArrowheads="1"/>
          </p:cNvSpPr>
          <p:nvPr/>
        </p:nvSpPr>
        <p:spPr>
          <a:xfrm>
            <a:off x="6261962" y="2676302"/>
            <a:ext cx="1054936" cy="466312"/>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buClr>
                <a:schemeClr val="tx2"/>
              </a:buClr>
              <a:buNone/>
              <a:tabLst>
                <a:tab pos="4930775" algn="l"/>
              </a:tabLst>
              <a:defRPr/>
            </a:pPr>
            <a:r>
              <a:rPr lang="en-GB" sz="1300" kern="0" dirty="0" smtClean="0">
                <a:solidFill>
                  <a:srgbClr val="1E908E"/>
                </a:solidFill>
              </a:rPr>
              <a:t>Jamboree and Outlook</a:t>
            </a:r>
          </a:p>
        </p:txBody>
      </p:sp>
      <p:sp>
        <p:nvSpPr>
          <p:cNvPr id="5" name="Rectangle 3"/>
          <p:cNvSpPr txBox="1">
            <a:spLocks noChangeArrowheads="1"/>
          </p:cNvSpPr>
          <p:nvPr/>
        </p:nvSpPr>
        <p:spPr>
          <a:xfrm>
            <a:off x="1874338" y="2211512"/>
            <a:ext cx="1427174" cy="1109440"/>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buClr>
                <a:schemeClr val="tx2"/>
              </a:buClr>
              <a:buNone/>
              <a:tabLst>
                <a:tab pos="4930775" algn="l"/>
              </a:tabLst>
              <a:defRPr/>
            </a:pPr>
            <a:r>
              <a:rPr lang="en-GB" sz="1300" kern="0" dirty="0" smtClean="0">
                <a:solidFill>
                  <a:srgbClr val="1E908E"/>
                </a:solidFill>
              </a:rPr>
              <a:t>Introduction to sbv IMPROVER</a:t>
            </a:r>
          </a:p>
        </p:txBody>
      </p:sp>
      <p:sp>
        <p:nvSpPr>
          <p:cNvPr id="8" name="Rectangle 3"/>
          <p:cNvSpPr txBox="1">
            <a:spLocks noChangeArrowheads="1"/>
          </p:cNvSpPr>
          <p:nvPr/>
        </p:nvSpPr>
        <p:spPr>
          <a:xfrm>
            <a:off x="2767316" y="3467258"/>
            <a:ext cx="1686900" cy="1038015"/>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spcBef>
                <a:spcPts val="0"/>
              </a:spcBef>
              <a:buClr>
                <a:schemeClr val="tx2"/>
              </a:buClr>
              <a:buNone/>
              <a:tabLst>
                <a:tab pos="4930775" algn="l"/>
              </a:tabLst>
              <a:defRPr/>
            </a:pPr>
            <a:r>
              <a:rPr lang="en-GB" sz="1300" kern="0" dirty="0" smtClean="0">
                <a:solidFill>
                  <a:srgbClr val="1E908E"/>
                </a:solidFill>
              </a:rPr>
              <a:t>Network </a:t>
            </a:r>
          </a:p>
          <a:p>
            <a:pPr marL="0" indent="0" algn="ctr" eaLnBrk="1" hangingPunct="1">
              <a:lnSpc>
                <a:spcPct val="140000"/>
              </a:lnSpc>
              <a:spcBef>
                <a:spcPts val="0"/>
              </a:spcBef>
              <a:buClr>
                <a:schemeClr val="tx2"/>
              </a:buClr>
              <a:buNone/>
              <a:tabLst>
                <a:tab pos="4930775" algn="l"/>
              </a:tabLst>
              <a:defRPr/>
            </a:pPr>
            <a:r>
              <a:rPr lang="en-GB" sz="1300" kern="0" dirty="0" smtClean="0">
                <a:solidFill>
                  <a:srgbClr val="1E908E"/>
                </a:solidFill>
              </a:rPr>
              <a:t>Verification Challenge</a:t>
            </a:r>
          </a:p>
          <a:p>
            <a:pPr marL="0" indent="0" algn="ctr" eaLnBrk="1" hangingPunct="1">
              <a:lnSpc>
                <a:spcPct val="140000"/>
              </a:lnSpc>
              <a:spcBef>
                <a:spcPts val="0"/>
              </a:spcBef>
              <a:buClr>
                <a:schemeClr val="tx2"/>
              </a:buClr>
              <a:buNone/>
              <a:tabLst>
                <a:tab pos="4930775" algn="l"/>
              </a:tabLst>
              <a:defRPr/>
            </a:pPr>
            <a:r>
              <a:rPr lang="en-GB" sz="1300" kern="0" dirty="0" smtClean="0">
                <a:solidFill>
                  <a:srgbClr val="1E908E"/>
                </a:solidFill>
              </a:rPr>
              <a:t>(NVC)</a:t>
            </a:r>
          </a:p>
        </p:txBody>
      </p:sp>
      <p:sp>
        <p:nvSpPr>
          <p:cNvPr id="10" name="Rectangle 3"/>
          <p:cNvSpPr txBox="1">
            <a:spLocks noChangeArrowheads="1"/>
          </p:cNvSpPr>
          <p:nvPr/>
        </p:nvSpPr>
        <p:spPr>
          <a:xfrm>
            <a:off x="2032788" y="1749333"/>
            <a:ext cx="1031098" cy="842942"/>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buClr>
                <a:schemeClr val="tx2"/>
              </a:buClr>
              <a:buNone/>
              <a:tabLst>
                <a:tab pos="4930775" algn="l"/>
              </a:tabLst>
              <a:defRPr/>
            </a:pPr>
            <a:r>
              <a:rPr lang="en-GB" sz="2400" b="1" kern="0" dirty="0" smtClean="0">
                <a:solidFill>
                  <a:srgbClr val="1E908E"/>
                </a:solidFill>
              </a:rPr>
              <a:t>1</a:t>
            </a:r>
          </a:p>
        </p:txBody>
      </p:sp>
      <p:sp>
        <p:nvSpPr>
          <p:cNvPr id="11" name="Rectangle 3"/>
          <p:cNvSpPr txBox="1">
            <a:spLocks noChangeArrowheads="1"/>
          </p:cNvSpPr>
          <p:nvPr/>
        </p:nvSpPr>
        <p:spPr>
          <a:xfrm>
            <a:off x="3436866" y="3022837"/>
            <a:ext cx="347800" cy="380763"/>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buClr>
                <a:schemeClr val="tx2"/>
              </a:buClr>
              <a:buNone/>
              <a:tabLst>
                <a:tab pos="4930775" algn="l"/>
              </a:tabLst>
              <a:defRPr/>
            </a:pPr>
            <a:r>
              <a:rPr lang="en-GB" sz="2400" b="1" kern="0" dirty="0" smtClean="0">
                <a:solidFill>
                  <a:srgbClr val="1E908E"/>
                </a:solidFill>
              </a:rPr>
              <a:t>2</a:t>
            </a:r>
          </a:p>
        </p:txBody>
      </p:sp>
      <p:sp>
        <p:nvSpPr>
          <p:cNvPr id="12" name="Rectangle 3"/>
          <p:cNvSpPr txBox="1">
            <a:spLocks noChangeArrowheads="1"/>
          </p:cNvSpPr>
          <p:nvPr/>
        </p:nvSpPr>
        <p:spPr>
          <a:xfrm>
            <a:off x="4565650" y="-134827"/>
            <a:ext cx="845483" cy="1213505"/>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buClr>
                <a:schemeClr val="tx2"/>
              </a:buClr>
              <a:buNone/>
              <a:tabLst>
                <a:tab pos="4930775" algn="l"/>
              </a:tabLst>
              <a:defRPr/>
            </a:pPr>
            <a:r>
              <a:rPr lang="en-GB" sz="6000" b="1" kern="0" dirty="0" smtClean="0">
                <a:solidFill>
                  <a:srgbClr val="1E908E"/>
                </a:solidFill>
              </a:rPr>
              <a:t>3</a:t>
            </a:r>
          </a:p>
        </p:txBody>
      </p:sp>
      <p:sp>
        <p:nvSpPr>
          <p:cNvPr id="13" name="Rectangle 3"/>
          <p:cNvSpPr txBox="1">
            <a:spLocks noChangeArrowheads="1"/>
          </p:cNvSpPr>
          <p:nvPr/>
        </p:nvSpPr>
        <p:spPr>
          <a:xfrm>
            <a:off x="6615530" y="2211512"/>
            <a:ext cx="347800" cy="380763"/>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buClr>
                <a:schemeClr val="tx2"/>
              </a:buClr>
              <a:buNone/>
              <a:tabLst>
                <a:tab pos="4930775" algn="l"/>
              </a:tabLst>
              <a:defRPr/>
            </a:pPr>
            <a:r>
              <a:rPr lang="en-GB" sz="2400" b="1" kern="0" dirty="0" smtClean="0">
                <a:solidFill>
                  <a:srgbClr val="1E908E"/>
                </a:solidFill>
              </a:rPr>
              <a:t>4 </a:t>
            </a:r>
          </a:p>
        </p:txBody>
      </p:sp>
      <p:grpSp>
        <p:nvGrpSpPr>
          <p:cNvPr id="2" name="Group 1"/>
          <p:cNvGrpSpPr/>
          <p:nvPr/>
        </p:nvGrpSpPr>
        <p:grpSpPr>
          <a:xfrm>
            <a:off x="3850526" y="742481"/>
            <a:ext cx="2275730" cy="840447"/>
            <a:chOff x="3825463" y="744160"/>
            <a:chExt cx="2275730" cy="840447"/>
          </a:xfrm>
        </p:grpSpPr>
        <p:sp>
          <p:nvSpPr>
            <p:cNvPr id="9" name="Rectangle 3"/>
            <p:cNvSpPr txBox="1">
              <a:spLocks noChangeArrowheads="1"/>
            </p:cNvSpPr>
            <p:nvPr/>
          </p:nvSpPr>
          <p:spPr>
            <a:xfrm>
              <a:off x="3825463" y="744160"/>
              <a:ext cx="2275730" cy="418545"/>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spcBef>
                  <a:spcPts val="0"/>
                </a:spcBef>
                <a:buClr>
                  <a:schemeClr val="tx2"/>
                </a:buClr>
                <a:buNone/>
                <a:tabLst>
                  <a:tab pos="4930775" algn="l"/>
                </a:tabLst>
                <a:defRPr/>
              </a:pPr>
              <a:r>
                <a:rPr lang="en-GB" sz="2400" b="1" kern="0" dirty="0" smtClean="0">
                  <a:solidFill>
                    <a:schemeClr val="accent1"/>
                  </a:solidFill>
                </a:rPr>
                <a:t>The ‘</a:t>
              </a:r>
              <a:r>
                <a:rPr lang="en-GB" sz="2400" b="1" kern="0" dirty="0" err="1" smtClean="0">
                  <a:solidFill>
                    <a:schemeClr val="accent1"/>
                  </a:solidFill>
                </a:rPr>
                <a:t>Bionet</a:t>
              </a:r>
              <a:r>
                <a:rPr lang="en-GB" sz="2400" b="1" kern="0" dirty="0" smtClean="0">
                  <a:solidFill>
                    <a:schemeClr val="accent1"/>
                  </a:solidFill>
                </a:rPr>
                <a:t>’ platform</a:t>
              </a:r>
            </a:p>
          </p:txBody>
        </p:sp>
        <p:sp>
          <p:nvSpPr>
            <p:cNvPr id="14" name="Rectangle 3"/>
            <p:cNvSpPr txBox="1">
              <a:spLocks noChangeArrowheads="1"/>
            </p:cNvSpPr>
            <p:nvPr/>
          </p:nvSpPr>
          <p:spPr>
            <a:xfrm>
              <a:off x="3825463" y="1013874"/>
              <a:ext cx="2275730" cy="570733"/>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spcBef>
                  <a:spcPts val="0"/>
                </a:spcBef>
                <a:buClr>
                  <a:schemeClr val="tx2"/>
                </a:buClr>
                <a:buNone/>
                <a:tabLst>
                  <a:tab pos="4930775" algn="l"/>
                </a:tabLst>
                <a:defRPr/>
              </a:pPr>
              <a:endParaRPr lang="en-GB" sz="2400" b="1" kern="0" dirty="0" smtClean="0">
                <a:solidFill>
                  <a:schemeClr val="accent1"/>
                </a:solidFill>
              </a:endParaRPr>
            </a:p>
          </p:txBody>
        </p:sp>
      </p:grpSp>
    </p:spTree>
    <p:extLst>
      <p:ext uri="{BB962C8B-B14F-4D97-AF65-F5344CB8AC3E}">
        <p14:creationId xmlns:p14="http://schemas.microsoft.com/office/powerpoint/2010/main" xmlns="" val="206911710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b="1" dirty="0" smtClean="0">
                <a:solidFill>
                  <a:srgbClr val="FF6600"/>
                </a:solidFill>
                <a:effectLst>
                  <a:outerShdw blurRad="38100" dist="38100" dir="2700000" algn="tl">
                    <a:srgbClr val="000000">
                      <a:alpha val="43137"/>
                    </a:srgbClr>
                  </a:outerShdw>
                </a:effectLst>
                <a:latin typeface="Baskerville Old Face" pitchFamily="18" charset="0"/>
              </a:rPr>
              <a:t>About OMICS Group Conferences</a:t>
            </a:r>
            <a:endParaRPr lang="en-US" dirty="0"/>
          </a:p>
        </p:txBody>
      </p:sp>
      <p:sp>
        <p:nvSpPr>
          <p:cNvPr id="3" name="Content Placeholder 2"/>
          <p:cNvSpPr>
            <a:spLocks noGrp="1"/>
          </p:cNvSpPr>
          <p:nvPr>
            <p:ph idx="1"/>
          </p:nvPr>
        </p:nvSpPr>
        <p:spPr/>
        <p:txBody>
          <a:bodyPr/>
          <a:lstStyle/>
          <a:p>
            <a:pPr algn="just">
              <a:buFont typeface="Arial" charset="0"/>
              <a:buNone/>
              <a:defRPr/>
            </a:pPr>
            <a:r>
              <a:rPr lang="en-US" dirty="0" smtClean="0"/>
              <a:t> OMICS Group International is a pioneer and leading science event organizer, which publishes around 400 open access journals and conducts over 300 Medical, Clinical, Engineering, Life Sciences, Phrama scientific conferences all over the globe annually with the support of more than 1000 scientific associations and 30,000 editorial board members and 3.5 million followers to its credit.</a:t>
            </a:r>
            <a:br>
              <a:rPr lang="en-US" dirty="0" smtClean="0"/>
            </a:br>
            <a:endParaRPr lang="en-US" dirty="0" smtClean="0"/>
          </a:p>
          <a:p>
            <a:pPr algn="just">
              <a:buFont typeface="Arial" charset="0"/>
              <a:buNone/>
              <a:defRPr/>
            </a:pPr>
            <a:r>
              <a:rPr lang="en-US" dirty="0" smtClean="0"/>
              <a:t>    OMICS Group has organized 500 conferences, workshops and national symposiums across the major cities including San Francisco, Las Vegas, San Antonio, Omaha, Orlando, Raleigh, Santa Clara, Chicago, Philadelphia, Baltimore, United Kingdom, Valencia, Dubai, Beijing, Hyderabad, Bengaluru and Mumbai.</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4500" y="133057"/>
            <a:ext cx="7560000" cy="864096"/>
          </a:xfrm>
        </p:spPr>
        <p:txBody>
          <a:bodyPr>
            <a:normAutofit/>
          </a:bodyPr>
          <a:lstStyle/>
          <a:p>
            <a:r>
              <a:rPr lang="en-US" sz="2400" b="1" kern="1200" dirty="0">
                <a:ea typeface="+mj-ea"/>
                <a:cs typeface="+mj-cs"/>
              </a:rPr>
              <a:t>The </a:t>
            </a:r>
            <a:r>
              <a:rPr lang="en-US" sz="2400" b="1" kern="1200" dirty="0" smtClean="0">
                <a:ea typeface="+mj-ea"/>
                <a:cs typeface="+mj-cs"/>
              </a:rPr>
              <a:t>Networks Page</a:t>
            </a:r>
            <a:endParaRPr lang="en-US" sz="2400" b="1" kern="1200" dirty="0">
              <a:ea typeface="+mj-ea"/>
              <a:cs typeface="+mj-cs"/>
            </a:endParaRPr>
          </a:p>
        </p:txBody>
      </p:sp>
      <p:grpSp>
        <p:nvGrpSpPr>
          <p:cNvPr id="8" name="Group 7"/>
          <p:cNvGrpSpPr/>
          <p:nvPr/>
        </p:nvGrpSpPr>
        <p:grpSpPr>
          <a:xfrm>
            <a:off x="144500" y="1656502"/>
            <a:ext cx="8893619" cy="5033760"/>
            <a:chOff x="144500" y="778078"/>
            <a:chExt cx="8893619" cy="5333963"/>
          </a:xfrm>
        </p:grpSpPr>
        <p:pic>
          <p:nvPicPr>
            <p:cNvPr id="15"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337" r="253"/>
            <a:stretch/>
          </p:blipFill>
          <p:spPr bwMode="auto">
            <a:xfrm>
              <a:off x="154311" y="1178532"/>
              <a:ext cx="8883808" cy="493350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7" name="Picture 16"/>
            <p:cNvPicPr>
              <a:picLocks noChangeAspect="1"/>
            </p:cNvPicPr>
            <p:nvPr/>
          </p:nvPicPr>
          <p:blipFill>
            <a:blip r:embed="rId4"/>
            <a:stretch>
              <a:fillRect/>
            </a:stretch>
          </p:blipFill>
          <p:spPr>
            <a:xfrm>
              <a:off x="1393031" y="778078"/>
              <a:ext cx="7645087" cy="438150"/>
            </a:xfrm>
            <a:prstGeom prst="rect">
              <a:avLst/>
            </a:prstGeom>
          </p:spPr>
        </p:pic>
        <p:pic>
          <p:nvPicPr>
            <p:cNvPr id="18" name="Picture 17"/>
            <p:cNvPicPr>
              <a:picLocks noChangeAspect="1"/>
            </p:cNvPicPr>
            <p:nvPr/>
          </p:nvPicPr>
          <p:blipFill>
            <a:blip r:embed="rId5"/>
            <a:stretch>
              <a:fillRect/>
            </a:stretch>
          </p:blipFill>
          <p:spPr>
            <a:xfrm>
              <a:off x="144500" y="780229"/>
              <a:ext cx="1248532" cy="398303"/>
            </a:xfrm>
            <a:prstGeom prst="rect">
              <a:avLst/>
            </a:prstGeom>
          </p:spPr>
        </p:pic>
      </p:grpSp>
      <p:pic>
        <p:nvPicPr>
          <p:cNvPr id="9" name="Picture 8"/>
          <p:cNvPicPr>
            <a:picLocks noChangeAspect="1"/>
          </p:cNvPicPr>
          <p:nvPr/>
        </p:nvPicPr>
        <p:blipFill>
          <a:blip r:embed="rId6"/>
          <a:stretch>
            <a:fillRect/>
          </a:stretch>
        </p:blipFill>
        <p:spPr>
          <a:xfrm>
            <a:off x="144500" y="674385"/>
            <a:ext cx="8893618" cy="982117"/>
          </a:xfrm>
          <a:prstGeom prst="rect">
            <a:avLst/>
          </a:prstGeom>
        </p:spPr>
      </p:pic>
      <p:sp>
        <p:nvSpPr>
          <p:cNvPr id="11" name="Rectangle 10"/>
          <p:cNvSpPr/>
          <p:nvPr/>
        </p:nvSpPr>
        <p:spPr bwMode="auto">
          <a:xfrm>
            <a:off x="5311588" y="1242241"/>
            <a:ext cx="779930" cy="377916"/>
          </a:xfrm>
          <a:prstGeom prst="rect">
            <a:avLst/>
          </a:prstGeom>
          <a:noFill/>
          <a:ln w="57150">
            <a:solidFill>
              <a:schemeClr val="accent4"/>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Geneva" charset="0"/>
              <a:cs typeface="Arial" charset="0"/>
            </a:endParaRPr>
          </a:p>
        </p:txBody>
      </p:sp>
    </p:spTree>
    <p:extLst>
      <p:ext uri="{BB962C8B-B14F-4D97-AF65-F5344CB8AC3E}">
        <p14:creationId xmlns:p14="http://schemas.microsoft.com/office/powerpoint/2010/main" xmlns="" val="134640038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4500" y="133057"/>
            <a:ext cx="7560000" cy="864096"/>
          </a:xfrm>
        </p:spPr>
        <p:txBody>
          <a:bodyPr>
            <a:normAutofit/>
          </a:bodyPr>
          <a:lstStyle/>
          <a:p>
            <a:r>
              <a:rPr lang="en-US" sz="2400" b="1" kern="1200" dirty="0">
                <a:ea typeface="+mj-ea"/>
                <a:cs typeface="+mj-cs"/>
              </a:rPr>
              <a:t>The </a:t>
            </a:r>
            <a:r>
              <a:rPr lang="en-US" sz="2400" b="1" kern="1200" dirty="0" smtClean="0">
                <a:ea typeface="+mj-ea"/>
                <a:cs typeface="+mj-cs"/>
              </a:rPr>
              <a:t>Network Page</a:t>
            </a:r>
            <a:endParaRPr lang="en-US" sz="2400" b="1" kern="1200" dirty="0">
              <a:ea typeface="+mj-ea"/>
              <a:cs typeface="+mj-cs"/>
            </a:endParaRPr>
          </a:p>
        </p:txBody>
      </p:sp>
      <p:pic>
        <p:nvPicPr>
          <p:cNvPr id="3" name="Picture 2" descr="BioIT World 2014 - SelvADS (1).png"/>
          <p:cNvPicPr>
            <a:picLocks noChangeAspect="1"/>
          </p:cNvPicPr>
          <p:nvPr/>
        </p:nvPicPr>
        <p:blipFill rotWithShape="1">
          <a:blip r:embed="rId3">
            <a:extLst>
              <a:ext uri="{28A0092B-C50C-407E-A947-70E740481C1C}">
                <a14:useLocalDpi xmlns:a14="http://schemas.microsoft.com/office/drawing/2010/main" xmlns="" val="0"/>
              </a:ext>
            </a:extLst>
          </a:blip>
          <a:srcRect l="8931" r="9499"/>
          <a:stretch/>
        </p:blipFill>
        <p:spPr>
          <a:xfrm>
            <a:off x="250138" y="3103289"/>
            <a:ext cx="5307368" cy="3659982"/>
          </a:xfrm>
          <a:prstGeom prst="rect">
            <a:avLst/>
          </a:prstGeom>
        </p:spPr>
      </p:pic>
      <p:grpSp>
        <p:nvGrpSpPr>
          <p:cNvPr id="26" name="Group 25"/>
          <p:cNvGrpSpPr/>
          <p:nvPr/>
        </p:nvGrpSpPr>
        <p:grpSpPr>
          <a:xfrm>
            <a:off x="250138" y="1580183"/>
            <a:ext cx="8572129" cy="4948954"/>
            <a:chOff x="418089" y="768390"/>
            <a:chExt cx="8649711" cy="5775148"/>
          </a:xfrm>
        </p:grpSpPr>
        <p:grpSp>
          <p:nvGrpSpPr>
            <p:cNvPr id="2" name="Group 1"/>
            <p:cNvGrpSpPr/>
            <p:nvPr/>
          </p:nvGrpSpPr>
          <p:grpSpPr>
            <a:xfrm>
              <a:off x="418089" y="768390"/>
              <a:ext cx="5170341" cy="2294099"/>
              <a:chOff x="1804056" y="701526"/>
              <a:chExt cx="5170341" cy="2294099"/>
            </a:xfrm>
          </p:grpSpPr>
          <p:pic>
            <p:nvPicPr>
              <p:cNvPr id="5" name="Picture 4"/>
              <p:cNvPicPr>
                <a:picLocks noChangeAspect="1"/>
              </p:cNvPicPr>
              <p:nvPr/>
            </p:nvPicPr>
            <p:blipFill rotWithShape="1">
              <a:blip r:embed="rId4">
                <a:extLst>
                  <a:ext uri="{BEBA8EAE-BF5A-486C-A8C5-ECC9F3942E4B}">
                    <a14:imgProps xmlns:a14="http://schemas.microsoft.com/office/drawing/2010/main" xmlns="">
                      <a14:imgLayer r:embed="rId5">
                        <a14:imgEffect>
                          <a14:sharpenSoften amount="11000"/>
                        </a14:imgEffect>
                        <a14:imgEffect>
                          <a14:brightnessContrast contrast="2000"/>
                        </a14:imgEffect>
                      </a14:imgLayer>
                    </a14:imgProps>
                  </a:ext>
                </a:extLst>
              </a:blip>
              <a:srcRect l="674" r="1" b="82715"/>
              <a:stretch/>
            </p:blipFill>
            <p:spPr>
              <a:xfrm>
                <a:off x="1809794" y="701526"/>
                <a:ext cx="5164603" cy="1120591"/>
              </a:xfrm>
              <a:prstGeom prst="rect">
                <a:avLst/>
              </a:prstGeom>
            </p:spPr>
          </p:pic>
          <p:pic>
            <p:nvPicPr>
              <p:cNvPr id="7" name="Picture 6"/>
              <p:cNvPicPr>
                <a:picLocks noChangeAspect="1"/>
              </p:cNvPicPr>
              <p:nvPr/>
            </p:nvPicPr>
            <p:blipFill rotWithShape="1">
              <a:blip r:embed="rId6"/>
              <a:srcRect l="675" t="18460" r="58807" b="62147"/>
              <a:stretch/>
            </p:blipFill>
            <p:spPr>
              <a:xfrm>
                <a:off x="1804056" y="1776188"/>
                <a:ext cx="2171656" cy="1219437"/>
              </a:xfrm>
              <a:prstGeom prst="rect">
                <a:avLst/>
              </a:prstGeom>
            </p:spPr>
          </p:pic>
        </p:grpSp>
        <p:pic>
          <p:nvPicPr>
            <p:cNvPr id="6" name="Picture 5"/>
            <p:cNvPicPr>
              <a:picLocks noChangeAspect="1"/>
            </p:cNvPicPr>
            <p:nvPr/>
          </p:nvPicPr>
          <p:blipFill rotWithShape="1">
            <a:blip r:embed="rId7">
              <a:extLst>
                <a:ext uri="{BEBA8EAE-BF5A-486C-A8C5-ECC9F3942E4B}">
                  <a14:imgProps xmlns:a14="http://schemas.microsoft.com/office/drawing/2010/main" xmlns="">
                    <a14:imgLayer r:embed="rId5">
                      <a14:imgEffect>
                        <a14:sharpenSoften amount="9000"/>
                      </a14:imgEffect>
                    </a14:imgLayer>
                  </a14:imgProps>
                </a:ext>
              </a:extLst>
            </a:blip>
            <a:srcRect l="41524" t="18607" r="1"/>
            <a:stretch/>
          </p:blipFill>
          <p:spPr>
            <a:xfrm>
              <a:off x="5836404" y="768390"/>
              <a:ext cx="3231396" cy="5775148"/>
            </a:xfrm>
            <a:prstGeom prst="rect">
              <a:avLst/>
            </a:prstGeom>
          </p:spPr>
        </p:pic>
      </p:grpSp>
      <p:grpSp>
        <p:nvGrpSpPr>
          <p:cNvPr id="25" name="Group 24"/>
          <p:cNvGrpSpPr/>
          <p:nvPr/>
        </p:nvGrpSpPr>
        <p:grpSpPr>
          <a:xfrm>
            <a:off x="228914" y="1776219"/>
            <a:ext cx="5214477" cy="3924785"/>
            <a:chOff x="558073" y="1255733"/>
            <a:chExt cx="4911374" cy="4445401"/>
          </a:xfrm>
        </p:grpSpPr>
        <p:sp>
          <p:nvSpPr>
            <p:cNvPr id="10" name="Rectangle 9"/>
            <p:cNvSpPr/>
            <p:nvPr/>
          </p:nvSpPr>
          <p:spPr bwMode="auto">
            <a:xfrm>
              <a:off x="2267092" y="5322093"/>
              <a:ext cx="476022" cy="379041"/>
            </a:xfrm>
            <a:prstGeom prst="rect">
              <a:avLst/>
            </a:prstGeom>
            <a:noFill/>
            <a:ln w="28575">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cxnSp>
          <p:nvCxnSpPr>
            <p:cNvPr id="16" name="Straight Connector 15"/>
            <p:cNvCxnSpPr/>
            <p:nvPr/>
          </p:nvCxnSpPr>
          <p:spPr bwMode="auto">
            <a:xfrm>
              <a:off x="558073" y="1255733"/>
              <a:ext cx="1701456" cy="4066361"/>
            </a:xfrm>
            <a:prstGeom prst="line">
              <a:avLst/>
            </a:prstGeom>
            <a:noFill/>
            <a:ln>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 name="Straight Connector 19"/>
            <p:cNvCxnSpPr/>
            <p:nvPr/>
          </p:nvCxnSpPr>
          <p:spPr bwMode="auto">
            <a:xfrm flipV="1">
              <a:off x="2643195" y="1980181"/>
              <a:ext cx="2826252" cy="3341913"/>
            </a:xfrm>
            <a:prstGeom prst="line">
              <a:avLst/>
            </a:prstGeom>
            <a:noFill/>
            <a:ln>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pic>
        <p:nvPicPr>
          <p:cNvPr id="13" name="Picture 12"/>
          <p:cNvPicPr>
            <a:picLocks noChangeAspect="1"/>
          </p:cNvPicPr>
          <p:nvPr/>
        </p:nvPicPr>
        <p:blipFill>
          <a:blip r:embed="rId8"/>
          <a:stretch>
            <a:fillRect/>
          </a:stretch>
        </p:blipFill>
        <p:spPr>
          <a:xfrm>
            <a:off x="228914" y="907872"/>
            <a:ext cx="8821307" cy="480243"/>
          </a:xfrm>
          <a:prstGeom prst="rect">
            <a:avLst/>
          </a:prstGeom>
        </p:spPr>
      </p:pic>
      <p:sp>
        <p:nvSpPr>
          <p:cNvPr id="14" name="Rectangle 13"/>
          <p:cNvSpPr/>
          <p:nvPr/>
        </p:nvSpPr>
        <p:spPr bwMode="auto">
          <a:xfrm>
            <a:off x="1342862" y="912429"/>
            <a:ext cx="3889538" cy="485665"/>
          </a:xfrm>
          <a:prstGeom prst="rect">
            <a:avLst/>
          </a:prstGeom>
          <a:noFill/>
          <a:ln w="57150">
            <a:solidFill>
              <a:schemeClr val="accent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Tree>
    <p:extLst>
      <p:ext uri="{BB962C8B-B14F-4D97-AF65-F5344CB8AC3E}">
        <p14:creationId xmlns:p14="http://schemas.microsoft.com/office/powerpoint/2010/main" xmlns="" val="36385174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221" y="159044"/>
            <a:ext cx="7560000" cy="864096"/>
          </a:xfrm>
        </p:spPr>
        <p:txBody>
          <a:bodyPr>
            <a:normAutofit/>
          </a:bodyPr>
          <a:lstStyle/>
          <a:p>
            <a:r>
              <a:rPr lang="en-US" sz="2400" b="1" dirty="0" smtClean="0"/>
              <a:t>Full Display</a:t>
            </a:r>
            <a:endParaRPr lang="en-US" sz="2400" b="1" dirty="0"/>
          </a:p>
        </p:txBody>
      </p:sp>
      <p:grpSp>
        <p:nvGrpSpPr>
          <p:cNvPr id="9" name="Group 8"/>
          <p:cNvGrpSpPr/>
          <p:nvPr/>
        </p:nvGrpSpPr>
        <p:grpSpPr>
          <a:xfrm>
            <a:off x="66315" y="1021458"/>
            <a:ext cx="9078082" cy="438150"/>
            <a:chOff x="1317624" y="802546"/>
            <a:chExt cx="9078082" cy="438150"/>
          </a:xfrm>
        </p:grpSpPr>
        <p:pic>
          <p:nvPicPr>
            <p:cNvPr id="7" name="Picture 6"/>
            <p:cNvPicPr>
              <a:picLocks noChangeAspect="1"/>
            </p:cNvPicPr>
            <p:nvPr/>
          </p:nvPicPr>
          <p:blipFill>
            <a:blip r:embed="rId2"/>
            <a:stretch>
              <a:fillRect/>
            </a:stretch>
          </p:blipFill>
          <p:spPr>
            <a:xfrm>
              <a:off x="2566156" y="802546"/>
              <a:ext cx="7829550" cy="438150"/>
            </a:xfrm>
            <a:prstGeom prst="rect">
              <a:avLst/>
            </a:prstGeom>
          </p:spPr>
        </p:pic>
        <p:pic>
          <p:nvPicPr>
            <p:cNvPr id="8" name="Picture 7"/>
            <p:cNvPicPr>
              <a:picLocks noChangeAspect="1"/>
            </p:cNvPicPr>
            <p:nvPr/>
          </p:nvPicPr>
          <p:blipFill>
            <a:blip r:embed="rId3"/>
            <a:stretch>
              <a:fillRect/>
            </a:stretch>
          </p:blipFill>
          <p:spPr>
            <a:xfrm>
              <a:off x="1317624" y="802546"/>
              <a:ext cx="1248532" cy="437846"/>
            </a:xfrm>
            <a:prstGeom prst="rect">
              <a:avLst/>
            </a:prstGeom>
          </p:spPr>
        </p:pic>
      </p:grpSp>
      <p:pic>
        <p:nvPicPr>
          <p:cNvPr id="13" name="Picture 12"/>
          <p:cNvPicPr>
            <a:picLocks noChangeAspect="1"/>
          </p:cNvPicPr>
          <p:nvPr/>
        </p:nvPicPr>
        <p:blipFill>
          <a:blip r:embed="rId4"/>
          <a:stretch>
            <a:fillRect/>
          </a:stretch>
        </p:blipFill>
        <p:spPr>
          <a:xfrm>
            <a:off x="149221" y="1625281"/>
            <a:ext cx="2419350" cy="2162175"/>
          </a:xfrm>
          <a:prstGeom prst="rect">
            <a:avLst/>
          </a:prstGeom>
        </p:spPr>
      </p:pic>
      <p:pic>
        <p:nvPicPr>
          <p:cNvPr id="14" name="Picture 13"/>
          <p:cNvPicPr>
            <a:picLocks noChangeAspect="1"/>
          </p:cNvPicPr>
          <p:nvPr/>
        </p:nvPicPr>
        <p:blipFill rotWithShape="1">
          <a:blip r:embed="rId5"/>
          <a:srcRect b="41386"/>
          <a:stretch/>
        </p:blipFill>
        <p:spPr>
          <a:xfrm>
            <a:off x="2484441" y="1625281"/>
            <a:ext cx="2745181" cy="2226435"/>
          </a:xfrm>
          <a:prstGeom prst="rect">
            <a:avLst/>
          </a:prstGeom>
        </p:spPr>
      </p:pic>
      <p:pic>
        <p:nvPicPr>
          <p:cNvPr id="15" name="Picture 14"/>
          <p:cNvPicPr>
            <a:picLocks noChangeAspect="1"/>
          </p:cNvPicPr>
          <p:nvPr/>
        </p:nvPicPr>
        <p:blipFill rotWithShape="1">
          <a:blip r:embed="rId6"/>
          <a:srcRect r="440" b="-82"/>
          <a:stretch/>
        </p:blipFill>
        <p:spPr>
          <a:xfrm>
            <a:off x="1858105" y="3758623"/>
            <a:ext cx="3924131" cy="3099377"/>
          </a:xfrm>
          <a:prstGeom prst="rect">
            <a:avLst/>
          </a:prstGeom>
        </p:spPr>
      </p:pic>
      <p:pic>
        <p:nvPicPr>
          <p:cNvPr id="16" name="Picture 15"/>
          <p:cNvPicPr>
            <a:picLocks noChangeAspect="1"/>
          </p:cNvPicPr>
          <p:nvPr/>
        </p:nvPicPr>
        <p:blipFill rotWithShape="1">
          <a:blip r:embed="rId7"/>
          <a:srcRect l="2115"/>
          <a:stretch/>
        </p:blipFill>
        <p:spPr>
          <a:xfrm>
            <a:off x="6020607" y="1459304"/>
            <a:ext cx="3123393" cy="4362450"/>
          </a:xfrm>
          <a:prstGeom prst="rect">
            <a:avLst/>
          </a:prstGeom>
        </p:spPr>
      </p:pic>
      <p:sp>
        <p:nvSpPr>
          <p:cNvPr id="17" name="Rounded Rectangle 16"/>
          <p:cNvSpPr/>
          <p:nvPr/>
        </p:nvSpPr>
        <p:spPr bwMode="auto">
          <a:xfrm>
            <a:off x="7859008" y="1021458"/>
            <a:ext cx="652980" cy="437846"/>
          </a:xfrm>
          <a:prstGeom prst="roundRect">
            <a:avLst/>
          </a:prstGeom>
          <a:noFill/>
          <a:ln w="38100">
            <a:solidFill>
              <a:schemeClr val="accent4"/>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Tree>
    <p:extLst>
      <p:ext uri="{BB962C8B-B14F-4D97-AF65-F5344CB8AC3E}">
        <p14:creationId xmlns:p14="http://schemas.microsoft.com/office/powerpoint/2010/main" xmlns="" val="237152435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4622" y="167511"/>
            <a:ext cx="7560000" cy="864096"/>
          </a:xfrm>
        </p:spPr>
        <p:txBody>
          <a:bodyPr>
            <a:normAutofit/>
          </a:bodyPr>
          <a:lstStyle/>
          <a:p>
            <a:r>
              <a:rPr lang="en-US" sz="2400" b="1" kern="1200" dirty="0">
                <a:ea typeface="+mj-ea"/>
                <a:cs typeface="+mj-cs"/>
              </a:rPr>
              <a:t>The </a:t>
            </a:r>
            <a:r>
              <a:rPr lang="en-US" sz="2400" b="1" kern="1200" dirty="0" smtClean="0">
                <a:ea typeface="+mj-ea"/>
                <a:cs typeface="+mj-cs"/>
              </a:rPr>
              <a:t>Community Page</a:t>
            </a:r>
            <a:endParaRPr lang="en-US" sz="2400" b="1" kern="1200" dirty="0">
              <a:ea typeface="+mj-ea"/>
              <a:cs typeface="+mj-cs"/>
            </a:endParaRPr>
          </a:p>
        </p:txBody>
      </p:sp>
      <p:pic>
        <p:nvPicPr>
          <p:cNvPr id="3" name="Picture 2"/>
          <p:cNvPicPr>
            <a:picLocks noChangeAspect="1"/>
          </p:cNvPicPr>
          <p:nvPr/>
        </p:nvPicPr>
        <p:blipFill rotWithShape="1">
          <a:blip r:embed="rId2"/>
          <a:srcRect b="77254"/>
          <a:stretch/>
        </p:blipFill>
        <p:spPr>
          <a:xfrm>
            <a:off x="254000" y="941570"/>
            <a:ext cx="8729967" cy="1234071"/>
          </a:xfrm>
          <a:prstGeom prst="rect">
            <a:avLst/>
          </a:prstGeom>
        </p:spPr>
      </p:pic>
      <p:pic>
        <p:nvPicPr>
          <p:cNvPr id="6" name="Picture 5"/>
          <p:cNvPicPr>
            <a:picLocks noChangeAspect="1"/>
          </p:cNvPicPr>
          <p:nvPr/>
        </p:nvPicPr>
        <p:blipFill rotWithShape="1">
          <a:blip r:embed="rId3"/>
          <a:srcRect t="3239" r="50656" b="17348"/>
          <a:stretch/>
        </p:blipFill>
        <p:spPr>
          <a:xfrm>
            <a:off x="4618982" y="2175641"/>
            <a:ext cx="4405255" cy="4272456"/>
          </a:xfrm>
          <a:prstGeom prst="rect">
            <a:avLst/>
          </a:prstGeom>
        </p:spPr>
      </p:pic>
      <p:sp>
        <p:nvSpPr>
          <p:cNvPr id="2" name="Rectangle 1"/>
          <p:cNvSpPr/>
          <p:nvPr/>
        </p:nvSpPr>
        <p:spPr bwMode="auto">
          <a:xfrm>
            <a:off x="0" y="1986455"/>
            <a:ext cx="4618983" cy="263482"/>
          </a:xfrm>
          <a:prstGeom prst="rect">
            <a:avLst/>
          </a:prstGeom>
          <a:solidFill>
            <a:schemeClr val="bg1"/>
          </a:solidFill>
          <a:ln>
            <a:solidFill>
              <a:schemeClr val="bg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pic>
        <p:nvPicPr>
          <p:cNvPr id="5" name="Picture 4"/>
          <p:cNvPicPr>
            <a:picLocks noChangeAspect="1"/>
          </p:cNvPicPr>
          <p:nvPr/>
        </p:nvPicPr>
        <p:blipFill rotWithShape="1">
          <a:blip r:embed="rId2"/>
          <a:srcRect t="18006" r="49511" b="3206"/>
          <a:stretch/>
        </p:blipFill>
        <p:spPr>
          <a:xfrm>
            <a:off x="0" y="2045622"/>
            <a:ext cx="4618983" cy="4465537"/>
          </a:xfrm>
          <a:prstGeom prst="rect">
            <a:avLst/>
          </a:prstGeom>
        </p:spPr>
      </p:pic>
    </p:spTree>
    <p:extLst>
      <p:ext uri="{BB962C8B-B14F-4D97-AF65-F5344CB8AC3E}">
        <p14:creationId xmlns:p14="http://schemas.microsoft.com/office/powerpoint/2010/main" xmlns="" val="9552751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9221" y="142110"/>
            <a:ext cx="7560000" cy="864096"/>
          </a:xfrm>
        </p:spPr>
        <p:txBody>
          <a:bodyPr>
            <a:normAutofit/>
          </a:bodyPr>
          <a:lstStyle/>
          <a:p>
            <a:r>
              <a:rPr lang="en-US" sz="2400" b="1" kern="1200" dirty="0">
                <a:ea typeface="+mj-ea"/>
                <a:cs typeface="+mj-cs"/>
              </a:rPr>
              <a:t>The </a:t>
            </a:r>
            <a:r>
              <a:rPr lang="en-US" sz="2400" b="1" kern="1200" dirty="0" smtClean="0">
                <a:ea typeface="+mj-ea"/>
                <a:cs typeface="+mj-cs"/>
              </a:rPr>
              <a:t>Badges</a:t>
            </a:r>
            <a:endParaRPr lang="en-US" sz="2400" b="1" kern="1200" dirty="0">
              <a:ea typeface="+mj-ea"/>
              <a:cs typeface="+mj-cs"/>
            </a:endParaRPr>
          </a:p>
        </p:txBody>
      </p:sp>
      <p:pic>
        <p:nvPicPr>
          <p:cNvPr id="2" name="Picture 1"/>
          <p:cNvPicPr>
            <a:picLocks noChangeAspect="1"/>
          </p:cNvPicPr>
          <p:nvPr/>
        </p:nvPicPr>
        <p:blipFill>
          <a:blip r:embed="rId2"/>
          <a:stretch>
            <a:fillRect/>
          </a:stretch>
        </p:blipFill>
        <p:spPr>
          <a:xfrm>
            <a:off x="149221" y="1006206"/>
            <a:ext cx="8767817" cy="5151998"/>
          </a:xfrm>
          <a:prstGeom prst="rect">
            <a:avLst/>
          </a:prstGeom>
        </p:spPr>
      </p:pic>
    </p:spTree>
    <p:extLst>
      <p:ext uri="{BB962C8B-B14F-4D97-AF65-F5344CB8AC3E}">
        <p14:creationId xmlns:p14="http://schemas.microsoft.com/office/powerpoint/2010/main" xmlns="" val="132565880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98" y="122423"/>
            <a:ext cx="7701805" cy="819150"/>
          </a:xfrm>
        </p:spPr>
        <p:txBody>
          <a:bodyPr/>
          <a:lstStyle/>
          <a:p>
            <a:r>
              <a:rPr lang="en-US" sz="2400" b="1" kern="1200" dirty="0">
                <a:ea typeface="+mj-ea"/>
                <a:cs typeface="+mj-cs"/>
              </a:rPr>
              <a:t>Open </a:t>
            </a:r>
            <a:r>
              <a:rPr lang="en-US" sz="2400" b="1" kern="1200" dirty="0" smtClean="0">
                <a:ea typeface="+mj-ea"/>
                <a:cs typeface="+mj-cs"/>
              </a:rPr>
              <a:t>Phase of the NVC1</a:t>
            </a:r>
            <a:endParaRPr lang="en-US" sz="2400" b="1" kern="1200" dirty="0">
              <a:ea typeface="+mj-ea"/>
              <a:cs typeface="+mj-cs"/>
            </a:endParaRPr>
          </a:p>
        </p:txBody>
      </p:sp>
      <p:grpSp>
        <p:nvGrpSpPr>
          <p:cNvPr id="15" name="Group 14"/>
          <p:cNvGrpSpPr/>
          <p:nvPr/>
        </p:nvGrpSpPr>
        <p:grpSpPr>
          <a:xfrm>
            <a:off x="129988" y="2003243"/>
            <a:ext cx="2830924" cy="2651195"/>
            <a:chOff x="129988" y="2003243"/>
            <a:chExt cx="2830924" cy="2651195"/>
          </a:xfrm>
        </p:grpSpPr>
        <p:sp>
          <p:nvSpPr>
            <p:cNvPr id="4" name="TextBox 3"/>
            <p:cNvSpPr txBox="1"/>
            <p:nvPr/>
          </p:nvSpPr>
          <p:spPr>
            <a:xfrm>
              <a:off x="129988" y="2003243"/>
              <a:ext cx="1869423" cy="584775"/>
            </a:xfrm>
            <a:prstGeom prst="rect">
              <a:avLst/>
            </a:prstGeom>
            <a:noFill/>
          </p:spPr>
          <p:txBody>
            <a:bodyPr wrap="none" rtlCol="0">
              <a:spAutoFit/>
            </a:bodyPr>
            <a:lstStyle/>
            <a:p>
              <a:r>
                <a:rPr lang="en-US" sz="2800" dirty="0" smtClean="0">
                  <a:solidFill>
                    <a:prstClr val="black"/>
                  </a:solidFill>
                  <a:latin typeface="+mn-lt"/>
                  <a:cs typeface="Calibri" panose="020F0502020204030204" pitchFamily="34" charset="0"/>
                </a:rPr>
                <a:t>5</a:t>
              </a:r>
              <a:r>
                <a:rPr lang="en-US" sz="3200" dirty="0" smtClean="0">
                  <a:solidFill>
                    <a:prstClr val="black"/>
                  </a:solidFill>
                  <a:latin typeface="+mn-lt"/>
                  <a:cs typeface="Calibri" panose="020F0502020204030204" pitchFamily="34" charset="0"/>
                </a:rPr>
                <a:t> months</a:t>
              </a:r>
              <a:endParaRPr lang="en-US" sz="3200" dirty="0">
                <a:solidFill>
                  <a:prstClr val="black"/>
                </a:solidFill>
                <a:latin typeface="+mn-lt"/>
                <a:cs typeface="Calibri" panose="020F0502020204030204" pitchFamily="34" charset="0"/>
              </a:endParaRPr>
            </a:p>
          </p:txBody>
        </p:sp>
        <p:sp>
          <p:nvSpPr>
            <p:cNvPr id="7" name="TextBox 6"/>
            <p:cNvSpPr txBox="1"/>
            <p:nvPr/>
          </p:nvSpPr>
          <p:spPr>
            <a:xfrm>
              <a:off x="1170037" y="3946552"/>
              <a:ext cx="1790875" cy="707886"/>
            </a:xfrm>
            <a:prstGeom prst="rect">
              <a:avLst/>
            </a:prstGeom>
            <a:noFill/>
          </p:spPr>
          <p:txBody>
            <a:bodyPr wrap="none" rtlCol="0">
              <a:spAutoFit/>
            </a:bodyPr>
            <a:lstStyle/>
            <a:p>
              <a:r>
                <a:rPr lang="en-US" sz="2000" dirty="0" smtClean="0">
                  <a:latin typeface="+mn-lt"/>
                  <a:cs typeface="Calibri" panose="020F0502020204030204" pitchFamily="34" charset="0"/>
                </a:rPr>
                <a:t>Oct 7, 2013 – </a:t>
              </a:r>
            </a:p>
            <a:p>
              <a:r>
                <a:rPr lang="en-US" sz="2000" dirty="0" smtClean="0">
                  <a:latin typeface="+mn-lt"/>
                  <a:cs typeface="Calibri" panose="020F0502020204030204" pitchFamily="34" charset="0"/>
                </a:rPr>
                <a:t>Feb 23, 2014</a:t>
              </a:r>
              <a:endParaRPr lang="en-US" sz="2000" dirty="0">
                <a:latin typeface="+mn-lt"/>
                <a:cs typeface="Calibri" panose="020F0502020204030204" pitchFamily="34" charset="0"/>
              </a:endParaRPr>
            </a:p>
          </p:txBody>
        </p:sp>
        <p:grpSp>
          <p:nvGrpSpPr>
            <p:cNvPr id="10" name="Group 9"/>
            <p:cNvGrpSpPr/>
            <p:nvPr/>
          </p:nvGrpSpPr>
          <p:grpSpPr>
            <a:xfrm>
              <a:off x="289595" y="2586633"/>
              <a:ext cx="1671919" cy="2018292"/>
              <a:chOff x="364414" y="1543115"/>
              <a:chExt cx="1816924" cy="2397365"/>
            </a:xfrm>
          </p:grpSpPr>
          <p:pic>
            <p:nvPicPr>
              <p:cNvPr id="2054" name="Picture 6"/>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64414" y="1543116"/>
                <a:ext cx="838014" cy="747145"/>
              </a:xfrm>
              <a:prstGeom prst="rect">
                <a:avLst/>
              </a:prstGeom>
              <a:noFill/>
              <a:ln w="9525">
                <a:noFill/>
                <a:miter lim="800000"/>
                <a:headEnd/>
                <a:tailEnd/>
              </a:ln>
              <a:extLst>
                <a:ext uri="{909E8E84-426E-40dd-AFC4-6F175D3DCCD1}">
                  <a14:hiddenFill xmlns="" xmlns:a14="http://schemas.microsoft.com/office/drawing/2010/main">
                    <a:solidFill>
                      <a:schemeClr val="accent1"/>
                    </a:solidFill>
                  </a14:hiddenFill>
                </a:ext>
              </a:extLst>
            </p:spPr>
          </p:pic>
          <p:pic>
            <p:nvPicPr>
              <p:cNvPr id="2055" name="Picture 7"/>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64414" y="2321482"/>
                <a:ext cx="830702" cy="745114"/>
              </a:xfrm>
              <a:prstGeom prst="rect">
                <a:avLst/>
              </a:prstGeom>
              <a:noFill/>
              <a:ln w="9525">
                <a:noFill/>
                <a:miter lim="800000"/>
                <a:headEnd/>
                <a:tailEnd/>
              </a:ln>
              <a:extLst>
                <a:ext uri="{909E8E84-426E-40dd-AFC4-6F175D3DCCD1}">
                  <a14:hiddenFill xmlns="" xmlns:a14="http://schemas.microsoft.com/office/drawing/2010/main">
                    <a:solidFill>
                      <a:schemeClr val="accent1"/>
                    </a:solidFill>
                  </a14:hiddenFill>
                </a:ext>
              </a:extLst>
            </p:spPr>
          </p:pic>
          <p:pic>
            <p:nvPicPr>
              <p:cNvPr id="2056" name="Picture 8"/>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72034" y="3104432"/>
                <a:ext cx="815902" cy="836048"/>
              </a:xfrm>
              <a:prstGeom prst="rect">
                <a:avLst/>
              </a:prstGeom>
              <a:noFill/>
              <a:ln w="9525">
                <a:noFill/>
                <a:miter lim="800000"/>
                <a:headEnd/>
                <a:tailEnd/>
              </a:ln>
              <a:extLst>
                <a:ext uri="{909E8E84-426E-40dd-AFC4-6F175D3DCCD1}">
                  <a14:hiddenFill xmlns="" xmlns:a14="http://schemas.microsoft.com/office/drawing/2010/main">
                    <a:solidFill>
                      <a:schemeClr val="accent1"/>
                    </a:solidFill>
                  </a14:hiddenFill>
                </a:ext>
              </a:extLst>
            </p:spPr>
          </p:pic>
          <p:pic>
            <p:nvPicPr>
              <p:cNvPr id="2057" name="Picture 9"/>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342999" y="1543115"/>
                <a:ext cx="838339" cy="745761"/>
              </a:xfrm>
              <a:prstGeom prst="rect">
                <a:avLst/>
              </a:prstGeom>
              <a:noFill/>
              <a:ln w="9525">
                <a:noFill/>
                <a:miter lim="800000"/>
                <a:headEnd/>
                <a:tailEnd/>
              </a:ln>
              <a:extLst>
                <a:ext uri="{909E8E84-426E-40dd-AFC4-6F175D3DCCD1}">
                  <a14:hiddenFill xmlns="" xmlns:a14="http://schemas.microsoft.com/office/drawing/2010/main">
                    <a:solidFill>
                      <a:schemeClr val="accent1"/>
                    </a:solidFill>
                  </a14:hiddenFill>
                </a:ext>
              </a:extLst>
            </p:spPr>
          </p:pic>
          <p:pic>
            <p:nvPicPr>
              <p:cNvPr id="2058" name="Picture 10"/>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342998" y="2335204"/>
                <a:ext cx="834693" cy="720419"/>
              </a:xfrm>
              <a:prstGeom prst="rect">
                <a:avLst/>
              </a:prstGeom>
              <a:noFill/>
              <a:ln w="9525">
                <a:noFill/>
                <a:miter lim="800000"/>
                <a:headEnd/>
                <a:tailEnd/>
              </a:ln>
              <a:extLst>
                <a:ext uri="{909E8E84-426E-40dd-AFC4-6F175D3DCCD1}">
                  <a14:hiddenFill xmlns="" xmlns:a14="http://schemas.microsoft.com/office/drawing/2010/main">
                    <a:solidFill>
                      <a:schemeClr val="accent1"/>
                    </a:solidFill>
                  </a14:hiddenFill>
                </a:ext>
              </a:extLst>
            </p:spPr>
          </p:pic>
          <p:sp>
            <p:nvSpPr>
              <p:cNvPr id="8" name="Rectangle 7"/>
              <p:cNvSpPr/>
              <p:nvPr/>
            </p:nvSpPr>
            <p:spPr bwMode="auto">
              <a:xfrm>
                <a:off x="382088" y="1974791"/>
                <a:ext cx="820340" cy="314086"/>
              </a:xfrm>
              <a:prstGeom prst="rect">
                <a:avLst/>
              </a:prstGeom>
              <a:solidFill>
                <a:srgbClr val="C7F3F3">
                  <a:alpha val="30196"/>
                </a:srgbClr>
              </a:solidFill>
              <a:ln>
                <a:noFill/>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600">
                  <a:solidFill>
                    <a:prstClr val="black"/>
                  </a:solidFill>
                  <a:ea typeface="Geneva" charset="0"/>
                  <a:cs typeface="Arial" charset="0"/>
                </a:endParaRPr>
              </a:p>
            </p:txBody>
          </p:sp>
          <p:sp>
            <p:nvSpPr>
              <p:cNvPr id="18" name="Rectangle 17"/>
              <p:cNvSpPr/>
              <p:nvPr/>
            </p:nvSpPr>
            <p:spPr bwMode="auto">
              <a:xfrm>
                <a:off x="382088" y="2551228"/>
                <a:ext cx="820340" cy="515368"/>
              </a:xfrm>
              <a:prstGeom prst="rect">
                <a:avLst/>
              </a:prstGeom>
              <a:solidFill>
                <a:srgbClr val="C7F3F3">
                  <a:alpha val="30196"/>
                </a:srgbClr>
              </a:solidFill>
              <a:ln>
                <a:noFill/>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600">
                  <a:solidFill>
                    <a:prstClr val="black"/>
                  </a:solidFill>
                  <a:ea typeface="Geneva" charset="0"/>
                  <a:cs typeface="Arial" charset="0"/>
                </a:endParaRPr>
              </a:p>
            </p:txBody>
          </p:sp>
          <p:sp>
            <p:nvSpPr>
              <p:cNvPr id="19" name="Rectangle 18"/>
              <p:cNvSpPr/>
              <p:nvPr/>
            </p:nvSpPr>
            <p:spPr bwMode="auto">
              <a:xfrm>
                <a:off x="388758" y="3346969"/>
                <a:ext cx="799178" cy="593511"/>
              </a:xfrm>
              <a:prstGeom prst="rect">
                <a:avLst/>
              </a:prstGeom>
              <a:solidFill>
                <a:srgbClr val="C7F3F3">
                  <a:alpha val="30196"/>
                </a:srgbClr>
              </a:solidFill>
              <a:ln>
                <a:noFill/>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600">
                  <a:solidFill>
                    <a:prstClr val="black"/>
                  </a:solidFill>
                  <a:ea typeface="Geneva" charset="0"/>
                  <a:cs typeface="Arial" charset="0"/>
                </a:endParaRPr>
              </a:p>
            </p:txBody>
          </p:sp>
          <p:sp>
            <p:nvSpPr>
              <p:cNvPr id="20" name="Rectangle 19"/>
              <p:cNvSpPr/>
              <p:nvPr/>
            </p:nvSpPr>
            <p:spPr bwMode="auto">
              <a:xfrm>
                <a:off x="1342999" y="1796628"/>
                <a:ext cx="838339" cy="492247"/>
              </a:xfrm>
              <a:prstGeom prst="rect">
                <a:avLst/>
              </a:prstGeom>
              <a:solidFill>
                <a:srgbClr val="C7F3F3">
                  <a:alpha val="30196"/>
                </a:srgbClr>
              </a:solidFill>
              <a:ln>
                <a:noFill/>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600">
                  <a:solidFill>
                    <a:prstClr val="black"/>
                  </a:solidFill>
                  <a:ea typeface="Geneva" charset="0"/>
                  <a:cs typeface="Arial" charset="0"/>
                </a:endParaRPr>
              </a:p>
            </p:txBody>
          </p:sp>
          <p:sp>
            <p:nvSpPr>
              <p:cNvPr id="21" name="Rectangle 20"/>
              <p:cNvSpPr/>
              <p:nvPr/>
            </p:nvSpPr>
            <p:spPr bwMode="auto">
              <a:xfrm>
                <a:off x="1321216" y="2571645"/>
                <a:ext cx="856475" cy="472197"/>
              </a:xfrm>
              <a:prstGeom prst="rect">
                <a:avLst/>
              </a:prstGeom>
              <a:solidFill>
                <a:srgbClr val="C7F3F3">
                  <a:alpha val="30196"/>
                </a:srgbClr>
              </a:solidFill>
              <a:ln>
                <a:noFill/>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600">
                  <a:solidFill>
                    <a:prstClr val="black"/>
                  </a:solidFill>
                  <a:ea typeface="Geneva" charset="0"/>
                  <a:cs typeface="Arial" charset="0"/>
                </a:endParaRPr>
              </a:p>
            </p:txBody>
          </p:sp>
          <p:sp>
            <p:nvSpPr>
              <p:cNvPr id="22" name="Rectangle 21"/>
              <p:cNvSpPr/>
              <p:nvPr/>
            </p:nvSpPr>
            <p:spPr bwMode="auto">
              <a:xfrm>
                <a:off x="597162" y="1880645"/>
                <a:ext cx="605266" cy="94146"/>
              </a:xfrm>
              <a:prstGeom prst="rect">
                <a:avLst/>
              </a:prstGeom>
              <a:solidFill>
                <a:srgbClr val="C7F3F3">
                  <a:alpha val="30196"/>
                </a:srgbClr>
              </a:solidFill>
              <a:ln>
                <a:noFill/>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600">
                  <a:solidFill>
                    <a:prstClr val="black"/>
                  </a:solidFill>
                  <a:ea typeface="Geneva" charset="0"/>
                  <a:cs typeface="Arial" charset="0"/>
                </a:endParaRPr>
              </a:p>
            </p:txBody>
          </p:sp>
        </p:grpSp>
      </p:grpSp>
      <p:grpSp>
        <p:nvGrpSpPr>
          <p:cNvPr id="9" name="Group 8"/>
          <p:cNvGrpSpPr/>
          <p:nvPr/>
        </p:nvGrpSpPr>
        <p:grpSpPr>
          <a:xfrm>
            <a:off x="3910024" y="4953664"/>
            <a:ext cx="5129201" cy="1671617"/>
            <a:chOff x="3637598" y="4508695"/>
            <a:chExt cx="6326418" cy="2229729"/>
          </a:xfrm>
        </p:grpSpPr>
        <p:grpSp>
          <p:nvGrpSpPr>
            <p:cNvPr id="3" name="Group 2"/>
            <p:cNvGrpSpPr/>
            <p:nvPr/>
          </p:nvGrpSpPr>
          <p:grpSpPr>
            <a:xfrm>
              <a:off x="3637598" y="4508695"/>
              <a:ext cx="6326418" cy="2229729"/>
              <a:chOff x="3637598" y="4508695"/>
              <a:chExt cx="6326418" cy="2229729"/>
            </a:xfrm>
          </p:grpSpPr>
          <p:pic>
            <p:nvPicPr>
              <p:cNvPr id="26" name="Picture 25" descr="https://lh3.googleusercontent.com/EYSOfYLNsjrp--LTRi4_wHdEfo4yMdAr9P2harv7Rqr2ZUFteUsSu-8OmIAAgI27YOIgZBCMe4YUPFuxn779A_V50MeiHpXhQh_Q-RGhz_feRgh9h0vn5I10mrhZXEcgvg"/>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637598" y="4508695"/>
                <a:ext cx="3937854" cy="2229729"/>
              </a:xfrm>
              <a:prstGeom prst="rect">
                <a:avLst/>
              </a:prstGeom>
              <a:noFill/>
              <a:ln>
                <a:noFill/>
              </a:ln>
            </p:spPr>
          </p:pic>
          <p:sp>
            <p:nvSpPr>
              <p:cNvPr id="23" name="TextBox 22"/>
              <p:cNvSpPr txBox="1"/>
              <p:nvPr/>
            </p:nvSpPr>
            <p:spPr>
              <a:xfrm>
                <a:off x="6984036" y="4593471"/>
                <a:ext cx="2979980" cy="780017"/>
              </a:xfrm>
              <a:prstGeom prst="rect">
                <a:avLst/>
              </a:prstGeom>
              <a:noFill/>
            </p:spPr>
            <p:txBody>
              <a:bodyPr wrap="none" rtlCol="0">
                <a:spAutoFit/>
              </a:bodyPr>
              <a:lstStyle/>
              <a:p>
                <a:r>
                  <a:rPr lang="en-US" sz="3200" dirty="0" smtClean="0">
                    <a:solidFill>
                      <a:prstClr val="black"/>
                    </a:solidFill>
                    <a:latin typeface="+mn-lt"/>
                    <a:cs typeface="Calibri" panose="020F0502020204030204" pitchFamily="34" charset="0"/>
                  </a:rPr>
                  <a:t>18 countries</a:t>
                </a:r>
                <a:endParaRPr lang="en-US" sz="3200" dirty="0">
                  <a:solidFill>
                    <a:prstClr val="black"/>
                  </a:solidFill>
                  <a:latin typeface="+mn-lt"/>
                  <a:cs typeface="Calibri" panose="020F0502020204030204" pitchFamily="34" charset="0"/>
                </a:endParaRPr>
              </a:p>
            </p:txBody>
          </p:sp>
        </p:grpSp>
        <p:sp>
          <p:nvSpPr>
            <p:cNvPr id="24" name="TextBox 23"/>
            <p:cNvSpPr txBox="1"/>
            <p:nvPr/>
          </p:nvSpPr>
          <p:spPr>
            <a:xfrm>
              <a:off x="6153138" y="4670573"/>
              <a:ext cx="1115516" cy="697910"/>
            </a:xfrm>
            <a:prstGeom prst="rect">
              <a:avLst/>
            </a:prstGeom>
            <a:noFill/>
          </p:spPr>
          <p:txBody>
            <a:bodyPr wrap="none" rtlCol="0">
              <a:spAutoFit/>
            </a:bodyPr>
            <a:lstStyle/>
            <a:p>
              <a:r>
                <a:rPr lang="en-US" sz="2800" dirty="0" smtClean="0">
                  <a:solidFill>
                    <a:prstClr val="black"/>
                  </a:solidFill>
                  <a:latin typeface="+mn-lt"/>
                  <a:cs typeface="Calibri" panose="020F0502020204030204" pitchFamily="34" charset="0"/>
                </a:rPr>
                <a:t>from</a:t>
              </a:r>
              <a:endParaRPr lang="en-US" sz="2800" dirty="0">
                <a:solidFill>
                  <a:prstClr val="black"/>
                </a:solidFill>
                <a:latin typeface="+mn-lt"/>
                <a:cs typeface="Calibri" panose="020F0502020204030204" pitchFamily="34" charset="0"/>
              </a:endParaRPr>
            </a:p>
          </p:txBody>
        </p:sp>
      </p:grpSp>
      <p:pic>
        <p:nvPicPr>
          <p:cNvPr id="25" name="Picture 2"/>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2250942" y="1631133"/>
            <a:ext cx="6768752" cy="88375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16" name="Group 15"/>
          <p:cNvGrpSpPr/>
          <p:nvPr/>
        </p:nvGrpSpPr>
        <p:grpSpPr>
          <a:xfrm>
            <a:off x="0" y="4821042"/>
            <a:ext cx="3535220" cy="2004937"/>
            <a:chOff x="0" y="4821042"/>
            <a:chExt cx="3535220" cy="2004937"/>
          </a:xfrm>
        </p:grpSpPr>
        <p:graphicFrame>
          <p:nvGraphicFramePr>
            <p:cNvPr id="28" name="Chart 27"/>
            <p:cNvGraphicFramePr>
              <a:graphicFrameLocks/>
            </p:cNvGraphicFramePr>
            <p:nvPr>
              <p:extLst>
                <p:ext uri="{D42A27DB-BD31-4B8C-83A1-F6EECF244321}">
                  <p14:modId xmlns:p14="http://schemas.microsoft.com/office/powerpoint/2010/main" xmlns="" val="314923013"/>
                </p:ext>
              </p:extLst>
            </p:nvPr>
          </p:nvGraphicFramePr>
          <p:xfrm>
            <a:off x="452406" y="4937720"/>
            <a:ext cx="3082814" cy="1888259"/>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p:cNvSpPr txBox="1"/>
            <p:nvPr/>
          </p:nvSpPr>
          <p:spPr>
            <a:xfrm>
              <a:off x="0" y="4821042"/>
              <a:ext cx="2980303" cy="584775"/>
            </a:xfrm>
            <a:prstGeom prst="rect">
              <a:avLst/>
            </a:prstGeom>
            <a:noFill/>
          </p:spPr>
          <p:txBody>
            <a:bodyPr wrap="none" rtlCol="0">
              <a:spAutoFit/>
            </a:bodyPr>
            <a:lstStyle/>
            <a:p>
              <a:r>
                <a:rPr lang="en-US" sz="2800" dirty="0" smtClean="0">
                  <a:solidFill>
                    <a:prstClr val="black"/>
                  </a:solidFill>
                  <a:latin typeface="+mn-lt"/>
                  <a:cs typeface="Calibri" panose="020F0502020204030204" pitchFamily="34" charset="0"/>
                </a:rPr>
                <a:t>150 </a:t>
              </a:r>
              <a:r>
                <a:rPr lang="en-US" sz="3200" dirty="0" smtClean="0">
                  <a:solidFill>
                    <a:prstClr val="black"/>
                  </a:solidFill>
                  <a:latin typeface="+mn-lt"/>
                  <a:cs typeface="Calibri" panose="020F0502020204030204" pitchFamily="34" charset="0"/>
                </a:rPr>
                <a:t>participants</a:t>
              </a:r>
              <a:endParaRPr lang="en-US" sz="3200" dirty="0">
                <a:solidFill>
                  <a:prstClr val="black"/>
                </a:solidFill>
                <a:latin typeface="+mn-lt"/>
                <a:cs typeface="Calibri" panose="020F0502020204030204" pitchFamily="34" charset="0"/>
              </a:endParaRPr>
            </a:p>
          </p:txBody>
        </p:sp>
      </p:grpSp>
      <p:grpSp>
        <p:nvGrpSpPr>
          <p:cNvPr id="31" name="Group 30"/>
          <p:cNvGrpSpPr/>
          <p:nvPr/>
        </p:nvGrpSpPr>
        <p:grpSpPr>
          <a:xfrm>
            <a:off x="198388" y="959835"/>
            <a:ext cx="8821306" cy="471539"/>
            <a:chOff x="168670" y="1845532"/>
            <a:chExt cx="8821306" cy="471539"/>
          </a:xfrm>
        </p:grpSpPr>
        <p:pic>
          <p:nvPicPr>
            <p:cNvPr id="32" name="Picture 2" descr="C:\Users\mcharaf\AppData\Local\Microsoft\Outlook Attachment\ART 1_condensed_edited-2.jpg"/>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l="1008" t="1023" r="1739" b="88033"/>
            <a:stretch/>
          </p:blipFill>
          <p:spPr bwMode="auto">
            <a:xfrm>
              <a:off x="168670" y="1845532"/>
              <a:ext cx="8821306" cy="471539"/>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33" name="Picture 2" descr="C:\Users\mcharaf\AppData\Local\Microsoft\Outlook Attachment\ART 1_condensed_edited-2.jpg"/>
            <p:cNvPicPr>
              <a:picLocks noChangeAspect="1" noChangeArrowheads="1"/>
            </p:cNvPicPr>
            <p:nvPr/>
          </p:nvPicPr>
          <p:blipFill rotWithShape="1">
            <a:blip r:embed="rId10" cstate="print">
              <a:extLst>
                <a:ext uri="{28A0092B-C50C-407E-A947-70E740481C1C}">
                  <a14:useLocalDpi xmlns:a14="http://schemas.microsoft.com/office/drawing/2010/main" xmlns="" val="0"/>
                </a:ext>
              </a:extLst>
            </a:blip>
            <a:srcRect l="17757" t="1023" r="51979" b="91022"/>
            <a:stretch/>
          </p:blipFill>
          <p:spPr bwMode="auto">
            <a:xfrm>
              <a:off x="1457658" y="1892497"/>
              <a:ext cx="3400148" cy="424574"/>
            </a:xfrm>
            <a:prstGeom prst="rect">
              <a:avLst/>
            </a:prstGeom>
            <a:noFill/>
            <a:ln>
              <a:noFill/>
            </a:ln>
            <a:extLst>
              <a:ext uri="{909E8E84-426E-40DD-AFC4-6F175D3DCCD1}">
                <a14:hiddenFill xmlns:a14="http://schemas.microsoft.com/office/drawing/2010/main" xmlns="">
                  <a:solidFill>
                    <a:srgbClr val="FFFFFF"/>
                  </a:solidFill>
                </a14:hiddenFill>
              </a:ext>
            </a:extLst>
          </p:spPr>
        </p:pic>
      </p:grpSp>
      <p:sp>
        <p:nvSpPr>
          <p:cNvPr id="34" name="Rectangle 33"/>
          <p:cNvSpPr/>
          <p:nvPr/>
        </p:nvSpPr>
        <p:spPr bwMode="auto">
          <a:xfrm>
            <a:off x="1487376" y="952771"/>
            <a:ext cx="3713274" cy="485665"/>
          </a:xfrm>
          <a:prstGeom prst="rect">
            <a:avLst/>
          </a:prstGeom>
          <a:noFill/>
          <a:ln w="57150">
            <a:solidFill>
              <a:schemeClr val="accent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grpSp>
        <p:nvGrpSpPr>
          <p:cNvPr id="14" name="Group 13"/>
          <p:cNvGrpSpPr/>
          <p:nvPr/>
        </p:nvGrpSpPr>
        <p:grpSpPr>
          <a:xfrm>
            <a:off x="3272140" y="2551875"/>
            <a:ext cx="5816116" cy="2254009"/>
            <a:chOff x="3272140" y="2551875"/>
            <a:chExt cx="5816116" cy="2254009"/>
          </a:xfrm>
        </p:grpSpPr>
        <p:grpSp>
          <p:nvGrpSpPr>
            <p:cNvPr id="12" name="Group 11"/>
            <p:cNvGrpSpPr/>
            <p:nvPr/>
          </p:nvGrpSpPr>
          <p:grpSpPr>
            <a:xfrm>
              <a:off x="3272140" y="2763211"/>
              <a:ext cx="5816116" cy="2042673"/>
              <a:chOff x="3637598" y="1887185"/>
              <a:chExt cx="6817372" cy="2358822"/>
            </a:xfrm>
          </p:grpSpPr>
          <p:pic>
            <p:nvPicPr>
              <p:cNvPr id="2050" name="Picture 2"/>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3637598" y="1887185"/>
                <a:ext cx="5203705" cy="235882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7" name="TextBox 26"/>
              <p:cNvSpPr txBox="1"/>
              <p:nvPr/>
            </p:nvSpPr>
            <p:spPr>
              <a:xfrm>
                <a:off x="7856976" y="3289367"/>
                <a:ext cx="2337806" cy="462036"/>
              </a:xfrm>
              <a:prstGeom prst="rect">
                <a:avLst/>
              </a:prstGeom>
              <a:noFill/>
            </p:spPr>
            <p:txBody>
              <a:bodyPr wrap="none" rtlCol="0">
                <a:spAutoFit/>
              </a:bodyPr>
              <a:lstStyle/>
              <a:p>
                <a:pPr algn="ctr"/>
                <a:r>
                  <a:rPr lang="en-US" sz="2000" dirty="0" smtClean="0">
                    <a:solidFill>
                      <a:prstClr val="black"/>
                    </a:solidFill>
                    <a:latin typeface="+mn-lt"/>
                    <a:cs typeface="Calibri" panose="020F0502020204030204" pitchFamily="34" charset="0"/>
                  </a:rPr>
                  <a:t> 451 new edges</a:t>
                </a:r>
              </a:p>
            </p:txBody>
          </p:sp>
          <p:sp>
            <p:nvSpPr>
              <p:cNvPr id="11" name="Rectangle 10"/>
              <p:cNvSpPr/>
              <p:nvPr/>
            </p:nvSpPr>
            <p:spPr>
              <a:xfrm>
                <a:off x="8246769" y="2955114"/>
                <a:ext cx="2198691" cy="462036"/>
              </a:xfrm>
              <a:prstGeom prst="rect">
                <a:avLst/>
              </a:prstGeom>
            </p:spPr>
            <p:txBody>
              <a:bodyPr wrap="square">
                <a:spAutoFit/>
              </a:bodyPr>
              <a:lstStyle/>
              <a:p>
                <a:pPr algn="ctr"/>
                <a:r>
                  <a:rPr lang="en-US" sz="2000" dirty="0" smtClean="0">
                    <a:solidFill>
                      <a:prstClr val="black"/>
                    </a:solidFill>
                    <a:latin typeface="+mn-lt"/>
                    <a:cs typeface="Calibri" panose="020F0502020204030204" pitchFamily="34" charset="0"/>
                  </a:rPr>
                  <a:t>2456 </a:t>
                </a:r>
                <a:r>
                  <a:rPr lang="en-US" sz="2000" dirty="0">
                    <a:solidFill>
                      <a:prstClr val="black"/>
                    </a:solidFill>
                    <a:latin typeface="+mn-lt"/>
                    <a:cs typeface="Calibri" panose="020F0502020204030204" pitchFamily="34" charset="0"/>
                  </a:rPr>
                  <a:t>votes</a:t>
                </a:r>
              </a:p>
            </p:txBody>
          </p:sp>
          <p:sp>
            <p:nvSpPr>
              <p:cNvPr id="13" name="Rectangle 12"/>
              <p:cNvSpPr/>
              <p:nvPr/>
            </p:nvSpPr>
            <p:spPr>
              <a:xfrm>
                <a:off x="7296502" y="3646082"/>
                <a:ext cx="3158468" cy="462036"/>
              </a:xfrm>
              <a:prstGeom prst="rect">
                <a:avLst/>
              </a:prstGeom>
            </p:spPr>
            <p:txBody>
              <a:bodyPr wrap="square">
                <a:spAutoFit/>
              </a:bodyPr>
              <a:lstStyle/>
              <a:p>
                <a:pPr algn="ctr"/>
                <a:r>
                  <a:rPr lang="en-US" sz="2000" dirty="0">
                    <a:solidFill>
                      <a:prstClr val="black"/>
                    </a:solidFill>
                    <a:latin typeface="+mn-lt"/>
                    <a:cs typeface="Calibri" panose="020F0502020204030204" pitchFamily="34" charset="0"/>
                  </a:rPr>
                  <a:t>885 new </a:t>
                </a:r>
                <a:r>
                  <a:rPr lang="en-US" sz="2000" dirty="0" smtClean="0">
                    <a:solidFill>
                      <a:prstClr val="black"/>
                    </a:solidFill>
                    <a:latin typeface="+mn-lt"/>
                    <a:cs typeface="Calibri" panose="020F0502020204030204" pitchFamily="34" charset="0"/>
                  </a:rPr>
                  <a:t>evidence</a:t>
                </a:r>
                <a:endParaRPr lang="en-US" sz="2000" dirty="0">
                  <a:solidFill>
                    <a:prstClr val="black"/>
                  </a:solidFill>
                  <a:latin typeface="+mn-lt"/>
                  <a:cs typeface="Calibri" panose="020F0502020204030204" pitchFamily="34" charset="0"/>
                </a:endParaRPr>
              </a:p>
            </p:txBody>
          </p:sp>
        </p:grpSp>
        <p:sp>
          <p:nvSpPr>
            <p:cNvPr id="5" name="TextBox 4"/>
            <p:cNvSpPr txBox="1"/>
            <p:nvPr/>
          </p:nvSpPr>
          <p:spPr>
            <a:xfrm>
              <a:off x="6523370" y="2551875"/>
              <a:ext cx="2324675" cy="584775"/>
            </a:xfrm>
            <a:prstGeom prst="rect">
              <a:avLst/>
            </a:prstGeom>
            <a:noFill/>
          </p:spPr>
          <p:txBody>
            <a:bodyPr wrap="none" rtlCol="0">
              <a:spAutoFit/>
            </a:bodyPr>
            <a:lstStyle/>
            <a:p>
              <a:r>
                <a:rPr lang="en-US" sz="2800" dirty="0" smtClean="0">
                  <a:solidFill>
                    <a:prstClr val="black"/>
                  </a:solidFill>
                  <a:latin typeface="+mn-lt"/>
                  <a:cs typeface="Calibri" panose="020F0502020204030204" pitchFamily="34" charset="0"/>
                </a:rPr>
                <a:t>50 </a:t>
              </a:r>
              <a:r>
                <a:rPr lang="en-US" sz="3200" dirty="0" smtClean="0">
                  <a:solidFill>
                    <a:prstClr val="black"/>
                  </a:solidFill>
                  <a:latin typeface="+mn-lt"/>
                  <a:cs typeface="Calibri" panose="020F0502020204030204" pitchFamily="34" charset="0"/>
                </a:rPr>
                <a:t>networks</a:t>
              </a:r>
              <a:endParaRPr lang="en-US" sz="3200" dirty="0">
                <a:solidFill>
                  <a:prstClr val="black"/>
                </a:solidFill>
                <a:latin typeface="+mn-lt"/>
                <a:cs typeface="Calibri" panose="020F0502020204030204" pitchFamily="34" charset="0"/>
              </a:endParaRPr>
            </a:p>
          </p:txBody>
        </p:sp>
      </p:grpSp>
    </p:spTree>
    <p:extLst>
      <p:ext uri="{BB962C8B-B14F-4D97-AF65-F5344CB8AC3E}">
        <p14:creationId xmlns:p14="http://schemas.microsoft.com/office/powerpoint/2010/main" xmlns="" val="3607480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333" y="102926"/>
            <a:ext cx="7628760" cy="720080"/>
          </a:xfrm>
        </p:spPr>
        <p:txBody>
          <a:bodyPr/>
          <a:lstStyle/>
          <a:p>
            <a:r>
              <a:rPr lang="en-US" b="1" dirty="0"/>
              <a:t>Overview of Actions in the Network Verification Challenge</a:t>
            </a:r>
            <a:endParaRPr lang="en-US" dirty="0"/>
          </a:p>
        </p:txBody>
      </p:sp>
      <p:sp>
        <p:nvSpPr>
          <p:cNvPr id="7" name="Content Placeholder 6"/>
          <p:cNvSpPr>
            <a:spLocks noGrp="1"/>
          </p:cNvSpPr>
          <p:nvPr>
            <p:ph sz="half" idx="2"/>
          </p:nvPr>
        </p:nvSpPr>
        <p:spPr>
          <a:xfrm>
            <a:off x="124333" y="2275505"/>
            <a:ext cx="4040188" cy="4248539"/>
          </a:xfrm>
        </p:spPr>
        <p:txBody>
          <a:bodyPr/>
          <a:lstStyle/>
          <a:p>
            <a:pPr>
              <a:buClr>
                <a:srgbClr val="3D3D3D"/>
              </a:buClr>
              <a:buFont typeface="Arial" panose="020B0604020202020204" pitchFamily="34" charset="0"/>
              <a:buChar char="•"/>
            </a:pPr>
            <a:r>
              <a:rPr lang="en-US" dirty="0" smtClean="0">
                <a:solidFill>
                  <a:srgbClr val="3D3D3D"/>
                </a:solidFill>
              </a:rPr>
              <a:t>Each </a:t>
            </a:r>
            <a:r>
              <a:rPr lang="en-US" dirty="0">
                <a:solidFill>
                  <a:srgbClr val="3D3D3D"/>
                </a:solidFill>
              </a:rPr>
              <a:t>edge can have four possible states at the end of the </a:t>
            </a:r>
            <a:r>
              <a:rPr lang="en-US" dirty="0" smtClean="0">
                <a:solidFill>
                  <a:srgbClr val="3D3D3D"/>
                </a:solidFill>
              </a:rPr>
              <a:t>challenge</a:t>
            </a:r>
            <a:r>
              <a:rPr lang="en-US" dirty="0">
                <a:solidFill>
                  <a:srgbClr val="3D3D3D"/>
                </a:solidFill>
              </a:rPr>
              <a:t>:</a:t>
            </a:r>
          </a:p>
          <a:p>
            <a:pPr>
              <a:buClr>
                <a:srgbClr val="3D3D3D"/>
              </a:buClr>
              <a:buFont typeface="Arial" panose="020B0604020202020204" pitchFamily="34" charset="0"/>
              <a:buChar char="•"/>
            </a:pPr>
            <a:r>
              <a:rPr lang="en-US" b="1" dirty="0">
                <a:solidFill>
                  <a:schemeClr val="accent1"/>
                </a:solidFill>
              </a:rPr>
              <a:t>Verified</a:t>
            </a:r>
            <a:r>
              <a:rPr lang="en-US" dirty="0">
                <a:solidFill>
                  <a:srgbClr val="3D3D3D"/>
                </a:solidFill>
              </a:rPr>
              <a:t>: There is at least one verified piece of evidence associated with the edge. </a:t>
            </a:r>
            <a:endParaRPr lang="en-US" dirty="0" smtClean="0">
              <a:solidFill>
                <a:srgbClr val="3D3D3D"/>
              </a:solidFill>
            </a:endParaRPr>
          </a:p>
          <a:p>
            <a:pPr>
              <a:buClr>
                <a:srgbClr val="3D3D3D"/>
              </a:buClr>
              <a:buFont typeface="Arial" panose="020B0604020202020204" pitchFamily="34" charset="0"/>
              <a:buChar char="•"/>
            </a:pPr>
            <a:r>
              <a:rPr lang="en-US" b="1" dirty="0">
                <a:solidFill>
                  <a:schemeClr val="accent1"/>
                </a:solidFill>
              </a:rPr>
              <a:t>Ambiguous</a:t>
            </a:r>
            <a:r>
              <a:rPr lang="en-US" dirty="0">
                <a:solidFill>
                  <a:srgbClr val="3D3D3D"/>
                </a:solidFill>
              </a:rPr>
              <a:t>: Participants are divided on whether a piece of evidence supports the edge</a:t>
            </a:r>
          </a:p>
          <a:p>
            <a:pPr>
              <a:buClr>
                <a:srgbClr val="3D3D3D"/>
              </a:buClr>
              <a:buFont typeface="Arial" panose="020B0604020202020204" pitchFamily="34" charset="0"/>
              <a:buChar char="•"/>
            </a:pPr>
            <a:r>
              <a:rPr lang="en-US" b="1" dirty="0" smtClean="0">
                <a:solidFill>
                  <a:schemeClr val="accent1"/>
                </a:solidFill>
              </a:rPr>
              <a:t>Rejected</a:t>
            </a:r>
            <a:r>
              <a:rPr lang="en-US" dirty="0">
                <a:solidFill>
                  <a:srgbClr val="3D3D3D"/>
                </a:solidFill>
              </a:rPr>
              <a:t>: All evidence that has been suggested in favor of an edge has been rejected by the overwhelming majority of </a:t>
            </a:r>
            <a:r>
              <a:rPr lang="en-US" dirty="0" smtClean="0">
                <a:solidFill>
                  <a:srgbClr val="3D3D3D"/>
                </a:solidFill>
              </a:rPr>
              <a:t>participants</a:t>
            </a:r>
          </a:p>
          <a:p>
            <a:pPr>
              <a:buClr>
                <a:srgbClr val="3D3D3D"/>
              </a:buClr>
              <a:buFont typeface="Arial" panose="020B0604020202020204" pitchFamily="34" charset="0"/>
              <a:buChar char="•"/>
            </a:pPr>
            <a:r>
              <a:rPr lang="en-US" b="1" dirty="0" smtClean="0">
                <a:solidFill>
                  <a:schemeClr val="accent1"/>
                </a:solidFill>
              </a:rPr>
              <a:t>Not </a:t>
            </a:r>
            <a:r>
              <a:rPr lang="en-US" b="1" dirty="0">
                <a:solidFill>
                  <a:schemeClr val="accent1"/>
                </a:solidFill>
              </a:rPr>
              <a:t>verified</a:t>
            </a:r>
            <a:r>
              <a:rPr lang="en-US" dirty="0">
                <a:solidFill>
                  <a:srgbClr val="3D3D3D"/>
                </a:solidFill>
              </a:rPr>
              <a:t>: The evidence for an edge did not receive sufficient submissions from participants to be considered verified.</a:t>
            </a:r>
          </a:p>
          <a:p>
            <a:pPr>
              <a:buClr>
                <a:srgbClr val="3D3D3D"/>
              </a:buClr>
              <a:buFont typeface="Arial" panose="020B0604020202020204" pitchFamily="34" charset="0"/>
              <a:buChar char="•"/>
            </a:pPr>
            <a:endParaRPr lang="en-US" sz="1800" dirty="0">
              <a:solidFill>
                <a:srgbClr val="3D3D3D"/>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223788" y="2430522"/>
            <a:ext cx="4756813" cy="4152916"/>
          </a:xfrm>
          <a:prstGeom prst="rect">
            <a:avLst/>
          </a:prstGeom>
        </p:spPr>
      </p:pic>
      <p:sp>
        <p:nvSpPr>
          <p:cNvPr id="11" name="Content Placeholder 6"/>
          <p:cNvSpPr>
            <a:spLocks noGrp="1"/>
          </p:cNvSpPr>
          <p:nvPr>
            <p:ph sz="half" idx="2"/>
          </p:nvPr>
        </p:nvSpPr>
        <p:spPr>
          <a:xfrm>
            <a:off x="228914" y="1588832"/>
            <a:ext cx="8751687" cy="630993"/>
          </a:xfrm>
        </p:spPr>
        <p:txBody>
          <a:bodyPr/>
          <a:lstStyle/>
          <a:p>
            <a:pPr marL="0" indent="0">
              <a:buNone/>
            </a:pPr>
            <a:r>
              <a:rPr lang="en-US" sz="1800" dirty="0">
                <a:solidFill>
                  <a:srgbClr val="3D3D3D"/>
                </a:solidFill>
              </a:rPr>
              <a:t>The outcome of the online verification process is the result of the combination of submissions by different </a:t>
            </a:r>
            <a:r>
              <a:rPr lang="en-US" sz="1800" dirty="0" smtClean="0">
                <a:solidFill>
                  <a:srgbClr val="3D3D3D"/>
                </a:solidFill>
              </a:rPr>
              <a:t>participants</a:t>
            </a:r>
            <a:endParaRPr lang="en-US" sz="1800" dirty="0">
              <a:solidFill>
                <a:srgbClr val="3D3D3D"/>
              </a:solidFill>
            </a:endParaRPr>
          </a:p>
        </p:txBody>
      </p:sp>
      <p:pic>
        <p:nvPicPr>
          <p:cNvPr id="6" name="Picture 5"/>
          <p:cNvPicPr>
            <a:picLocks noChangeAspect="1"/>
          </p:cNvPicPr>
          <p:nvPr/>
        </p:nvPicPr>
        <p:blipFill>
          <a:blip r:embed="rId3"/>
          <a:stretch>
            <a:fillRect/>
          </a:stretch>
        </p:blipFill>
        <p:spPr>
          <a:xfrm>
            <a:off x="228914" y="907872"/>
            <a:ext cx="8821307" cy="480243"/>
          </a:xfrm>
          <a:prstGeom prst="rect">
            <a:avLst/>
          </a:prstGeom>
        </p:spPr>
      </p:pic>
      <p:sp>
        <p:nvSpPr>
          <p:cNvPr id="8" name="Rectangle 7"/>
          <p:cNvSpPr/>
          <p:nvPr/>
        </p:nvSpPr>
        <p:spPr bwMode="auto">
          <a:xfrm>
            <a:off x="1342862" y="912429"/>
            <a:ext cx="3889538" cy="485665"/>
          </a:xfrm>
          <a:prstGeom prst="rect">
            <a:avLst/>
          </a:prstGeom>
          <a:noFill/>
          <a:ln w="57150">
            <a:solidFill>
              <a:schemeClr val="accent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3" name="Oval 2"/>
          <p:cNvSpPr/>
          <p:nvPr/>
        </p:nvSpPr>
        <p:spPr bwMode="auto">
          <a:xfrm>
            <a:off x="5093208" y="6254496"/>
            <a:ext cx="1014984" cy="310654"/>
          </a:xfrm>
          <a:prstGeom prst="ellipse">
            <a:avLst/>
          </a:prstGeom>
          <a:noFill/>
          <a:ln w="28575">
            <a:solidFill>
              <a:srgbClr val="FF0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9" name="Oval 8"/>
          <p:cNvSpPr/>
          <p:nvPr/>
        </p:nvSpPr>
        <p:spPr bwMode="auto">
          <a:xfrm>
            <a:off x="6108192" y="6254496"/>
            <a:ext cx="969264" cy="310654"/>
          </a:xfrm>
          <a:prstGeom prst="ellipse">
            <a:avLst/>
          </a:prstGeom>
          <a:noFill/>
          <a:ln w="28575">
            <a:solidFill>
              <a:srgbClr val="FF0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10" name="Oval 9"/>
          <p:cNvSpPr/>
          <p:nvPr/>
        </p:nvSpPr>
        <p:spPr bwMode="auto">
          <a:xfrm>
            <a:off x="7077456" y="6254496"/>
            <a:ext cx="969264" cy="310654"/>
          </a:xfrm>
          <a:prstGeom prst="ellipse">
            <a:avLst/>
          </a:prstGeom>
          <a:noFill/>
          <a:ln w="28575">
            <a:solidFill>
              <a:srgbClr val="FF0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12" name="Oval 11"/>
          <p:cNvSpPr/>
          <p:nvPr/>
        </p:nvSpPr>
        <p:spPr bwMode="auto">
          <a:xfrm>
            <a:off x="8046720" y="6236087"/>
            <a:ext cx="969264" cy="310654"/>
          </a:xfrm>
          <a:prstGeom prst="ellipse">
            <a:avLst/>
          </a:prstGeom>
          <a:noFill/>
          <a:ln w="28575">
            <a:solidFill>
              <a:srgbClr val="FF0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Tree>
    <p:extLst>
      <p:ext uri="{BB962C8B-B14F-4D97-AF65-F5344CB8AC3E}">
        <p14:creationId xmlns:p14="http://schemas.microsoft.com/office/powerpoint/2010/main" xmlns="" val="232371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500"/>
                                        <p:tgtEl>
                                          <p:spTgt spid="7">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500"/>
                                        <p:tgtEl>
                                          <p:spTgt spid="7">
                                            <p:txEl>
                                              <p:pRg st="3" end="3"/>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Effect transition="in" filter="fade">
                                      <p:cBhvr>
                                        <p:cTn id="36" dur="500"/>
                                        <p:tgtEl>
                                          <p:spTgt spid="7">
                                            <p:txEl>
                                              <p:pRg st="4" end="4"/>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xmlns="" val="0"/>
              </a:ext>
            </a:extLst>
          </a:blip>
          <a:srcRect l="15921" t="4202" b="50950"/>
          <a:stretch/>
        </p:blipFill>
        <p:spPr>
          <a:xfrm>
            <a:off x="-12700" y="-50800"/>
            <a:ext cx="9156700" cy="69088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462241" y="4309944"/>
            <a:ext cx="3463473" cy="2110158"/>
          </a:xfrm>
          <a:prstGeom prst="rect">
            <a:avLst/>
          </a:prstGeom>
        </p:spPr>
      </p:pic>
      <p:sp>
        <p:nvSpPr>
          <p:cNvPr id="4" name="Rectangle 3"/>
          <p:cNvSpPr txBox="1">
            <a:spLocks noChangeArrowheads="1"/>
          </p:cNvSpPr>
          <p:nvPr/>
        </p:nvSpPr>
        <p:spPr>
          <a:xfrm>
            <a:off x="5837350" y="2748195"/>
            <a:ext cx="1978602" cy="466312"/>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buClr>
                <a:schemeClr val="tx2"/>
              </a:buClr>
              <a:buNone/>
              <a:tabLst>
                <a:tab pos="4930775" algn="l"/>
              </a:tabLst>
              <a:defRPr/>
            </a:pPr>
            <a:r>
              <a:rPr lang="en-GB" sz="2400" b="1" kern="0" dirty="0" smtClean="0">
                <a:solidFill>
                  <a:srgbClr val="1E908E"/>
                </a:solidFill>
              </a:rPr>
              <a:t>Jamboree</a:t>
            </a:r>
          </a:p>
        </p:txBody>
      </p:sp>
      <p:sp>
        <p:nvSpPr>
          <p:cNvPr id="5" name="Rectangle 3"/>
          <p:cNvSpPr txBox="1">
            <a:spLocks noChangeArrowheads="1"/>
          </p:cNvSpPr>
          <p:nvPr/>
        </p:nvSpPr>
        <p:spPr>
          <a:xfrm>
            <a:off x="1941013" y="2211512"/>
            <a:ext cx="1427174" cy="1109440"/>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buClr>
                <a:schemeClr val="tx2"/>
              </a:buClr>
              <a:buNone/>
              <a:tabLst>
                <a:tab pos="4930775" algn="l"/>
              </a:tabLst>
              <a:defRPr/>
            </a:pPr>
            <a:r>
              <a:rPr lang="en-GB" sz="1300" kern="0" dirty="0" smtClean="0">
                <a:solidFill>
                  <a:srgbClr val="1E908E"/>
                </a:solidFill>
              </a:rPr>
              <a:t>Introduction to sbv IMPROVER</a:t>
            </a:r>
          </a:p>
        </p:txBody>
      </p:sp>
      <p:sp>
        <p:nvSpPr>
          <p:cNvPr id="8" name="Rectangle 3"/>
          <p:cNvSpPr txBox="1">
            <a:spLocks noChangeArrowheads="1"/>
          </p:cNvSpPr>
          <p:nvPr/>
        </p:nvSpPr>
        <p:spPr>
          <a:xfrm>
            <a:off x="2767316" y="3662958"/>
            <a:ext cx="1686900" cy="1038015"/>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spcBef>
                <a:spcPts val="0"/>
              </a:spcBef>
              <a:buClr>
                <a:schemeClr val="tx2"/>
              </a:buClr>
              <a:buNone/>
              <a:tabLst>
                <a:tab pos="4930775" algn="l"/>
              </a:tabLst>
              <a:defRPr/>
            </a:pPr>
            <a:r>
              <a:rPr lang="en-GB" sz="1300" kern="0" dirty="0" smtClean="0">
                <a:solidFill>
                  <a:srgbClr val="1E908E"/>
                </a:solidFill>
              </a:rPr>
              <a:t>The Network Verification Challenge</a:t>
            </a:r>
          </a:p>
        </p:txBody>
      </p:sp>
      <p:sp>
        <p:nvSpPr>
          <p:cNvPr id="9" name="Rectangle 3"/>
          <p:cNvSpPr txBox="1">
            <a:spLocks noChangeArrowheads="1"/>
          </p:cNvSpPr>
          <p:nvPr/>
        </p:nvSpPr>
        <p:spPr>
          <a:xfrm>
            <a:off x="4422317" y="669661"/>
            <a:ext cx="1137865" cy="973274"/>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buClr>
                <a:schemeClr val="tx2"/>
              </a:buClr>
              <a:buNone/>
              <a:tabLst>
                <a:tab pos="4930775" algn="l"/>
              </a:tabLst>
              <a:defRPr/>
            </a:pPr>
            <a:r>
              <a:rPr lang="en-GB" sz="1300" kern="0" dirty="0" smtClean="0">
                <a:solidFill>
                  <a:schemeClr val="accent1"/>
                </a:solidFill>
              </a:rPr>
              <a:t>The “</a:t>
            </a:r>
            <a:r>
              <a:rPr lang="en-GB" sz="1300" kern="0" dirty="0" err="1" smtClean="0">
                <a:solidFill>
                  <a:schemeClr val="accent1"/>
                </a:solidFill>
              </a:rPr>
              <a:t>bionet</a:t>
            </a:r>
            <a:r>
              <a:rPr lang="en-GB" sz="1300" kern="0" dirty="0" smtClean="0">
                <a:solidFill>
                  <a:schemeClr val="accent1"/>
                </a:solidFill>
              </a:rPr>
              <a:t>” platform</a:t>
            </a:r>
          </a:p>
        </p:txBody>
      </p:sp>
      <p:sp>
        <p:nvSpPr>
          <p:cNvPr id="10" name="Rectangle 3"/>
          <p:cNvSpPr txBox="1">
            <a:spLocks noChangeArrowheads="1"/>
          </p:cNvSpPr>
          <p:nvPr/>
        </p:nvSpPr>
        <p:spPr>
          <a:xfrm>
            <a:off x="2032788" y="1749333"/>
            <a:ext cx="1031098" cy="842942"/>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buClr>
                <a:schemeClr val="tx2"/>
              </a:buClr>
              <a:buNone/>
              <a:tabLst>
                <a:tab pos="4930775" algn="l"/>
              </a:tabLst>
              <a:defRPr/>
            </a:pPr>
            <a:r>
              <a:rPr lang="en-GB" sz="2400" b="1" kern="0" dirty="0" smtClean="0">
                <a:solidFill>
                  <a:srgbClr val="1E908E"/>
                </a:solidFill>
              </a:rPr>
              <a:t>1</a:t>
            </a:r>
          </a:p>
        </p:txBody>
      </p:sp>
      <p:sp>
        <p:nvSpPr>
          <p:cNvPr id="11" name="Rectangle 3"/>
          <p:cNvSpPr txBox="1">
            <a:spLocks noChangeArrowheads="1"/>
          </p:cNvSpPr>
          <p:nvPr/>
        </p:nvSpPr>
        <p:spPr>
          <a:xfrm>
            <a:off x="3445764" y="3214507"/>
            <a:ext cx="347800" cy="380763"/>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buClr>
                <a:schemeClr val="tx2"/>
              </a:buClr>
              <a:buNone/>
              <a:tabLst>
                <a:tab pos="4930775" algn="l"/>
              </a:tabLst>
              <a:defRPr/>
            </a:pPr>
            <a:r>
              <a:rPr lang="en-GB" sz="2400" b="1" kern="0" dirty="0" smtClean="0">
                <a:solidFill>
                  <a:srgbClr val="1E908E"/>
                </a:solidFill>
              </a:rPr>
              <a:t>2</a:t>
            </a:r>
          </a:p>
        </p:txBody>
      </p:sp>
      <p:sp>
        <p:nvSpPr>
          <p:cNvPr id="12" name="Rectangle 3"/>
          <p:cNvSpPr txBox="1">
            <a:spLocks noChangeArrowheads="1"/>
          </p:cNvSpPr>
          <p:nvPr/>
        </p:nvSpPr>
        <p:spPr>
          <a:xfrm>
            <a:off x="4565650" y="175130"/>
            <a:ext cx="845483" cy="1213505"/>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buClr>
                <a:schemeClr val="tx2"/>
              </a:buClr>
              <a:buNone/>
              <a:tabLst>
                <a:tab pos="4930775" algn="l"/>
              </a:tabLst>
              <a:defRPr/>
            </a:pPr>
            <a:r>
              <a:rPr lang="en-GB" sz="2400" b="1" kern="0" dirty="0" smtClean="0">
                <a:solidFill>
                  <a:srgbClr val="1E908E"/>
                </a:solidFill>
              </a:rPr>
              <a:t>3</a:t>
            </a:r>
          </a:p>
        </p:txBody>
      </p:sp>
      <p:sp>
        <p:nvSpPr>
          <p:cNvPr id="13" name="Rectangle 3"/>
          <p:cNvSpPr txBox="1">
            <a:spLocks noChangeArrowheads="1"/>
          </p:cNvSpPr>
          <p:nvPr/>
        </p:nvSpPr>
        <p:spPr>
          <a:xfrm>
            <a:off x="6093082" y="1781936"/>
            <a:ext cx="1263196" cy="1109440"/>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buClr>
                <a:schemeClr val="tx2"/>
              </a:buClr>
              <a:buNone/>
              <a:tabLst>
                <a:tab pos="4930775" algn="l"/>
              </a:tabLst>
              <a:defRPr/>
            </a:pPr>
            <a:r>
              <a:rPr lang="en-GB" sz="6000" b="1" kern="0" dirty="0" smtClean="0">
                <a:solidFill>
                  <a:srgbClr val="1E908E"/>
                </a:solidFill>
              </a:rPr>
              <a:t>4 </a:t>
            </a:r>
          </a:p>
        </p:txBody>
      </p:sp>
      <p:grpSp>
        <p:nvGrpSpPr>
          <p:cNvPr id="2" name="Group 1"/>
          <p:cNvGrpSpPr/>
          <p:nvPr/>
        </p:nvGrpSpPr>
        <p:grpSpPr>
          <a:xfrm>
            <a:off x="5837350" y="2989902"/>
            <a:ext cx="1978602" cy="710503"/>
            <a:chOff x="5837350" y="2989902"/>
            <a:chExt cx="1978602" cy="710503"/>
          </a:xfrm>
        </p:grpSpPr>
        <p:sp>
          <p:nvSpPr>
            <p:cNvPr id="14" name="Rectangle 3"/>
            <p:cNvSpPr txBox="1">
              <a:spLocks noChangeArrowheads="1"/>
            </p:cNvSpPr>
            <p:nvPr/>
          </p:nvSpPr>
          <p:spPr>
            <a:xfrm>
              <a:off x="5837350" y="2989902"/>
              <a:ext cx="1978602" cy="466312"/>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buClr>
                  <a:schemeClr val="tx2"/>
                </a:buClr>
                <a:buNone/>
                <a:tabLst>
                  <a:tab pos="4930775" algn="l"/>
                </a:tabLst>
                <a:defRPr/>
              </a:pPr>
              <a:r>
                <a:rPr lang="en-GB" sz="2400" b="1" kern="0" dirty="0" smtClean="0">
                  <a:solidFill>
                    <a:srgbClr val="1E908E"/>
                  </a:solidFill>
                </a:rPr>
                <a:t>and</a:t>
              </a:r>
            </a:p>
          </p:txBody>
        </p:sp>
        <p:sp>
          <p:nvSpPr>
            <p:cNvPr id="15" name="Rectangle 3"/>
            <p:cNvSpPr txBox="1">
              <a:spLocks noChangeArrowheads="1"/>
            </p:cNvSpPr>
            <p:nvPr/>
          </p:nvSpPr>
          <p:spPr>
            <a:xfrm>
              <a:off x="5837350" y="3234093"/>
              <a:ext cx="1978602" cy="466312"/>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buClr>
                  <a:schemeClr val="tx2"/>
                </a:buClr>
                <a:buNone/>
                <a:tabLst>
                  <a:tab pos="4930775" algn="l"/>
                </a:tabLst>
                <a:defRPr/>
              </a:pPr>
              <a:r>
                <a:rPr lang="en-GB" sz="2400" b="1" kern="0" dirty="0" smtClean="0">
                  <a:solidFill>
                    <a:srgbClr val="1E908E"/>
                  </a:solidFill>
                </a:rPr>
                <a:t>Outcomes</a:t>
              </a:r>
            </a:p>
          </p:txBody>
        </p:sp>
      </p:grpSp>
    </p:spTree>
    <p:extLst>
      <p:ext uri="{BB962C8B-B14F-4D97-AF65-F5344CB8AC3E}">
        <p14:creationId xmlns:p14="http://schemas.microsoft.com/office/powerpoint/2010/main" xmlns="" val="311770111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7489" y="6018635"/>
            <a:ext cx="8135356" cy="584775"/>
          </a:xfrm>
          <a:prstGeom prst="rect">
            <a:avLst/>
          </a:prstGeom>
        </p:spPr>
        <p:txBody>
          <a:bodyPr wrap="square">
            <a:spAutoFit/>
          </a:bodyPr>
          <a:lstStyle/>
          <a:p>
            <a:r>
              <a:rPr lang="en-US" dirty="0">
                <a:solidFill>
                  <a:prstClr val="black"/>
                </a:solidFill>
              </a:rPr>
              <a:t>The </a:t>
            </a:r>
            <a:r>
              <a:rPr lang="en-US" dirty="0" err="1">
                <a:solidFill>
                  <a:prstClr val="black"/>
                </a:solidFill>
              </a:rPr>
              <a:t>sbv</a:t>
            </a:r>
            <a:r>
              <a:rPr lang="en-US" dirty="0">
                <a:solidFill>
                  <a:prstClr val="black"/>
                </a:solidFill>
              </a:rPr>
              <a:t> IMPROVER project team (2013). On Crowd-verification of Biological Networks. </a:t>
            </a:r>
            <a:r>
              <a:rPr lang="en-US" b="1" dirty="0">
                <a:solidFill>
                  <a:prstClr val="black"/>
                </a:solidFill>
              </a:rPr>
              <a:t>Bioinformatics and Biology Insights 2013:7 307-325.</a:t>
            </a:r>
          </a:p>
        </p:txBody>
      </p:sp>
      <p:sp>
        <p:nvSpPr>
          <p:cNvPr id="10" name="Title 1"/>
          <p:cNvSpPr>
            <a:spLocks noGrp="1"/>
          </p:cNvSpPr>
          <p:nvPr>
            <p:ph type="title"/>
          </p:nvPr>
        </p:nvSpPr>
        <p:spPr>
          <a:xfrm>
            <a:off x="168670" y="138084"/>
            <a:ext cx="8096023" cy="819150"/>
          </a:xfrm>
        </p:spPr>
        <p:txBody>
          <a:bodyPr/>
          <a:lstStyle/>
          <a:p>
            <a:r>
              <a:rPr lang="en-US" sz="2400" b="1" dirty="0" smtClean="0"/>
              <a:t>Steps </a:t>
            </a:r>
            <a:r>
              <a:rPr lang="en-US" sz="2400" b="1" dirty="0"/>
              <a:t>in the </a:t>
            </a:r>
            <a:r>
              <a:rPr lang="en-US" sz="2400" b="1" dirty="0" err="1"/>
              <a:t>sbv</a:t>
            </a:r>
            <a:r>
              <a:rPr lang="en-US" sz="2400" b="1" dirty="0"/>
              <a:t> IMPROVER Network Veriﬁcation Challenge</a:t>
            </a:r>
            <a:endParaRPr lang="en-US" sz="2400" dirty="0"/>
          </a:p>
        </p:txBody>
      </p:sp>
      <p:pic>
        <p:nvPicPr>
          <p:cNvPr id="14" name="Picture 2" descr="C:\Users\mcharaf\AppData\Local\Microsoft\Outlook Attachment\ART 1_condensed_edited-2.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55988" t="12068" r="20825" b="29206"/>
          <a:stretch/>
        </p:blipFill>
        <p:spPr bwMode="auto">
          <a:xfrm>
            <a:off x="5200650" y="1866900"/>
            <a:ext cx="2066925" cy="2530375"/>
          </a:xfrm>
          <a:prstGeom prst="rect">
            <a:avLst/>
          </a:prstGeom>
          <a:noFill/>
          <a:ln>
            <a:noFill/>
          </a:ln>
          <a:extLst>
            <a:ext uri="{909E8E84-426E-40DD-AFC4-6F175D3DCCD1}">
              <a14:hiddenFill xmlns:a14="http://schemas.microsoft.com/office/drawing/2010/main" xmlns="">
                <a:solidFill>
                  <a:srgbClr val="FFFFFF"/>
                </a:solidFill>
              </a14:hiddenFill>
            </a:ext>
          </a:extLst>
        </p:spPr>
      </p:pic>
      <p:pic>
        <p:nvPicPr>
          <p:cNvPr id="9" name="Picture 8"/>
          <p:cNvPicPr>
            <a:picLocks noChangeAspect="1"/>
          </p:cNvPicPr>
          <p:nvPr/>
        </p:nvPicPr>
        <p:blipFill>
          <a:blip r:embed="rId3"/>
          <a:stretch>
            <a:fillRect/>
          </a:stretch>
        </p:blipFill>
        <p:spPr>
          <a:xfrm>
            <a:off x="167579" y="1293520"/>
            <a:ext cx="8821307" cy="480243"/>
          </a:xfrm>
          <a:prstGeom prst="rect">
            <a:avLst/>
          </a:prstGeom>
        </p:spPr>
      </p:pic>
    </p:spTree>
    <p:extLst>
      <p:ext uri="{BB962C8B-B14F-4D97-AF65-F5344CB8AC3E}">
        <p14:creationId xmlns:p14="http://schemas.microsoft.com/office/powerpoint/2010/main" xmlns="" val="24957340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57819"/>
            <a:ext cx="7701805" cy="819150"/>
          </a:xfrm>
        </p:spPr>
        <p:txBody>
          <a:bodyPr>
            <a:normAutofit/>
          </a:bodyPr>
          <a:lstStyle/>
          <a:p>
            <a:pPr>
              <a:defRPr/>
            </a:pPr>
            <a:r>
              <a:rPr lang="en-US" sz="2400" b="1" kern="1200" dirty="0">
                <a:ea typeface="+mj-ea"/>
                <a:cs typeface="+mj-cs"/>
              </a:rPr>
              <a:t>50 Network Models </a:t>
            </a:r>
            <a:r>
              <a:rPr lang="en-US" sz="2400" b="1" kern="1200" dirty="0" smtClean="0">
                <a:ea typeface="+mj-ea"/>
                <a:cs typeface="+mj-cs"/>
              </a:rPr>
              <a:t>in </a:t>
            </a:r>
            <a:r>
              <a:rPr lang="en-US" sz="2400" b="1" kern="1200" dirty="0">
                <a:ea typeface="+mj-ea"/>
                <a:cs typeface="+mj-cs"/>
              </a:rPr>
              <a:t>the </a:t>
            </a:r>
            <a:r>
              <a:rPr lang="en-US" sz="2400" b="1" kern="1200" dirty="0" smtClean="0">
                <a:ea typeface="+mj-ea"/>
                <a:cs typeface="+mj-cs"/>
              </a:rPr>
              <a:t>NVC: </a:t>
            </a:r>
            <a:br>
              <a:rPr lang="en-US" sz="2400" b="1" kern="1200" dirty="0" smtClean="0">
                <a:ea typeface="+mj-ea"/>
                <a:cs typeface="+mj-cs"/>
              </a:rPr>
            </a:br>
            <a:r>
              <a:rPr lang="en-US" sz="2000" b="1" kern="1200" dirty="0" smtClean="0">
                <a:ea typeface="+mj-ea"/>
                <a:cs typeface="+mj-cs"/>
              </a:rPr>
              <a:t>15 </a:t>
            </a:r>
            <a:r>
              <a:rPr lang="en-US" sz="2000" b="1" kern="1200" dirty="0">
                <a:ea typeface="+mj-ea"/>
                <a:cs typeface="+mj-cs"/>
              </a:rPr>
              <a:t>Discussed during </a:t>
            </a:r>
            <a:r>
              <a:rPr lang="en-US" sz="2000" b="1" kern="1200" dirty="0" smtClean="0">
                <a:ea typeface="+mj-ea"/>
                <a:cs typeface="+mj-cs"/>
              </a:rPr>
              <a:t>NVC1 </a:t>
            </a:r>
            <a:r>
              <a:rPr lang="en-US" sz="2000" b="1" kern="1200" dirty="0">
                <a:ea typeface="+mj-ea"/>
                <a:cs typeface="+mj-cs"/>
              </a:rPr>
              <a:t>Jamboree</a:t>
            </a:r>
            <a:endParaRPr lang="en-US" sz="2400" b="1" kern="1200" dirty="0">
              <a:ea typeface="+mj-ea"/>
              <a:cs typeface="+mj-cs"/>
            </a:endParaRPr>
          </a:p>
        </p:txBody>
      </p:sp>
      <p:pic>
        <p:nvPicPr>
          <p:cNvPr id="40" name="Picture 39"/>
          <p:cNvPicPr>
            <a:picLocks noChangeAspect="1"/>
          </p:cNvPicPr>
          <p:nvPr/>
        </p:nvPicPr>
        <p:blipFill>
          <a:blip r:embed="rId2"/>
          <a:stretch>
            <a:fillRect/>
          </a:stretch>
        </p:blipFill>
        <p:spPr>
          <a:xfrm>
            <a:off x="228914" y="907872"/>
            <a:ext cx="8821307" cy="480243"/>
          </a:xfrm>
          <a:prstGeom prst="rect">
            <a:avLst/>
          </a:prstGeom>
        </p:spPr>
      </p:pic>
      <p:sp>
        <p:nvSpPr>
          <p:cNvPr id="41" name="Rectangle 40"/>
          <p:cNvSpPr/>
          <p:nvPr/>
        </p:nvSpPr>
        <p:spPr bwMode="auto">
          <a:xfrm>
            <a:off x="5223933" y="912429"/>
            <a:ext cx="2125133" cy="485665"/>
          </a:xfrm>
          <a:prstGeom prst="rect">
            <a:avLst/>
          </a:prstGeom>
          <a:noFill/>
          <a:ln w="57150">
            <a:solidFill>
              <a:schemeClr val="accent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grpSp>
        <p:nvGrpSpPr>
          <p:cNvPr id="33" name="Group 32"/>
          <p:cNvGrpSpPr/>
          <p:nvPr/>
        </p:nvGrpSpPr>
        <p:grpSpPr>
          <a:xfrm>
            <a:off x="145041" y="1564848"/>
            <a:ext cx="8928000" cy="4940728"/>
            <a:chOff x="145041" y="1564848"/>
            <a:chExt cx="8928000" cy="4940728"/>
          </a:xfrm>
        </p:grpSpPr>
        <p:grpSp>
          <p:nvGrpSpPr>
            <p:cNvPr id="38" name="Group 37"/>
            <p:cNvGrpSpPr/>
            <p:nvPr/>
          </p:nvGrpSpPr>
          <p:grpSpPr>
            <a:xfrm>
              <a:off x="145041" y="1564848"/>
              <a:ext cx="8928000" cy="4940728"/>
              <a:chOff x="145041" y="1564848"/>
              <a:chExt cx="8928000" cy="4940728"/>
            </a:xfrm>
          </p:grpSpPr>
          <p:pic>
            <p:nvPicPr>
              <p:cNvPr id="110" name="Picture 109"/>
              <p:cNvPicPr>
                <a:picLocks noChangeAspect="1"/>
              </p:cNvPicPr>
              <p:nvPr/>
            </p:nvPicPr>
            <p:blipFill rotWithShape="1">
              <a:blip r:embed="rId3"/>
              <a:srcRect b="2528"/>
              <a:stretch/>
            </p:blipFill>
            <p:spPr>
              <a:xfrm>
                <a:off x="145041" y="1572072"/>
                <a:ext cx="8928000" cy="4933504"/>
              </a:xfrm>
              <a:prstGeom prst="rect">
                <a:avLst/>
              </a:prstGeom>
            </p:spPr>
          </p:pic>
          <p:sp>
            <p:nvSpPr>
              <p:cNvPr id="111" name="TextBox 110"/>
              <p:cNvSpPr txBox="1"/>
              <p:nvPr/>
            </p:nvSpPr>
            <p:spPr>
              <a:xfrm>
                <a:off x="3353538" y="1564848"/>
                <a:ext cx="1417376" cy="276999"/>
              </a:xfrm>
              <a:prstGeom prst="rect">
                <a:avLst/>
              </a:prstGeom>
              <a:solidFill>
                <a:srgbClr val="00B050"/>
              </a:solidFill>
            </p:spPr>
            <p:txBody>
              <a:bodyPr wrap="none" rtlCol="0">
                <a:spAutoFit/>
              </a:bodyPr>
              <a:lstStyle/>
              <a:p>
                <a:r>
                  <a:rPr lang="en-US" sz="1200" b="1" dirty="0" smtClean="0">
                    <a:solidFill>
                      <a:schemeClr val="bg1"/>
                    </a:solidFill>
                  </a:rPr>
                  <a:t>Cell Proliferation</a:t>
                </a:r>
                <a:endParaRPr lang="en-US" sz="1200" b="1" dirty="0">
                  <a:solidFill>
                    <a:schemeClr val="bg1"/>
                  </a:solidFill>
                </a:endParaRPr>
              </a:p>
            </p:txBody>
          </p:sp>
          <p:sp>
            <p:nvSpPr>
              <p:cNvPr id="112" name="TextBox 111"/>
              <p:cNvSpPr txBox="1"/>
              <p:nvPr/>
            </p:nvSpPr>
            <p:spPr>
              <a:xfrm>
                <a:off x="257174" y="3226291"/>
                <a:ext cx="978153" cy="276999"/>
              </a:xfrm>
              <a:prstGeom prst="rect">
                <a:avLst/>
              </a:prstGeom>
              <a:solidFill>
                <a:schemeClr val="accent6">
                  <a:lumMod val="60000"/>
                  <a:lumOff val="40000"/>
                </a:schemeClr>
              </a:solidFill>
            </p:spPr>
            <p:txBody>
              <a:bodyPr wrap="none" rtlCol="0">
                <a:spAutoFit/>
              </a:bodyPr>
              <a:lstStyle/>
              <a:p>
                <a:r>
                  <a:rPr lang="en-US" sz="1200" b="1" dirty="0" smtClean="0"/>
                  <a:t>Cell Stress</a:t>
                </a:r>
                <a:endParaRPr lang="en-US" sz="1200" b="1" dirty="0"/>
              </a:p>
            </p:txBody>
          </p:sp>
          <p:sp>
            <p:nvSpPr>
              <p:cNvPr id="113" name="TextBox 112"/>
              <p:cNvSpPr txBox="1"/>
              <p:nvPr/>
            </p:nvSpPr>
            <p:spPr>
              <a:xfrm>
                <a:off x="3873527" y="3227520"/>
                <a:ext cx="2555058" cy="276999"/>
              </a:xfrm>
              <a:prstGeom prst="rect">
                <a:avLst/>
              </a:prstGeom>
              <a:solidFill>
                <a:srgbClr val="FF0000"/>
              </a:solidFill>
            </p:spPr>
            <p:txBody>
              <a:bodyPr wrap="none" rtlCol="0">
                <a:spAutoFit/>
              </a:bodyPr>
              <a:lstStyle/>
              <a:p>
                <a:r>
                  <a:rPr lang="en-US" sz="1200" b="1" dirty="0" smtClean="0">
                    <a:solidFill>
                      <a:schemeClr val="bg1"/>
                    </a:solidFill>
                  </a:rPr>
                  <a:t>Tissue Repair and Angiogenesis</a:t>
                </a:r>
                <a:endParaRPr lang="en-US" sz="1200" b="1" dirty="0">
                  <a:solidFill>
                    <a:schemeClr val="bg1"/>
                  </a:solidFill>
                </a:endParaRPr>
              </a:p>
            </p:txBody>
          </p:sp>
          <p:sp>
            <p:nvSpPr>
              <p:cNvPr id="114" name="TextBox 113"/>
              <p:cNvSpPr txBox="1"/>
              <p:nvPr/>
            </p:nvSpPr>
            <p:spPr>
              <a:xfrm>
                <a:off x="279410" y="4906625"/>
                <a:ext cx="1143262" cy="276999"/>
              </a:xfrm>
              <a:prstGeom prst="rect">
                <a:avLst/>
              </a:prstGeom>
              <a:solidFill>
                <a:srgbClr val="990099"/>
              </a:solidFill>
            </p:spPr>
            <p:txBody>
              <a:bodyPr wrap="none" rtlCol="0">
                <a:spAutoFit/>
              </a:bodyPr>
              <a:lstStyle/>
              <a:p>
                <a:r>
                  <a:rPr lang="en-US" sz="1200" b="1" dirty="0" smtClean="0">
                    <a:solidFill>
                      <a:schemeClr val="bg1"/>
                    </a:solidFill>
                  </a:rPr>
                  <a:t>Inflammation</a:t>
                </a:r>
                <a:endParaRPr lang="en-US" sz="1200" b="1" dirty="0">
                  <a:solidFill>
                    <a:schemeClr val="bg1"/>
                  </a:solidFill>
                </a:endParaRPr>
              </a:p>
            </p:txBody>
          </p:sp>
          <p:grpSp>
            <p:nvGrpSpPr>
              <p:cNvPr id="115" name="Group 114"/>
              <p:cNvGrpSpPr/>
              <p:nvPr/>
            </p:nvGrpSpPr>
            <p:grpSpPr>
              <a:xfrm>
                <a:off x="264548" y="1578112"/>
                <a:ext cx="2970191" cy="1411508"/>
                <a:chOff x="264548" y="1578112"/>
                <a:chExt cx="2970191" cy="1411508"/>
              </a:xfrm>
            </p:grpSpPr>
            <p:sp>
              <p:nvSpPr>
                <p:cNvPr id="116" name="TextBox 115"/>
                <p:cNvSpPr txBox="1"/>
                <p:nvPr/>
              </p:nvSpPr>
              <p:spPr>
                <a:xfrm>
                  <a:off x="264548" y="1578112"/>
                  <a:ext cx="825867" cy="276999"/>
                </a:xfrm>
                <a:prstGeom prst="rect">
                  <a:avLst/>
                </a:prstGeom>
                <a:solidFill>
                  <a:schemeClr val="tx2"/>
                </a:solidFill>
              </p:spPr>
              <p:txBody>
                <a:bodyPr wrap="none" rtlCol="0">
                  <a:spAutoFit/>
                </a:bodyPr>
                <a:lstStyle/>
                <a:p>
                  <a:r>
                    <a:rPr lang="en-US" sz="1200" b="1" dirty="0" smtClean="0">
                      <a:solidFill>
                        <a:schemeClr val="bg1"/>
                      </a:solidFill>
                    </a:rPr>
                    <a:t>Cell Fate</a:t>
                  </a:r>
                  <a:endParaRPr lang="en-US" sz="1200" b="1" dirty="0">
                    <a:solidFill>
                      <a:schemeClr val="bg1"/>
                    </a:solidFill>
                  </a:endParaRPr>
                </a:p>
              </p:txBody>
            </p:sp>
            <p:sp>
              <p:nvSpPr>
                <p:cNvPr id="117" name="Rectangle 116"/>
                <p:cNvSpPr/>
                <p:nvPr/>
              </p:nvSpPr>
              <p:spPr bwMode="auto">
                <a:xfrm>
                  <a:off x="456193" y="1877646"/>
                  <a:ext cx="2647464" cy="101663"/>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118" name="TextBox 117"/>
                <p:cNvSpPr txBox="1"/>
                <p:nvPr/>
              </p:nvSpPr>
              <p:spPr>
                <a:xfrm>
                  <a:off x="477030" y="1833302"/>
                  <a:ext cx="638316" cy="230832"/>
                </a:xfrm>
                <a:prstGeom prst="rect">
                  <a:avLst/>
                </a:prstGeom>
                <a:noFill/>
              </p:spPr>
              <p:txBody>
                <a:bodyPr wrap="none" rtlCol="0">
                  <a:spAutoFit/>
                </a:bodyPr>
                <a:lstStyle/>
                <a:p>
                  <a:r>
                    <a:rPr lang="en-US" sz="900" dirty="0" smtClean="0">
                      <a:latin typeface="Arial Narrow" panose="020B0606020202030204" pitchFamily="34" charset="0"/>
                    </a:rPr>
                    <a:t>Autophagy</a:t>
                  </a:r>
                  <a:endParaRPr lang="en-US" sz="900" dirty="0">
                    <a:latin typeface="Arial Narrow" panose="020B0606020202030204" pitchFamily="34" charset="0"/>
                  </a:endParaRPr>
                </a:p>
              </p:txBody>
            </p:sp>
            <p:sp>
              <p:nvSpPr>
                <p:cNvPr id="119" name="TextBox 118"/>
                <p:cNvSpPr txBox="1"/>
                <p:nvPr/>
              </p:nvSpPr>
              <p:spPr>
                <a:xfrm>
                  <a:off x="1487376" y="1833302"/>
                  <a:ext cx="696024" cy="246221"/>
                </a:xfrm>
                <a:prstGeom prst="rect">
                  <a:avLst/>
                </a:prstGeom>
                <a:noFill/>
              </p:spPr>
              <p:txBody>
                <a:bodyPr wrap="none" rtlCol="0">
                  <a:spAutoFit/>
                </a:bodyPr>
                <a:lstStyle/>
                <a:p>
                  <a:r>
                    <a:rPr lang="en-US" sz="1000" b="1" dirty="0" smtClean="0">
                      <a:latin typeface="Arial Narrow" panose="020B0606020202030204" pitchFamily="34" charset="0"/>
                    </a:rPr>
                    <a:t>Apoptosis</a:t>
                  </a:r>
                  <a:endParaRPr lang="en-US" sz="1000" b="1" dirty="0">
                    <a:latin typeface="Arial Narrow" panose="020B0606020202030204" pitchFamily="34" charset="0"/>
                  </a:endParaRPr>
                </a:p>
              </p:txBody>
            </p:sp>
            <p:sp>
              <p:nvSpPr>
                <p:cNvPr id="120" name="TextBox 119"/>
                <p:cNvSpPr txBox="1"/>
                <p:nvPr/>
              </p:nvSpPr>
              <p:spPr>
                <a:xfrm>
                  <a:off x="2375573" y="1833302"/>
                  <a:ext cx="688009" cy="230832"/>
                </a:xfrm>
                <a:prstGeom prst="rect">
                  <a:avLst/>
                </a:prstGeom>
                <a:noFill/>
              </p:spPr>
              <p:txBody>
                <a:bodyPr wrap="none" rtlCol="0">
                  <a:spAutoFit/>
                </a:bodyPr>
                <a:lstStyle/>
                <a:p>
                  <a:r>
                    <a:rPr lang="en-US" sz="900" dirty="0" err="1" smtClean="0">
                      <a:latin typeface="Arial Narrow" panose="020B0606020202030204" pitchFamily="34" charset="0"/>
                    </a:rPr>
                    <a:t>Necroptosis</a:t>
                  </a:r>
                  <a:endParaRPr lang="en-US" sz="900" dirty="0">
                    <a:latin typeface="Arial Narrow" panose="020B0606020202030204" pitchFamily="34" charset="0"/>
                  </a:endParaRPr>
                </a:p>
              </p:txBody>
            </p:sp>
            <p:sp>
              <p:nvSpPr>
                <p:cNvPr id="121" name="Rectangle 120"/>
                <p:cNvSpPr/>
                <p:nvPr/>
              </p:nvSpPr>
              <p:spPr bwMode="auto">
                <a:xfrm>
                  <a:off x="342900" y="2488543"/>
                  <a:ext cx="2808727" cy="354457"/>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122" name="TextBox 121"/>
                <p:cNvSpPr txBox="1"/>
                <p:nvPr/>
              </p:nvSpPr>
              <p:spPr>
                <a:xfrm>
                  <a:off x="276409" y="2435622"/>
                  <a:ext cx="939681" cy="553998"/>
                </a:xfrm>
                <a:prstGeom prst="rect">
                  <a:avLst/>
                </a:prstGeom>
                <a:noFill/>
              </p:spPr>
              <p:txBody>
                <a:bodyPr wrap="none" rtlCol="0">
                  <a:spAutoFit/>
                </a:bodyPr>
                <a:lstStyle/>
                <a:p>
                  <a:pPr algn="ctr"/>
                  <a:r>
                    <a:rPr lang="en-US" sz="1000" b="1" dirty="0" smtClean="0">
                      <a:latin typeface="Arial Narrow" panose="020B0606020202030204" pitchFamily="34" charset="0"/>
                    </a:rPr>
                    <a:t>Mechanisms of</a:t>
                  </a:r>
                </a:p>
                <a:p>
                  <a:pPr algn="ctr"/>
                  <a:r>
                    <a:rPr lang="en-US" sz="1000" b="1" dirty="0" smtClean="0">
                      <a:latin typeface="Arial Narrow" panose="020B0606020202030204" pitchFamily="34" charset="0"/>
                    </a:rPr>
                    <a:t>Cellular</a:t>
                  </a:r>
                </a:p>
                <a:p>
                  <a:pPr algn="ctr"/>
                  <a:r>
                    <a:rPr lang="en-US" sz="1000" b="1" dirty="0" err="1" smtClean="0">
                      <a:latin typeface="Arial Narrow" panose="020B0606020202030204" pitchFamily="34" charset="0"/>
                    </a:rPr>
                    <a:t>sensescence</a:t>
                  </a:r>
                  <a:endParaRPr lang="en-US" sz="1000" b="1" dirty="0">
                    <a:latin typeface="Arial Narrow" panose="020B0606020202030204" pitchFamily="34" charset="0"/>
                  </a:endParaRPr>
                </a:p>
              </p:txBody>
            </p:sp>
            <p:sp>
              <p:nvSpPr>
                <p:cNvPr id="123" name="TextBox 122"/>
                <p:cNvSpPr txBox="1"/>
                <p:nvPr/>
              </p:nvSpPr>
              <p:spPr>
                <a:xfrm>
                  <a:off x="1159602" y="2518660"/>
                  <a:ext cx="1175322" cy="369332"/>
                </a:xfrm>
                <a:prstGeom prst="rect">
                  <a:avLst/>
                </a:prstGeom>
                <a:noFill/>
              </p:spPr>
              <p:txBody>
                <a:bodyPr wrap="none" rtlCol="0">
                  <a:spAutoFit/>
                </a:bodyPr>
                <a:lstStyle/>
                <a:p>
                  <a:pPr algn="ctr"/>
                  <a:r>
                    <a:rPr lang="en-US" sz="900" dirty="0" smtClean="0">
                      <a:latin typeface="Arial Narrow" panose="020B0606020202030204" pitchFamily="34" charset="0"/>
                    </a:rPr>
                    <a:t>Transcriptional</a:t>
                  </a:r>
                </a:p>
                <a:p>
                  <a:pPr algn="ctr"/>
                  <a:r>
                    <a:rPr lang="en-US" sz="900" dirty="0" smtClean="0">
                      <a:latin typeface="Arial Narrow" panose="020B0606020202030204" pitchFamily="34" charset="0"/>
                    </a:rPr>
                    <a:t>Regulation of the SASP</a:t>
                  </a:r>
                  <a:endParaRPr lang="en-US" sz="900" dirty="0">
                    <a:latin typeface="Arial Narrow" panose="020B0606020202030204" pitchFamily="34" charset="0"/>
                  </a:endParaRPr>
                </a:p>
              </p:txBody>
            </p:sp>
            <p:sp>
              <p:nvSpPr>
                <p:cNvPr id="124" name="TextBox 123"/>
                <p:cNvSpPr txBox="1"/>
                <p:nvPr/>
              </p:nvSpPr>
              <p:spPr>
                <a:xfrm>
                  <a:off x="2282234" y="2518660"/>
                  <a:ext cx="952505" cy="369332"/>
                </a:xfrm>
                <a:prstGeom prst="rect">
                  <a:avLst/>
                </a:prstGeom>
                <a:noFill/>
              </p:spPr>
              <p:txBody>
                <a:bodyPr wrap="none" rtlCol="0">
                  <a:spAutoFit/>
                </a:bodyPr>
                <a:lstStyle/>
                <a:p>
                  <a:pPr algn="ctr"/>
                  <a:r>
                    <a:rPr lang="en-US" sz="900" dirty="0" smtClean="0">
                      <a:latin typeface="Arial Narrow" panose="020B0606020202030204" pitchFamily="34" charset="0"/>
                    </a:rPr>
                    <a:t>Regulation by</a:t>
                  </a:r>
                </a:p>
                <a:p>
                  <a:pPr algn="ctr"/>
                  <a:r>
                    <a:rPr lang="en-US" sz="900" dirty="0" smtClean="0">
                      <a:latin typeface="Arial Narrow" panose="020B0606020202030204" pitchFamily="34" charset="0"/>
                    </a:rPr>
                    <a:t>Tumor </a:t>
                  </a:r>
                  <a:r>
                    <a:rPr lang="en-US" sz="900" dirty="0" err="1" smtClean="0">
                      <a:latin typeface="Arial Narrow" panose="020B0606020202030204" pitchFamily="34" charset="0"/>
                    </a:rPr>
                    <a:t>supressors</a:t>
                  </a:r>
                  <a:endParaRPr lang="en-US" sz="900" dirty="0">
                    <a:latin typeface="Arial Narrow" panose="020B0606020202030204" pitchFamily="34" charset="0"/>
                  </a:endParaRPr>
                </a:p>
              </p:txBody>
            </p:sp>
          </p:grpSp>
        </p:grpSp>
        <p:sp>
          <p:nvSpPr>
            <p:cNvPr id="39" name="Rectangle 38"/>
            <p:cNvSpPr/>
            <p:nvPr/>
          </p:nvSpPr>
          <p:spPr bwMode="auto">
            <a:xfrm>
              <a:off x="3475686" y="1869179"/>
              <a:ext cx="5414313" cy="128426"/>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42" name="TextBox 41"/>
            <p:cNvSpPr txBox="1"/>
            <p:nvPr/>
          </p:nvSpPr>
          <p:spPr>
            <a:xfrm>
              <a:off x="3495777" y="1811433"/>
              <a:ext cx="450764" cy="230832"/>
            </a:xfrm>
            <a:prstGeom prst="rect">
              <a:avLst/>
            </a:prstGeom>
            <a:noFill/>
          </p:spPr>
          <p:txBody>
            <a:bodyPr wrap="none" rtlCol="0">
              <a:spAutoFit/>
            </a:bodyPr>
            <a:lstStyle/>
            <a:p>
              <a:r>
                <a:rPr lang="en-US" sz="900" dirty="0" smtClean="0">
                  <a:latin typeface="Arial Narrow" panose="020B0606020202030204" pitchFamily="34" charset="0"/>
                </a:rPr>
                <a:t>MAPK</a:t>
              </a:r>
              <a:endParaRPr lang="en-US" sz="900" dirty="0">
                <a:latin typeface="Arial Narrow" panose="020B0606020202030204" pitchFamily="34" charset="0"/>
              </a:endParaRPr>
            </a:p>
          </p:txBody>
        </p:sp>
        <p:sp>
          <p:nvSpPr>
            <p:cNvPr id="43" name="TextBox 42"/>
            <p:cNvSpPr txBox="1"/>
            <p:nvPr/>
          </p:nvSpPr>
          <p:spPr>
            <a:xfrm>
              <a:off x="4032785" y="1808353"/>
              <a:ext cx="960519" cy="246221"/>
            </a:xfrm>
            <a:prstGeom prst="rect">
              <a:avLst/>
            </a:prstGeom>
            <a:noFill/>
          </p:spPr>
          <p:txBody>
            <a:bodyPr wrap="none" rtlCol="0">
              <a:spAutoFit/>
            </a:bodyPr>
            <a:lstStyle/>
            <a:p>
              <a:r>
                <a:rPr lang="en-US" sz="1000" b="1" dirty="0" smtClean="0">
                  <a:latin typeface="Arial Narrow" panose="020B0606020202030204" pitchFamily="34" charset="0"/>
                </a:rPr>
                <a:t>Growth Factors</a:t>
              </a:r>
              <a:endParaRPr lang="en-US" sz="1000" b="1" dirty="0">
                <a:latin typeface="Arial Narrow" panose="020B0606020202030204" pitchFamily="34" charset="0"/>
              </a:endParaRPr>
            </a:p>
          </p:txBody>
        </p:sp>
        <p:sp>
          <p:nvSpPr>
            <p:cNvPr id="44" name="TextBox 43"/>
            <p:cNvSpPr txBox="1"/>
            <p:nvPr/>
          </p:nvSpPr>
          <p:spPr>
            <a:xfrm>
              <a:off x="4942758" y="1812579"/>
              <a:ext cx="463588" cy="230832"/>
            </a:xfrm>
            <a:prstGeom prst="rect">
              <a:avLst/>
            </a:prstGeom>
            <a:noFill/>
          </p:spPr>
          <p:txBody>
            <a:bodyPr wrap="none" rtlCol="0">
              <a:spAutoFit/>
            </a:bodyPr>
            <a:lstStyle/>
            <a:p>
              <a:r>
                <a:rPr lang="en-US" sz="900" dirty="0" err="1" smtClean="0">
                  <a:latin typeface="Arial Narrow" panose="020B0606020202030204" pitchFamily="34" charset="0"/>
                </a:rPr>
                <a:t>mTOR</a:t>
              </a:r>
              <a:endParaRPr lang="en-US" sz="900" dirty="0">
                <a:latin typeface="Arial Narrow" panose="020B0606020202030204" pitchFamily="34" charset="0"/>
              </a:endParaRPr>
            </a:p>
          </p:txBody>
        </p:sp>
        <p:sp>
          <p:nvSpPr>
            <p:cNvPr id="45" name="TextBox 44"/>
            <p:cNvSpPr txBox="1"/>
            <p:nvPr/>
          </p:nvSpPr>
          <p:spPr>
            <a:xfrm>
              <a:off x="5684872" y="1823868"/>
              <a:ext cx="423514" cy="230832"/>
            </a:xfrm>
            <a:prstGeom prst="rect">
              <a:avLst/>
            </a:prstGeom>
            <a:noFill/>
          </p:spPr>
          <p:txBody>
            <a:bodyPr wrap="none" rtlCol="0">
              <a:spAutoFit/>
            </a:bodyPr>
            <a:lstStyle/>
            <a:p>
              <a:r>
                <a:rPr lang="en-US" sz="900" dirty="0" smtClean="0">
                  <a:latin typeface="Arial Narrow" panose="020B0606020202030204" pitchFamily="34" charset="0"/>
                </a:rPr>
                <a:t>Clock</a:t>
              </a:r>
              <a:endParaRPr lang="en-US" sz="900" dirty="0">
                <a:latin typeface="Arial Narrow" panose="020B0606020202030204" pitchFamily="34" charset="0"/>
              </a:endParaRPr>
            </a:p>
          </p:txBody>
        </p:sp>
        <p:sp>
          <p:nvSpPr>
            <p:cNvPr id="46" name="TextBox 45"/>
            <p:cNvSpPr txBox="1"/>
            <p:nvPr/>
          </p:nvSpPr>
          <p:spPr>
            <a:xfrm>
              <a:off x="6368254" y="1808353"/>
              <a:ext cx="433132" cy="230832"/>
            </a:xfrm>
            <a:prstGeom prst="rect">
              <a:avLst/>
            </a:prstGeom>
            <a:noFill/>
          </p:spPr>
          <p:txBody>
            <a:bodyPr wrap="none" rtlCol="0">
              <a:spAutoFit/>
            </a:bodyPr>
            <a:lstStyle/>
            <a:p>
              <a:r>
                <a:rPr lang="en-US" sz="900" dirty="0" smtClean="0">
                  <a:latin typeface="Arial Narrow" panose="020B0606020202030204" pitchFamily="34" charset="0"/>
                </a:rPr>
                <a:t>Notch</a:t>
              </a:r>
              <a:endParaRPr lang="en-US" sz="900" dirty="0">
                <a:latin typeface="Arial Narrow" panose="020B0606020202030204" pitchFamily="34" charset="0"/>
              </a:endParaRPr>
            </a:p>
          </p:txBody>
        </p:sp>
        <p:sp>
          <p:nvSpPr>
            <p:cNvPr id="47" name="TextBox 46"/>
            <p:cNvSpPr txBox="1"/>
            <p:nvPr/>
          </p:nvSpPr>
          <p:spPr>
            <a:xfrm>
              <a:off x="6875898" y="1833302"/>
              <a:ext cx="675185" cy="230832"/>
            </a:xfrm>
            <a:prstGeom prst="rect">
              <a:avLst/>
            </a:prstGeom>
            <a:noFill/>
          </p:spPr>
          <p:txBody>
            <a:bodyPr wrap="none" rtlCol="0">
              <a:spAutoFit/>
            </a:bodyPr>
            <a:lstStyle/>
            <a:p>
              <a:r>
                <a:rPr lang="en-US" sz="900" dirty="0" smtClean="0">
                  <a:latin typeface="Arial Narrow" panose="020B0606020202030204" pitchFamily="34" charset="0"/>
                </a:rPr>
                <a:t>Epigenetics</a:t>
              </a:r>
              <a:endParaRPr lang="en-US" sz="900" dirty="0">
                <a:latin typeface="Arial Narrow" panose="020B0606020202030204" pitchFamily="34" charset="0"/>
              </a:endParaRPr>
            </a:p>
          </p:txBody>
        </p:sp>
        <p:sp>
          <p:nvSpPr>
            <p:cNvPr id="48" name="TextBox 47"/>
            <p:cNvSpPr txBox="1"/>
            <p:nvPr/>
          </p:nvSpPr>
          <p:spPr>
            <a:xfrm>
              <a:off x="7704944" y="1820727"/>
              <a:ext cx="436338" cy="230832"/>
            </a:xfrm>
            <a:prstGeom prst="rect">
              <a:avLst/>
            </a:prstGeom>
            <a:noFill/>
          </p:spPr>
          <p:txBody>
            <a:bodyPr wrap="none" rtlCol="0">
              <a:spAutoFit/>
            </a:bodyPr>
            <a:lstStyle/>
            <a:p>
              <a:r>
                <a:rPr lang="en-US" sz="900" dirty="0" smtClean="0">
                  <a:latin typeface="Arial Narrow" panose="020B0606020202030204" pitchFamily="34" charset="0"/>
                </a:rPr>
                <a:t>PGE2</a:t>
              </a:r>
              <a:endParaRPr lang="en-US" sz="900" dirty="0">
                <a:latin typeface="Arial Narrow" panose="020B0606020202030204" pitchFamily="34" charset="0"/>
              </a:endParaRPr>
            </a:p>
          </p:txBody>
        </p:sp>
        <p:sp>
          <p:nvSpPr>
            <p:cNvPr id="49" name="TextBox 48"/>
            <p:cNvSpPr txBox="1"/>
            <p:nvPr/>
          </p:nvSpPr>
          <p:spPr>
            <a:xfrm>
              <a:off x="8149841" y="1820727"/>
              <a:ext cx="816249" cy="230832"/>
            </a:xfrm>
            <a:prstGeom prst="rect">
              <a:avLst/>
            </a:prstGeom>
            <a:noFill/>
          </p:spPr>
          <p:txBody>
            <a:bodyPr wrap="none" rtlCol="0">
              <a:spAutoFit/>
            </a:bodyPr>
            <a:lstStyle/>
            <a:p>
              <a:r>
                <a:rPr lang="en-US" sz="900" dirty="0" smtClean="0">
                  <a:latin typeface="Arial Narrow" panose="020B0606020202030204" pitchFamily="34" charset="0"/>
                </a:rPr>
                <a:t>Cell Interaction</a:t>
              </a:r>
              <a:endParaRPr lang="en-US" sz="900" dirty="0">
                <a:latin typeface="Arial Narrow" panose="020B0606020202030204" pitchFamily="34" charset="0"/>
              </a:endParaRPr>
            </a:p>
          </p:txBody>
        </p:sp>
        <p:sp>
          <p:nvSpPr>
            <p:cNvPr id="50" name="Rectangle 49"/>
            <p:cNvSpPr/>
            <p:nvPr/>
          </p:nvSpPr>
          <p:spPr bwMode="auto">
            <a:xfrm>
              <a:off x="3489803" y="2521377"/>
              <a:ext cx="5414313" cy="128426"/>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51" name="TextBox 50"/>
            <p:cNvSpPr txBox="1"/>
            <p:nvPr/>
          </p:nvSpPr>
          <p:spPr>
            <a:xfrm>
              <a:off x="3513171" y="2448632"/>
              <a:ext cx="352982" cy="230832"/>
            </a:xfrm>
            <a:prstGeom prst="rect">
              <a:avLst/>
            </a:prstGeom>
            <a:noFill/>
          </p:spPr>
          <p:txBody>
            <a:bodyPr wrap="none" rtlCol="0">
              <a:spAutoFit/>
            </a:bodyPr>
            <a:lstStyle/>
            <a:p>
              <a:r>
                <a:rPr lang="en-US" sz="900" dirty="0" err="1" smtClean="0">
                  <a:latin typeface="Arial Narrow" panose="020B0606020202030204" pitchFamily="34" charset="0"/>
                </a:rPr>
                <a:t>Wnt</a:t>
              </a:r>
              <a:endParaRPr lang="en-US" sz="900" dirty="0">
                <a:latin typeface="Arial Narrow" panose="020B0606020202030204" pitchFamily="34" charset="0"/>
              </a:endParaRPr>
            </a:p>
          </p:txBody>
        </p:sp>
        <p:sp>
          <p:nvSpPr>
            <p:cNvPr id="52" name="TextBox 51"/>
            <p:cNvSpPr txBox="1"/>
            <p:nvPr/>
          </p:nvSpPr>
          <p:spPr>
            <a:xfrm>
              <a:off x="4174415" y="2457124"/>
              <a:ext cx="527709" cy="230832"/>
            </a:xfrm>
            <a:prstGeom prst="rect">
              <a:avLst/>
            </a:prstGeom>
            <a:noFill/>
          </p:spPr>
          <p:txBody>
            <a:bodyPr wrap="none" rtlCol="0">
              <a:spAutoFit/>
            </a:bodyPr>
            <a:lstStyle/>
            <a:p>
              <a:r>
                <a:rPr lang="en-US" sz="900" dirty="0" smtClean="0">
                  <a:latin typeface="Arial Narrow" panose="020B0606020202030204" pitchFamily="34" charset="0"/>
                </a:rPr>
                <a:t>Calcium</a:t>
              </a:r>
              <a:endParaRPr lang="en-US" sz="900" dirty="0">
                <a:latin typeface="Arial Narrow" panose="020B0606020202030204" pitchFamily="34" charset="0"/>
              </a:endParaRPr>
            </a:p>
          </p:txBody>
        </p:sp>
        <p:sp>
          <p:nvSpPr>
            <p:cNvPr id="53" name="TextBox 52"/>
            <p:cNvSpPr txBox="1"/>
            <p:nvPr/>
          </p:nvSpPr>
          <p:spPr>
            <a:xfrm>
              <a:off x="4866668" y="2453835"/>
              <a:ext cx="623889" cy="230832"/>
            </a:xfrm>
            <a:prstGeom prst="rect">
              <a:avLst/>
            </a:prstGeom>
            <a:noFill/>
          </p:spPr>
          <p:txBody>
            <a:bodyPr wrap="none" rtlCol="0">
              <a:spAutoFit/>
            </a:bodyPr>
            <a:lstStyle/>
            <a:p>
              <a:r>
                <a:rPr lang="en-US" sz="900" dirty="0" smtClean="0">
                  <a:latin typeface="Arial Narrow" panose="020B0606020202030204" pitchFamily="34" charset="0"/>
                </a:rPr>
                <a:t>Hedgehog</a:t>
              </a:r>
              <a:endParaRPr lang="en-US" sz="900" dirty="0">
                <a:latin typeface="Arial Narrow" panose="020B0606020202030204" pitchFamily="34" charset="0"/>
              </a:endParaRPr>
            </a:p>
          </p:txBody>
        </p:sp>
        <p:sp>
          <p:nvSpPr>
            <p:cNvPr id="54" name="TextBox 53"/>
            <p:cNvSpPr txBox="1"/>
            <p:nvPr/>
          </p:nvSpPr>
          <p:spPr>
            <a:xfrm>
              <a:off x="5430938" y="2451004"/>
              <a:ext cx="1107996" cy="246221"/>
            </a:xfrm>
            <a:prstGeom prst="rect">
              <a:avLst/>
            </a:prstGeom>
            <a:noFill/>
          </p:spPr>
          <p:txBody>
            <a:bodyPr wrap="none" rtlCol="0">
              <a:spAutoFit/>
            </a:bodyPr>
            <a:lstStyle/>
            <a:p>
              <a:r>
                <a:rPr lang="en-US" sz="1000" b="1" dirty="0" smtClean="0">
                  <a:latin typeface="Arial Narrow" panose="020B0606020202030204" pitchFamily="34" charset="0"/>
                </a:rPr>
                <a:t>Nuclear Receptors</a:t>
              </a:r>
              <a:endParaRPr lang="en-US" sz="1000" b="1" dirty="0">
                <a:latin typeface="Arial Narrow" panose="020B0606020202030204" pitchFamily="34" charset="0"/>
              </a:endParaRPr>
            </a:p>
          </p:txBody>
        </p:sp>
        <p:sp>
          <p:nvSpPr>
            <p:cNvPr id="55" name="TextBox 54"/>
            <p:cNvSpPr txBox="1"/>
            <p:nvPr/>
          </p:nvSpPr>
          <p:spPr>
            <a:xfrm>
              <a:off x="6446802" y="2448632"/>
              <a:ext cx="354584" cy="230832"/>
            </a:xfrm>
            <a:prstGeom prst="rect">
              <a:avLst/>
            </a:prstGeom>
            <a:noFill/>
          </p:spPr>
          <p:txBody>
            <a:bodyPr wrap="none" rtlCol="0">
              <a:spAutoFit/>
            </a:bodyPr>
            <a:lstStyle/>
            <a:p>
              <a:r>
                <a:rPr lang="en-US" sz="900" dirty="0" err="1" smtClean="0">
                  <a:latin typeface="Arial Narrow" panose="020B0606020202030204" pitchFamily="34" charset="0"/>
                </a:rPr>
                <a:t>Hox</a:t>
              </a:r>
              <a:endParaRPr lang="en-US" sz="900" dirty="0">
                <a:latin typeface="Arial Narrow" panose="020B0606020202030204" pitchFamily="34" charset="0"/>
              </a:endParaRPr>
            </a:p>
          </p:txBody>
        </p:sp>
        <p:sp>
          <p:nvSpPr>
            <p:cNvPr id="56" name="TextBox 55"/>
            <p:cNvSpPr txBox="1"/>
            <p:nvPr/>
          </p:nvSpPr>
          <p:spPr>
            <a:xfrm>
              <a:off x="7002411" y="2470174"/>
              <a:ext cx="663964" cy="246221"/>
            </a:xfrm>
            <a:prstGeom prst="rect">
              <a:avLst/>
            </a:prstGeom>
            <a:noFill/>
          </p:spPr>
          <p:txBody>
            <a:bodyPr wrap="none" rtlCol="0">
              <a:spAutoFit/>
            </a:bodyPr>
            <a:lstStyle/>
            <a:p>
              <a:r>
                <a:rPr lang="en-US" sz="1000" b="1" dirty="0" smtClean="0">
                  <a:latin typeface="Arial Narrow" panose="020B0606020202030204" pitchFamily="34" charset="0"/>
                </a:rPr>
                <a:t>Cell cycle</a:t>
              </a:r>
              <a:endParaRPr lang="en-US" sz="1000" b="1" dirty="0">
                <a:latin typeface="Arial Narrow" panose="020B0606020202030204" pitchFamily="34" charset="0"/>
              </a:endParaRPr>
            </a:p>
          </p:txBody>
        </p:sp>
        <p:sp>
          <p:nvSpPr>
            <p:cNvPr id="57" name="TextBox 56"/>
            <p:cNvSpPr txBox="1"/>
            <p:nvPr/>
          </p:nvSpPr>
          <p:spPr>
            <a:xfrm>
              <a:off x="7670954" y="2457124"/>
              <a:ext cx="591829" cy="246221"/>
            </a:xfrm>
            <a:prstGeom prst="rect">
              <a:avLst/>
            </a:prstGeom>
            <a:noFill/>
          </p:spPr>
          <p:txBody>
            <a:bodyPr wrap="none" rtlCol="0">
              <a:spAutoFit/>
            </a:bodyPr>
            <a:lstStyle/>
            <a:p>
              <a:r>
                <a:rPr lang="en-US" sz="1000" b="1" dirty="0" err="1" smtClean="0">
                  <a:latin typeface="Arial Narrow" panose="020B0606020202030204" pitchFamily="34" charset="0"/>
                </a:rPr>
                <a:t>Jak</a:t>
              </a:r>
              <a:r>
                <a:rPr lang="en-US" sz="1000" b="1" dirty="0" smtClean="0">
                  <a:latin typeface="Arial Narrow" panose="020B0606020202030204" pitchFamily="34" charset="0"/>
                </a:rPr>
                <a:t>-Stat</a:t>
              </a:r>
              <a:endParaRPr lang="en-US" sz="1000" b="1" dirty="0">
                <a:latin typeface="Arial Narrow" panose="020B0606020202030204" pitchFamily="34" charset="0"/>
              </a:endParaRPr>
            </a:p>
          </p:txBody>
        </p:sp>
        <p:sp>
          <p:nvSpPr>
            <p:cNvPr id="58" name="Rectangle 57"/>
            <p:cNvSpPr/>
            <p:nvPr/>
          </p:nvSpPr>
          <p:spPr bwMode="auto">
            <a:xfrm>
              <a:off x="342900" y="3555577"/>
              <a:ext cx="3366319" cy="125281"/>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59" name="Rectangle 58"/>
            <p:cNvSpPr/>
            <p:nvPr/>
          </p:nvSpPr>
          <p:spPr bwMode="auto">
            <a:xfrm>
              <a:off x="2496515" y="3687075"/>
              <a:ext cx="1214284" cy="254837"/>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60" name="TextBox 59"/>
            <p:cNvSpPr txBox="1"/>
            <p:nvPr/>
          </p:nvSpPr>
          <p:spPr>
            <a:xfrm>
              <a:off x="412427" y="3483095"/>
              <a:ext cx="611065" cy="230832"/>
            </a:xfrm>
            <a:prstGeom prst="rect">
              <a:avLst/>
            </a:prstGeom>
            <a:noFill/>
          </p:spPr>
          <p:txBody>
            <a:bodyPr wrap="none" rtlCol="0">
              <a:spAutoFit/>
            </a:bodyPr>
            <a:lstStyle/>
            <a:p>
              <a:r>
                <a:rPr lang="en-US" sz="900" dirty="0" smtClean="0">
                  <a:latin typeface="Arial Narrow" panose="020B0606020202030204" pitchFamily="34" charset="0"/>
                </a:rPr>
                <a:t>ER Stress</a:t>
              </a:r>
              <a:endParaRPr lang="en-US" sz="900" dirty="0">
                <a:latin typeface="Arial Narrow" panose="020B0606020202030204" pitchFamily="34" charset="0"/>
              </a:endParaRPr>
            </a:p>
          </p:txBody>
        </p:sp>
        <p:sp>
          <p:nvSpPr>
            <p:cNvPr id="61" name="TextBox 60"/>
            <p:cNvSpPr txBox="1"/>
            <p:nvPr/>
          </p:nvSpPr>
          <p:spPr>
            <a:xfrm>
              <a:off x="1487376" y="3501310"/>
              <a:ext cx="1003801" cy="246221"/>
            </a:xfrm>
            <a:prstGeom prst="rect">
              <a:avLst/>
            </a:prstGeom>
            <a:noFill/>
          </p:spPr>
          <p:txBody>
            <a:bodyPr wrap="none" rtlCol="0">
              <a:spAutoFit/>
            </a:bodyPr>
            <a:lstStyle/>
            <a:p>
              <a:r>
                <a:rPr lang="en-US" sz="1000" b="1" dirty="0" smtClean="0">
                  <a:latin typeface="Arial Narrow" panose="020B0606020202030204" pitchFamily="34" charset="0"/>
                </a:rPr>
                <a:t>Oxidative Stress</a:t>
              </a:r>
              <a:endParaRPr lang="en-US" sz="1000" b="1" dirty="0">
                <a:latin typeface="Arial Narrow" panose="020B0606020202030204" pitchFamily="34" charset="0"/>
              </a:endParaRPr>
            </a:p>
          </p:txBody>
        </p:sp>
        <p:sp>
          <p:nvSpPr>
            <p:cNvPr id="62" name="TextBox 61"/>
            <p:cNvSpPr txBox="1"/>
            <p:nvPr/>
          </p:nvSpPr>
          <p:spPr>
            <a:xfrm>
              <a:off x="2548121" y="3600819"/>
              <a:ext cx="1324402" cy="400110"/>
            </a:xfrm>
            <a:prstGeom prst="rect">
              <a:avLst/>
            </a:prstGeom>
            <a:noFill/>
          </p:spPr>
          <p:txBody>
            <a:bodyPr wrap="none" rtlCol="0">
              <a:spAutoFit/>
            </a:bodyPr>
            <a:lstStyle/>
            <a:p>
              <a:pPr algn="ctr"/>
              <a:r>
                <a:rPr lang="en-US" sz="1000" b="1" dirty="0" smtClean="0">
                  <a:latin typeface="Arial Narrow" panose="020B0606020202030204" pitchFamily="34" charset="0"/>
                </a:rPr>
                <a:t>Xenobiotic Metabolism</a:t>
              </a:r>
            </a:p>
            <a:p>
              <a:pPr algn="ctr"/>
              <a:r>
                <a:rPr lang="en-US" sz="1000" b="1" dirty="0" smtClean="0">
                  <a:latin typeface="Arial Narrow" panose="020B0606020202030204" pitchFamily="34" charset="0"/>
                </a:rPr>
                <a:t>Response</a:t>
              </a:r>
              <a:endParaRPr lang="en-US" sz="1000" b="1" dirty="0">
                <a:latin typeface="Arial Narrow" panose="020B0606020202030204" pitchFamily="34" charset="0"/>
              </a:endParaRPr>
            </a:p>
          </p:txBody>
        </p:sp>
        <p:sp>
          <p:nvSpPr>
            <p:cNvPr id="63" name="Rectangle 62"/>
            <p:cNvSpPr/>
            <p:nvPr/>
          </p:nvSpPr>
          <p:spPr bwMode="auto">
            <a:xfrm rot="2702997">
              <a:off x="783673" y="4064233"/>
              <a:ext cx="319158" cy="318789"/>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64" name="Rectangle 63"/>
            <p:cNvSpPr/>
            <p:nvPr/>
          </p:nvSpPr>
          <p:spPr bwMode="auto">
            <a:xfrm rot="2702997">
              <a:off x="1604062" y="4090230"/>
              <a:ext cx="319158" cy="318789"/>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65" name="TextBox 64"/>
            <p:cNvSpPr txBox="1"/>
            <p:nvPr/>
          </p:nvSpPr>
          <p:spPr>
            <a:xfrm>
              <a:off x="717703" y="4047639"/>
              <a:ext cx="532518" cy="369332"/>
            </a:xfrm>
            <a:prstGeom prst="rect">
              <a:avLst/>
            </a:prstGeom>
            <a:noFill/>
          </p:spPr>
          <p:txBody>
            <a:bodyPr wrap="none" rtlCol="0">
              <a:spAutoFit/>
            </a:bodyPr>
            <a:lstStyle/>
            <a:p>
              <a:r>
                <a:rPr lang="en-US" sz="900" dirty="0" smtClean="0">
                  <a:latin typeface="Arial Narrow" panose="020B0606020202030204" pitchFamily="34" charset="0"/>
                </a:rPr>
                <a:t>Osmotic</a:t>
              </a:r>
            </a:p>
            <a:p>
              <a:r>
                <a:rPr lang="en-US" sz="900" dirty="0" smtClean="0">
                  <a:latin typeface="Arial Narrow" panose="020B0606020202030204" pitchFamily="34" charset="0"/>
                </a:rPr>
                <a:t> Stress</a:t>
              </a:r>
              <a:endParaRPr lang="en-US" sz="900" dirty="0">
                <a:latin typeface="Arial Narrow" panose="020B0606020202030204" pitchFamily="34" charset="0"/>
              </a:endParaRPr>
            </a:p>
          </p:txBody>
        </p:sp>
        <p:sp>
          <p:nvSpPr>
            <p:cNvPr id="66" name="TextBox 65"/>
            <p:cNvSpPr txBox="1"/>
            <p:nvPr/>
          </p:nvSpPr>
          <p:spPr>
            <a:xfrm>
              <a:off x="1564320" y="4076632"/>
              <a:ext cx="590226" cy="400110"/>
            </a:xfrm>
            <a:prstGeom prst="rect">
              <a:avLst/>
            </a:prstGeom>
            <a:noFill/>
          </p:spPr>
          <p:txBody>
            <a:bodyPr wrap="none" rtlCol="0">
              <a:spAutoFit/>
            </a:bodyPr>
            <a:lstStyle/>
            <a:p>
              <a:r>
                <a:rPr lang="en-US" sz="1000" b="1" dirty="0" smtClean="0">
                  <a:latin typeface="Arial Narrow" panose="020B0606020202030204" pitchFamily="34" charset="0"/>
                </a:rPr>
                <a:t>Hypoxic</a:t>
              </a:r>
            </a:p>
            <a:p>
              <a:r>
                <a:rPr lang="en-US" sz="1000" b="1" dirty="0" smtClean="0">
                  <a:latin typeface="Arial Narrow" panose="020B0606020202030204" pitchFamily="34" charset="0"/>
                </a:rPr>
                <a:t> Stress</a:t>
              </a:r>
              <a:endParaRPr lang="en-US" sz="1000" b="1" dirty="0">
                <a:latin typeface="Arial Narrow" panose="020B0606020202030204" pitchFamily="34" charset="0"/>
              </a:endParaRPr>
            </a:p>
          </p:txBody>
        </p:sp>
        <p:sp>
          <p:nvSpPr>
            <p:cNvPr id="67" name="Rectangle 66"/>
            <p:cNvSpPr/>
            <p:nvPr/>
          </p:nvSpPr>
          <p:spPr bwMode="auto">
            <a:xfrm>
              <a:off x="2055159" y="4088727"/>
              <a:ext cx="651170" cy="293508"/>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68" name="TextBox 67"/>
            <p:cNvSpPr txBox="1"/>
            <p:nvPr/>
          </p:nvSpPr>
          <p:spPr>
            <a:xfrm>
              <a:off x="2176970" y="4103787"/>
              <a:ext cx="845103" cy="400110"/>
            </a:xfrm>
            <a:prstGeom prst="rect">
              <a:avLst/>
            </a:prstGeom>
            <a:noFill/>
          </p:spPr>
          <p:txBody>
            <a:bodyPr wrap="none" rtlCol="0">
              <a:spAutoFit/>
            </a:bodyPr>
            <a:lstStyle/>
            <a:p>
              <a:r>
                <a:rPr lang="en-US" sz="1000" b="1" dirty="0" smtClean="0">
                  <a:latin typeface="Arial Narrow" panose="020B0606020202030204" pitchFamily="34" charset="0"/>
                </a:rPr>
                <a:t>Response to</a:t>
              </a:r>
            </a:p>
            <a:p>
              <a:r>
                <a:rPr lang="en-US" sz="1000" b="1" dirty="0" smtClean="0">
                  <a:latin typeface="Arial Narrow" panose="020B0606020202030204" pitchFamily="34" charset="0"/>
                </a:rPr>
                <a:t>DNA Damage</a:t>
              </a:r>
              <a:endParaRPr lang="en-US" sz="1000" b="1" dirty="0">
                <a:latin typeface="Arial Narrow" panose="020B0606020202030204" pitchFamily="34" charset="0"/>
              </a:endParaRPr>
            </a:p>
          </p:txBody>
        </p:sp>
        <p:sp>
          <p:nvSpPr>
            <p:cNvPr id="69" name="Rectangle 68"/>
            <p:cNvSpPr/>
            <p:nvPr/>
          </p:nvSpPr>
          <p:spPr bwMode="auto">
            <a:xfrm>
              <a:off x="3344013" y="3998079"/>
              <a:ext cx="345649" cy="263219"/>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70" name="TextBox 69"/>
            <p:cNvSpPr txBox="1"/>
            <p:nvPr/>
          </p:nvSpPr>
          <p:spPr>
            <a:xfrm>
              <a:off x="3247814" y="3933869"/>
              <a:ext cx="463969" cy="307777"/>
            </a:xfrm>
            <a:prstGeom prst="rect">
              <a:avLst/>
            </a:prstGeom>
            <a:noFill/>
          </p:spPr>
          <p:txBody>
            <a:bodyPr wrap="square" rtlCol="0">
              <a:spAutoFit/>
            </a:bodyPr>
            <a:lstStyle/>
            <a:p>
              <a:pPr algn="ctr"/>
              <a:r>
                <a:rPr lang="en-US" sz="700" dirty="0" smtClean="0">
                  <a:latin typeface="Arial Narrow" panose="020B0606020202030204" pitchFamily="34" charset="0"/>
                </a:rPr>
                <a:t>AHR</a:t>
              </a:r>
            </a:p>
            <a:p>
              <a:pPr algn="ctr"/>
              <a:r>
                <a:rPr lang="en-US" sz="700" dirty="0" smtClean="0">
                  <a:latin typeface="Arial Narrow" panose="020B0606020202030204" pitchFamily="34" charset="0"/>
                </a:rPr>
                <a:t>CYP450</a:t>
              </a:r>
              <a:endParaRPr lang="en-US" sz="700" dirty="0">
                <a:latin typeface="Arial Narrow" panose="020B0606020202030204" pitchFamily="34" charset="0"/>
              </a:endParaRPr>
            </a:p>
          </p:txBody>
        </p:sp>
        <p:sp>
          <p:nvSpPr>
            <p:cNvPr id="71" name="Rectangle 70"/>
            <p:cNvSpPr/>
            <p:nvPr/>
          </p:nvSpPr>
          <p:spPr bwMode="auto">
            <a:xfrm>
              <a:off x="4609041" y="3578259"/>
              <a:ext cx="881516" cy="236234"/>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72" name="TextBox 71"/>
            <p:cNvSpPr txBox="1"/>
            <p:nvPr/>
          </p:nvSpPr>
          <p:spPr>
            <a:xfrm>
              <a:off x="4546591" y="3585859"/>
              <a:ext cx="1005403" cy="369332"/>
            </a:xfrm>
            <a:prstGeom prst="rect">
              <a:avLst/>
            </a:prstGeom>
            <a:noFill/>
          </p:spPr>
          <p:txBody>
            <a:bodyPr wrap="none" rtlCol="0">
              <a:spAutoFit/>
            </a:bodyPr>
            <a:lstStyle/>
            <a:p>
              <a:pPr algn="ctr"/>
              <a:r>
                <a:rPr lang="en-US" sz="900" dirty="0" smtClean="0">
                  <a:latin typeface="Arial Narrow" panose="020B0606020202030204" pitchFamily="34" charset="0"/>
                </a:rPr>
                <a:t>Immune Regulation</a:t>
              </a:r>
            </a:p>
            <a:p>
              <a:pPr algn="ctr"/>
              <a:r>
                <a:rPr lang="en-US" sz="900" dirty="0" smtClean="0">
                  <a:latin typeface="Arial Narrow" panose="020B0606020202030204" pitchFamily="34" charset="0"/>
                </a:rPr>
                <a:t>of Tissue Repair</a:t>
              </a:r>
              <a:endParaRPr lang="en-US" sz="900" dirty="0">
                <a:latin typeface="Arial Narrow" panose="020B0606020202030204" pitchFamily="34" charset="0"/>
              </a:endParaRPr>
            </a:p>
          </p:txBody>
        </p:sp>
        <p:sp>
          <p:nvSpPr>
            <p:cNvPr id="73" name="Rectangle 72"/>
            <p:cNvSpPr/>
            <p:nvPr/>
          </p:nvSpPr>
          <p:spPr bwMode="auto">
            <a:xfrm>
              <a:off x="5684872" y="3607189"/>
              <a:ext cx="423514" cy="133636"/>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74" name="TextBox 73"/>
            <p:cNvSpPr txBox="1"/>
            <p:nvPr/>
          </p:nvSpPr>
          <p:spPr>
            <a:xfrm>
              <a:off x="5637583" y="3603541"/>
              <a:ext cx="518091" cy="230832"/>
            </a:xfrm>
            <a:prstGeom prst="rect">
              <a:avLst/>
            </a:prstGeom>
            <a:noFill/>
          </p:spPr>
          <p:txBody>
            <a:bodyPr wrap="none" rtlCol="0">
              <a:spAutoFit/>
            </a:bodyPr>
            <a:lstStyle/>
            <a:p>
              <a:r>
                <a:rPr lang="en-US" sz="900" dirty="0">
                  <a:latin typeface="Arial Narrow" panose="020B0606020202030204" pitchFamily="34" charset="0"/>
                </a:rPr>
                <a:t>Fibrosis</a:t>
              </a:r>
            </a:p>
          </p:txBody>
        </p:sp>
        <p:sp>
          <p:nvSpPr>
            <p:cNvPr id="75" name="Rectangle 74"/>
            <p:cNvSpPr/>
            <p:nvPr/>
          </p:nvSpPr>
          <p:spPr bwMode="auto">
            <a:xfrm>
              <a:off x="6389366" y="3585859"/>
              <a:ext cx="756228" cy="224216"/>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76" name="TextBox 75"/>
            <p:cNvSpPr txBox="1"/>
            <p:nvPr/>
          </p:nvSpPr>
          <p:spPr>
            <a:xfrm>
              <a:off x="6364407" y="3556159"/>
              <a:ext cx="873957" cy="369332"/>
            </a:xfrm>
            <a:prstGeom prst="rect">
              <a:avLst/>
            </a:prstGeom>
            <a:noFill/>
          </p:spPr>
          <p:txBody>
            <a:bodyPr wrap="none" rtlCol="0">
              <a:spAutoFit/>
            </a:bodyPr>
            <a:lstStyle/>
            <a:p>
              <a:r>
                <a:rPr lang="en-US" sz="900" dirty="0" smtClean="0">
                  <a:latin typeface="Arial Narrow" panose="020B0606020202030204" pitchFamily="34" charset="0"/>
                </a:rPr>
                <a:t>Epithelial Mucus</a:t>
              </a:r>
            </a:p>
            <a:p>
              <a:r>
                <a:rPr lang="en-US" sz="900" dirty="0" err="1" smtClean="0">
                  <a:latin typeface="Arial Narrow" panose="020B0606020202030204" pitchFamily="34" charset="0"/>
                </a:rPr>
                <a:t>Hypersecretion</a:t>
              </a:r>
              <a:endParaRPr lang="en-US" sz="900" dirty="0">
                <a:latin typeface="Arial Narrow" panose="020B0606020202030204" pitchFamily="34" charset="0"/>
              </a:endParaRPr>
            </a:p>
          </p:txBody>
        </p:sp>
        <p:sp>
          <p:nvSpPr>
            <p:cNvPr id="77" name="Rectangle 76"/>
            <p:cNvSpPr/>
            <p:nvPr/>
          </p:nvSpPr>
          <p:spPr bwMode="auto">
            <a:xfrm>
              <a:off x="7213490" y="3607189"/>
              <a:ext cx="817007" cy="149615"/>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78" name="TextBox 77"/>
            <p:cNvSpPr txBox="1"/>
            <p:nvPr/>
          </p:nvSpPr>
          <p:spPr>
            <a:xfrm>
              <a:off x="7270775" y="3511710"/>
              <a:ext cx="702436" cy="369332"/>
            </a:xfrm>
            <a:prstGeom prst="rect">
              <a:avLst/>
            </a:prstGeom>
            <a:noFill/>
          </p:spPr>
          <p:txBody>
            <a:bodyPr wrap="none" rtlCol="0">
              <a:spAutoFit/>
            </a:bodyPr>
            <a:lstStyle/>
            <a:p>
              <a:r>
                <a:rPr lang="en-US" sz="900" dirty="0" smtClean="0">
                  <a:latin typeface="Arial Narrow" panose="020B0606020202030204" pitchFamily="34" charset="0"/>
                </a:rPr>
                <a:t>ECM</a:t>
              </a:r>
            </a:p>
            <a:p>
              <a:r>
                <a:rPr lang="en-US" sz="900" dirty="0" smtClean="0">
                  <a:latin typeface="Arial Narrow" panose="020B0606020202030204" pitchFamily="34" charset="0"/>
                </a:rPr>
                <a:t>Degradation</a:t>
              </a:r>
              <a:endParaRPr lang="en-US" sz="900" dirty="0">
                <a:latin typeface="Arial Narrow" panose="020B0606020202030204" pitchFamily="34" charset="0"/>
              </a:endParaRPr>
            </a:p>
          </p:txBody>
        </p:sp>
        <p:sp>
          <p:nvSpPr>
            <p:cNvPr id="79" name="Rectangle 78"/>
            <p:cNvSpPr/>
            <p:nvPr/>
          </p:nvSpPr>
          <p:spPr bwMode="auto">
            <a:xfrm>
              <a:off x="8141282" y="3578259"/>
              <a:ext cx="634008" cy="192266"/>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80" name="TextBox 79"/>
            <p:cNvSpPr txBox="1"/>
            <p:nvPr/>
          </p:nvSpPr>
          <p:spPr>
            <a:xfrm>
              <a:off x="8180297" y="3578259"/>
              <a:ext cx="755335" cy="230832"/>
            </a:xfrm>
            <a:prstGeom prst="rect">
              <a:avLst/>
            </a:prstGeom>
            <a:noFill/>
          </p:spPr>
          <p:txBody>
            <a:bodyPr wrap="none" rtlCol="0">
              <a:spAutoFit/>
            </a:bodyPr>
            <a:lstStyle/>
            <a:p>
              <a:r>
                <a:rPr lang="en-US" sz="900" dirty="0" smtClean="0">
                  <a:latin typeface="Arial Narrow" panose="020B0606020202030204" pitchFamily="34" charset="0"/>
                </a:rPr>
                <a:t>Angiogenesis</a:t>
              </a:r>
              <a:endParaRPr lang="en-US" sz="900" dirty="0">
                <a:latin typeface="Arial Narrow" panose="020B0606020202030204" pitchFamily="34" charset="0"/>
              </a:endParaRPr>
            </a:p>
          </p:txBody>
        </p:sp>
        <p:sp>
          <p:nvSpPr>
            <p:cNvPr id="81" name="Rectangle 80"/>
            <p:cNvSpPr/>
            <p:nvPr/>
          </p:nvSpPr>
          <p:spPr bwMode="auto">
            <a:xfrm>
              <a:off x="342900" y="5183624"/>
              <a:ext cx="747515" cy="177415"/>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82" name="TextBox 81"/>
            <p:cNvSpPr txBox="1"/>
            <p:nvPr/>
          </p:nvSpPr>
          <p:spPr>
            <a:xfrm>
              <a:off x="279410" y="5156916"/>
              <a:ext cx="822661" cy="230832"/>
            </a:xfrm>
            <a:prstGeom prst="rect">
              <a:avLst/>
            </a:prstGeom>
            <a:noFill/>
          </p:spPr>
          <p:txBody>
            <a:bodyPr wrap="none" rtlCol="0">
              <a:spAutoFit/>
            </a:bodyPr>
            <a:lstStyle/>
            <a:p>
              <a:r>
                <a:rPr lang="en-US" sz="900" dirty="0" smtClean="0">
                  <a:latin typeface="Arial Narrow" panose="020B0606020202030204" pitchFamily="34" charset="0"/>
                </a:rPr>
                <a:t>B-cell signaling</a:t>
              </a:r>
              <a:endParaRPr lang="en-US" sz="900" dirty="0">
                <a:latin typeface="Arial Narrow" panose="020B0606020202030204" pitchFamily="34" charset="0"/>
              </a:endParaRPr>
            </a:p>
          </p:txBody>
        </p:sp>
        <p:sp>
          <p:nvSpPr>
            <p:cNvPr id="83" name="Rectangle 82"/>
            <p:cNvSpPr/>
            <p:nvPr/>
          </p:nvSpPr>
          <p:spPr bwMode="auto">
            <a:xfrm>
              <a:off x="1422672" y="5190848"/>
              <a:ext cx="666151" cy="236809"/>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84" name="TextBox 83"/>
            <p:cNvSpPr txBox="1"/>
            <p:nvPr/>
          </p:nvSpPr>
          <p:spPr>
            <a:xfrm>
              <a:off x="1486162" y="5120015"/>
              <a:ext cx="857927" cy="400110"/>
            </a:xfrm>
            <a:prstGeom prst="rect">
              <a:avLst/>
            </a:prstGeom>
            <a:noFill/>
          </p:spPr>
          <p:txBody>
            <a:bodyPr wrap="none" rtlCol="0">
              <a:spAutoFit/>
            </a:bodyPr>
            <a:lstStyle/>
            <a:p>
              <a:r>
                <a:rPr lang="en-US" sz="1000" b="1" dirty="0" smtClean="0">
                  <a:latin typeface="Arial Narrow" panose="020B0606020202030204" pitchFamily="34" charset="0"/>
                </a:rPr>
                <a:t>Dendritic Cell</a:t>
              </a:r>
            </a:p>
            <a:p>
              <a:r>
                <a:rPr lang="en-US" sz="1000" b="1" dirty="0" smtClean="0">
                  <a:latin typeface="Arial Narrow" panose="020B0606020202030204" pitchFamily="34" charset="0"/>
                </a:rPr>
                <a:t>Signaling</a:t>
              </a:r>
              <a:endParaRPr lang="en-US" sz="1000" b="1" dirty="0">
                <a:latin typeface="Arial Narrow" panose="020B0606020202030204" pitchFamily="34" charset="0"/>
              </a:endParaRPr>
            </a:p>
          </p:txBody>
        </p:sp>
        <p:sp>
          <p:nvSpPr>
            <p:cNvPr id="85" name="Rectangle 84"/>
            <p:cNvSpPr/>
            <p:nvPr/>
          </p:nvSpPr>
          <p:spPr bwMode="auto">
            <a:xfrm>
              <a:off x="2496515" y="5190848"/>
              <a:ext cx="655112" cy="255024"/>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86" name="TextBox 85"/>
            <p:cNvSpPr txBox="1"/>
            <p:nvPr/>
          </p:nvSpPr>
          <p:spPr>
            <a:xfrm>
              <a:off x="2521082" y="5120015"/>
              <a:ext cx="801823" cy="400110"/>
            </a:xfrm>
            <a:prstGeom prst="rect">
              <a:avLst/>
            </a:prstGeom>
            <a:noFill/>
          </p:spPr>
          <p:txBody>
            <a:bodyPr wrap="none" rtlCol="0">
              <a:spAutoFit/>
            </a:bodyPr>
            <a:lstStyle/>
            <a:p>
              <a:r>
                <a:rPr lang="en-US" sz="1000" b="1" dirty="0" smtClean="0">
                  <a:latin typeface="Arial Narrow" panose="020B0606020202030204" pitchFamily="34" charset="0"/>
                </a:rPr>
                <a:t>Macrophage</a:t>
              </a:r>
            </a:p>
            <a:p>
              <a:r>
                <a:rPr lang="en-US" sz="1000" b="1" dirty="0" smtClean="0">
                  <a:latin typeface="Arial Narrow" panose="020B0606020202030204" pitchFamily="34" charset="0"/>
                </a:rPr>
                <a:t>Signaling</a:t>
              </a:r>
              <a:endParaRPr lang="en-US" sz="1000" b="1" dirty="0">
                <a:latin typeface="Arial Narrow" panose="020B0606020202030204" pitchFamily="34" charset="0"/>
              </a:endParaRPr>
            </a:p>
          </p:txBody>
        </p:sp>
        <p:sp>
          <p:nvSpPr>
            <p:cNvPr id="87" name="Rectangle 86"/>
            <p:cNvSpPr/>
            <p:nvPr/>
          </p:nvSpPr>
          <p:spPr bwMode="auto">
            <a:xfrm>
              <a:off x="3689662" y="5183624"/>
              <a:ext cx="474558" cy="262248"/>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88" name="TextBox 87"/>
            <p:cNvSpPr txBox="1"/>
            <p:nvPr/>
          </p:nvSpPr>
          <p:spPr>
            <a:xfrm>
              <a:off x="3595410" y="5109162"/>
              <a:ext cx="579005" cy="369332"/>
            </a:xfrm>
            <a:prstGeom prst="rect">
              <a:avLst/>
            </a:prstGeom>
            <a:noFill/>
          </p:spPr>
          <p:txBody>
            <a:bodyPr wrap="none" rtlCol="0">
              <a:spAutoFit/>
            </a:bodyPr>
            <a:lstStyle/>
            <a:p>
              <a:r>
                <a:rPr lang="en-US" sz="900" dirty="0" smtClean="0">
                  <a:latin typeface="Arial Narrow" panose="020B0606020202030204" pitchFamily="34" charset="0"/>
                </a:rPr>
                <a:t>Mast Cell</a:t>
              </a:r>
            </a:p>
            <a:p>
              <a:r>
                <a:rPr lang="en-US" sz="900" dirty="0" smtClean="0">
                  <a:latin typeface="Arial Narrow" panose="020B0606020202030204" pitchFamily="34" charset="0"/>
                </a:rPr>
                <a:t>Signaling</a:t>
              </a:r>
              <a:endParaRPr lang="en-US" sz="900" dirty="0">
                <a:latin typeface="Arial Narrow" panose="020B0606020202030204" pitchFamily="34" charset="0"/>
              </a:endParaRPr>
            </a:p>
          </p:txBody>
        </p:sp>
        <p:sp>
          <p:nvSpPr>
            <p:cNvPr id="89" name="Rectangle 88"/>
            <p:cNvSpPr/>
            <p:nvPr/>
          </p:nvSpPr>
          <p:spPr bwMode="auto">
            <a:xfrm>
              <a:off x="4546591" y="5183624"/>
              <a:ext cx="807074" cy="244033"/>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90" name="TextBox 89"/>
            <p:cNvSpPr txBox="1"/>
            <p:nvPr/>
          </p:nvSpPr>
          <p:spPr>
            <a:xfrm>
              <a:off x="4569101" y="5115346"/>
              <a:ext cx="878767" cy="369332"/>
            </a:xfrm>
            <a:prstGeom prst="rect">
              <a:avLst/>
            </a:prstGeom>
            <a:noFill/>
          </p:spPr>
          <p:txBody>
            <a:bodyPr wrap="none" rtlCol="0">
              <a:spAutoFit/>
            </a:bodyPr>
            <a:lstStyle/>
            <a:p>
              <a:r>
                <a:rPr lang="en-US" sz="900" dirty="0" smtClean="0">
                  <a:latin typeface="Arial Narrow" panose="020B0606020202030204" pitchFamily="34" charset="0"/>
                </a:rPr>
                <a:t>Megakaryocytes</a:t>
              </a:r>
            </a:p>
            <a:p>
              <a:r>
                <a:rPr lang="en-US" sz="900" dirty="0" smtClean="0">
                  <a:latin typeface="Arial Narrow" panose="020B0606020202030204" pitchFamily="34" charset="0"/>
                </a:rPr>
                <a:t>Differentiation</a:t>
              </a:r>
              <a:endParaRPr lang="en-US" sz="900" dirty="0">
                <a:latin typeface="Arial Narrow" panose="020B0606020202030204" pitchFamily="34" charset="0"/>
              </a:endParaRPr>
            </a:p>
          </p:txBody>
        </p:sp>
        <p:sp>
          <p:nvSpPr>
            <p:cNvPr id="91" name="Rectangle 90"/>
            <p:cNvSpPr/>
            <p:nvPr/>
          </p:nvSpPr>
          <p:spPr bwMode="auto">
            <a:xfrm>
              <a:off x="5637583" y="5183624"/>
              <a:ext cx="783628" cy="262248"/>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92" name="TextBox 91"/>
            <p:cNvSpPr txBox="1"/>
            <p:nvPr/>
          </p:nvSpPr>
          <p:spPr>
            <a:xfrm>
              <a:off x="5736948" y="5156916"/>
              <a:ext cx="833883" cy="369332"/>
            </a:xfrm>
            <a:prstGeom prst="rect">
              <a:avLst/>
            </a:prstGeom>
            <a:noFill/>
          </p:spPr>
          <p:txBody>
            <a:bodyPr wrap="none" rtlCol="0">
              <a:spAutoFit/>
            </a:bodyPr>
            <a:lstStyle/>
            <a:p>
              <a:r>
                <a:rPr lang="en-US" sz="900" dirty="0" smtClean="0">
                  <a:latin typeface="Arial Narrow" panose="020B0606020202030204" pitchFamily="34" charset="0"/>
                </a:rPr>
                <a:t>Cytotoxic T-cell</a:t>
              </a:r>
            </a:p>
            <a:p>
              <a:r>
                <a:rPr lang="en-US" sz="900" dirty="0" smtClean="0">
                  <a:latin typeface="Arial Narrow" panose="020B0606020202030204" pitchFamily="34" charset="0"/>
                </a:rPr>
                <a:t>Signaling</a:t>
              </a:r>
              <a:endParaRPr lang="en-US" sz="900" dirty="0">
                <a:latin typeface="Arial Narrow" panose="020B0606020202030204" pitchFamily="34" charset="0"/>
              </a:endParaRPr>
            </a:p>
          </p:txBody>
        </p:sp>
        <p:sp>
          <p:nvSpPr>
            <p:cNvPr id="93" name="TextBox 92"/>
            <p:cNvSpPr txBox="1"/>
            <p:nvPr/>
          </p:nvSpPr>
          <p:spPr>
            <a:xfrm>
              <a:off x="6703960" y="5293828"/>
              <a:ext cx="962123" cy="369332"/>
            </a:xfrm>
            <a:prstGeom prst="rect">
              <a:avLst/>
            </a:prstGeom>
            <a:solidFill>
              <a:schemeClr val="bg1"/>
            </a:solidFill>
          </p:spPr>
          <p:txBody>
            <a:bodyPr wrap="none" rtlCol="0">
              <a:spAutoFit/>
            </a:bodyPr>
            <a:lstStyle/>
            <a:p>
              <a:r>
                <a:rPr lang="en-US" sz="900" dirty="0" smtClean="0">
                  <a:latin typeface="Arial Narrow" panose="020B0606020202030204" pitchFamily="34" charset="0"/>
                </a:rPr>
                <a:t>Epithelial Innate</a:t>
              </a:r>
            </a:p>
            <a:p>
              <a:r>
                <a:rPr lang="en-US" sz="900" dirty="0" smtClean="0">
                  <a:latin typeface="Arial Narrow" panose="020B0606020202030204" pitchFamily="34" charset="0"/>
                </a:rPr>
                <a:t>Immune Activation</a:t>
              </a:r>
              <a:endParaRPr lang="en-US" sz="900" dirty="0">
                <a:latin typeface="Arial Narrow" panose="020B0606020202030204" pitchFamily="34" charset="0"/>
              </a:endParaRPr>
            </a:p>
          </p:txBody>
        </p:sp>
        <p:sp>
          <p:nvSpPr>
            <p:cNvPr id="94" name="TextBox 93"/>
            <p:cNvSpPr txBox="1"/>
            <p:nvPr/>
          </p:nvSpPr>
          <p:spPr>
            <a:xfrm>
              <a:off x="7810192" y="5223076"/>
              <a:ext cx="962123" cy="369332"/>
            </a:xfrm>
            <a:prstGeom prst="rect">
              <a:avLst/>
            </a:prstGeom>
            <a:solidFill>
              <a:schemeClr val="bg1"/>
            </a:solidFill>
          </p:spPr>
          <p:txBody>
            <a:bodyPr wrap="none" rtlCol="0">
              <a:spAutoFit/>
            </a:bodyPr>
            <a:lstStyle/>
            <a:p>
              <a:r>
                <a:rPr lang="en-US" sz="900" dirty="0" smtClean="0">
                  <a:latin typeface="Arial Narrow" panose="020B0606020202030204" pitchFamily="34" charset="0"/>
                </a:rPr>
                <a:t>Endothelial Innate</a:t>
              </a:r>
            </a:p>
            <a:p>
              <a:r>
                <a:rPr lang="en-US" sz="900" dirty="0" smtClean="0">
                  <a:latin typeface="Arial Narrow" panose="020B0606020202030204" pitchFamily="34" charset="0"/>
                </a:rPr>
                <a:t>Immune Activation</a:t>
              </a:r>
              <a:endParaRPr lang="en-US" sz="900" dirty="0">
                <a:latin typeface="Arial Narrow" panose="020B0606020202030204" pitchFamily="34" charset="0"/>
              </a:endParaRPr>
            </a:p>
          </p:txBody>
        </p:sp>
        <p:sp>
          <p:nvSpPr>
            <p:cNvPr id="95" name="TextBox 94"/>
            <p:cNvSpPr txBox="1"/>
            <p:nvPr/>
          </p:nvSpPr>
          <p:spPr>
            <a:xfrm>
              <a:off x="292335" y="5840726"/>
              <a:ext cx="885179" cy="230832"/>
            </a:xfrm>
            <a:prstGeom prst="rect">
              <a:avLst/>
            </a:prstGeom>
            <a:solidFill>
              <a:schemeClr val="bg1"/>
            </a:solidFill>
          </p:spPr>
          <p:txBody>
            <a:bodyPr wrap="none" rtlCol="0">
              <a:spAutoFit/>
            </a:bodyPr>
            <a:lstStyle/>
            <a:p>
              <a:r>
                <a:rPr lang="en-US" sz="900" dirty="0" smtClean="0">
                  <a:latin typeface="Arial Narrow" panose="020B0606020202030204" pitchFamily="34" charset="0"/>
                </a:rPr>
                <a:t>NK cell signaling</a:t>
              </a:r>
              <a:endParaRPr lang="en-US" sz="900" dirty="0">
                <a:latin typeface="Arial Narrow" panose="020B0606020202030204" pitchFamily="34" charset="0"/>
              </a:endParaRPr>
            </a:p>
          </p:txBody>
        </p:sp>
        <p:sp>
          <p:nvSpPr>
            <p:cNvPr id="96" name="Rectangle 95"/>
            <p:cNvSpPr/>
            <p:nvPr/>
          </p:nvSpPr>
          <p:spPr bwMode="auto">
            <a:xfrm>
              <a:off x="1445182" y="5912276"/>
              <a:ext cx="621709" cy="110484"/>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97" name="TextBox 96"/>
            <p:cNvSpPr txBox="1"/>
            <p:nvPr/>
          </p:nvSpPr>
          <p:spPr>
            <a:xfrm>
              <a:off x="1468918" y="5827377"/>
              <a:ext cx="870751" cy="246221"/>
            </a:xfrm>
            <a:prstGeom prst="rect">
              <a:avLst/>
            </a:prstGeom>
            <a:noFill/>
          </p:spPr>
          <p:txBody>
            <a:bodyPr wrap="none" rtlCol="0">
              <a:spAutoFit/>
            </a:bodyPr>
            <a:lstStyle/>
            <a:p>
              <a:r>
                <a:rPr lang="en-US" sz="1000" b="1" dirty="0" smtClean="0">
                  <a:latin typeface="Arial Narrow" panose="020B0606020202030204" pitchFamily="34" charset="0"/>
                </a:rPr>
                <a:t>Th1 Signaling</a:t>
              </a:r>
              <a:endParaRPr lang="en-US" sz="1000" b="1" dirty="0">
                <a:latin typeface="Arial Narrow" panose="020B0606020202030204" pitchFamily="34" charset="0"/>
              </a:endParaRPr>
            </a:p>
          </p:txBody>
        </p:sp>
        <p:sp>
          <p:nvSpPr>
            <p:cNvPr id="98" name="Rectangle 97"/>
            <p:cNvSpPr/>
            <p:nvPr/>
          </p:nvSpPr>
          <p:spPr bwMode="auto">
            <a:xfrm>
              <a:off x="2521082" y="5912275"/>
              <a:ext cx="713657" cy="128699"/>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99" name="TextBox 98"/>
            <p:cNvSpPr txBox="1"/>
            <p:nvPr/>
          </p:nvSpPr>
          <p:spPr>
            <a:xfrm>
              <a:off x="2446970" y="5853618"/>
              <a:ext cx="870751" cy="246221"/>
            </a:xfrm>
            <a:prstGeom prst="rect">
              <a:avLst/>
            </a:prstGeom>
            <a:noFill/>
          </p:spPr>
          <p:txBody>
            <a:bodyPr wrap="none" rtlCol="0">
              <a:spAutoFit/>
            </a:bodyPr>
            <a:lstStyle/>
            <a:p>
              <a:r>
                <a:rPr lang="en-US" sz="1000" b="1" dirty="0" smtClean="0">
                  <a:latin typeface="Arial Narrow" panose="020B0606020202030204" pitchFamily="34" charset="0"/>
                </a:rPr>
                <a:t>Th2 Signaling</a:t>
              </a:r>
              <a:endParaRPr lang="en-US" sz="1000" b="1" dirty="0">
                <a:latin typeface="Arial Narrow" panose="020B0606020202030204" pitchFamily="34" charset="0"/>
              </a:endParaRPr>
            </a:p>
          </p:txBody>
        </p:sp>
        <p:sp>
          <p:nvSpPr>
            <p:cNvPr id="100" name="Rectangle 99"/>
            <p:cNvSpPr/>
            <p:nvPr/>
          </p:nvSpPr>
          <p:spPr bwMode="auto">
            <a:xfrm>
              <a:off x="3513171" y="5912275"/>
              <a:ext cx="734364" cy="145934"/>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101" name="TextBox 100"/>
            <p:cNvSpPr txBox="1"/>
            <p:nvPr/>
          </p:nvSpPr>
          <p:spPr>
            <a:xfrm>
              <a:off x="3556146" y="5848462"/>
              <a:ext cx="816249" cy="230832"/>
            </a:xfrm>
            <a:prstGeom prst="rect">
              <a:avLst/>
            </a:prstGeom>
            <a:noFill/>
          </p:spPr>
          <p:txBody>
            <a:bodyPr wrap="none" rtlCol="0">
              <a:spAutoFit/>
            </a:bodyPr>
            <a:lstStyle/>
            <a:p>
              <a:r>
                <a:rPr lang="en-US" sz="900" dirty="0" smtClean="0">
                  <a:latin typeface="Arial Narrow" panose="020B0606020202030204" pitchFamily="34" charset="0"/>
                </a:rPr>
                <a:t>Th17 Signaling</a:t>
              </a:r>
              <a:endParaRPr lang="en-US" sz="900" dirty="0">
                <a:latin typeface="Arial Narrow" panose="020B0606020202030204" pitchFamily="34" charset="0"/>
              </a:endParaRPr>
            </a:p>
          </p:txBody>
        </p:sp>
        <p:sp>
          <p:nvSpPr>
            <p:cNvPr id="102" name="Rectangle 101"/>
            <p:cNvSpPr/>
            <p:nvPr/>
          </p:nvSpPr>
          <p:spPr bwMode="auto">
            <a:xfrm>
              <a:off x="4609041" y="5865941"/>
              <a:ext cx="744624" cy="175033"/>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103" name="TextBox 102"/>
            <p:cNvSpPr txBox="1"/>
            <p:nvPr/>
          </p:nvSpPr>
          <p:spPr>
            <a:xfrm>
              <a:off x="4593360" y="5849331"/>
              <a:ext cx="795411" cy="230832"/>
            </a:xfrm>
            <a:prstGeom prst="rect">
              <a:avLst/>
            </a:prstGeom>
            <a:noFill/>
          </p:spPr>
          <p:txBody>
            <a:bodyPr wrap="none" rtlCol="0">
              <a:spAutoFit/>
            </a:bodyPr>
            <a:lstStyle/>
            <a:p>
              <a:r>
                <a:rPr lang="en-US" sz="900" dirty="0" err="1" smtClean="0">
                  <a:latin typeface="Arial Narrow" panose="020B0606020202030204" pitchFamily="34" charset="0"/>
                </a:rPr>
                <a:t>Treg</a:t>
              </a:r>
              <a:r>
                <a:rPr lang="en-US" sz="900" dirty="0" smtClean="0">
                  <a:latin typeface="Arial Narrow" panose="020B0606020202030204" pitchFamily="34" charset="0"/>
                </a:rPr>
                <a:t> Signaling</a:t>
              </a:r>
              <a:endParaRPr lang="en-US" sz="900" dirty="0">
                <a:latin typeface="Arial Narrow" panose="020B0606020202030204" pitchFamily="34" charset="0"/>
              </a:endParaRPr>
            </a:p>
          </p:txBody>
        </p:sp>
        <p:sp>
          <p:nvSpPr>
            <p:cNvPr id="104" name="Rectangle 103"/>
            <p:cNvSpPr/>
            <p:nvPr/>
          </p:nvSpPr>
          <p:spPr bwMode="auto">
            <a:xfrm>
              <a:off x="5696272" y="5840726"/>
              <a:ext cx="628740" cy="238568"/>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105" name="TextBox 104"/>
            <p:cNvSpPr txBox="1"/>
            <p:nvPr/>
          </p:nvSpPr>
          <p:spPr>
            <a:xfrm>
              <a:off x="5446365" y="5861208"/>
              <a:ext cx="1208985" cy="246221"/>
            </a:xfrm>
            <a:prstGeom prst="rect">
              <a:avLst/>
            </a:prstGeom>
            <a:noFill/>
          </p:spPr>
          <p:txBody>
            <a:bodyPr wrap="none" rtlCol="0">
              <a:spAutoFit/>
            </a:bodyPr>
            <a:lstStyle/>
            <a:p>
              <a:r>
                <a:rPr lang="en-US" sz="1000" b="1" dirty="0" smtClean="0">
                  <a:latin typeface="Arial Narrow" panose="020B0606020202030204" pitchFamily="34" charset="0"/>
                </a:rPr>
                <a:t>Neutrophil Signaling</a:t>
              </a:r>
              <a:endParaRPr lang="en-US" sz="1000" b="1" dirty="0">
                <a:latin typeface="Arial Narrow" panose="020B0606020202030204" pitchFamily="34" charset="0"/>
              </a:endParaRPr>
            </a:p>
          </p:txBody>
        </p:sp>
        <p:sp>
          <p:nvSpPr>
            <p:cNvPr id="106" name="Rectangle 105"/>
            <p:cNvSpPr/>
            <p:nvPr/>
          </p:nvSpPr>
          <p:spPr bwMode="auto">
            <a:xfrm>
              <a:off x="3946541" y="3555577"/>
              <a:ext cx="300994" cy="176565"/>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107" name="TextBox 106"/>
            <p:cNvSpPr txBox="1"/>
            <p:nvPr/>
          </p:nvSpPr>
          <p:spPr>
            <a:xfrm>
              <a:off x="3834804" y="3476000"/>
              <a:ext cx="543739" cy="369332"/>
            </a:xfrm>
            <a:prstGeom prst="rect">
              <a:avLst/>
            </a:prstGeom>
            <a:noFill/>
          </p:spPr>
          <p:txBody>
            <a:bodyPr wrap="none" rtlCol="0">
              <a:spAutoFit/>
            </a:bodyPr>
            <a:lstStyle/>
            <a:p>
              <a:r>
                <a:rPr lang="en-US" sz="900" dirty="0" smtClean="0">
                  <a:latin typeface="Arial Narrow" panose="020B0606020202030204" pitchFamily="34" charset="0"/>
                </a:rPr>
                <a:t>Tissue</a:t>
              </a:r>
            </a:p>
            <a:p>
              <a:r>
                <a:rPr lang="en-US" sz="900" dirty="0" smtClean="0">
                  <a:latin typeface="Arial Narrow" panose="020B0606020202030204" pitchFamily="34" charset="0"/>
                </a:rPr>
                <a:t>Damage</a:t>
              </a:r>
              <a:endParaRPr lang="en-US" sz="900" dirty="0">
                <a:latin typeface="Arial Narrow" panose="020B0606020202030204" pitchFamily="34" charset="0"/>
              </a:endParaRPr>
            </a:p>
          </p:txBody>
        </p:sp>
        <p:sp>
          <p:nvSpPr>
            <p:cNvPr id="108" name="Rectangle 107"/>
            <p:cNvSpPr/>
            <p:nvPr/>
          </p:nvSpPr>
          <p:spPr bwMode="auto">
            <a:xfrm>
              <a:off x="3930965" y="4099008"/>
              <a:ext cx="350814" cy="283227"/>
            </a:xfrm>
            <a:prstGeom prst="rect">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109" name="TextBox 108"/>
            <p:cNvSpPr txBox="1"/>
            <p:nvPr/>
          </p:nvSpPr>
          <p:spPr>
            <a:xfrm>
              <a:off x="3834804" y="4055955"/>
              <a:ext cx="506870" cy="369332"/>
            </a:xfrm>
            <a:prstGeom prst="rect">
              <a:avLst/>
            </a:prstGeom>
            <a:noFill/>
          </p:spPr>
          <p:txBody>
            <a:bodyPr wrap="none" rtlCol="0">
              <a:spAutoFit/>
            </a:bodyPr>
            <a:lstStyle/>
            <a:p>
              <a:r>
                <a:rPr lang="en-US" sz="900" dirty="0" smtClean="0">
                  <a:latin typeface="Arial Narrow" panose="020B0606020202030204" pitchFamily="34" charset="0"/>
                </a:rPr>
                <a:t>Wound</a:t>
              </a:r>
            </a:p>
            <a:p>
              <a:r>
                <a:rPr lang="en-US" sz="900" dirty="0" smtClean="0">
                  <a:latin typeface="Arial Narrow" panose="020B0606020202030204" pitchFamily="34" charset="0"/>
                </a:rPr>
                <a:t>Healing</a:t>
              </a:r>
              <a:endParaRPr lang="en-US" sz="900" dirty="0">
                <a:latin typeface="Arial Narrow" panose="020B0606020202030204" pitchFamily="34" charset="0"/>
              </a:endParaRPr>
            </a:p>
          </p:txBody>
        </p:sp>
      </p:grpSp>
      <p:grpSp>
        <p:nvGrpSpPr>
          <p:cNvPr id="6" name="Group 5"/>
          <p:cNvGrpSpPr/>
          <p:nvPr/>
        </p:nvGrpSpPr>
        <p:grpSpPr>
          <a:xfrm>
            <a:off x="297556" y="1867177"/>
            <a:ext cx="8606560" cy="4638398"/>
            <a:chOff x="297556" y="1867177"/>
            <a:chExt cx="8606560" cy="4638398"/>
          </a:xfrm>
        </p:grpSpPr>
        <p:sp>
          <p:nvSpPr>
            <p:cNvPr id="211" name="Rounded Rectangle 210"/>
            <p:cNvSpPr/>
            <p:nvPr/>
          </p:nvSpPr>
          <p:spPr bwMode="auto">
            <a:xfrm>
              <a:off x="297767" y="1868293"/>
              <a:ext cx="1035748" cy="653083"/>
            </a:xfrm>
            <a:prstGeom prst="roundRect">
              <a:avLst/>
            </a:prstGeom>
            <a:solidFill>
              <a:schemeClr val="tx2">
                <a:lumMod val="20000"/>
                <a:lumOff val="80000"/>
                <a:alpha val="86000"/>
              </a:schemeClr>
            </a:solidFill>
            <a:ln w="44450">
              <a:no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212" name="Rounded Rectangle 211"/>
            <p:cNvSpPr/>
            <p:nvPr/>
          </p:nvSpPr>
          <p:spPr bwMode="auto">
            <a:xfrm>
              <a:off x="1254895" y="2469521"/>
              <a:ext cx="1916463" cy="714568"/>
            </a:xfrm>
            <a:prstGeom prst="roundRect">
              <a:avLst/>
            </a:prstGeom>
            <a:solidFill>
              <a:schemeClr val="tx2">
                <a:lumMod val="20000"/>
                <a:lumOff val="80000"/>
                <a:alpha val="86000"/>
              </a:schemeClr>
            </a:solidFill>
            <a:ln w="44450">
              <a:no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213" name="Rounded Rectangle 212"/>
            <p:cNvSpPr/>
            <p:nvPr/>
          </p:nvSpPr>
          <p:spPr bwMode="auto">
            <a:xfrm>
              <a:off x="2372298" y="1867177"/>
              <a:ext cx="792000" cy="601594"/>
            </a:xfrm>
            <a:prstGeom prst="roundRect">
              <a:avLst/>
            </a:prstGeom>
            <a:solidFill>
              <a:schemeClr val="tx2">
                <a:lumMod val="20000"/>
                <a:lumOff val="80000"/>
                <a:alpha val="86000"/>
              </a:schemeClr>
            </a:solidFill>
            <a:ln w="44450">
              <a:no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214" name="Rounded Rectangle 213"/>
            <p:cNvSpPr/>
            <p:nvPr/>
          </p:nvSpPr>
          <p:spPr bwMode="auto">
            <a:xfrm>
              <a:off x="3370914" y="1867177"/>
              <a:ext cx="702275" cy="648000"/>
            </a:xfrm>
            <a:prstGeom prst="roundRect">
              <a:avLst/>
            </a:prstGeom>
            <a:solidFill>
              <a:schemeClr val="tx2">
                <a:lumMod val="20000"/>
                <a:lumOff val="80000"/>
                <a:alpha val="86000"/>
              </a:schemeClr>
            </a:solidFill>
            <a:ln w="44450">
              <a:no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215" name="Rounded Rectangle 214"/>
            <p:cNvSpPr/>
            <p:nvPr/>
          </p:nvSpPr>
          <p:spPr bwMode="auto">
            <a:xfrm>
              <a:off x="3387011" y="2523423"/>
              <a:ext cx="2131616" cy="634387"/>
            </a:xfrm>
            <a:prstGeom prst="roundRect">
              <a:avLst/>
            </a:prstGeom>
            <a:solidFill>
              <a:schemeClr val="tx2">
                <a:lumMod val="20000"/>
                <a:lumOff val="80000"/>
                <a:alpha val="86000"/>
              </a:schemeClr>
            </a:solidFill>
            <a:ln w="44450">
              <a:no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216" name="Rounded Rectangle 215"/>
            <p:cNvSpPr/>
            <p:nvPr/>
          </p:nvSpPr>
          <p:spPr bwMode="auto">
            <a:xfrm>
              <a:off x="4854083" y="1867177"/>
              <a:ext cx="4035915" cy="648000"/>
            </a:xfrm>
            <a:prstGeom prst="roundRect">
              <a:avLst/>
            </a:prstGeom>
            <a:solidFill>
              <a:schemeClr val="tx2">
                <a:lumMod val="20000"/>
                <a:lumOff val="80000"/>
                <a:alpha val="86000"/>
              </a:schemeClr>
            </a:solidFill>
            <a:ln w="44450">
              <a:no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217" name="Rounded Rectangle 216"/>
            <p:cNvSpPr/>
            <p:nvPr/>
          </p:nvSpPr>
          <p:spPr bwMode="auto">
            <a:xfrm>
              <a:off x="6315630" y="2517179"/>
              <a:ext cx="741701" cy="656954"/>
            </a:xfrm>
            <a:prstGeom prst="roundRect">
              <a:avLst/>
            </a:prstGeom>
            <a:solidFill>
              <a:schemeClr val="tx2">
                <a:lumMod val="20000"/>
                <a:lumOff val="80000"/>
                <a:alpha val="86000"/>
              </a:schemeClr>
            </a:solidFill>
            <a:ln w="44450">
              <a:no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218" name="Rounded Rectangle 217"/>
            <p:cNvSpPr/>
            <p:nvPr/>
          </p:nvSpPr>
          <p:spPr bwMode="auto">
            <a:xfrm>
              <a:off x="306630" y="3515946"/>
              <a:ext cx="834182" cy="1293121"/>
            </a:xfrm>
            <a:prstGeom prst="roundRect">
              <a:avLst/>
            </a:prstGeom>
            <a:solidFill>
              <a:schemeClr val="tx2">
                <a:lumMod val="20000"/>
                <a:lumOff val="80000"/>
                <a:alpha val="86000"/>
              </a:schemeClr>
            </a:solidFill>
            <a:ln w="44450">
              <a:no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219" name="Rounded Rectangle 218"/>
            <p:cNvSpPr/>
            <p:nvPr/>
          </p:nvSpPr>
          <p:spPr bwMode="auto">
            <a:xfrm>
              <a:off x="3888421" y="3515946"/>
              <a:ext cx="5015695" cy="1301587"/>
            </a:xfrm>
            <a:prstGeom prst="roundRect">
              <a:avLst/>
            </a:prstGeom>
            <a:solidFill>
              <a:schemeClr val="tx2">
                <a:lumMod val="20000"/>
                <a:lumOff val="80000"/>
                <a:alpha val="86000"/>
              </a:schemeClr>
            </a:solidFill>
            <a:ln w="44450">
              <a:no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220" name="Rounded Rectangle 219"/>
            <p:cNvSpPr/>
            <p:nvPr/>
          </p:nvSpPr>
          <p:spPr bwMode="auto">
            <a:xfrm>
              <a:off x="297556" y="5179376"/>
              <a:ext cx="966551" cy="1326199"/>
            </a:xfrm>
            <a:prstGeom prst="roundRect">
              <a:avLst/>
            </a:prstGeom>
            <a:solidFill>
              <a:schemeClr val="tx2">
                <a:lumMod val="20000"/>
                <a:lumOff val="80000"/>
                <a:alpha val="86000"/>
              </a:schemeClr>
            </a:solidFill>
            <a:ln w="44450">
              <a:no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221" name="Rounded Rectangle 220"/>
            <p:cNvSpPr/>
            <p:nvPr/>
          </p:nvSpPr>
          <p:spPr bwMode="auto">
            <a:xfrm>
              <a:off x="3539678" y="5167633"/>
              <a:ext cx="1953796" cy="1326199"/>
            </a:xfrm>
            <a:prstGeom prst="roundRect">
              <a:avLst/>
            </a:prstGeom>
            <a:solidFill>
              <a:schemeClr val="tx2">
                <a:lumMod val="20000"/>
                <a:lumOff val="80000"/>
                <a:alpha val="86000"/>
              </a:schemeClr>
            </a:solidFill>
            <a:ln w="44450">
              <a:no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222" name="Rounded Rectangle 221"/>
            <p:cNvSpPr/>
            <p:nvPr/>
          </p:nvSpPr>
          <p:spPr bwMode="auto">
            <a:xfrm>
              <a:off x="5493474" y="5189114"/>
              <a:ext cx="1099552" cy="648000"/>
            </a:xfrm>
            <a:prstGeom prst="roundRect">
              <a:avLst/>
            </a:prstGeom>
            <a:solidFill>
              <a:schemeClr val="tx2">
                <a:lumMod val="20000"/>
                <a:lumOff val="80000"/>
                <a:alpha val="86000"/>
              </a:schemeClr>
            </a:solidFill>
            <a:ln w="44450">
              <a:no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223" name="Rounded Rectangle 222"/>
            <p:cNvSpPr/>
            <p:nvPr/>
          </p:nvSpPr>
          <p:spPr bwMode="auto">
            <a:xfrm>
              <a:off x="6583550" y="5167633"/>
              <a:ext cx="2320565" cy="1326199"/>
            </a:xfrm>
            <a:prstGeom prst="roundRect">
              <a:avLst/>
            </a:prstGeom>
            <a:solidFill>
              <a:schemeClr val="tx2">
                <a:lumMod val="20000"/>
                <a:lumOff val="80000"/>
                <a:alpha val="86000"/>
              </a:schemeClr>
            </a:solidFill>
            <a:ln w="44450">
              <a:no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grpSp>
    </p:spTree>
    <p:extLst>
      <p:ext uri="{BB962C8B-B14F-4D97-AF65-F5344CB8AC3E}">
        <p14:creationId xmlns:p14="http://schemas.microsoft.com/office/powerpoint/2010/main" xmlns="" val="1622325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ctrTitle"/>
          </p:nvPr>
        </p:nvSpPr>
        <p:spPr>
          <a:xfrm>
            <a:off x="4644008" y="1916832"/>
            <a:ext cx="4248150" cy="1370013"/>
          </a:xfrm>
        </p:spPr>
        <p:txBody>
          <a:bodyPr/>
          <a:lstStyle/>
          <a:p>
            <a:r>
              <a:rPr lang="en-US" sz="2800" b="1" dirty="0" smtClean="0"/>
              <a:t>Network Verification Challenge</a:t>
            </a:r>
            <a:br>
              <a:rPr lang="en-US" sz="2800" b="1" dirty="0" smtClean="0"/>
            </a:br>
            <a:r>
              <a:rPr lang="en-US" sz="2800" b="1" dirty="0" smtClean="0"/>
              <a:t>(NVC)</a:t>
            </a:r>
            <a:endParaRPr lang="en-US" sz="2900" dirty="0" smtClean="0">
              <a:ea typeface="Geneva"/>
            </a:endParaRPr>
          </a:p>
        </p:txBody>
      </p:sp>
      <p:sp>
        <p:nvSpPr>
          <p:cNvPr id="104450" name="Subtitle 2"/>
          <p:cNvSpPr>
            <a:spLocks noGrp="1"/>
          </p:cNvSpPr>
          <p:nvPr>
            <p:ph type="subTitle" idx="1"/>
          </p:nvPr>
        </p:nvSpPr>
        <p:spPr>
          <a:xfrm>
            <a:off x="5284695" y="3933056"/>
            <a:ext cx="3463770" cy="1341073"/>
          </a:xfrm>
        </p:spPr>
        <p:txBody>
          <a:bodyPr/>
          <a:lstStyle/>
          <a:p>
            <a:pPr>
              <a:buClr>
                <a:schemeClr val="accent1">
                  <a:lumMod val="75000"/>
                </a:schemeClr>
              </a:buClr>
              <a:defRPr/>
            </a:pPr>
            <a:r>
              <a:rPr lang="fr-CH" dirty="0" smtClean="0">
                <a:solidFill>
                  <a:schemeClr val="bg1"/>
                </a:solidFill>
                <a:ea typeface="Geneva" charset="0"/>
              </a:rPr>
              <a:t>Anita Iskandar, </a:t>
            </a:r>
            <a:r>
              <a:rPr lang="fr-CH" dirty="0" err="1" smtClean="0">
                <a:solidFill>
                  <a:schemeClr val="bg1"/>
                </a:solidFill>
                <a:ea typeface="Geneva" charset="0"/>
              </a:rPr>
              <a:t>PhD</a:t>
            </a:r>
            <a:endParaRPr lang="fr-CH" dirty="0" smtClean="0">
              <a:solidFill>
                <a:schemeClr val="bg1"/>
              </a:solidFill>
              <a:ea typeface="Geneva" charset="0"/>
            </a:endParaRPr>
          </a:p>
          <a:p>
            <a:pPr>
              <a:buClr>
                <a:schemeClr val="accent1">
                  <a:lumMod val="75000"/>
                </a:schemeClr>
              </a:buClr>
              <a:defRPr/>
            </a:pPr>
            <a:r>
              <a:rPr lang="fr-CH" dirty="0" smtClean="0">
                <a:solidFill>
                  <a:schemeClr val="bg1"/>
                </a:solidFill>
                <a:ea typeface="Geneva" charset="0"/>
              </a:rPr>
              <a:t>Philip Morris International R&amp;D</a:t>
            </a:r>
          </a:p>
          <a:p>
            <a:pPr>
              <a:buClr>
                <a:schemeClr val="accent1">
                  <a:lumMod val="75000"/>
                </a:schemeClr>
              </a:buClr>
              <a:defRPr/>
            </a:pPr>
            <a:endParaRPr lang="fr-CH" dirty="0">
              <a:solidFill>
                <a:schemeClr val="bg1"/>
              </a:solidFill>
              <a:ea typeface="Geneva" charset="0"/>
            </a:endParaRPr>
          </a:p>
        </p:txBody>
      </p:sp>
      <p:sp>
        <p:nvSpPr>
          <p:cNvPr id="3" name="Rectangle 2"/>
          <p:cNvSpPr/>
          <p:nvPr/>
        </p:nvSpPr>
        <p:spPr>
          <a:xfrm>
            <a:off x="3489100" y="5805264"/>
            <a:ext cx="5544616" cy="1061829"/>
          </a:xfrm>
          <a:prstGeom prst="rect">
            <a:avLst/>
          </a:prstGeom>
        </p:spPr>
        <p:txBody>
          <a:bodyPr wrap="square">
            <a:spAutoFit/>
          </a:bodyPr>
          <a:lstStyle/>
          <a:p>
            <a:r>
              <a:rPr lang="en-US" sz="1050" kern="0" dirty="0">
                <a:solidFill>
                  <a:schemeClr val="bg1"/>
                </a:solidFill>
              </a:rPr>
              <a:t>The sbv IMPROVER project, the website and the Symposia are part of a collaborative project designed to enable scientists to learn about and contribute to the development of a new crowd sourcing method for verification of scientific data and results. The current challenges, website and biological network models were developed and are maintained as part of a collaboration with Selventa, OrangeBus and ADS. The project is funded by Philip Morris International.</a:t>
            </a:r>
            <a:endParaRPr lang="en-US" sz="1050" dirty="0">
              <a:solidFill>
                <a:schemeClr val="bg1"/>
              </a:solidFill>
            </a:endParaRPr>
          </a:p>
        </p:txBody>
      </p:sp>
    </p:spTree>
    <p:extLst>
      <p:ext uri="{BB962C8B-B14F-4D97-AF65-F5344CB8AC3E}">
        <p14:creationId xmlns:p14="http://schemas.microsoft.com/office/powerpoint/2010/main" xmlns="" val="38994011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1139" y="1370376"/>
            <a:ext cx="7430676" cy="5130912"/>
          </a:xfrm>
          <a:prstGeom prst="rect">
            <a:avLst/>
          </a:prstGeom>
        </p:spPr>
      </p:pic>
      <p:sp>
        <p:nvSpPr>
          <p:cNvPr id="2" name="Title 1"/>
          <p:cNvSpPr>
            <a:spLocks noGrp="1"/>
          </p:cNvSpPr>
          <p:nvPr>
            <p:ph type="title"/>
          </p:nvPr>
        </p:nvSpPr>
        <p:spPr>
          <a:xfrm>
            <a:off x="137271" y="145118"/>
            <a:ext cx="7701805" cy="819150"/>
          </a:xfrm>
        </p:spPr>
        <p:txBody>
          <a:bodyPr/>
          <a:lstStyle/>
          <a:p>
            <a:r>
              <a:rPr lang="en-US" sz="2400" b="1" kern="1200" dirty="0" smtClean="0">
                <a:ea typeface="+mj-ea"/>
                <a:cs typeface="+mj-cs"/>
              </a:rPr>
              <a:t>NVC1 Jamboree </a:t>
            </a:r>
            <a:r>
              <a:rPr lang="en-US" sz="2400" b="1" kern="1200" dirty="0">
                <a:ea typeface="+mj-ea"/>
                <a:cs typeface="+mj-cs"/>
              </a:rPr>
              <a:t>Meeting in </a:t>
            </a:r>
            <a:r>
              <a:rPr lang="en-US" sz="2400" b="1" kern="1200" dirty="0" err="1">
                <a:ea typeface="+mj-ea"/>
                <a:cs typeface="+mj-cs"/>
              </a:rPr>
              <a:t>Montreux</a:t>
            </a:r>
            <a:r>
              <a:rPr lang="en-US" sz="2400" b="1" kern="1200" dirty="0">
                <a:ea typeface="+mj-ea"/>
                <a:cs typeface="+mj-cs"/>
              </a:rPr>
              <a:t>, Switzerland</a:t>
            </a:r>
          </a:p>
        </p:txBody>
      </p:sp>
      <p:sp>
        <p:nvSpPr>
          <p:cNvPr id="4" name="Rectangle 3"/>
          <p:cNvSpPr/>
          <p:nvPr/>
        </p:nvSpPr>
        <p:spPr>
          <a:xfrm>
            <a:off x="807642" y="6483548"/>
            <a:ext cx="7339033" cy="307777"/>
          </a:xfrm>
          <a:prstGeom prst="rect">
            <a:avLst/>
          </a:prstGeom>
          <a:solidFill>
            <a:schemeClr val="tx2">
              <a:lumMod val="20000"/>
              <a:lumOff val="80000"/>
            </a:schemeClr>
          </a:solidFill>
        </p:spPr>
        <p:txBody>
          <a:bodyPr wrap="square">
            <a:spAutoFit/>
          </a:bodyPr>
          <a:lstStyle/>
          <a:p>
            <a:r>
              <a:rPr lang="en-US" sz="1400" dirty="0">
                <a:solidFill>
                  <a:prstClr val="black"/>
                </a:solidFill>
              </a:rPr>
              <a:t>As published in Nature, 8 May 2014, page 127</a:t>
            </a:r>
          </a:p>
        </p:txBody>
      </p:sp>
      <p:pic>
        <p:nvPicPr>
          <p:cNvPr id="9" name="Picture 8"/>
          <p:cNvPicPr>
            <a:picLocks noChangeAspect="1"/>
          </p:cNvPicPr>
          <p:nvPr/>
        </p:nvPicPr>
        <p:blipFill>
          <a:blip r:embed="rId3"/>
          <a:stretch>
            <a:fillRect/>
          </a:stretch>
        </p:blipFill>
        <p:spPr>
          <a:xfrm>
            <a:off x="228914" y="907872"/>
            <a:ext cx="8821307" cy="480243"/>
          </a:xfrm>
          <a:prstGeom prst="rect">
            <a:avLst/>
          </a:prstGeom>
        </p:spPr>
      </p:pic>
      <p:sp>
        <p:nvSpPr>
          <p:cNvPr id="10" name="Rectangle 9"/>
          <p:cNvSpPr/>
          <p:nvPr/>
        </p:nvSpPr>
        <p:spPr bwMode="auto">
          <a:xfrm>
            <a:off x="5232399" y="905160"/>
            <a:ext cx="2091267" cy="485665"/>
          </a:xfrm>
          <a:prstGeom prst="rect">
            <a:avLst/>
          </a:prstGeom>
          <a:noFill/>
          <a:ln w="57150">
            <a:solidFill>
              <a:schemeClr val="accent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Tree>
    <p:extLst>
      <p:ext uri="{BB962C8B-B14F-4D97-AF65-F5344CB8AC3E}">
        <p14:creationId xmlns:p14="http://schemas.microsoft.com/office/powerpoint/2010/main" xmlns="" val="417347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7489" y="6018635"/>
            <a:ext cx="8135356" cy="584775"/>
          </a:xfrm>
          <a:prstGeom prst="rect">
            <a:avLst/>
          </a:prstGeom>
        </p:spPr>
        <p:txBody>
          <a:bodyPr wrap="square">
            <a:spAutoFit/>
          </a:bodyPr>
          <a:lstStyle/>
          <a:p>
            <a:r>
              <a:rPr lang="en-US" dirty="0">
                <a:solidFill>
                  <a:prstClr val="black"/>
                </a:solidFill>
              </a:rPr>
              <a:t>The </a:t>
            </a:r>
            <a:r>
              <a:rPr lang="en-US" dirty="0" err="1">
                <a:solidFill>
                  <a:prstClr val="black"/>
                </a:solidFill>
              </a:rPr>
              <a:t>sbv</a:t>
            </a:r>
            <a:r>
              <a:rPr lang="en-US" dirty="0">
                <a:solidFill>
                  <a:prstClr val="black"/>
                </a:solidFill>
              </a:rPr>
              <a:t> IMPROVER project team (2013). On Crowd-verification of Biological Networks. </a:t>
            </a:r>
            <a:r>
              <a:rPr lang="en-US" b="1" dirty="0">
                <a:solidFill>
                  <a:prstClr val="black"/>
                </a:solidFill>
              </a:rPr>
              <a:t>Bioinformatics and Biology Insights 2013:7 307-325.</a:t>
            </a:r>
          </a:p>
        </p:txBody>
      </p:sp>
      <p:sp>
        <p:nvSpPr>
          <p:cNvPr id="10" name="Title 1"/>
          <p:cNvSpPr>
            <a:spLocks noGrp="1"/>
          </p:cNvSpPr>
          <p:nvPr>
            <p:ph type="title"/>
          </p:nvPr>
        </p:nvSpPr>
        <p:spPr>
          <a:xfrm>
            <a:off x="168670" y="138084"/>
            <a:ext cx="8096023" cy="819150"/>
          </a:xfrm>
        </p:spPr>
        <p:txBody>
          <a:bodyPr/>
          <a:lstStyle/>
          <a:p>
            <a:r>
              <a:rPr lang="en-US" sz="2400" b="1" dirty="0" smtClean="0"/>
              <a:t>Steps </a:t>
            </a:r>
            <a:r>
              <a:rPr lang="en-US" sz="2400" b="1" dirty="0"/>
              <a:t>in the </a:t>
            </a:r>
            <a:r>
              <a:rPr lang="en-US" sz="2400" b="1" dirty="0" err="1"/>
              <a:t>sbv</a:t>
            </a:r>
            <a:r>
              <a:rPr lang="en-US" sz="2400" b="1" dirty="0"/>
              <a:t> IMPROVER Network Veriﬁcation Challenge</a:t>
            </a:r>
            <a:endParaRPr lang="en-US" sz="2400" dirty="0"/>
          </a:p>
        </p:txBody>
      </p:sp>
      <p:pic>
        <p:nvPicPr>
          <p:cNvPr id="3" name="Picture 2"/>
          <p:cNvPicPr>
            <a:picLocks noChangeAspect="1"/>
          </p:cNvPicPr>
          <p:nvPr/>
        </p:nvPicPr>
        <p:blipFill>
          <a:blip r:embed="rId2"/>
          <a:stretch>
            <a:fillRect/>
          </a:stretch>
        </p:blipFill>
        <p:spPr>
          <a:xfrm>
            <a:off x="7315201" y="1833090"/>
            <a:ext cx="1708643" cy="2548349"/>
          </a:xfrm>
          <a:prstGeom prst="rect">
            <a:avLst/>
          </a:prstGeom>
        </p:spPr>
      </p:pic>
      <p:pic>
        <p:nvPicPr>
          <p:cNvPr id="7" name="Picture 6"/>
          <p:cNvPicPr>
            <a:picLocks noChangeAspect="1"/>
          </p:cNvPicPr>
          <p:nvPr/>
        </p:nvPicPr>
        <p:blipFill>
          <a:blip r:embed="rId3"/>
          <a:stretch>
            <a:fillRect/>
          </a:stretch>
        </p:blipFill>
        <p:spPr>
          <a:xfrm>
            <a:off x="185603" y="1282888"/>
            <a:ext cx="8821307" cy="480243"/>
          </a:xfrm>
          <a:prstGeom prst="rect">
            <a:avLst/>
          </a:prstGeom>
        </p:spPr>
      </p:pic>
    </p:spTree>
    <p:extLst>
      <p:ext uri="{BB962C8B-B14F-4D97-AF65-F5344CB8AC3E}">
        <p14:creationId xmlns:p14="http://schemas.microsoft.com/office/powerpoint/2010/main" xmlns="" val="43609796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76" y="156953"/>
            <a:ext cx="8026016" cy="537842"/>
          </a:xfrm>
        </p:spPr>
        <p:txBody>
          <a:bodyPr/>
          <a:lstStyle/>
          <a:p>
            <a:r>
              <a:rPr lang="en-US" sz="2400" b="1" kern="1200" dirty="0">
                <a:ea typeface="+mj-ea"/>
                <a:cs typeface="+mj-cs"/>
              </a:rPr>
              <a:t>NVC2: Continue to Refine Networks Using the Crowd</a:t>
            </a:r>
          </a:p>
        </p:txBody>
      </p:sp>
      <p:sp>
        <p:nvSpPr>
          <p:cNvPr id="4" name="Rectangle 3"/>
          <p:cNvSpPr/>
          <p:nvPr/>
        </p:nvSpPr>
        <p:spPr bwMode="auto">
          <a:xfrm>
            <a:off x="8100392" y="6021288"/>
            <a:ext cx="1043608" cy="504056"/>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600">
              <a:solidFill>
                <a:prstClr val="black"/>
              </a:solidFill>
              <a:ea typeface="Geneva" charset="0"/>
              <a:cs typeface="Arial" charset="0"/>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337" r="253"/>
          <a:stretch/>
        </p:blipFill>
        <p:spPr bwMode="auto">
          <a:xfrm>
            <a:off x="174466" y="2039145"/>
            <a:ext cx="8883808" cy="446449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217" name="Picture 1" descr="C:\Users\jpark\AppData\Local\Microsoft\Windows\Temporary Internet Files\Content.IE5\8CAYNNIW\MC900441322[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2123" y="2858423"/>
            <a:ext cx="432544" cy="432544"/>
          </a:xfrm>
          <a:prstGeom prst="rect">
            <a:avLst/>
          </a:prstGeom>
          <a:noFill/>
          <a:extLst>
            <a:ext uri="{909E8E84-426E-40dd-AFC4-6F175D3DCCD1}">
              <a14:hiddenFill xmlns="" xmlns:a14="http://schemas.microsoft.com/office/drawing/2010/main">
                <a:solidFill>
                  <a:srgbClr val="FFFFFF"/>
                </a:solidFill>
              </a14:hiddenFill>
            </a:ext>
          </a:extLst>
        </p:spPr>
      </p:pic>
      <p:pic>
        <p:nvPicPr>
          <p:cNvPr id="9218" name="Picture 2" descr="C:\Users\jpark\AppData\Local\Microsoft\Windows\Temporary Internet Files\Content.IE5\2AMLLIHL\MC900441321[1].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62910" y="4950197"/>
            <a:ext cx="432048" cy="432048"/>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 descr="C:\Users\jpark\AppData\Local\Microsoft\Windows\Temporary Internet Files\Content.IE5\8CAYNNIW\MC900441322[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82617" y="3326541"/>
            <a:ext cx="432544" cy="432544"/>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2" descr="C:\Users\jpark\AppData\Local\Microsoft\Windows\Temporary Internet Files\Content.IE5\2AMLLIHL\MC900441321[1].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85615" y="4734173"/>
            <a:ext cx="432048" cy="432048"/>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1" descr="C:\Users\jpark\AppData\Local\Microsoft\Windows\Temporary Internet Files\Content.IE5\8CAYNNIW\MC900441322[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758081" y="5423521"/>
            <a:ext cx="432544" cy="432544"/>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2" descr="C:\Users\jpark\AppData\Local\Microsoft\Windows\Temporary Internet Files\Content.IE5\2AMLLIHL\MC900441321[1].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73255" y="6093296"/>
            <a:ext cx="432048" cy="432048"/>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2" descr="C:\Users\jpark\AppData\Local\Microsoft\Windows\Temporary Internet Files\Content.IE5\2AMLLIHL\MC900441321[1].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18042" y="4523075"/>
            <a:ext cx="432048" cy="432048"/>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1" descr="C:\Users\jpark\AppData\Local\Microsoft\Windows\Temporary Internet Files\Content.IE5\8CAYNNIW\MC900441322[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555663" y="2642151"/>
            <a:ext cx="432544" cy="432544"/>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1" descr="C:\Users\jpark\AppData\Local\Microsoft\Windows\Temporary Internet Files\Content.IE5\8CAYNNIW\MC900441322[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66969" y="2505551"/>
            <a:ext cx="432544" cy="432544"/>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1" descr="C:\Users\jpark\AppData\Local\Microsoft\Windows\Temporary Internet Files\Content.IE5\8CAYNNIW\MC900441322[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223501" y="3947059"/>
            <a:ext cx="432544" cy="432544"/>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2" descr="C:\Users\jpark\AppData\Local\Microsoft\Windows\Temporary Internet Files\Content.IE5\2AMLLIHL\MC900441321[1].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802479" y="5030757"/>
            <a:ext cx="432048" cy="432048"/>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516145" y="1622911"/>
            <a:ext cx="8200450" cy="461665"/>
          </a:xfrm>
          <a:prstGeom prst="rect">
            <a:avLst/>
          </a:prstGeom>
          <a:noFill/>
        </p:spPr>
        <p:txBody>
          <a:bodyPr wrap="square" rtlCol="0">
            <a:spAutoFit/>
          </a:bodyPr>
          <a:lstStyle/>
          <a:p>
            <a:r>
              <a:rPr lang="en-US" sz="2400" dirty="0" smtClean="0">
                <a:solidFill>
                  <a:prstClr val="black"/>
                </a:solidFill>
                <a:latin typeface="+mn-lt"/>
                <a:cs typeface="Calibri" panose="020F0502020204030204" pitchFamily="34" charset="0"/>
              </a:rPr>
              <a:t>Vote on evidence, create new edges, add missing nodes</a:t>
            </a:r>
            <a:endParaRPr lang="en-US" sz="2400" dirty="0">
              <a:solidFill>
                <a:prstClr val="black"/>
              </a:solidFill>
              <a:latin typeface="+mn-lt"/>
              <a:cs typeface="Calibri" panose="020F0502020204030204" pitchFamily="34" charset="0"/>
            </a:endParaRPr>
          </a:p>
        </p:txBody>
      </p:sp>
      <p:pic>
        <p:nvPicPr>
          <p:cNvPr id="32" name="Picture 31"/>
          <p:cNvPicPr>
            <a:picLocks noChangeAspect="1"/>
          </p:cNvPicPr>
          <p:nvPr/>
        </p:nvPicPr>
        <p:blipFill>
          <a:blip r:embed="rId5"/>
          <a:stretch>
            <a:fillRect/>
          </a:stretch>
        </p:blipFill>
        <p:spPr>
          <a:xfrm>
            <a:off x="228914" y="907872"/>
            <a:ext cx="8821307" cy="480243"/>
          </a:xfrm>
          <a:prstGeom prst="rect">
            <a:avLst/>
          </a:prstGeom>
        </p:spPr>
      </p:pic>
      <p:sp>
        <p:nvSpPr>
          <p:cNvPr id="33" name="Rectangle 32"/>
          <p:cNvSpPr/>
          <p:nvPr/>
        </p:nvSpPr>
        <p:spPr bwMode="auto">
          <a:xfrm>
            <a:off x="7306732" y="923410"/>
            <a:ext cx="1743489" cy="485665"/>
          </a:xfrm>
          <a:prstGeom prst="rect">
            <a:avLst/>
          </a:prstGeom>
          <a:noFill/>
          <a:ln w="57150">
            <a:solidFill>
              <a:schemeClr val="accent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Tree>
    <p:extLst>
      <p:ext uri="{BB962C8B-B14F-4D97-AF65-F5344CB8AC3E}">
        <p14:creationId xmlns:p14="http://schemas.microsoft.com/office/powerpoint/2010/main" xmlns="" val="250945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9217"/>
                                        </p:tgtEl>
                                        <p:attrNameLst>
                                          <p:attrName>style.visibility</p:attrName>
                                        </p:attrNameLst>
                                      </p:cBhvr>
                                      <p:to>
                                        <p:strVal val="visible"/>
                                      </p:to>
                                    </p:set>
                                    <p:animEffect transition="in" filter="fade">
                                      <p:cBhvr>
                                        <p:cTn id="10" dur="500"/>
                                        <p:tgtEl>
                                          <p:spTgt spid="9217"/>
                                        </p:tgtEl>
                                      </p:cBhvr>
                                    </p:animEffect>
                                  </p:childTnLst>
                                </p:cTn>
                              </p:par>
                              <p:par>
                                <p:cTn id="11" presetID="10" presetClass="entr" presetSubtype="0" fill="hold" nodeType="withEffect">
                                  <p:stCondLst>
                                    <p:cond delay="0"/>
                                  </p:stCondLst>
                                  <p:childTnLst>
                                    <p:set>
                                      <p:cBhvr>
                                        <p:cTn id="12" dur="1" fill="hold">
                                          <p:stCondLst>
                                            <p:cond delay="0"/>
                                          </p:stCondLst>
                                        </p:cTn>
                                        <p:tgtEl>
                                          <p:spTgt spid="9218"/>
                                        </p:tgtEl>
                                        <p:attrNameLst>
                                          <p:attrName>style.visibility</p:attrName>
                                        </p:attrNameLst>
                                      </p:cBhvr>
                                      <p:to>
                                        <p:strVal val="visible"/>
                                      </p:to>
                                    </p:set>
                                    <p:animEffect transition="in" filter="fade">
                                      <p:cBhvr>
                                        <p:cTn id="13" dur="500"/>
                                        <p:tgtEl>
                                          <p:spTgt spid="9218"/>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idx="4294967295"/>
          </p:nvPr>
        </p:nvSpPr>
        <p:spPr>
          <a:xfrm>
            <a:off x="145645" y="159048"/>
            <a:ext cx="7701805" cy="819150"/>
          </a:xfrm>
        </p:spPr>
        <p:txBody>
          <a:bodyPr/>
          <a:lstStyle/>
          <a:p>
            <a:r>
              <a:rPr lang="en-US" sz="2400" b="1" kern="1200" dirty="0">
                <a:ea typeface="+mj-ea"/>
                <a:cs typeface="+mj-cs"/>
              </a:rPr>
              <a:t>Why should you participate?</a:t>
            </a:r>
          </a:p>
        </p:txBody>
      </p:sp>
      <p:sp>
        <p:nvSpPr>
          <p:cNvPr id="2" name="Rectangle 1"/>
          <p:cNvSpPr/>
          <p:nvPr/>
        </p:nvSpPr>
        <p:spPr>
          <a:xfrm>
            <a:off x="457200" y="1484785"/>
            <a:ext cx="8178800" cy="2031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spAutoFit/>
          </a:bodyPr>
          <a:lstStyle/>
          <a:p>
            <a:pPr marL="285750" indent="-285750" eaLnBrk="0" hangingPunct="0">
              <a:buClr>
                <a:schemeClr val="accent1">
                  <a:lumMod val="75000"/>
                </a:schemeClr>
              </a:buClr>
              <a:buFont typeface="Arial"/>
              <a:buChar char="•"/>
            </a:pPr>
            <a:r>
              <a:rPr lang="en-US" sz="1800" dirty="0">
                <a:solidFill>
                  <a:schemeClr val="tx1">
                    <a:lumMod val="50000"/>
                    <a:lumOff val="50000"/>
                  </a:schemeClr>
                </a:solidFill>
              </a:rPr>
              <a:t>Gain access to high quality and novel data</a:t>
            </a:r>
          </a:p>
          <a:p>
            <a:pPr marL="285750" indent="-285750" eaLnBrk="0" hangingPunct="0">
              <a:buClr>
                <a:schemeClr val="accent1">
                  <a:lumMod val="75000"/>
                </a:schemeClr>
              </a:buClr>
              <a:buFont typeface="Arial"/>
              <a:buChar char="•"/>
            </a:pPr>
            <a:endParaRPr lang="en-US" sz="1800" dirty="0">
              <a:solidFill>
                <a:schemeClr val="tx1">
                  <a:lumMod val="50000"/>
                  <a:lumOff val="50000"/>
                </a:schemeClr>
              </a:solidFill>
            </a:endParaRPr>
          </a:p>
          <a:p>
            <a:pPr marL="285750" indent="-285750" eaLnBrk="0" hangingPunct="0">
              <a:buClr>
                <a:schemeClr val="accent1">
                  <a:lumMod val="75000"/>
                </a:schemeClr>
              </a:buClr>
              <a:buFont typeface="Arial"/>
              <a:buChar char="•"/>
            </a:pPr>
            <a:r>
              <a:rPr lang="en-US" sz="1800" dirty="0">
                <a:solidFill>
                  <a:schemeClr val="tx1">
                    <a:lumMod val="50000"/>
                    <a:lumOff val="50000"/>
                  </a:schemeClr>
                </a:solidFill>
              </a:rPr>
              <a:t>Enhance your visibility and gain recognition</a:t>
            </a:r>
          </a:p>
          <a:p>
            <a:pPr marL="285750" indent="-285750" eaLnBrk="0" hangingPunct="0">
              <a:buClr>
                <a:schemeClr val="accent1">
                  <a:lumMod val="75000"/>
                </a:schemeClr>
              </a:buClr>
              <a:buFont typeface="Arial"/>
              <a:buChar char="•"/>
            </a:pPr>
            <a:endParaRPr lang="en-US" sz="1800" dirty="0">
              <a:solidFill>
                <a:schemeClr val="tx1">
                  <a:lumMod val="50000"/>
                  <a:lumOff val="50000"/>
                </a:schemeClr>
              </a:solidFill>
            </a:endParaRPr>
          </a:p>
          <a:p>
            <a:pPr marL="285750" indent="-285750" eaLnBrk="0" hangingPunct="0">
              <a:buClr>
                <a:schemeClr val="accent1">
                  <a:lumMod val="75000"/>
                </a:schemeClr>
              </a:buClr>
              <a:buFont typeface="Arial"/>
              <a:buChar char="•"/>
            </a:pPr>
            <a:r>
              <a:rPr lang="en-US" sz="1800" dirty="0">
                <a:solidFill>
                  <a:schemeClr val="tx1">
                    <a:lumMod val="50000"/>
                    <a:lumOff val="50000"/>
                  </a:schemeClr>
                </a:solidFill>
              </a:rPr>
              <a:t>Engage with peers to advance the field</a:t>
            </a:r>
          </a:p>
          <a:p>
            <a:pPr marL="285750" indent="-285750" eaLnBrk="0" hangingPunct="0">
              <a:buClr>
                <a:schemeClr val="accent1">
                  <a:lumMod val="75000"/>
                </a:schemeClr>
              </a:buClr>
              <a:buFont typeface="Arial"/>
              <a:buChar char="•"/>
            </a:pPr>
            <a:endParaRPr lang="en-US" sz="1800" dirty="0">
              <a:solidFill>
                <a:schemeClr val="tx1">
                  <a:lumMod val="50000"/>
                  <a:lumOff val="50000"/>
                </a:schemeClr>
              </a:solidFill>
            </a:endParaRPr>
          </a:p>
          <a:p>
            <a:pPr marL="285750" indent="-285750" eaLnBrk="0" hangingPunct="0">
              <a:buClr>
                <a:schemeClr val="accent1">
                  <a:lumMod val="75000"/>
                </a:schemeClr>
              </a:buClr>
              <a:buFont typeface="Arial"/>
              <a:buChar char="•"/>
            </a:pPr>
            <a:r>
              <a:rPr lang="en-US" sz="1800" dirty="0" smtClean="0">
                <a:solidFill>
                  <a:schemeClr val="tx1">
                    <a:lumMod val="50000"/>
                    <a:lumOff val="50000"/>
                  </a:schemeClr>
                </a:solidFill>
              </a:rPr>
              <a:t>Being </a:t>
            </a:r>
            <a:r>
              <a:rPr lang="en-US" sz="1800" dirty="0">
                <a:solidFill>
                  <a:schemeClr val="tx1">
                    <a:lumMod val="50000"/>
                    <a:lumOff val="50000"/>
                  </a:schemeClr>
                </a:solidFill>
              </a:rPr>
              <a:t>invited to the Jamboree</a:t>
            </a:r>
          </a:p>
        </p:txBody>
      </p:sp>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833963" y="1484785"/>
            <a:ext cx="3118328" cy="3811290"/>
          </a:xfrm>
          <a:prstGeom prst="rect">
            <a:avLst/>
          </a:prstGeom>
        </p:spPr>
      </p:pic>
      <p:sp>
        <p:nvSpPr>
          <p:cNvPr id="3" name="Rectangle 2"/>
          <p:cNvSpPr/>
          <p:nvPr/>
        </p:nvSpPr>
        <p:spPr>
          <a:xfrm>
            <a:off x="5833963" y="1146231"/>
            <a:ext cx="856325" cy="338554"/>
          </a:xfrm>
          <a:prstGeom prst="rect">
            <a:avLst/>
          </a:prstGeom>
        </p:spPr>
        <p:txBody>
          <a:bodyPr wrap="none">
            <a:spAutoFit/>
          </a:bodyPr>
          <a:lstStyle/>
          <a:p>
            <a:r>
              <a:rPr lang="en-US" b="1" dirty="0">
                <a:solidFill>
                  <a:schemeClr val="accent1"/>
                </a:solidFill>
              </a:rPr>
              <a:t>NVC2: </a:t>
            </a:r>
            <a:endParaRPr lang="en-US" dirty="0">
              <a:solidFill>
                <a:schemeClr val="accent1"/>
              </a:solidFill>
            </a:endParaRPr>
          </a:p>
        </p:txBody>
      </p:sp>
    </p:spTree>
    <p:extLst>
      <p:ext uri="{BB962C8B-B14F-4D97-AF65-F5344CB8AC3E}">
        <p14:creationId xmlns:p14="http://schemas.microsoft.com/office/powerpoint/2010/main" xmlns="" val="126636210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23369" y="3288825"/>
            <a:ext cx="2044297" cy="646986"/>
          </a:xfrm>
          <a:prstGeom prst="rect">
            <a:avLst/>
          </a:prstGeom>
        </p:spPr>
      </p:pic>
      <p:sp>
        <p:nvSpPr>
          <p:cNvPr id="2" name="Title 1"/>
          <p:cNvSpPr>
            <a:spLocks noGrp="1"/>
          </p:cNvSpPr>
          <p:nvPr>
            <p:ph type="title"/>
          </p:nvPr>
        </p:nvSpPr>
        <p:spPr>
          <a:xfrm>
            <a:off x="84670" y="103350"/>
            <a:ext cx="7701805" cy="819150"/>
          </a:xfrm>
        </p:spPr>
        <p:txBody>
          <a:bodyPr/>
          <a:lstStyle/>
          <a:p>
            <a:r>
              <a:rPr lang="en-US" sz="2400" b="1" dirty="0" smtClean="0"/>
              <a:t>NVC2 Important Dates</a:t>
            </a:r>
            <a:endParaRPr lang="en-US" sz="2400" b="1" dirty="0"/>
          </a:p>
        </p:txBody>
      </p:sp>
      <p:sp>
        <p:nvSpPr>
          <p:cNvPr id="13" name="TextBox 12"/>
          <p:cNvSpPr txBox="1"/>
          <p:nvPr/>
        </p:nvSpPr>
        <p:spPr>
          <a:xfrm>
            <a:off x="84670" y="2081422"/>
            <a:ext cx="8821306" cy="301621"/>
          </a:xfrm>
          <a:prstGeom prst="rect">
            <a:avLst/>
          </a:prstGeom>
          <a:solidFill>
            <a:schemeClr val="accent6">
              <a:lumMod val="40000"/>
              <a:lumOff val="60000"/>
            </a:schemeClr>
          </a:solidFill>
        </p:spPr>
        <p:txBody>
          <a:bodyPr wrap="square" lIns="0" tIns="27432" rIns="0" bIns="27432" rtlCol="0">
            <a:spAutoFit/>
          </a:bodyPr>
          <a:lstStyle/>
          <a:p>
            <a:pPr>
              <a:spcAft>
                <a:spcPts val="500"/>
              </a:spcAft>
            </a:pPr>
            <a:r>
              <a:rPr lang="en-US" sz="1600" dirty="0" smtClean="0">
                <a:solidFill>
                  <a:srgbClr val="000000"/>
                </a:solidFill>
                <a:latin typeface="Calibri" panose="020F0502020204030204" pitchFamily="34" charset="0"/>
                <a:ea typeface="Adobe Gothic Std B" pitchFamily="34" charset="-128"/>
                <a:cs typeface="Calibri" panose="020F0502020204030204" pitchFamily="34" charset="0"/>
              </a:rPr>
              <a:t>  Feb </a:t>
            </a:r>
            <a:r>
              <a:rPr lang="en-US" sz="1600" dirty="0">
                <a:solidFill>
                  <a:srgbClr val="000000"/>
                </a:solidFill>
                <a:latin typeface="Calibri" panose="020F0502020204030204" pitchFamily="34" charset="0"/>
                <a:ea typeface="Adobe Gothic Std B" pitchFamily="34" charset="-128"/>
                <a:cs typeface="Calibri" panose="020F0502020204030204" pitchFamily="34" charset="0"/>
              </a:rPr>
              <a:t>2014		</a:t>
            </a:r>
            <a:r>
              <a:rPr lang="en-US" sz="1600" dirty="0" smtClean="0">
                <a:solidFill>
                  <a:srgbClr val="000000"/>
                </a:solidFill>
                <a:latin typeface="Calibri" panose="020F0502020204030204" pitchFamily="34" charset="0"/>
                <a:ea typeface="Adobe Gothic Std B" pitchFamily="34" charset="-128"/>
                <a:cs typeface="Calibri" panose="020F0502020204030204" pitchFamily="34" charset="0"/>
              </a:rPr>
              <a:t>Jul </a:t>
            </a:r>
            <a:r>
              <a:rPr lang="en-US" sz="1600" dirty="0">
                <a:solidFill>
                  <a:srgbClr val="000000"/>
                </a:solidFill>
                <a:latin typeface="Calibri" panose="020F0502020204030204" pitchFamily="34" charset="0"/>
                <a:ea typeface="Adobe Gothic Std B" pitchFamily="34" charset="-128"/>
                <a:cs typeface="Calibri" panose="020F0502020204030204" pitchFamily="34" charset="0"/>
              </a:rPr>
              <a:t>2014     </a:t>
            </a:r>
            <a:r>
              <a:rPr lang="en-US" sz="1600" dirty="0" smtClean="0">
                <a:solidFill>
                  <a:srgbClr val="000000"/>
                </a:solidFill>
                <a:latin typeface="Calibri" panose="020F0502020204030204" pitchFamily="34" charset="0"/>
                <a:ea typeface="Adobe Gothic Std B" pitchFamily="34" charset="-128"/>
                <a:cs typeface="Calibri" panose="020F0502020204030204" pitchFamily="34" charset="0"/>
              </a:rPr>
              <a:t>Sept 2014           Dec 2014</a:t>
            </a:r>
            <a:r>
              <a:rPr lang="en-US" sz="1600" dirty="0">
                <a:solidFill>
                  <a:srgbClr val="000000"/>
                </a:solidFill>
                <a:latin typeface="Calibri" panose="020F0502020204030204" pitchFamily="34" charset="0"/>
                <a:ea typeface="Adobe Gothic Std B" pitchFamily="34" charset="-128"/>
                <a:cs typeface="Calibri" panose="020F0502020204030204" pitchFamily="34" charset="0"/>
              </a:rPr>
              <a:t>	</a:t>
            </a:r>
            <a:r>
              <a:rPr lang="en-US" sz="1600" dirty="0" smtClean="0">
                <a:solidFill>
                  <a:srgbClr val="000000"/>
                </a:solidFill>
                <a:latin typeface="Calibri" panose="020F0502020204030204" pitchFamily="34" charset="0"/>
                <a:ea typeface="Adobe Gothic Std B" pitchFamily="34" charset="-128"/>
                <a:cs typeface="Calibri" panose="020F0502020204030204" pitchFamily="34" charset="0"/>
              </a:rPr>
              <a:t>Apr </a:t>
            </a:r>
            <a:r>
              <a:rPr lang="en-US" sz="1600" dirty="0">
                <a:solidFill>
                  <a:srgbClr val="000000"/>
                </a:solidFill>
                <a:latin typeface="Calibri" panose="020F0502020204030204" pitchFamily="34" charset="0"/>
                <a:ea typeface="Adobe Gothic Std B" pitchFamily="34" charset="-128"/>
                <a:cs typeface="Calibri" panose="020F0502020204030204" pitchFamily="34" charset="0"/>
              </a:rPr>
              <a:t>2015	                Mid-2015</a:t>
            </a:r>
          </a:p>
        </p:txBody>
      </p:sp>
      <p:sp>
        <p:nvSpPr>
          <p:cNvPr id="5" name="Rounded Rectangle 4"/>
          <p:cNvSpPr/>
          <p:nvPr/>
        </p:nvSpPr>
        <p:spPr bwMode="auto">
          <a:xfrm>
            <a:off x="84670" y="1568612"/>
            <a:ext cx="5854697" cy="512810"/>
          </a:xfrm>
          <a:prstGeom prst="roundRect">
            <a:avLst/>
          </a:prstGeom>
          <a:solidFill>
            <a:schemeClr val="accent1">
              <a:lumMod val="75000"/>
            </a:schemeClr>
          </a:solidFill>
          <a:ln>
            <a:noFill/>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600" dirty="0">
                <a:solidFill>
                  <a:prstClr val="white"/>
                </a:solidFill>
                <a:latin typeface="Calibri" panose="020F0502020204030204" pitchFamily="34" charset="0"/>
                <a:ea typeface="Geneva" charset="0"/>
                <a:cs typeface="Calibri" panose="020F0502020204030204" pitchFamily="34" charset="0"/>
              </a:rPr>
              <a:t>Open Phase</a:t>
            </a:r>
          </a:p>
        </p:txBody>
      </p:sp>
      <p:sp>
        <p:nvSpPr>
          <p:cNvPr id="17" name="Rounded Rectangle 16"/>
          <p:cNvSpPr/>
          <p:nvPr/>
        </p:nvSpPr>
        <p:spPr bwMode="auto">
          <a:xfrm>
            <a:off x="5993606" y="1568612"/>
            <a:ext cx="2929868" cy="512810"/>
          </a:xfrm>
          <a:prstGeom prst="roundRect">
            <a:avLst/>
          </a:prstGeom>
          <a:solidFill>
            <a:schemeClr val="accent1">
              <a:lumMod val="75000"/>
            </a:schemeClr>
          </a:solidFill>
          <a:ln>
            <a:noFill/>
          </a:ln>
          <a:effectLst/>
          <a:ex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600" dirty="0">
                <a:solidFill>
                  <a:prstClr val="white"/>
                </a:solidFill>
                <a:latin typeface="Calibri" panose="020F0502020204030204" pitchFamily="34" charset="0"/>
                <a:ea typeface="Geneva" charset="0"/>
                <a:cs typeface="Calibri" panose="020F0502020204030204" pitchFamily="34" charset="0"/>
              </a:rPr>
              <a:t>Jamboree Activities</a:t>
            </a:r>
          </a:p>
        </p:txBody>
      </p:sp>
      <p:sp>
        <p:nvSpPr>
          <p:cNvPr id="7" name="Down Arrow 6"/>
          <p:cNvSpPr/>
          <p:nvPr/>
        </p:nvSpPr>
        <p:spPr bwMode="auto">
          <a:xfrm rot="10800000">
            <a:off x="2508440" y="2386701"/>
            <a:ext cx="370439" cy="532791"/>
          </a:xfrm>
          <a:prstGeom prst="downArrow">
            <a:avLst/>
          </a:prstGeom>
          <a:solidFill>
            <a:srgbClr val="336699"/>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600" dirty="0">
              <a:solidFill>
                <a:prstClr val="black"/>
              </a:solidFill>
              <a:ea typeface="Geneva" charset="0"/>
              <a:cs typeface="Arial" charset="0"/>
            </a:endParaRPr>
          </a:p>
        </p:txBody>
      </p:sp>
      <p:sp>
        <p:nvSpPr>
          <p:cNvPr id="18" name="TextBox 17"/>
          <p:cNvSpPr txBox="1"/>
          <p:nvPr/>
        </p:nvSpPr>
        <p:spPr>
          <a:xfrm>
            <a:off x="2174872" y="2940067"/>
            <a:ext cx="979068" cy="369332"/>
          </a:xfrm>
          <a:prstGeom prst="rect">
            <a:avLst/>
          </a:prstGeom>
          <a:noFill/>
        </p:spPr>
        <p:txBody>
          <a:bodyPr wrap="square" rtlCol="0">
            <a:spAutoFit/>
          </a:bodyPr>
          <a:lstStyle/>
          <a:p>
            <a:pPr algn="ctr"/>
            <a:r>
              <a:rPr lang="en-US" sz="1800" b="1" dirty="0" smtClean="0">
                <a:solidFill>
                  <a:srgbClr val="336699"/>
                </a:solidFill>
                <a:latin typeface="Calibri" panose="020F0502020204030204" pitchFamily="34" charset="0"/>
                <a:cs typeface="Calibri" panose="020F0502020204030204" pitchFamily="34" charset="0"/>
              </a:rPr>
              <a:t>Today:</a:t>
            </a:r>
            <a:endParaRPr lang="en-US" sz="1800" b="1" dirty="0">
              <a:solidFill>
                <a:srgbClr val="336699"/>
              </a:solidFill>
              <a:latin typeface="Calibri" panose="020F0502020204030204" pitchFamily="34" charset="0"/>
              <a:cs typeface="Calibri" panose="020F0502020204030204" pitchFamily="34" charset="0"/>
            </a:endParaRPr>
          </a:p>
        </p:txBody>
      </p:sp>
      <p:sp>
        <p:nvSpPr>
          <p:cNvPr id="19" name="Rounded Rectangular Callout 18"/>
          <p:cNvSpPr/>
          <p:nvPr/>
        </p:nvSpPr>
        <p:spPr>
          <a:xfrm>
            <a:off x="84670" y="2677980"/>
            <a:ext cx="1208534" cy="603525"/>
          </a:xfrm>
          <a:prstGeom prst="wedgeRoundRectCallout">
            <a:avLst>
              <a:gd name="adj1" fmla="val -27837"/>
              <a:gd name="adj2" fmla="val -99272"/>
              <a:gd name="adj3" fmla="val 16667"/>
            </a:avLst>
          </a:prstGeom>
          <a:solidFill>
            <a:schemeClr val="bg1"/>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defRPr/>
            </a:pPr>
            <a:r>
              <a:rPr lang="en-US" sz="1200" dirty="0">
                <a:solidFill>
                  <a:srgbClr val="000000"/>
                </a:solidFill>
              </a:rPr>
              <a:t>NVC2 Started</a:t>
            </a:r>
          </a:p>
        </p:txBody>
      </p:sp>
      <p:sp>
        <p:nvSpPr>
          <p:cNvPr id="20" name="Rounded Rectangular Callout 19"/>
          <p:cNvSpPr/>
          <p:nvPr/>
        </p:nvSpPr>
        <p:spPr>
          <a:xfrm>
            <a:off x="7729538" y="2677980"/>
            <a:ext cx="1134819" cy="603525"/>
          </a:xfrm>
          <a:prstGeom prst="wedgeRoundRectCallout">
            <a:avLst>
              <a:gd name="adj1" fmla="val 46643"/>
              <a:gd name="adj2" fmla="val -92171"/>
              <a:gd name="adj3" fmla="val 16667"/>
            </a:avLst>
          </a:prstGeom>
          <a:solidFill>
            <a:schemeClr val="bg1"/>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defRPr/>
            </a:pPr>
            <a:r>
              <a:rPr lang="en-US" sz="1200" dirty="0">
                <a:solidFill>
                  <a:srgbClr val="000000"/>
                </a:solidFill>
              </a:rPr>
              <a:t>Network Dissemination</a:t>
            </a:r>
          </a:p>
        </p:txBody>
      </p:sp>
      <p:sp>
        <p:nvSpPr>
          <p:cNvPr id="21" name="Rounded Rectangular Callout 20"/>
          <p:cNvSpPr/>
          <p:nvPr/>
        </p:nvSpPr>
        <p:spPr>
          <a:xfrm>
            <a:off x="4571999" y="2677980"/>
            <a:ext cx="1258599" cy="603525"/>
          </a:xfrm>
          <a:prstGeom prst="wedgeRoundRectCallout">
            <a:avLst>
              <a:gd name="adj1" fmla="val 59204"/>
              <a:gd name="adj2" fmla="val -92170"/>
              <a:gd name="adj3" fmla="val 16667"/>
            </a:avLst>
          </a:prstGeom>
          <a:solidFill>
            <a:schemeClr val="bg1"/>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defRPr/>
            </a:pPr>
            <a:r>
              <a:rPr lang="en-US" sz="1200" dirty="0" smtClean="0">
                <a:solidFill>
                  <a:srgbClr val="000000"/>
                </a:solidFill>
              </a:rPr>
              <a:t>NVC2 Open </a:t>
            </a:r>
            <a:r>
              <a:rPr lang="en-US" sz="1200" dirty="0">
                <a:solidFill>
                  <a:srgbClr val="000000"/>
                </a:solidFill>
              </a:rPr>
              <a:t>Phase Ends</a:t>
            </a:r>
          </a:p>
        </p:txBody>
      </p:sp>
      <p:sp>
        <p:nvSpPr>
          <p:cNvPr id="14" name="Oval 13"/>
          <p:cNvSpPr/>
          <p:nvPr/>
        </p:nvSpPr>
        <p:spPr bwMode="auto">
          <a:xfrm>
            <a:off x="5355167" y="2012685"/>
            <a:ext cx="1168400" cy="439094"/>
          </a:xfrm>
          <a:prstGeom prst="ellipse">
            <a:avLst/>
          </a:prstGeom>
          <a:noFill/>
          <a:ln w="38100" cap="flat" cmpd="sng" algn="ctr">
            <a:solidFill>
              <a:srgbClr val="FFC0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600">
              <a:solidFill>
                <a:prstClr val="black"/>
              </a:solidFill>
              <a:ea typeface="Geneva" charset="0"/>
              <a:cs typeface="Arial" charset="0"/>
            </a:endParaRPr>
          </a:p>
        </p:txBody>
      </p:sp>
      <p:sp>
        <p:nvSpPr>
          <p:cNvPr id="22" name="Rounded Rectangular Callout 21"/>
          <p:cNvSpPr/>
          <p:nvPr/>
        </p:nvSpPr>
        <p:spPr>
          <a:xfrm>
            <a:off x="5943044" y="2677980"/>
            <a:ext cx="1662772" cy="603525"/>
          </a:xfrm>
          <a:prstGeom prst="wedgeRoundRectCallout">
            <a:avLst>
              <a:gd name="adj1" fmla="val -20213"/>
              <a:gd name="adj2" fmla="val -90986"/>
              <a:gd name="adj3" fmla="val 16667"/>
            </a:avLst>
          </a:prstGeom>
          <a:solidFill>
            <a:schemeClr val="bg1"/>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defRPr/>
            </a:pPr>
            <a:r>
              <a:rPr lang="en-US" sz="1200" dirty="0">
                <a:solidFill>
                  <a:srgbClr val="000000"/>
                </a:solidFill>
              </a:rPr>
              <a:t>Best Performer Invitation and Jamboree Preparation</a:t>
            </a:r>
          </a:p>
        </p:txBody>
      </p:sp>
      <p:sp>
        <p:nvSpPr>
          <p:cNvPr id="16" name="Rectangle 15"/>
          <p:cNvSpPr>
            <a:spLocks noChangeArrowheads="1"/>
          </p:cNvSpPr>
          <p:nvPr/>
        </p:nvSpPr>
        <p:spPr bwMode="auto">
          <a:xfrm>
            <a:off x="496922" y="4108232"/>
            <a:ext cx="8150154" cy="1431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sz="600" b="1" kern="1200">
                <a:solidFill>
                  <a:schemeClr val="tx1"/>
                </a:solidFill>
                <a:latin typeface="Arial" charset="0"/>
                <a:ea typeface="+mn-ea"/>
                <a:cs typeface="+mn-cs"/>
              </a:defRPr>
            </a:lvl1pPr>
            <a:lvl2pPr marL="995687" algn="l" rtl="0" eaLnBrk="0" fontAlgn="base" hangingPunct="0">
              <a:spcBef>
                <a:spcPct val="0"/>
              </a:spcBef>
              <a:spcAft>
                <a:spcPct val="0"/>
              </a:spcAft>
              <a:defRPr sz="600" b="1" kern="1200">
                <a:solidFill>
                  <a:schemeClr val="tx1"/>
                </a:solidFill>
                <a:latin typeface="Arial" charset="0"/>
                <a:ea typeface="+mn-ea"/>
                <a:cs typeface="+mn-cs"/>
              </a:defRPr>
            </a:lvl2pPr>
            <a:lvl3pPr marL="1991373" algn="l" rtl="0" eaLnBrk="0" fontAlgn="base" hangingPunct="0">
              <a:spcBef>
                <a:spcPct val="0"/>
              </a:spcBef>
              <a:spcAft>
                <a:spcPct val="0"/>
              </a:spcAft>
              <a:defRPr sz="600" b="1" kern="1200">
                <a:solidFill>
                  <a:schemeClr val="tx1"/>
                </a:solidFill>
                <a:latin typeface="Arial" charset="0"/>
                <a:ea typeface="+mn-ea"/>
                <a:cs typeface="+mn-cs"/>
              </a:defRPr>
            </a:lvl3pPr>
            <a:lvl4pPr marL="2987060" algn="l" rtl="0" eaLnBrk="0" fontAlgn="base" hangingPunct="0">
              <a:spcBef>
                <a:spcPct val="0"/>
              </a:spcBef>
              <a:spcAft>
                <a:spcPct val="0"/>
              </a:spcAft>
              <a:defRPr sz="600" b="1" kern="1200">
                <a:solidFill>
                  <a:schemeClr val="tx1"/>
                </a:solidFill>
                <a:latin typeface="Arial" charset="0"/>
                <a:ea typeface="+mn-ea"/>
                <a:cs typeface="+mn-cs"/>
              </a:defRPr>
            </a:lvl4pPr>
            <a:lvl5pPr marL="3982747" algn="l" rtl="0" eaLnBrk="0" fontAlgn="base" hangingPunct="0">
              <a:spcBef>
                <a:spcPct val="0"/>
              </a:spcBef>
              <a:spcAft>
                <a:spcPct val="0"/>
              </a:spcAft>
              <a:defRPr sz="600" b="1" kern="1200">
                <a:solidFill>
                  <a:schemeClr val="tx1"/>
                </a:solidFill>
                <a:latin typeface="Arial" charset="0"/>
                <a:ea typeface="+mn-ea"/>
                <a:cs typeface="+mn-cs"/>
              </a:defRPr>
            </a:lvl5pPr>
            <a:lvl6pPr marL="4978434" algn="l" defTabSz="1991373" rtl="0" eaLnBrk="1" latinLnBrk="0" hangingPunct="1">
              <a:defRPr sz="600" b="1" kern="1200">
                <a:solidFill>
                  <a:schemeClr val="tx1"/>
                </a:solidFill>
                <a:latin typeface="Arial" charset="0"/>
                <a:ea typeface="+mn-ea"/>
                <a:cs typeface="+mn-cs"/>
              </a:defRPr>
            </a:lvl6pPr>
            <a:lvl7pPr marL="5974120" algn="l" defTabSz="1991373" rtl="0" eaLnBrk="1" latinLnBrk="0" hangingPunct="1">
              <a:defRPr sz="600" b="1" kern="1200">
                <a:solidFill>
                  <a:schemeClr val="tx1"/>
                </a:solidFill>
                <a:latin typeface="Arial" charset="0"/>
                <a:ea typeface="+mn-ea"/>
                <a:cs typeface="+mn-cs"/>
              </a:defRPr>
            </a:lvl7pPr>
            <a:lvl8pPr marL="6969807" algn="l" defTabSz="1991373" rtl="0" eaLnBrk="1" latinLnBrk="0" hangingPunct="1">
              <a:defRPr sz="600" b="1" kern="1200">
                <a:solidFill>
                  <a:schemeClr val="tx1"/>
                </a:solidFill>
                <a:latin typeface="Arial" charset="0"/>
                <a:ea typeface="+mn-ea"/>
                <a:cs typeface="+mn-cs"/>
              </a:defRPr>
            </a:lvl8pPr>
            <a:lvl9pPr marL="7965494" algn="l" defTabSz="1991373" rtl="0" eaLnBrk="1" latinLnBrk="0" hangingPunct="1">
              <a:defRPr sz="600" b="1" kern="1200">
                <a:solidFill>
                  <a:schemeClr val="tx1"/>
                </a:solidFill>
                <a:latin typeface="Arial" charset="0"/>
                <a:ea typeface="+mn-ea"/>
                <a:cs typeface="+mn-cs"/>
              </a:defRPr>
            </a:lvl9pPr>
          </a:lstStyle>
          <a:p>
            <a:pPr marL="197035" indent="-197035">
              <a:buFont typeface="Arial" panose="020B0604020202020204" pitchFamily="34" charset="0"/>
              <a:buChar char="•"/>
              <a:defRPr/>
            </a:pPr>
            <a:endParaRPr lang="en-US" sz="500" b="0" dirty="0">
              <a:solidFill>
                <a:prstClr val="black">
                  <a:lumMod val="50000"/>
                </a:prstClr>
              </a:solidFill>
            </a:endParaRPr>
          </a:p>
          <a:p>
            <a:pPr marL="285750" indent="-285750" defTabSz="1991373" eaLnBrk="1" fontAlgn="auto" hangingPunct="1">
              <a:spcBef>
                <a:spcPts val="0"/>
              </a:spcBef>
              <a:spcAft>
                <a:spcPts val="0"/>
              </a:spcAft>
              <a:buFont typeface="Arial" panose="020B0604020202020204" pitchFamily="34" charset="0"/>
              <a:buChar char="•"/>
            </a:pPr>
            <a:r>
              <a:rPr lang="de-DE" sz="1800" b="0" dirty="0" smtClean="0">
                <a:solidFill>
                  <a:schemeClr val="accent1"/>
                </a:solidFill>
                <a:latin typeface="Arial" pitchFamily="34" charset="0"/>
                <a:cs typeface="Arial" pitchFamily="34" charset="0"/>
              </a:rPr>
              <a:t>Attend the </a:t>
            </a:r>
            <a:r>
              <a:rPr lang="de-DE" sz="1800" dirty="0" smtClean="0">
                <a:solidFill>
                  <a:schemeClr val="accent1"/>
                </a:solidFill>
                <a:latin typeface="Arial" pitchFamily="34" charset="0"/>
                <a:cs typeface="Arial" pitchFamily="34" charset="0"/>
              </a:rPr>
              <a:t>European Conference on Computational Biology (ECCB) </a:t>
            </a:r>
            <a:r>
              <a:rPr lang="de-DE" sz="1800" dirty="0">
                <a:solidFill>
                  <a:schemeClr val="accent1"/>
                </a:solidFill>
                <a:latin typeface="Arial" pitchFamily="34" charset="0"/>
                <a:cs typeface="Arial" pitchFamily="34" charset="0"/>
              </a:rPr>
              <a:t>workshop Sunday Sept 7 </a:t>
            </a:r>
            <a:r>
              <a:rPr lang="de-DE" sz="1800" b="0" dirty="0" smtClean="0">
                <a:solidFill>
                  <a:schemeClr val="accent1"/>
                </a:solidFill>
                <a:latin typeface="Arial" pitchFamily="34" charset="0"/>
                <a:cs typeface="Arial" pitchFamily="34" charset="0"/>
              </a:rPr>
              <a:t>in Strasbourg, France to learn about and discuss crowd engagement methods to advance research (W13 </a:t>
            </a:r>
            <a:r>
              <a:rPr lang="de-DE" sz="1800" b="0" dirty="0">
                <a:solidFill>
                  <a:schemeClr val="accent1"/>
                </a:solidFill>
                <a:latin typeface="Arial" pitchFamily="34" charset="0"/>
                <a:cs typeface="Arial" pitchFamily="34" charset="0"/>
              </a:rPr>
              <a:t>- sbv IMPROVER </a:t>
            </a:r>
            <a:r>
              <a:rPr lang="de-DE" sz="1800" b="0" dirty="0" smtClean="0">
                <a:solidFill>
                  <a:schemeClr val="accent1"/>
                </a:solidFill>
                <a:latin typeface="Arial" pitchFamily="34" charset="0"/>
                <a:cs typeface="Arial" pitchFamily="34" charset="0"/>
              </a:rPr>
              <a:t>Workshop)</a:t>
            </a:r>
            <a:endParaRPr lang="de-DE" sz="1800" b="0" dirty="0">
              <a:solidFill>
                <a:schemeClr val="accent1"/>
              </a:solidFill>
              <a:latin typeface="Arial" pitchFamily="34" charset="0"/>
              <a:cs typeface="Arial" pitchFamily="34" charset="0"/>
            </a:endParaRPr>
          </a:p>
          <a:p>
            <a:pPr marL="197035" indent="-197035">
              <a:buFont typeface="Arial" panose="020B0604020202020204" pitchFamily="34" charset="0"/>
              <a:buChar char="•"/>
              <a:defRPr/>
            </a:pPr>
            <a:endParaRPr lang="en-US" sz="500" b="0" dirty="0" smtClean="0">
              <a:solidFill>
                <a:schemeClr val="accent1"/>
              </a:solidFill>
            </a:endParaRPr>
          </a:p>
          <a:p>
            <a:pPr marL="197035" indent="-197035">
              <a:buFont typeface="Arial" panose="020B0604020202020204" pitchFamily="34" charset="0"/>
              <a:buChar char="•"/>
              <a:defRPr/>
            </a:pPr>
            <a:endParaRPr lang="en-US" sz="500" b="0" dirty="0" smtClean="0">
              <a:solidFill>
                <a:schemeClr val="accent1"/>
              </a:solidFill>
            </a:endParaRPr>
          </a:p>
        </p:txBody>
      </p:sp>
      <p:sp>
        <p:nvSpPr>
          <p:cNvPr id="4" name="Rounded Rectangle 3"/>
          <p:cNvSpPr/>
          <p:nvPr/>
        </p:nvSpPr>
        <p:spPr bwMode="auto">
          <a:xfrm>
            <a:off x="380999" y="4109733"/>
            <a:ext cx="8382000" cy="2301805"/>
          </a:xfrm>
          <a:prstGeom prst="roundRect">
            <a:avLst/>
          </a:prstGeom>
          <a:noFill/>
          <a:ln w="38100" cap="flat" cmpd="sng" algn="ctr">
            <a:solidFill>
              <a:schemeClr val="accent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
        <p:nvSpPr>
          <p:cNvPr id="27" name="Rounded Rectangular Callout 55"/>
          <p:cNvSpPr>
            <a:spLocks noChangeArrowheads="1"/>
          </p:cNvSpPr>
          <p:nvPr/>
        </p:nvSpPr>
        <p:spPr bwMode="auto">
          <a:xfrm>
            <a:off x="5097230" y="6203868"/>
            <a:ext cx="2852674" cy="415340"/>
          </a:xfrm>
          <a:prstGeom prst="wedgeRoundRectCallout">
            <a:avLst>
              <a:gd name="adj1" fmla="val -20318"/>
              <a:gd name="adj2" fmla="val 48434"/>
              <a:gd name="adj3" fmla="val 16667"/>
            </a:avLst>
          </a:prstGeom>
          <a:solidFill>
            <a:srgbClr val="00949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lIns="199106" tIns="99554" rIns="199106" bIns="99554" anchor="ctr"/>
          <a:lstStyle/>
          <a:p>
            <a:pPr algn="ctr" defTabSz="3214756"/>
            <a:r>
              <a:rPr lang="en-US" sz="1700" dirty="0" smtClean="0">
                <a:solidFill>
                  <a:schemeClr val="bg1"/>
                </a:solidFill>
              </a:rPr>
              <a:t>www.sbvimprover.com</a:t>
            </a:r>
          </a:p>
        </p:txBody>
      </p:sp>
      <p:sp>
        <p:nvSpPr>
          <p:cNvPr id="28" name="Rounded Rectangular Callout 27"/>
          <p:cNvSpPr/>
          <p:nvPr/>
        </p:nvSpPr>
        <p:spPr>
          <a:xfrm>
            <a:off x="3429000" y="2677977"/>
            <a:ext cx="838200" cy="603525"/>
          </a:xfrm>
          <a:prstGeom prst="wedgeRoundRectCallout">
            <a:avLst>
              <a:gd name="adj1" fmla="val -45298"/>
              <a:gd name="adj2" fmla="val -100729"/>
              <a:gd name="adj3" fmla="val 16667"/>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45720" rIns="45720" anchor="ctr"/>
          <a:lstStyle/>
          <a:p>
            <a:pPr algn="ctr">
              <a:defRPr/>
            </a:pPr>
            <a:r>
              <a:rPr lang="en-US" sz="1200" dirty="0" smtClean="0">
                <a:solidFill>
                  <a:schemeClr val="accent1"/>
                </a:solidFill>
              </a:rPr>
              <a:t>ECCB workshop</a:t>
            </a:r>
            <a:endParaRPr lang="en-US" sz="1200" dirty="0">
              <a:solidFill>
                <a:schemeClr val="accent1"/>
              </a:solidFill>
            </a:endParaRPr>
          </a:p>
        </p:txBody>
      </p:sp>
      <p:pic>
        <p:nvPicPr>
          <p:cNvPr id="30" name="Picture 4" descr="http://www.eccb14.org/home/banner-gallery/image?view=image&amp;format=raw&amp;type=img&amp;id=7"/>
          <p:cNvPicPr>
            <a:picLocks noChangeAspect="1" noChangeArrowheads="1"/>
          </p:cNvPicPr>
          <p:nvPr/>
        </p:nvPicPr>
        <p:blipFill>
          <a:blip r:embed="rId3">
            <a:extLst>
              <a:ext uri="{28A0092B-C50C-407E-A947-70E740481C1C}">
                <a14:useLocalDpi xmlns:a14="http://schemas.microsoft.com/office/drawing/2010/main" xmlns=""/>
              </a:ext>
            </a:extLst>
          </a:blip>
          <a:srcRect/>
          <a:stretch>
            <a:fillRect/>
          </a:stretch>
        </p:blipFill>
        <p:spPr bwMode="auto">
          <a:xfrm>
            <a:off x="837622" y="5363316"/>
            <a:ext cx="7620000" cy="847725"/>
          </a:xfrm>
          <a:prstGeom prst="rect">
            <a:avLst/>
          </a:prstGeom>
          <a:noFill/>
          <a:extLst>
            <a:ext uri="{909E8E84-426E-40dd-AFC4-6F175D3DCCD1}">
              <a14:hiddenFill xmlns="" xmlns:a14="http://schemas.microsoft.com/office/drawing/2010/main">
                <a:solidFill>
                  <a:srgbClr val="FFFFFF"/>
                </a:solidFill>
              </a14:hiddenFill>
            </a:ext>
          </a:extLst>
        </p:spPr>
      </p:pic>
      <p:pic>
        <p:nvPicPr>
          <p:cNvPr id="35" name="Picture 34"/>
          <p:cNvPicPr>
            <a:picLocks noChangeAspect="1"/>
          </p:cNvPicPr>
          <p:nvPr/>
        </p:nvPicPr>
        <p:blipFill>
          <a:blip r:embed="rId4"/>
          <a:stretch>
            <a:fillRect/>
          </a:stretch>
        </p:blipFill>
        <p:spPr>
          <a:xfrm>
            <a:off x="228914" y="907872"/>
            <a:ext cx="8821307" cy="480243"/>
          </a:xfrm>
          <a:prstGeom prst="rect">
            <a:avLst/>
          </a:prstGeom>
        </p:spPr>
      </p:pic>
      <p:sp>
        <p:nvSpPr>
          <p:cNvPr id="36" name="Rectangle 35"/>
          <p:cNvSpPr/>
          <p:nvPr/>
        </p:nvSpPr>
        <p:spPr bwMode="auto">
          <a:xfrm>
            <a:off x="7327516" y="922500"/>
            <a:ext cx="1722705" cy="485665"/>
          </a:xfrm>
          <a:prstGeom prst="rect">
            <a:avLst/>
          </a:prstGeom>
          <a:noFill/>
          <a:ln w="57150">
            <a:solidFill>
              <a:schemeClr val="accent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charset="0"/>
              <a:ea typeface="Geneva" charset="0"/>
              <a:cs typeface="Arial" charset="0"/>
            </a:endParaRPr>
          </a:p>
        </p:txBody>
      </p:sp>
    </p:spTree>
    <p:extLst>
      <p:ext uri="{BB962C8B-B14F-4D97-AF65-F5344CB8AC3E}">
        <p14:creationId xmlns:p14="http://schemas.microsoft.com/office/powerpoint/2010/main" xmlns="" val="292067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par>
                                <p:cTn id="37" presetID="10" presetClass="entr" presetSubtype="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P spid="17" grpId="0" animBg="1"/>
      <p:bldP spid="7" grpId="0" animBg="1"/>
      <p:bldP spid="18" grpId="0"/>
      <p:bldP spid="19" grpId="0" animBg="1"/>
      <p:bldP spid="20" grpId="0" animBg="1"/>
      <p:bldP spid="21" grpId="0" animBg="1"/>
      <p:bldP spid="14" grpId="0" animBg="1"/>
      <p:bldP spid="22" grpId="0" animBg="1"/>
      <p:bldP spid="16" grpId="0"/>
      <p:bldP spid="4" grpId="0" animBg="1"/>
      <p:bldP spid="27" grpId="0" animBg="1"/>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550" y="190500"/>
            <a:ext cx="7701805" cy="819150"/>
          </a:xfrm>
        </p:spPr>
        <p:txBody>
          <a:bodyPr>
            <a:normAutofit/>
          </a:bodyPr>
          <a:lstStyle/>
          <a:p>
            <a:r>
              <a:rPr lang="en-US" sz="2400" b="1" dirty="0" smtClean="0"/>
              <a:t>Acknowledgements to the Global Team</a:t>
            </a:r>
            <a:endParaRPr lang="en-US" sz="2400" b="1" dirty="0"/>
          </a:p>
        </p:txBody>
      </p:sp>
      <p:pic>
        <p:nvPicPr>
          <p:cNvPr id="4" name="Picture 3"/>
          <p:cNvPicPr>
            <a:picLocks noChangeAspect="1"/>
          </p:cNvPicPr>
          <p:nvPr/>
        </p:nvPicPr>
        <p:blipFill>
          <a:blip r:embed="rId2"/>
          <a:stretch>
            <a:fillRect/>
          </a:stretch>
        </p:blipFill>
        <p:spPr>
          <a:xfrm>
            <a:off x="647701" y="895350"/>
            <a:ext cx="7696200" cy="5772149"/>
          </a:xfrm>
          <a:prstGeom prst="rect">
            <a:avLst/>
          </a:prstGeom>
        </p:spPr>
      </p:pic>
    </p:spTree>
    <p:extLst>
      <p:ext uri="{BB962C8B-B14F-4D97-AF65-F5344CB8AC3E}">
        <p14:creationId xmlns:p14="http://schemas.microsoft.com/office/powerpoint/2010/main" xmlns="" val="27823740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2400" b="1" kern="1200" dirty="0">
                <a:ea typeface="+mj-ea"/>
                <a:cs typeface="+mj-cs"/>
              </a:rPr>
              <a:t>Institutes and Companies Represented</a:t>
            </a:r>
          </a:p>
        </p:txBody>
      </p:sp>
      <p:graphicFrame>
        <p:nvGraphicFramePr>
          <p:cNvPr id="7" name="Content Placeholder 6"/>
          <p:cNvGraphicFramePr>
            <a:graphicFrameLocks noGrp="1"/>
          </p:cNvGraphicFramePr>
          <p:nvPr>
            <p:ph idx="1"/>
            <p:extLst/>
          </p:nvPr>
        </p:nvGraphicFramePr>
        <p:xfrm>
          <a:off x="611560" y="1557338"/>
          <a:ext cx="3960440" cy="4823998"/>
        </p:xfrm>
        <a:graphic>
          <a:graphicData uri="http://schemas.openxmlformats.org/drawingml/2006/table">
            <a:tbl>
              <a:tblPr firstCol="1" bandRow="1">
                <a:tableStyleId>{5C22544A-7EE6-4342-B048-85BDC9FD1C3A}</a:tableStyleId>
              </a:tblPr>
              <a:tblGrid>
                <a:gridCol w="3960440"/>
              </a:tblGrid>
              <a:tr h="311471">
                <a:tc>
                  <a:txBody>
                    <a:bodyPr/>
                    <a:lstStyle/>
                    <a:p>
                      <a:pPr>
                        <a:spcAft>
                          <a:spcPts val="0"/>
                        </a:spcAft>
                      </a:pPr>
                      <a:r>
                        <a:rPr lang="en-US" sz="1600" dirty="0">
                          <a:effectLst/>
                        </a:rPr>
                        <a:t>Advantage Integral</a:t>
                      </a:r>
                      <a:endParaRPr lang="en-US" sz="1600" dirty="0">
                        <a:effectLst/>
                        <a:latin typeface="Calibri" panose="020F0502020204030204" pitchFamily="34" charset="0"/>
                        <a:ea typeface="Calibri" panose="020F0502020204030204" pitchFamily="34" charset="0"/>
                      </a:endParaRPr>
                    </a:p>
                  </a:txBody>
                  <a:tcPr marL="68580" marR="68580" marT="0" marB="0" anchor="b"/>
                </a:tc>
              </a:tr>
              <a:tr h="491438">
                <a:tc>
                  <a:txBody>
                    <a:bodyPr/>
                    <a:lstStyle/>
                    <a:p>
                      <a:pPr>
                        <a:spcAft>
                          <a:spcPts val="0"/>
                        </a:spcAft>
                      </a:pPr>
                      <a:r>
                        <a:rPr lang="en-US" sz="1600">
                          <a:effectLst/>
                        </a:rPr>
                        <a:t>Biomedical Research Foundation of the Academy of Athens</a:t>
                      </a:r>
                      <a:endParaRPr lang="en-US" sz="1600">
                        <a:effectLst/>
                        <a:latin typeface="Calibri" panose="020F0502020204030204" pitchFamily="34" charset="0"/>
                        <a:ea typeface="Calibri" panose="020F0502020204030204" pitchFamily="34" charset="0"/>
                      </a:endParaRPr>
                    </a:p>
                  </a:txBody>
                  <a:tcPr marL="68580" marR="68580" marT="0" marB="0" anchor="b"/>
                </a:tc>
              </a:tr>
              <a:tr h="311471">
                <a:tc>
                  <a:txBody>
                    <a:bodyPr/>
                    <a:lstStyle/>
                    <a:p>
                      <a:pPr>
                        <a:spcAft>
                          <a:spcPts val="0"/>
                        </a:spcAft>
                      </a:pPr>
                      <a:r>
                        <a:rPr lang="en-US" sz="1600" dirty="0">
                          <a:effectLst/>
                        </a:rPr>
                        <a:t>Boston College</a:t>
                      </a:r>
                      <a:endParaRPr lang="en-US" sz="1600" dirty="0">
                        <a:effectLst/>
                        <a:latin typeface="Calibri" panose="020F0502020204030204" pitchFamily="34" charset="0"/>
                        <a:ea typeface="Calibri" panose="020F0502020204030204" pitchFamily="34" charset="0"/>
                      </a:endParaRPr>
                    </a:p>
                  </a:txBody>
                  <a:tcPr marL="68580" marR="68580" marT="0" marB="0" anchor="b"/>
                </a:tc>
              </a:tr>
              <a:tr h="311471">
                <a:tc>
                  <a:txBody>
                    <a:bodyPr/>
                    <a:lstStyle/>
                    <a:p>
                      <a:pPr>
                        <a:spcAft>
                          <a:spcPts val="0"/>
                        </a:spcAft>
                      </a:pPr>
                      <a:r>
                        <a:rPr lang="en-US" sz="1600" dirty="0">
                          <a:effectLst/>
                        </a:rPr>
                        <a:t>Cambridge Cell Networks Ltd</a:t>
                      </a:r>
                      <a:endParaRPr lang="en-US" sz="1600" dirty="0">
                        <a:effectLst/>
                        <a:latin typeface="Calibri" panose="020F0502020204030204" pitchFamily="34" charset="0"/>
                        <a:ea typeface="Calibri" panose="020F0502020204030204" pitchFamily="34" charset="0"/>
                      </a:endParaRPr>
                    </a:p>
                  </a:txBody>
                  <a:tcPr marL="68580" marR="68580" marT="0" marB="0" anchor="b"/>
                </a:tc>
              </a:tr>
              <a:tr h="311471">
                <a:tc>
                  <a:txBody>
                    <a:bodyPr/>
                    <a:lstStyle/>
                    <a:p>
                      <a:pPr>
                        <a:spcAft>
                          <a:spcPts val="0"/>
                        </a:spcAft>
                      </a:pPr>
                      <a:r>
                        <a:rPr lang="en-US" sz="1600" dirty="0">
                          <a:effectLst/>
                        </a:rPr>
                        <a:t>Clinical Research Management</a:t>
                      </a:r>
                      <a:endParaRPr lang="en-US" sz="1600" dirty="0">
                        <a:effectLst/>
                        <a:latin typeface="Calibri" panose="020F0502020204030204" pitchFamily="34" charset="0"/>
                        <a:ea typeface="Calibri" panose="020F0502020204030204" pitchFamily="34" charset="0"/>
                      </a:endParaRPr>
                    </a:p>
                  </a:txBody>
                  <a:tcPr marL="68580" marR="68580" marT="0" marB="0" anchor="b"/>
                </a:tc>
              </a:tr>
              <a:tr h="274094">
                <a:tc>
                  <a:txBody>
                    <a:bodyPr/>
                    <a:lstStyle/>
                    <a:p>
                      <a:pPr>
                        <a:spcAft>
                          <a:spcPts val="0"/>
                        </a:spcAft>
                      </a:pPr>
                      <a:r>
                        <a:rPr lang="en-US" sz="1600">
                          <a:effectLst/>
                        </a:rPr>
                        <a:t>CSIR-Institue of Microbial Technology</a:t>
                      </a:r>
                      <a:endParaRPr lang="en-US" sz="1600">
                        <a:effectLst/>
                        <a:latin typeface="Calibri" panose="020F0502020204030204" pitchFamily="34" charset="0"/>
                        <a:ea typeface="Calibri" panose="020F0502020204030204" pitchFamily="34" charset="0"/>
                      </a:endParaRPr>
                    </a:p>
                  </a:txBody>
                  <a:tcPr marL="68580" marR="68580" marT="0" marB="0" anchor="b"/>
                </a:tc>
              </a:tr>
              <a:tr h="320814">
                <a:tc>
                  <a:txBody>
                    <a:bodyPr/>
                    <a:lstStyle/>
                    <a:p>
                      <a:pPr>
                        <a:spcAft>
                          <a:spcPts val="0"/>
                        </a:spcAft>
                      </a:pPr>
                      <a:r>
                        <a:rPr lang="en-US" sz="1600">
                          <a:effectLst/>
                        </a:rPr>
                        <a:t>DSHS</a:t>
                      </a:r>
                      <a:endParaRPr lang="en-US" sz="1600">
                        <a:effectLst/>
                        <a:latin typeface="Calibri" panose="020F0502020204030204" pitchFamily="34" charset="0"/>
                        <a:ea typeface="Calibri" panose="020F0502020204030204" pitchFamily="34" charset="0"/>
                      </a:endParaRPr>
                    </a:p>
                  </a:txBody>
                  <a:tcPr marL="68580" marR="68580" marT="0" marB="0" anchor="b"/>
                </a:tc>
              </a:tr>
              <a:tr h="311471">
                <a:tc>
                  <a:txBody>
                    <a:bodyPr/>
                    <a:lstStyle/>
                    <a:p>
                      <a:pPr>
                        <a:spcAft>
                          <a:spcPts val="0"/>
                        </a:spcAft>
                      </a:pPr>
                      <a:r>
                        <a:rPr lang="en-US" sz="1600" dirty="0">
                          <a:effectLst/>
                        </a:rPr>
                        <a:t>Edward Sanders Scientific Consulting</a:t>
                      </a:r>
                      <a:endParaRPr lang="en-US" sz="1600" dirty="0">
                        <a:effectLst/>
                        <a:latin typeface="Calibri" panose="020F0502020204030204" pitchFamily="34" charset="0"/>
                        <a:ea typeface="Calibri" panose="020F0502020204030204" pitchFamily="34" charset="0"/>
                      </a:endParaRPr>
                    </a:p>
                  </a:txBody>
                  <a:tcPr marL="68580" marR="68580" marT="0" marB="0" anchor="b"/>
                </a:tc>
              </a:tr>
              <a:tr h="311471">
                <a:tc>
                  <a:txBody>
                    <a:bodyPr/>
                    <a:lstStyle/>
                    <a:p>
                      <a:pPr>
                        <a:spcAft>
                          <a:spcPts val="0"/>
                        </a:spcAft>
                      </a:pPr>
                      <a:r>
                        <a:rPr lang="en-US" sz="1600" dirty="0">
                          <a:effectLst/>
                        </a:rPr>
                        <a:t>ETH</a:t>
                      </a:r>
                      <a:endParaRPr lang="en-US" sz="1600" dirty="0">
                        <a:effectLst/>
                        <a:latin typeface="Calibri" panose="020F0502020204030204" pitchFamily="34" charset="0"/>
                        <a:ea typeface="Calibri" panose="020F0502020204030204" pitchFamily="34" charset="0"/>
                      </a:endParaRPr>
                    </a:p>
                  </a:txBody>
                  <a:tcPr marL="68580" marR="68580" marT="0" marB="0" anchor="b"/>
                </a:tc>
              </a:tr>
              <a:tr h="311471">
                <a:tc>
                  <a:txBody>
                    <a:bodyPr/>
                    <a:lstStyle/>
                    <a:p>
                      <a:pPr>
                        <a:spcAft>
                          <a:spcPts val="0"/>
                        </a:spcAft>
                      </a:pPr>
                      <a:r>
                        <a:rPr lang="en-US" sz="1600">
                          <a:effectLst/>
                        </a:rPr>
                        <a:t>Fraunhofer (SCAI)</a:t>
                      </a:r>
                      <a:endParaRPr lang="en-US" sz="1600">
                        <a:effectLst/>
                        <a:latin typeface="Calibri" panose="020F0502020204030204" pitchFamily="34" charset="0"/>
                        <a:ea typeface="Calibri" panose="020F0502020204030204" pitchFamily="34" charset="0"/>
                      </a:endParaRPr>
                    </a:p>
                  </a:txBody>
                  <a:tcPr marL="68580" marR="68580" marT="0" marB="0" anchor="b"/>
                </a:tc>
              </a:tr>
              <a:tr h="311471">
                <a:tc>
                  <a:txBody>
                    <a:bodyPr/>
                    <a:lstStyle/>
                    <a:p>
                      <a:pPr>
                        <a:spcAft>
                          <a:spcPts val="0"/>
                        </a:spcAft>
                      </a:pPr>
                      <a:r>
                        <a:rPr lang="en-US" sz="1600" dirty="0" err="1">
                          <a:effectLst/>
                        </a:rPr>
                        <a:t>Glenmark</a:t>
                      </a:r>
                      <a:r>
                        <a:rPr lang="en-US" sz="1600" dirty="0">
                          <a:effectLst/>
                        </a:rPr>
                        <a:t> </a:t>
                      </a:r>
                      <a:r>
                        <a:rPr lang="en-US" sz="1600" dirty="0" err="1">
                          <a:effectLst/>
                        </a:rPr>
                        <a:t>Pharma</a:t>
                      </a:r>
                      <a:r>
                        <a:rPr lang="en-US" sz="1600" dirty="0">
                          <a:effectLst/>
                        </a:rPr>
                        <a:t> SA</a:t>
                      </a:r>
                      <a:endParaRPr lang="en-US" sz="1600" dirty="0">
                        <a:effectLst/>
                        <a:latin typeface="Calibri" panose="020F0502020204030204" pitchFamily="34" charset="0"/>
                        <a:ea typeface="Calibri" panose="020F0502020204030204" pitchFamily="34" charset="0"/>
                      </a:endParaRPr>
                    </a:p>
                  </a:txBody>
                  <a:tcPr marL="68580" marR="68580" marT="0" marB="0" anchor="b"/>
                </a:tc>
              </a:tr>
              <a:tr h="311471">
                <a:tc>
                  <a:txBody>
                    <a:bodyPr/>
                    <a:lstStyle/>
                    <a:p>
                      <a:pPr>
                        <a:spcAft>
                          <a:spcPts val="0"/>
                        </a:spcAft>
                      </a:pPr>
                      <a:r>
                        <a:rPr lang="en-US" sz="1600">
                          <a:effectLst/>
                        </a:rPr>
                        <a:t>Harvard University</a:t>
                      </a:r>
                      <a:endParaRPr lang="en-US" sz="1600">
                        <a:effectLst/>
                        <a:latin typeface="Calibri" panose="020F0502020204030204" pitchFamily="34" charset="0"/>
                        <a:ea typeface="Calibri" panose="020F0502020204030204" pitchFamily="34" charset="0"/>
                      </a:endParaRPr>
                    </a:p>
                  </a:txBody>
                  <a:tcPr marL="68580" marR="68580" marT="0" marB="0" anchor="b"/>
                </a:tc>
              </a:tr>
              <a:tr h="311471">
                <a:tc>
                  <a:txBody>
                    <a:bodyPr/>
                    <a:lstStyle/>
                    <a:p>
                      <a:pPr>
                        <a:spcAft>
                          <a:spcPts val="0"/>
                        </a:spcAft>
                      </a:pPr>
                      <a:r>
                        <a:rPr lang="en-US" sz="1600">
                          <a:effectLst/>
                        </a:rPr>
                        <a:t>Hubrecht Institute</a:t>
                      </a:r>
                      <a:endParaRPr lang="en-US" sz="1600">
                        <a:effectLst/>
                        <a:latin typeface="Calibri" panose="020F0502020204030204" pitchFamily="34" charset="0"/>
                        <a:ea typeface="Calibri" panose="020F0502020204030204" pitchFamily="34" charset="0"/>
                      </a:endParaRPr>
                    </a:p>
                  </a:txBody>
                  <a:tcPr marL="68580" marR="68580" marT="0" marB="0" anchor="b"/>
                </a:tc>
              </a:tr>
              <a:tr h="311471">
                <a:tc>
                  <a:txBody>
                    <a:bodyPr/>
                    <a:lstStyle/>
                    <a:p>
                      <a:pPr>
                        <a:spcAft>
                          <a:spcPts val="0"/>
                        </a:spcAft>
                      </a:pPr>
                      <a:r>
                        <a:rPr lang="en-US" sz="1600">
                          <a:effectLst/>
                        </a:rPr>
                        <a:t>IBCH</a:t>
                      </a:r>
                      <a:endParaRPr lang="en-US" sz="1600">
                        <a:effectLst/>
                        <a:latin typeface="Calibri" panose="020F0502020204030204" pitchFamily="34" charset="0"/>
                        <a:ea typeface="Calibri" panose="020F0502020204030204" pitchFamily="34" charset="0"/>
                      </a:endParaRPr>
                    </a:p>
                  </a:txBody>
                  <a:tcPr marL="68580" marR="68580" marT="0" marB="0" anchor="b"/>
                </a:tc>
              </a:tr>
              <a:tr h="311471">
                <a:tc>
                  <a:txBody>
                    <a:bodyPr/>
                    <a:lstStyle/>
                    <a:p>
                      <a:pPr>
                        <a:spcAft>
                          <a:spcPts val="0"/>
                        </a:spcAft>
                      </a:pPr>
                      <a:r>
                        <a:rPr lang="en-US" sz="1600" dirty="0">
                          <a:effectLst/>
                        </a:rPr>
                        <a:t>IBM</a:t>
                      </a:r>
                      <a:endParaRPr lang="en-US" sz="1600" dirty="0">
                        <a:effectLst/>
                        <a:latin typeface="Calibri" panose="020F0502020204030204" pitchFamily="34" charset="0"/>
                        <a:ea typeface="Calibri" panose="020F0502020204030204" pitchFamily="34" charset="0"/>
                      </a:endParaRPr>
                    </a:p>
                  </a:txBody>
                  <a:tcPr marL="68580" marR="68580" marT="0" marB="0" anchor="b"/>
                </a:tc>
              </a:tr>
            </a:tbl>
          </a:graphicData>
        </a:graphic>
      </p:graphicFrame>
      <p:sp>
        <p:nvSpPr>
          <p:cNvPr id="5" name="Rectangle 1"/>
          <p:cNvSpPr>
            <a:spLocks noChangeArrowheads="1"/>
          </p:cNvSpPr>
          <p:nvPr/>
        </p:nvSpPr>
        <p:spPr bwMode="auto">
          <a:xfrm>
            <a:off x="-180528" y="0"/>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100" b="0" i="0" u="none" strike="noStrike" cap="none" normalizeH="0" baseline="0" smtClean="0">
                <a:ln>
                  <a:noFill/>
                </a:ln>
                <a:solidFill>
                  <a:schemeClr val="tx1"/>
                </a:solidFill>
                <a:effectLst/>
                <a:latin typeface="Arial" panose="020B0604020202020204" pitchFamily="34" charset="0"/>
                <a:ea typeface="Calibri" panose="020F0502020204030204" pitchFamily="34" charset="0"/>
              </a:rPr>
              <a:t> </a:t>
            </a:r>
            <a:endParaRPr kumimoji="0" 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8" name="Table 7"/>
          <p:cNvGraphicFramePr>
            <a:graphicFrameLocks noGrp="1"/>
          </p:cNvGraphicFramePr>
          <p:nvPr>
            <p:extLst/>
          </p:nvPr>
        </p:nvGraphicFramePr>
        <p:xfrm>
          <a:off x="4788024" y="1557338"/>
          <a:ext cx="4032448" cy="4823994"/>
        </p:xfrm>
        <a:graphic>
          <a:graphicData uri="http://schemas.openxmlformats.org/drawingml/2006/table">
            <a:tbl>
              <a:tblPr firstCol="1" bandRow="1">
                <a:tableStyleId>{5C22544A-7EE6-4342-B048-85BDC9FD1C3A}</a:tableStyleId>
              </a:tblPr>
              <a:tblGrid>
                <a:gridCol w="4032448"/>
              </a:tblGrid>
              <a:tr h="567531">
                <a:tc>
                  <a:txBody>
                    <a:bodyPr/>
                    <a:lstStyle/>
                    <a:p>
                      <a:pPr>
                        <a:spcAft>
                          <a:spcPts val="0"/>
                        </a:spcAft>
                      </a:pPr>
                      <a:r>
                        <a:rPr lang="en-US" sz="1600" dirty="0">
                          <a:effectLst/>
                        </a:rPr>
                        <a:t>Kuban State University of Physical Education, Sport and Tourism</a:t>
                      </a:r>
                      <a:endParaRPr lang="en-US" sz="1600" dirty="0">
                        <a:effectLst/>
                        <a:latin typeface="Calibri" panose="020F0502020204030204" pitchFamily="34" charset="0"/>
                        <a:ea typeface="Calibri" panose="020F0502020204030204" pitchFamily="34" charset="0"/>
                      </a:endParaRPr>
                    </a:p>
                  </a:txBody>
                  <a:tcPr marL="68580" marR="68580" marT="0" marB="0" anchor="b"/>
                </a:tc>
              </a:tr>
              <a:tr h="283764">
                <a:tc>
                  <a:txBody>
                    <a:bodyPr/>
                    <a:lstStyle/>
                    <a:p>
                      <a:pPr>
                        <a:spcAft>
                          <a:spcPts val="0"/>
                        </a:spcAft>
                      </a:pPr>
                      <a:r>
                        <a:rPr lang="en-US" sz="1600">
                          <a:effectLst/>
                        </a:rPr>
                        <a:t>National Institutes of Health</a:t>
                      </a:r>
                      <a:endParaRPr lang="en-US" sz="1600">
                        <a:effectLst/>
                        <a:latin typeface="Calibri" panose="020F0502020204030204" pitchFamily="34" charset="0"/>
                        <a:ea typeface="Calibri" panose="020F0502020204030204" pitchFamily="34" charset="0"/>
                      </a:endParaRPr>
                    </a:p>
                  </a:txBody>
                  <a:tcPr marL="68580" marR="68580" marT="0" marB="0" anchor="b"/>
                </a:tc>
              </a:tr>
              <a:tr h="283764">
                <a:tc>
                  <a:txBody>
                    <a:bodyPr/>
                    <a:lstStyle/>
                    <a:p>
                      <a:pPr>
                        <a:spcAft>
                          <a:spcPts val="0"/>
                        </a:spcAft>
                      </a:pPr>
                      <a:r>
                        <a:rPr lang="en-US" sz="1600" dirty="0">
                          <a:effectLst/>
                        </a:rPr>
                        <a:t>Nestlé Institute of Health Sciences</a:t>
                      </a:r>
                      <a:endParaRPr lang="en-US" sz="1600" dirty="0">
                        <a:effectLst/>
                        <a:latin typeface="Calibri" panose="020F0502020204030204" pitchFamily="34" charset="0"/>
                        <a:ea typeface="Calibri" panose="020F0502020204030204" pitchFamily="34" charset="0"/>
                      </a:endParaRPr>
                    </a:p>
                  </a:txBody>
                  <a:tcPr marL="68580" marR="68580" marT="0" marB="0" anchor="b"/>
                </a:tc>
              </a:tr>
              <a:tr h="283764">
                <a:tc>
                  <a:txBody>
                    <a:bodyPr/>
                    <a:lstStyle/>
                    <a:p>
                      <a:pPr>
                        <a:spcAft>
                          <a:spcPts val="0"/>
                        </a:spcAft>
                      </a:pPr>
                      <a:r>
                        <a:rPr lang="en-US" sz="1600" dirty="0">
                          <a:effectLst/>
                        </a:rPr>
                        <a:t>Pablo de </a:t>
                      </a:r>
                      <a:r>
                        <a:rPr lang="en-US" sz="1600" dirty="0" err="1">
                          <a:effectLst/>
                        </a:rPr>
                        <a:t>Olavide</a:t>
                      </a:r>
                      <a:r>
                        <a:rPr lang="en-US" sz="1600" dirty="0">
                          <a:effectLst/>
                        </a:rPr>
                        <a:t> University</a:t>
                      </a:r>
                      <a:endParaRPr lang="en-US" sz="1600" dirty="0">
                        <a:effectLst/>
                        <a:latin typeface="Calibri" panose="020F0502020204030204" pitchFamily="34" charset="0"/>
                        <a:ea typeface="Calibri" panose="020F0502020204030204" pitchFamily="34" charset="0"/>
                      </a:endParaRPr>
                    </a:p>
                  </a:txBody>
                  <a:tcPr marL="68580" marR="68580" marT="0" marB="0" anchor="b"/>
                </a:tc>
              </a:tr>
              <a:tr h="283764">
                <a:tc>
                  <a:txBody>
                    <a:bodyPr/>
                    <a:lstStyle/>
                    <a:p>
                      <a:pPr>
                        <a:spcAft>
                          <a:spcPts val="0"/>
                        </a:spcAft>
                      </a:pPr>
                      <a:r>
                        <a:rPr lang="en-US" sz="1600">
                          <a:effectLst/>
                        </a:rPr>
                        <a:t>Philip Morris International</a:t>
                      </a:r>
                      <a:endParaRPr lang="en-US" sz="1600">
                        <a:effectLst/>
                        <a:latin typeface="Calibri" panose="020F0502020204030204" pitchFamily="34" charset="0"/>
                        <a:ea typeface="Calibri" panose="020F0502020204030204" pitchFamily="34" charset="0"/>
                      </a:endParaRPr>
                    </a:p>
                  </a:txBody>
                  <a:tcPr marL="68580" marR="68580" marT="0" marB="0" anchor="b"/>
                </a:tc>
              </a:tr>
              <a:tr h="283764">
                <a:tc>
                  <a:txBody>
                    <a:bodyPr/>
                    <a:lstStyle/>
                    <a:p>
                      <a:pPr>
                        <a:spcAft>
                          <a:spcPts val="0"/>
                        </a:spcAft>
                      </a:pPr>
                      <a:r>
                        <a:rPr lang="en-US" sz="1600">
                          <a:effectLst/>
                        </a:rPr>
                        <a:t>SBI</a:t>
                      </a:r>
                      <a:endParaRPr lang="en-US" sz="1600">
                        <a:effectLst/>
                        <a:latin typeface="Calibri" panose="020F0502020204030204" pitchFamily="34" charset="0"/>
                        <a:ea typeface="Calibri" panose="020F0502020204030204" pitchFamily="34" charset="0"/>
                      </a:endParaRPr>
                    </a:p>
                  </a:txBody>
                  <a:tcPr marL="68580" marR="68580" marT="0" marB="0" anchor="b"/>
                </a:tc>
              </a:tr>
              <a:tr h="283764">
                <a:tc>
                  <a:txBody>
                    <a:bodyPr/>
                    <a:lstStyle/>
                    <a:p>
                      <a:pPr>
                        <a:spcAft>
                          <a:spcPts val="0"/>
                        </a:spcAft>
                      </a:pPr>
                      <a:r>
                        <a:rPr lang="en-US" sz="1600">
                          <a:effectLst/>
                        </a:rPr>
                        <a:t>Selventa</a:t>
                      </a:r>
                      <a:endParaRPr lang="en-US" sz="1600">
                        <a:effectLst/>
                        <a:latin typeface="Calibri" panose="020F0502020204030204" pitchFamily="34" charset="0"/>
                        <a:ea typeface="Calibri" panose="020F0502020204030204" pitchFamily="34" charset="0"/>
                      </a:endParaRPr>
                    </a:p>
                  </a:txBody>
                  <a:tcPr marL="68580" marR="68580" marT="0" marB="0" anchor="b"/>
                </a:tc>
              </a:tr>
              <a:tr h="283764">
                <a:tc>
                  <a:txBody>
                    <a:bodyPr/>
                    <a:lstStyle/>
                    <a:p>
                      <a:pPr>
                        <a:spcAft>
                          <a:spcPts val="0"/>
                        </a:spcAft>
                      </a:pPr>
                      <a:r>
                        <a:rPr lang="en-US" sz="1600" dirty="0">
                          <a:effectLst/>
                        </a:rPr>
                        <a:t>SIB Swiss Institute of Bioinformatics</a:t>
                      </a:r>
                      <a:endParaRPr lang="en-US" sz="1600" dirty="0">
                        <a:effectLst/>
                        <a:latin typeface="Calibri" panose="020F0502020204030204" pitchFamily="34" charset="0"/>
                        <a:ea typeface="Calibri" panose="020F0502020204030204" pitchFamily="34" charset="0"/>
                      </a:endParaRPr>
                    </a:p>
                  </a:txBody>
                  <a:tcPr marL="68580" marR="68580" marT="0" marB="0" anchor="b"/>
                </a:tc>
              </a:tr>
              <a:tr h="283764">
                <a:tc>
                  <a:txBody>
                    <a:bodyPr/>
                    <a:lstStyle/>
                    <a:p>
                      <a:pPr>
                        <a:spcAft>
                          <a:spcPts val="0"/>
                        </a:spcAft>
                      </a:pPr>
                      <a:r>
                        <a:rPr lang="en-US" sz="1600">
                          <a:effectLst/>
                        </a:rPr>
                        <a:t>Solar Turbines, Inc.</a:t>
                      </a:r>
                      <a:endParaRPr lang="en-US" sz="1600">
                        <a:effectLst/>
                        <a:latin typeface="Calibri" panose="020F0502020204030204" pitchFamily="34" charset="0"/>
                        <a:ea typeface="Calibri" panose="020F0502020204030204" pitchFamily="34" charset="0"/>
                      </a:endParaRPr>
                    </a:p>
                  </a:txBody>
                  <a:tcPr marL="68580" marR="68580" marT="0" marB="0" anchor="b"/>
                </a:tc>
              </a:tr>
              <a:tr h="567531">
                <a:tc>
                  <a:txBody>
                    <a:bodyPr/>
                    <a:lstStyle/>
                    <a:p>
                      <a:pPr>
                        <a:spcAft>
                          <a:spcPts val="0"/>
                        </a:spcAft>
                      </a:pPr>
                      <a:r>
                        <a:rPr lang="en-US" sz="1600">
                          <a:effectLst/>
                        </a:rPr>
                        <a:t>Systems Bioengineering Group - National Technical University of Athens</a:t>
                      </a:r>
                      <a:endParaRPr lang="en-US" sz="1600">
                        <a:effectLst/>
                        <a:latin typeface="Calibri" panose="020F0502020204030204" pitchFamily="34" charset="0"/>
                        <a:ea typeface="Calibri" panose="020F0502020204030204" pitchFamily="34" charset="0"/>
                      </a:endParaRPr>
                    </a:p>
                  </a:txBody>
                  <a:tcPr marL="68580" marR="68580" marT="0" marB="0" anchor="b"/>
                </a:tc>
              </a:tr>
              <a:tr h="283764">
                <a:tc>
                  <a:txBody>
                    <a:bodyPr/>
                    <a:lstStyle/>
                    <a:p>
                      <a:pPr>
                        <a:spcAft>
                          <a:spcPts val="0"/>
                        </a:spcAft>
                      </a:pPr>
                      <a:r>
                        <a:rPr lang="en-US" sz="1600">
                          <a:effectLst/>
                        </a:rPr>
                        <a:t>University of Cincinnati</a:t>
                      </a:r>
                      <a:endParaRPr lang="en-US" sz="1600">
                        <a:effectLst/>
                        <a:latin typeface="Calibri" panose="020F0502020204030204" pitchFamily="34" charset="0"/>
                        <a:ea typeface="Calibri" panose="020F0502020204030204" pitchFamily="34" charset="0"/>
                      </a:endParaRPr>
                    </a:p>
                  </a:txBody>
                  <a:tcPr marL="68580" marR="68580" marT="0" marB="0" anchor="b"/>
                </a:tc>
              </a:tr>
              <a:tr h="283764">
                <a:tc>
                  <a:txBody>
                    <a:bodyPr/>
                    <a:lstStyle/>
                    <a:p>
                      <a:pPr>
                        <a:spcAft>
                          <a:spcPts val="0"/>
                        </a:spcAft>
                      </a:pPr>
                      <a:r>
                        <a:rPr lang="en-US" sz="1600">
                          <a:effectLst/>
                        </a:rPr>
                        <a:t>University of Louisville</a:t>
                      </a:r>
                      <a:endParaRPr lang="en-US" sz="1600">
                        <a:effectLst/>
                        <a:latin typeface="Calibri" panose="020F0502020204030204" pitchFamily="34" charset="0"/>
                        <a:ea typeface="Calibri" panose="020F0502020204030204" pitchFamily="34" charset="0"/>
                      </a:endParaRPr>
                    </a:p>
                  </a:txBody>
                  <a:tcPr marL="68580" marR="68580" marT="0" marB="0" anchor="b"/>
                </a:tc>
              </a:tr>
              <a:tr h="283764">
                <a:tc>
                  <a:txBody>
                    <a:bodyPr/>
                    <a:lstStyle/>
                    <a:p>
                      <a:pPr>
                        <a:spcAft>
                          <a:spcPts val="0"/>
                        </a:spcAft>
                      </a:pPr>
                      <a:r>
                        <a:rPr lang="en-US" sz="1600">
                          <a:effectLst/>
                        </a:rPr>
                        <a:t>University of Luxembourg</a:t>
                      </a:r>
                      <a:endParaRPr lang="en-US" sz="1600">
                        <a:effectLst/>
                        <a:latin typeface="Calibri" panose="020F0502020204030204" pitchFamily="34" charset="0"/>
                        <a:ea typeface="Calibri" panose="020F0502020204030204" pitchFamily="34" charset="0"/>
                      </a:endParaRPr>
                    </a:p>
                  </a:txBody>
                  <a:tcPr marL="68580" marR="68580" marT="0" marB="0" anchor="b"/>
                </a:tc>
              </a:tr>
              <a:tr h="283764">
                <a:tc>
                  <a:txBody>
                    <a:bodyPr/>
                    <a:lstStyle/>
                    <a:p>
                      <a:pPr>
                        <a:spcAft>
                          <a:spcPts val="0"/>
                        </a:spcAft>
                      </a:pPr>
                      <a:r>
                        <a:rPr lang="en-US" sz="1600">
                          <a:effectLst/>
                        </a:rPr>
                        <a:t>University of Perugia</a:t>
                      </a:r>
                      <a:endParaRPr lang="en-US" sz="1600">
                        <a:effectLst/>
                        <a:latin typeface="Calibri" panose="020F0502020204030204" pitchFamily="34" charset="0"/>
                        <a:ea typeface="Calibri" panose="020F0502020204030204" pitchFamily="34" charset="0"/>
                      </a:endParaRPr>
                    </a:p>
                  </a:txBody>
                  <a:tcPr marL="68580" marR="68580" marT="0" marB="0" anchor="b"/>
                </a:tc>
              </a:tr>
              <a:tr h="283764">
                <a:tc>
                  <a:txBody>
                    <a:bodyPr/>
                    <a:lstStyle/>
                    <a:p>
                      <a:pPr>
                        <a:spcAft>
                          <a:spcPts val="0"/>
                        </a:spcAft>
                      </a:pPr>
                      <a:r>
                        <a:rPr lang="en-US" sz="1600" dirty="0">
                          <a:effectLst/>
                        </a:rPr>
                        <a:t>University of Toledo</a:t>
                      </a:r>
                      <a:endParaRPr lang="en-US" sz="1600" dirty="0">
                        <a:effectLst/>
                        <a:latin typeface="Calibri" panose="020F0502020204030204" pitchFamily="34" charset="0"/>
                        <a:ea typeface="Calibri" panose="020F0502020204030204" pitchFamily="34" charset="0"/>
                      </a:endParaRPr>
                    </a:p>
                  </a:txBody>
                  <a:tcPr marL="68580" marR="68580" marT="0" marB="0" anchor="b"/>
                </a:tc>
              </a:tr>
            </a:tbl>
          </a:graphicData>
        </a:graphic>
      </p:graphicFrame>
    </p:spTree>
    <p:extLst>
      <p:ext uri="{BB962C8B-B14F-4D97-AF65-F5344CB8AC3E}">
        <p14:creationId xmlns:p14="http://schemas.microsoft.com/office/powerpoint/2010/main" xmlns="" val="66113633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p:cNvSpPr>
          <p:nvPr/>
        </p:nvSpPr>
        <p:spPr>
          <a:xfrm>
            <a:off x="417534" y="4593108"/>
            <a:ext cx="6120680" cy="1970062"/>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just">
              <a:buNone/>
            </a:pPr>
            <a:r>
              <a:rPr lang="en-US" kern="0" dirty="0"/>
              <a:t>The sbv IMPROVER project, the website and the Symposia are part of a collaborative project designed to enable scientists to learn about and contribute to the development of a new crowd sourcing method for verification of scientific data and results. The current challenges, website and biological network models were developed and are maintained as part of a collaboration with Selventa, OrangeBus and ADS. The project is funded by Philip Morris International.</a:t>
            </a:r>
          </a:p>
        </p:txBody>
      </p:sp>
      <p:sp>
        <p:nvSpPr>
          <p:cNvPr id="5" name="Title 1"/>
          <p:cNvSpPr txBox="1">
            <a:spLocks/>
          </p:cNvSpPr>
          <p:nvPr/>
        </p:nvSpPr>
        <p:spPr bwMode="auto">
          <a:xfrm>
            <a:off x="323528" y="2066925"/>
            <a:ext cx="7385810" cy="1362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rtl="0" eaLnBrk="0" fontAlgn="base" hangingPunct="0">
              <a:lnSpc>
                <a:spcPct val="90000"/>
              </a:lnSpc>
              <a:spcBef>
                <a:spcPct val="0"/>
              </a:spcBef>
              <a:spcAft>
                <a:spcPct val="0"/>
              </a:spcAft>
              <a:defRPr sz="4000" b="0" i="0" cap="all">
                <a:solidFill>
                  <a:schemeClr val="accent1"/>
                </a:solidFill>
                <a:latin typeface="+mj-lt"/>
                <a:ea typeface="ヒラギノ角ゴ Pro W3" charset="0"/>
                <a:cs typeface="Geneva" charset="0"/>
              </a:defRPr>
            </a:lvl1pPr>
            <a:lvl2pPr algn="l" rtl="0" eaLnBrk="0" fontAlgn="base" hangingPunct="0">
              <a:lnSpc>
                <a:spcPct val="90000"/>
              </a:lnSpc>
              <a:spcBef>
                <a:spcPct val="0"/>
              </a:spcBef>
              <a:spcAft>
                <a:spcPct val="0"/>
              </a:spcAft>
              <a:defRPr sz="2200">
                <a:solidFill>
                  <a:srgbClr val="004A96"/>
                </a:solidFill>
                <a:latin typeface="Arial" charset="0"/>
                <a:ea typeface="ヒラギノ角ゴ Pro W3" charset="0"/>
                <a:cs typeface="Geneva" charset="0"/>
              </a:defRPr>
            </a:lvl2pPr>
            <a:lvl3pPr algn="l" rtl="0" eaLnBrk="0" fontAlgn="base" hangingPunct="0">
              <a:lnSpc>
                <a:spcPct val="90000"/>
              </a:lnSpc>
              <a:spcBef>
                <a:spcPct val="0"/>
              </a:spcBef>
              <a:spcAft>
                <a:spcPct val="0"/>
              </a:spcAft>
              <a:defRPr sz="2200">
                <a:solidFill>
                  <a:srgbClr val="004A96"/>
                </a:solidFill>
                <a:latin typeface="Arial" charset="0"/>
                <a:ea typeface="ヒラギノ角ゴ Pro W3" charset="0"/>
                <a:cs typeface="Geneva" charset="0"/>
              </a:defRPr>
            </a:lvl3pPr>
            <a:lvl4pPr algn="l" rtl="0" eaLnBrk="0" fontAlgn="base" hangingPunct="0">
              <a:lnSpc>
                <a:spcPct val="90000"/>
              </a:lnSpc>
              <a:spcBef>
                <a:spcPct val="0"/>
              </a:spcBef>
              <a:spcAft>
                <a:spcPct val="0"/>
              </a:spcAft>
              <a:defRPr sz="2200">
                <a:solidFill>
                  <a:srgbClr val="004A96"/>
                </a:solidFill>
                <a:latin typeface="Arial" charset="0"/>
                <a:ea typeface="ヒラギノ角ゴ Pro W3" charset="0"/>
                <a:cs typeface="Geneva" charset="0"/>
              </a:defRPr>
            </a:lvl4pPr>
            <a:lvl5pPr algn="l" rtl="0" eaLnBrk="0" fontAlgn="base" hangingPunct="0">
              <a:lnSpc>
                <a:spcPct val="90000"/>
              </a:lnSpc>
              <a:spcBef>
                <a:spcPct val="0"/>
              </a:spcBef>
              <a:spcAft>
                <a:spcPct val="0"/>
              </a:spcAft>
              <a:defRPr sz="2200">
                <a:solidFill>
                  <a:srgbClr val="004A96"/>
                </a:solidFill>
                <a:latin typeface="Arial" charset="0"/>
                <a:ea typeface="ヒラギノ角ゴ Pro W3" charset="0"/>
                <a:cs typeface="Geneva" charset="0"/>
              </a:defRPr>
            </a:lvl5pPr>
            <a:lvl6pPr marL="457200" algn="l" rtl="0" fontAlgn="base">
              <a:lnSpc>
                <a:spcPct val="90000"/>
              </a:lnSpc>
              <a:spcBef>
                <a:spcPct val="0"/>
              </a:spcBef>
              <a:spcAft>
                <a:spcPct val="0"/>
              </a:spcAft>
              <a:defRPr sz="2200">
                <a:solidFill>
                  <a:srgbClr val="004A96"/>
                </a:solidFill>
                <a:latin typeface="Arial" charset="0"/>
                <a:ea typeface="Geneva" charset="0"/>
              </a:defRPr>
            </a:lvl6pPr>
            <a:lvl7pPr marL="914400" algn="l" rtl="0" fontAlgn="base">
              <a:lnSpc>
                <a:spcPct val="90000"/>
              </a:lnSpc>
              <a:spcBef>
                <a:spcPct val="0"/>
              </a:spcBef>
              <a:spcAft>
                <a:spcPct val="0"/>
              </a:spcAft>
              <a:defRPr sz="2200">
                <a:solidFill>
                  <a:srgbClr val="004A96"/>
                </a:solidFill>
                <a:latin typeface="Arial" charset="0"/>
                <a:ea typeface="Geneva" charset="0"/>
              </a:defRPr>
            </a:lvl7pPr>
            <a:lvl8pPr marL="1371600" algn="l" rtl="0" fontAlgn="base">
              <a:lnSpc>
                <a:spcPct val="90000"/>
              </a:lnSpc>
              <a:spcBef>
                <a:spcPct val="0"/>
              </a:spcBef>
              <a:spcAft>
                <a:spcPct val="0"/>
              </a:spcAft>
              <a:defRPr sz="2200">
                <a:solidFill>
                  <a:srgbClr val="004A96"/>
                </a:solidFill>
                <a:latin typeface="Arial" charset="0"/>
                <a:ea typeface="Geneva" charset="0"/>
              </a:defRPr>
            </a:lvl8pPr>
            <a:lvl9pPr marL="1828800" algn="l" rtl="0" fontAlgn="base">
              <a:lnSpc>
                <a:spcPct val="90000"/>
              </a:lnSpc>
              <a:spcBef>
                <a:spcPct val="0"/>
              </a:spcBef>
              <a:spcAft>
                <a:spcPct val="0"/>
              </a:spcAft>
              <a:defRPr sz="2200">
                <a:solidFill>
                  <a:srgbClr val="004A96"/>
                </a:solidFill>
                <a:latin typeface="Arial" charset="0"/>
                <a:ea typeface="Geneva" charset="0"/>
              </a:defRPr>
            </a:lvl9pPr>
          </a:lstStyle>
          <a:p>
            <a:r>
              <a:rPr lang="en-US" kern="0" cap="none" dirty="0" smtClean="0"/>
              <a:t>Thank You</a:t>
            </a:r>
            <a:endParaRPr lang="en-US" kern="0" cap="none" dirty="0"/>
          </a:p>
        </p:txBody>
      </p:sp>
    </p:spTree>
    <p:extLst>
      <p:ext uri="{BB962C8B-B14F-4D97-AF65-F5344CB8AC3E}">
        <p14:creationId xmlns:p14="http://schemas.microsoft.com/office/powerpoint/2010/main" xmlns="" val="321920223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b="1" dirty="0" smtClean="0">
                <a:solidFill>
                  <a:srgbClr val="FF6600"/>
                </a:solidFill>
                <a:latin typeface="Baskerville Old Face" pitchFamily="18" charset="0"/>
                <a:ea typeface="ＭＳ Ｐゴシック" pitchFamily="50" charset="-128"/>
              </a:rPr>
              <a:t>Let Us Meet Again</a:t>
            </a:r>
            <a:endParaRPr lang="en-US" dirty="0"/>
          </a:p>
        </p:txBody>
      </p:sp>
      <p:sp>
        <p:nvSpPr>
          <p:cNvPr id="4" name="Content Placeholder 3"/>
          <p:cNvSpPr>
            <a:spLocks noGrp="1"/>
          </p:cNvSpPr>
          <p:nvPr>
            <p:ph idx="1"/>
          </p:nvPr>
        </p:nvSpPr>
        <p:spPr/>
        <p:txBody>
          <a:bodyPr/>
          <a:lstStyle/>
          <a:p>
            <a:pPr algn="ctr">
              <a:buFont typeface="Arial" charset="0"/>
              <a:buNone/>
              <a:defRPr/>
            </a:pPr>
            <a:endParaRPr lang="en-US" dirty="0" smtClean="0">
              <a:effectLst>
                <a:outerShdw blurRad="38100" dist="38100" dir="2700000" algn="tl">
                  <a:srgbClr val="000000">
                    <a:alpha val="43137"/>
                  </a:srgbClr>
                </a:outerShdw>
              </a:effectLst>
              <a:latin typeface="Georgia" pitchFamily="18" charset="0"/>
            </a:endParaRPr>
          </a:p>
          <a:p>
            <a:pPr algn="ctr">
              <a:buFont typeface="Arial" charset="0"/>
              <a:buNone/>
              <a:defRPr/>
            </a:pPr>
            <a:endParaRPr lang="en-US" dirty="0" smtClean="0">
              <a:effectLst>
                <a:outerShdw blurRad="38100" dist="38100" dir="2700000" algn="tl">
                  <a:srgbClr val="000000">
                    <a:alpha val="43137"/>
                  </a:srgbClr>
                </a:outerShdw>
              </a:effectLst>
              <a:latin typeface="Georgia" pitchFamily="18" charset="0"/>
            </a:endParaRPr>
          </a:p>
          <a:p>
            <a:pPr algn="ctr">
              <a:buFont typeface="Arial" charset="0"/>
              <a:buNone/>
              <a:defRPr/>
            </a:pPr>
            <a:endParaRPr lang="en-US" dirty="0" smtClean="0">
              <a:effectLst>
                <a:outerShdw blurRad="38100" dist="38100" dir="2700000" algn="tl">
                  <a:srgbClr val="000000">
                    <a:alpha val="43137"/>
                  </a:srgbClr>
                </a:outerShdw>
              </a:effectLst>
              <a:latin typeface="Georgia" pitchFamily="18" charset="0"/>
            </a:endParaRPr>
          </a:p>
          <a:p>
            <a:pPr algn="ctr">
              <a:buFont typeface="Arial" charset="0"/>
              <a:buNone/>
              <a:defRPr/>
            </a:pPr>
            <a:endParaRPr lang="en-US" dirty="0" smtClean="0">
              <a:effectLst>
                <a:outerShdw blurRad="38100" dist="38100" dir="2700000" algn="tl">
                  <a:srgbClr val="000000">
                    <a:alpha val="43137"/>
                  </a:srgbClr>
                </a:outerShdw>
              </a:effectLst>
              <a:latin typeface="Georgia" pitchFamily="18" charset="0"/>
            </a:endParaRPr>
          </a:p>
          <a:p>
            <a:pPr algn="ctr">
              <a:buFont typeface="Arial" charset="0"/>
              <a:buNone/>
              <a:defRPr/>
            </a:pPr>
            <a:endParaRPr lang="en-US" dirty="0" smtClean="0">
              <a:effectLst>
                <a:outerShdw blurRad="38100" dist="38100" dir="2700000" algn="tl">
                  <a:srgbClr val="000000">
                    <a:alpha val="43137"/>
                  </a:srgbClr>
                </a:outerShdw>
              </a:effectLst>
              <a:latin typeface="Georgia" pitchFamily="18" charset="0"/>
            </a:endParaRPr>
          </a:p>
          <a:p>
            <a:pPr algn="ctr">
              <a:buFont typeface="Arial" charset="0"/>
              <a:buNone/>
              <a:defRPr/>
            </a:pPr>
            <a:endParaRPr lang="en-US" dirty="0" smtClean="0">
              <a:effectLst>
                <a:outerShdw blurRad="38100" dist="38100" dir="2700000" algn="tl">
                  <a:srgbClr val="000000">
                    <a:alpha val="43137"/>
                  </a:srgbClr>
                </a:outerShdw>
              </a:effectLst>
              <a:latin typeface="Georgia" pitchFamily="18" charset="0"/>
            </a:endParaRPr>
          </a:p>
          <a:p>
            <a:pPr algn="ctr">
              <a:buFont typeface="Arial" charset="0"/>
              <a:buNone/>
              <a:defRPr/>
            </a:pPr>
            <a:r>
              <a:rPr lang="en-US" dirty="0" smtClean="0">
                <a:effectLst>
                  <a:outerShdw blurRad="38100" dist="38100" dir="2700000" algn="tl">
                    <a:srgbClr val="000000">
                      <a:alpha val="43137"/>
                    </a:srgbClr>
                  </a:outerShdw>
                </a:effectLst>
                <a:latin typeface="Georgia" pitchFamily="18" charset="0"/>
              </a:rPr>
              <a:t>We </a:t>
            </a:r>
            <a:r>
              <a:rPr lang="en-US" dirty="0" smtClean="0">
                <a:effectLst>
                  <a:outerShdw blurRad="38100" dist="38100" dir="2700000" algn="tl">
                    <a:srgbClr val="000000">
                      <a:alpha val="43137"/>
                    </a:srgbClr>
                  </a:outerShdw>
                </a:effectLst>
                <a:latin typeface="Georgia" pitchFamily="18" charset="0"/>
              </a:rPr>
              <a:t>welcome you all to our future conferences of OMICS Group International  </a:t>
            </a:r>
          </a:p>
          <a:p>
            <a:pPr algn="ctr">
              <a:buFont typeface="Arial" charset="0"/>
              <a:buNone/>
              <a:defRPr/>
            </a:pPr>
            <a:endParaRPr lang="en-US" dirty="0" smtClean="0">
              <a:effectLst>
                <a:outerShdw blurRad="38100" dist="38100" dir="2700000" algn="tl">
                  <a:srgbClr val="000000">
                    <a:alpha val="43137"/>
                  </a:srgbClr>
                </a:outerShdw>
              </a:effectLst>
              <a:latin typeface="Georgia" pitchFamily="18" charset="0"/>
            </a:endParaRPr>
          </a:p>
          <a:p>
            <a:pPr algn="ctr">
              <a:buFont typeface="Arial" charset="0"/>
              <a:buNone/>
              <a:defRPr/>
            </a:pPr>
            <a:r>
              <a:rPr lang="en-US" sz="1200" dirty="0" smtClean="0">
                <a:effectLst>
                  <a:outerShdw blurRad="38100" dist="38100" dir="2700000" algn="tl">
                    <a:srgbClr val="000000">
                      <a:alpha val="43137"/>
                    </a:srgbClr>
                  </a:outerShdw>
                </a:effectLst>
                <a:latin typeface="Georgia" pitchFamily="18" charset="0"/>
              </a:rPr>
              <a:t>Please Visit:</a:t>
            </a:r>
            <a:r>
              <a:rPr lang="en-US" dirty="0" smtClean="0">
                <a:effectLst>
                  <a:outerShdw blurRad="38100" dist="38100" dir="2700000" algn="tl">
                    <a:srgbClr val="000000">
                      <a:alpha val="43137"/>
                    </a:srgbClr>
                  </a:outerShdw>
                </a:effectLst>
                <a:latin typeface="Georgia" pitchFamily="18" charset="0"/>
              </a:rPr>
              <a:t/>
            </a:r>
            <a:br>
              <a:rPr lang="en-US" dirty="0" smtClean="0">
                <a:effectLst>
                  <a:outerShdw blurRad="38100" dist="38100" dir="2700000" algn="tl">
                    <a:srgbClr val="000000">
                      <a:alpha val="43137"/>
                    </a:srgbClr>
                  </a:outerShdw>
                </a:effectLst>
                <a:latin typeface="Georgia" pitchFamily="18" charset="0"/>
              </a:rPr>
            </a:br>
            <a:r>
              <a:rPr lang="en-US" dirty="0" smtClean="0">
                <a:effectLst>
                  <a:outerShdw blurRad="38100" dist="38100" dir="2700000" algn="tl">
                    <a:srgbClr val="000000">
                      <a:alpha val="43137"/>
                    </a:srgbClr>
                  </a:outerShdw>
                </a:effectLst>
                <a:latin typeface="Georgia" pitchFamily="18" charset="0"/>
                <a:hlinkClick r:id="rId2"/>
              </a:rPr>
              <a:t>www.omicsgroup.com</a:t>
            </a:r>
            <a:endParaRPr lang="en-US" dirty="0" smtClean="0">
              <a:effectLst>
                <a:outerShdw blurRad="38100" dist="38100" dir="2700000" algn="tl">
                  <a:srgbClr val="000000">
                    <a:alpha val="43137"/>
                  </a:srgbClr>
                </a:outerShdw>
              </a:effectLst>
              <a:latin typeface="Georgia" pitchFamily="18" charset="0"/>
            </a:endParaRPr>
          </a:p>
          <a:p>
            <a:pPr algn="ctr">
              <a:buFont typeface="Arial" charset="0"/>
              <a:buNone/>
              <a:defRPr/>
            </a:pPr>
            <a:r>
              <a:rPr lang="en-US" dirty="0" smtClean="0">
                <a:effectLst>
                  <a:outerShdw blurRad="38100" dist="38100" dir="2700000" algn="tl">
                    <a:srgbClr val="000000">
                      <a:alpha val="43137"/>
                    </a:srgbClr>
                  </a:outerShdw>
                </a:effectLst>
                <a:latin typeface="Georgia" pitchFamily="18" charset="0"/>
                <a:hlinkClick r:id="rId3"/>
              </a:rPr>
              <a:t>www.conferenceseries.com</a:t>
            </a:r>
            <a:endParaRPr lang="en-US" dirty="0" smtClean="0">
              <a:effectLst>
                <a:outerShdw blurRad="38100" dist="38100" dir="2700000" algn="tl">
                  <a:srgbClr val="000000">
                    <a:alpha val="43137"/>
                  </a:srgbClr>
                </a:outerShdw>
              </a:effectLst>
              <a:latin typeface="Georgia" pitchFamily="18" charset="0"/>
            </a:endParaRPr>
          </a:p>
          <a:p>
            <a:pPr algn="ctr">
              <a:buFont typeface="Arial" charset="0"/>
              <a:buNone/>
              <a:defRPr/>
            </a:pPr>
            <a:r>
              <a:rPr lang="en-US" dirty="0" smtClean="0">
                <a:effectLst>
                  <a:outerShdw blurRad="38100" dist="38100" dir="2700000" algn="tl">
                    <a:srgbClr val="000000">
                      <a:alpha val="43137"/>
                    </a:srgbClr>
                  </a:outerShdw>
                </a:effectLst>
                <a:latin typeface="Georgia" pitchFamily="18" charset="0"/>
                <a:hlinkClick r:id="rId4"/>
              </a:rPr>
              <a:t>www.pharmaceuticalconferences.com</a:t>
            </a:r>
            <a:endParaRPr lang="en-US" dirty="0" smtClean="0">
              <a:effectLst>
                <a:outerShdw blurRad="38100" dist="38100" dir="2700000" algn="tl">
                  <a:srgbClr val="000000">
                    <a:alpha val="43137"/>
                  </a:srgbClr>
                </a:outerShdw>
              </a:effectLst>
              <a:latin typeface="Georgia" pitchFamily="18" charset="0"/>
            </a:endParaRP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xmlns="" val="0"/>
              </a:ext>
            </a:extLst>
          </a:blip>
          <a:srcRect l="15921" t="4202" b="50950"/>
          <a:stretch/>
        </p:blipFill>
        <p:spPr>
          <a:xfrm>
            <a:off x="-12700" y="-50800"/>
            <a:ext cx="9156700" cy="69088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462241" y="4309944"/>
            <a:ext cx="3463473" cy="2110158"/>
          </a:xfrm>
          <a:prstGeom prst="rect">
            <a:avLst/>
          </a:prstGeom>
        </p:spPr>
      </p:pic>
      <p:sp>
        <p:nvSpPr>
          <p:cNvPr id="4" name="Rectangle 3"/>
          <p:cNvSpPr txBox="1">
            <a:spLocks noChangeArrowheads="1"/>
          </p:cNvSpPr>
          <p:nvPr/>
        </p:nvSpPr>
        <p:spPr>
          <a:xfrm>
            <a:off x="6261962" y="2533869"/>
            <a:ext cx="1054936" cy="466312"/>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buClr>
                <a:schemeClr val="tx2"/>
              </a:buClr>
              <a:buNone/>
              <a:tabLst>
                <a:tab pos="4930775" algn="l"/>
              </a:tabLst>
              <a:defRPr/>
            </a:pPr>
            <a:r>
              <a:rPr lang="en-GB" sz="1300" kern="0" dirty="0" smtClean="0">
                <a:solidFill>
                  <a:srgbClr val="1E908E"/>
                </a:solidFill>
              </a:rPr>
              <a:t>Jamboree and Outcomes</a:t>
            </a:r>
          </a:p>
        </p:txBody>
      </p:sp>
      <p:sp>
        <p:nvSpPr>
          <p:cNvPr id="5" name="Rectangle 3"/>
          <p:cNvSpPr txBox="1">
            <a:spLocks noChangeArrowheads="1"/>
          </p:cNvSpPr>
          <p:nvPr/>
        </p:nvSpPr>
        <p:spPr>
          <a:xfrm>
            <a:off x="1852114" y="2147531"/>
            <a:ext cx="1478608" cy="1109440"/>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buClr>
                <a:schemeClr val="tx2"/>
              </a:buClr>
              <a:buNone/>
              <a:tabLst>
                <a:tab pos="4930775" algn="l"/>
              </a:tabLst>
              <a:defRPr/>
            </a:pPr>
            <a:r>
              <a:rPr lang="en-GB" sz="1300" kern="0" dirty="0" smtClean="0">
                <a:solidFill>
                  <a:srgbClr val="1E908E"/>
                </a:solidFill>
              </a:rPr>
              <a:t>Introduction to sbv IMPROVER</a:t>
            </a:r>
          </a:p>
        </p:txBody>
      </p:sp>
      <p:sp>
        <p:nvSpPr>
          <p:cNvPr id="8" name="Rectangle 3"/>
          <p:cNvSpPr txBox="1">
            <a:spLocks noChangeArrowheads="1"/>
          </p:cNvSpPr>
          <p:nvPr/>
        </p:nvSpPr>
        <p:spPr>
          <a:xfrm>
            <a:off x="2776214" y="3478888"/>
            <a:ext cx="1686900" cy="1038015"/>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spcBef>
                <a:spcPts val="0"/>
              </a:spcBef>
              <a:buClr>
                <a:schemeClr val="tx2"/>
              </a:buClr>
              <a:buNone/>
              <a:tabLst>
                <a:tab pos="4930775" algn="l"/>
              </a:tabLst>
              <a:defRPr/>
            </a:pPr>
            <a:r>
              <a:rPr lang="en-GB" sz="1300" kern="0" dirty="0" smtClean="0">
                <a:solidFill>
                  <a:srgbClr val="1E908E"/>
                </a:solidFill>
              </a:rPr>
              <a:t>The Network Verification Challenge</a:t>
            </a:r>
          </a:p>
          <a:p>
            <a:pPr marL="0" indent="0" algn="ctr" eaLnBrk="1" hangingPunct="1">
              <a:lnSpc>
                <a:spcPct val="140000"/>
              </a:lnSpc>
              <a:spcBef>
                <a:spcPts val="0"/>
              </a:spcBef>
              <a:buClr>
                <a:schemeClr val="tx2"/>
              </a:buClr>
              <a:buNone/>
              <a:tabLst>
                <a:tab pos="4930775" algn="l"/>
              </a:tabLst>
              <a:defRPr/>
            </a:pPr>
            <a:r>
              <a:rPr lang="en-GB" sz="1300" kern="0" dirty="0" smtClean="0">
                <a:solidFill>
                  <a:srgbClr val="1E908E"/>
                </a:solidFill>
              </a:rPr>
              <a:t>(NVC)</a:t>
            </a:r>
          </a:p>
        </p:txBody>
      </p:sp>
      <p:sp>
        <p:nvSpPr>
          <p:cNvPr id="9" name="Rectangle 3"/>
          <p:cNvSpPr txBox="1">
            <a:spLocks noChangeArrowheads="1"/>
          </p:cNvSpPr>
          <p:nvPr/>
        </p:nvSpPr>
        <p:spPr>
          <a:xfrm>
            <a:off x="4539740" y="634883"/>
            <a:ext cx="965074" cy="973274"/>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buClr>
                <a:schemeClr val="tx2"/>
              </a:buClr>
              <a:buNone/>
              <a:tabLst>
                <a:tab pos="4930775" algn="l"/>
              </a:tabLst>
              <a:defRPr/>
            </a:pPr>
            <a:r>
              <a:rPr lang="en-GB" sz="1300" kern="0" dirty="0" smtClean="0">
                <a:solidFill>
                  <a:srgbClr val="1E908E"/>
                </a:solidFill>
              </a:rPr>
              <a:t>The “</a:t>
            </a:r>
            <a:r>
              <a:rPr lang="en-GB" sz="1300" kern="0" dirty="0" err="1" smtClean="0">
                <a:solidFill>
                  <a:srgbClr val="1E908E"/>
                </a:solidFill>
              </a:rPr>
              <a:t>bionet</a:t>
            </a:r>
            <a:r>
              <a:rPr lang="en-GB" sz="1300" kern="0" dirty="0" smtClean="0">
                <a:solidFill>
                  <a:srgbClr val="1E908E"/>
                </a:solidFill>
              </a:rPr>
              <a:t>” Platform</a:t>
            </a:r>
          </a:p>
        </p:txBody>
      </p:sp>
      <p:sp>
        <p:nvSpPr>
          <p:cNvPr id="10" name="Rectangle 3"/>
          <p:cNvSpPr txBox="1">
            <a:spLocks noChangeArrowheads="1"/>
          </p:cNvSpPr>
          <p:nvPr/>
        </p:nvSpPr>
        <p:spPr>
          <a:xfrm>
            <a:off x="2272730" y="1614863"/>
            <a:ext cx="583589" cy="497899"/>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buClr>
                <a:schemeClr val="tx2"/>
              </a:buClr>
              <a:buNone/>
              <a:tabLst>
                <a:tab pos="4930775" algn="l"/>
              </a:tabLst>
              <a:defRPr/>
            </a:pPr>
            <a:r>
              <a:rPr lang="en-GB" sz="2400" b="1" kern="0" dirty="0" smtClean="0">
                <a:solidFill>
                  <a:srgbClr val="1E908E"/>
                </a:solidFill>
              </a:rPr>
              <a:t>1</a:t>
            </a:r>
          </a:p>
        </p:txBody>
      </p:sp>
      <p:sp>
        <p:nvSpPr>
          <p:cNvPr id="11" name="Rectangle 3"/>
          <p:cNvSpPr txBox="1">
            <a:spLocks noChangeArrowheads="1"/>
          </p:cNvSpPr>
          <p:nvPr/>
        </p:nvSpPr>
        <p:spPr>
          <a:xfrm>
            <a:off x="3445764" y="3066590"/>
            <a:ext cx="347800" cy="380763"/>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buClr>
                <a:schemeClr val="tx2"/>
              </a:buClr>
              <a:buNone/>
              <a:tabLst>
                <a:tab pos="4930775" algn="l"/>
              </a:tabLst>
              <a:defRPr/>
            </a:pPr>
            <a:r>
              <a:rPr lang="en-GB" sz="2400" b="1" kern="0" dirty="0" smtClean="0">
                <a:solidFill>
                  <a:srgbClr val="1E908E"/>
                </a:solidFill>
              </a:rPr>
              <a:t>2</a:t>
            </a:r>
          </a:p>
        </p:txBody>
      </p:sp>
      <p:sp>
        <p:nvSpPr>
          <p:cNvPr id="12" name="Rectangle 3"/>
          <p:cNvSpPr txBox="1">
            <a:spLocks noChangeArrowheads="1"/>
          </p:cNvSpPr>
          <p:nvPr/>
        </p:nvSpPr>
        <p:spPr>
          <a:xfrm>
            <a:off x="4715345" y="136830"/>
            <a:ext cx="613864" cy="533223"/>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buClr>
                <a:schemeClr val="tx2"/>
              </a:buClr>
              <a:buNone/>
              <a:tabLst>
                <a:tab pos="4930775" algn="l"/>
              </a:tabLst>
              <a:defRPr/>
            </a:pPr>
            <a:r>
              <a:rPr lang="en-GB" sz="2400" b="1" kern="0" dirty="0" smtClean="0">
                <a:solidFill>
                  <a:srgbClr val="1E908E"/>
                </a:solidFill>
              </a:rPr>
              <a:t>3</a:t>
            </a:r>
          </a:p>
        </p:txBody>
      </p:sp>
      <p:sp>
        <p:nvSpPr>
          <p:cNvPr id="13" name="Rectangle 3"/>
          <p:cNvSpPr txBox="1">
            <a:spLocks noChangeArrowheads="1"/>
          </p:cNvSpPr>
          <p:nvPr/>
        </p:nvSpPr>
        <p:spPr>
          <a:xfrm>
            <a:off x="6615530" y="2077042"/>
            <a:ext cx="347800" cy="380763"/>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buClr>
                <a:schemeClr val="tx2"/>
              </a:buClr>
              <a:buNone/>
              <a:tabLst>
                <a:tab pos="4930775" algn="l"/>
              </a:tabLst>
              <a:defRPr/>
            </a:pPr>
            <a:r>
              <a:rPr lang="en-GB" sz="2400" b="1" kern="0" dirty="0" smtClean="0">
                <a:solidFill>
                  <a:srgbClr val="1E908E"/>
                </a:solidFill>
              </a:rPr>
              <a:t>4 </a:t>
            </a:r>
          </a:p>
        </p:txBody>
      </p:sp>
    </p:spTree>
    <p:extLst>
      <p:ext uri="{BB962C8B-B14F-4D97-AF65-F5344CB8AC3E}">
        <p14:creationId xmlns:p14="http://schemas.microsoft.com/office/powerpoint/2010/main" xmlns="" val="886540807"/>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xmlns="" val="0"/>
              </a:ext>
            </a:extLst>
          </a:blip>
          <a:srcRect l="15921" t="4202" b="50950"/>
          <a:stretch/>
        </p:blipFill>
        <p:spPr>
          <a:xfrm>
            <a:off x="-12700" y="-50800"/>
            <a:ext cx="9156700" cy="69088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462241" y="4309944"/>
            <a:ext cx="3463473" cy="2110158"/>
          </a:xfrm>
          <a:prstGeom prst="rect">
            <a:avLst/>
          </a:prstGeom>
        </p:spPr>
      </p:pic>
      <p:sp>
        <p:nvSpPr>
          <p:cNvPr id="8" name="Rectangle 3"/>
          <p:cNvSpPr txBox="1">
            <a:spLocks noChangeArrowheads="1"/>
          </p:cNvSpPr>
          <p:nvPr/>
        </p:nvSpPr>
        <p:spPr>
          <a:xfrm>
            <a:off x="2767316" y="3488147"/>
            <a:ext cx="1686900" cy="1038015"/>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spcBef>
                <a:spcPts val="0"/>
              </a:spcBef>
              <a:buClr>
                <a:schemeClr val="tx2"/>
              </a:buClr>
              <a:buNone/>
              <a:tabLst>
                <a:tab pos="4930775" algn="l"/>
              </a:tabLst>
              <a:defRPr/>
            </a:pPr>
            <a:r>
              <a:rPr lang="en-GB" sz="1300" kern="0" dirty="0" smtClean="0">
                <a:solidFill>
                  <a:srgbClr val="1E908E"/>
                </a:solidFill>
              </a:rPr>
              <a:t>The Network Verification Challenge</a:t>
            </a:r>
          </a:p>
          <a:p>
            <a:pPr marL="0" indent="0" algn="ctr" eaLnBrk="1" hangingPunct="1">
              <a:lnSpc>
                <a:spcPct val="140000"/>
              </a:lnSpc>
              <a:spcBef>
                <a:spcPts val="0"/>
              </a:spcBef>
              <a:buClr>
                <a:schemeClr val="tx2"/>
              </a:buClr>
              <a:buNone/>
              <a:tabLst>
                <a:tab pos="4930775" algn="l"/>
              </a:tabLst>
              <a:defRPr/>
            </a:pPr>
            <a:r>
              <a:rPr lang="en-GB" sz="1300" kern="0" dirty="0" smtClean="0">
                <a:solidFill>
                  <a:srgbClr val="1E908E"/>
                </a:solidFill>
              </a:rPr>
              <a:t>(NVC)</a:t>
            </a:r>
          </a:p>
        </p:txBody>
      </p:sp>
      <p:sp>
        <p:nvSpPr>
          <p:cNvPr id="9" name="Rectangle 3"/>
          <p:cNvSpPr txBox="1">
            <a:spLocks noChangeArrowheads="1"/>
          </p:cNvSpPr>
          <p:nvPr/>
        </p:nvSpPr>
        <p:spPr>
          <a:xfrm>
            <a:off x="4539740" y="634883"/>
            <a:ext cx="965074" cy="973274"/>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buClr>
                <a:schemeClr val="tx2"/>
              </a:buClr>
              <a:buNone/>
              <a:tabLst>
                <a:tab pos="4930775" algn="l"/>
              </a:tabLst>
              <a:defRPr/>
            </a:pPr>
            <a:r>
              <a:rPr lang="en-GB" sz="1300" kern="0" dirty="0" smtClean="0">
                <a:solidFill>
                  <a:srgbClr val="1E908E"/>
                </a:solidFill>
              </a:rPr>
              <a:t>The “</a:t>
            </a:r>
            <a:r>
              <a:rPr lang="en-GB" sz="1300" kern="0" dirty="0" err="1" smtClean="0">
                <a:solidFill>
                  <a:srgbClr val="1E908E"/>
                </a:solidFill>
              </a:rPr>
              <a:t>bionet</a:t>
            </a:r>
            <a:r>
              <a:rPr lang="en-GB" sz="1300" kern="0" dirty="0" smtClean="0">
                <a:solidFill>
                  <a:srgbClr val="1E908E"/>
                </a:solidFill>
              </a:rPr>
              <a:t>” Platform</a:t>
            </a:r>
          </a:p>
        </p:txBody>
      </p:sp>
      <p:sp>
        <p:nvSpPr>
          <p:cNvPr id="10" name="Rectangle 3"/>
          <p:cNvSpPr txBox="1">
            <a:spLocks noChangeArrowheads="1"/>
          </p:cNvSpPr>
          <p:nvPr/>
        </p:nvSpPr>
        <p:spPr>
          <a:xfrm>
            <a:off x="2186770" y="1747694"/>
            <a:ext cx="1031098" cy="842942"/>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buClr>
                <a:schemeClr val="tx2"/>
              </a:buClr>
              <a:buNone/>
              <a:tabLst>
                <a:tab pos="4930775" algn="l"/>
              </a:tabLst>
              <a:defRPr/>
            </a:pPr>
            <a:r>
              <a:rPr lang="en-GB" sz="6000" b="1" kern="0" dirty="0" smtClean="0">
                <a:solidFill>
                  <a:srgbClr val="1E908E"/>
                </a:solidFill>
              </a:rPr>
              <a:t>1</a:t>
            </a:r>
          </a:p>
        </p:txBody>
      </p:sp>
      <p:sp>
        <p:nvSpPr>
          <p:cNvPr id="11" name="Rectangle 3"/>
          <p:cNvSpPr txBox="1">
            <a:spLocks noChangeArrowheads="1"/>
          </p:cNvSpPr>
          <p:nvPr/>
        </p:nvSpPr>
        <p:spPr>
          <a:xfrm>
            <a:off x="3445764" y="3039696"/>
            <a:ext cx="347800" cy="380763"/>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buClr>
                <a:schemeClr val="tx2"/>
              </a:buClr>
              <a:buNone/>
              <a:tabLst>
                <a:tab pos="4930775" algn="l"/>
              </a:tabLst>
              <a:defRPr/>
            </a:pPr>
            <a:r>
              <a:rPr lang="en-GB" sz="2400" b="1" kern="0" dirty="0" smtClean="0">
                <a:solidFill>
                  <a:srgbClr val="1E908E"/>
                </a:solidFill>
              </a:rPr>
              <a:t>2</a:t>
            </a:r>
          </a:p>
        </p:txBody>
      </p:sp>
      <p:sp>
        <p:nvSpPr>
          <p:cNvPr id="12" name="Rectangle 3"/>
          <p:cNvSpPr txBox="1">
            <a:spLocks noChangeArrowheads="1"/>
          </p:cNvSpPr>
          <p:nvPr/>
        </p:nvSpPr>
        <p:spPr>
          <a:xfrm>
            <a:off x="4715345" y="136830"/>
            <a:ext cx="613864" cy="533223"/>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buClr>
                <a:schemeClr val="tx2"/>
              </a:buClr>
              <a:buNone/>
              <a:tabLst>
                <a:tab pos="4930775" algn="l"/>
              </a:tabLst>
              <a:defRPr/>
            </a:pPr>
            <a:r>
              <a:rPr lang="en-GB" sz="2400" b="1" kern="0" dirty="0" smtClean="0">
                <a:solidFill>
                  <a:srgbClr val="1E908E"/>
                </a:solidFill>
              </a:rPr>
              <a:t>3</a:t>
            </a:r>
          </a:p>
        </p:txBody>
      </p:sp>
      <p:grpSp>
        <p:nvGrpSpPr>
          <p:cNvPr id="3" name="Group 2"/>
          <p:cNvGrpSpPr/>
          <p:nvPr/>
        </p:nvGrpSpPr>
        <p:grpSpPr>
          <a:xfrm>
            <a:off x="-166341" y="2037555"/>
            <a:ext cx="2868660" cy="1109440"/>
            <a:chOff x="-2702757" y="888529"/>
            <a:chExt cx="2868660" cy="1109440"/>
          </a:xfrm>
        </p:grpSpPr>
        <p:sp>
          <p:nvSpPr>
            <p:cNvPr id="5" name="Rectangle 3"/>
            <p:cNvSpPr txBox="1">
              <a:spLocks noChangeArrowheads="1"/>
            </p:cNvSpPr>
            <p:nvPr/>
          </p:nvSpPr>
          <p:spPr>
            <a:xfrm>
              <a:off x="-2702757" y="888529"/>
              <a:ext cx="2868660" cy="1109440"/>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buClr>
                  <a:schemeClr val="tx2"/>
                </a:buClr>
                <a:buNone/>
                <a:tabLst>
                  <a:tab pos="4930775" algn="l"/>
                </a:tabLst>
                <a:defRPr/>
              </a:pPr>
              <a:r>
                <a:rPr lang="en-GB" sz="2400" b="1" kern="0" dirty="0" smtClean="0">
                  <a:solidFill>
                    <a:srgbClr val="1E908E"/>
                  </a:solidFill>
                </a:rPr>
                <a:t>Introduction to</a:t>
              </a:r>
            </a:p>
          </p:txBody>
        </p:sp>
        <p:sp>
          <p:nvSpPr>
            <p:cNvPr id="2" name="Rectangle 1"/>
            <p:cNvSpPr/>
            <p:nvPr/>
          </p:nvSpPr>
          <p:spPr>
            <a:xfrm>
              <a:off x="-2489274" y="1151749"/>
              <a:ext cx="2441694" cy="609398"/>
            </a:xfrm>
            <a:prstGeom prst="rect">
              <a:avLst/>
            </a:prstGeom>
          </p:spPr>
          <p:txBody>
            <a:bodyPr wrap="none">
              <a:spAutoFit/>
            </a:bodyPr>
            <a:lstStyle/>
            <a:p>
              <a:pPr marL="0" indent="0" algn="ctr" eaLnBrk="1" hangingPunct="1">
                <a:lnSpc>
                  <a:spcPct val="140000"/>
                </a:lnSpc>
                <a:buClr>
                  <a:schemeClr val="tx2"/>
                </a:buClr>
                <a:buNone/>
                <a:tabLst>
                  <a:tab pos="4930775" algn="l"/>
                </a:tabLst>
                <a:defRPr/>
              </a:pPr>
              <a:r>
                <a:rPr lang="en-GB" sz="2400" b="1" kern="0" dirty="0" err="1">
                  <a:solidFill>
                    <a:srgbClr val="1E908E"/>
                  </a:solidFill>
                </a:rPr>
                <a:t>sbv</a:t>
              </a:r>
              <a:r>
                <a:rPr lang="en-GB" sz="2400" b="1" kern="0" dirty="0">
                  <a:solidFill>
                    <a:srgbClr val="1E908E"/>
                  </a:solidFill>
                </a:rPr>
                <a:t> IMPROVER</a:t>
              </a:r>
            </a:p>
          </p:txBody>
        </p:sp>
      </p:grpSp>
      <p:sp>
        <p:nvSpPr>
          <p:cNvPr id="14" name="Rectangle 3"/>
          <p:cNvSpPr txBox="1">
            <a:spLocks noChangeArrowheads="1"/>
          </p:cNvSpPr>
          <p:nvPr/>
        </p:nvSpPr>
        <p:spPr>
          <a:xfrm>
            <a:off x="6261962" y="2658136"/>
            <a:ext cx="1054936" cy="466312"/>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buClr>
                <a:schemeClr val="tx2"/>
              </a:buClr>
              <a:buNone/>
              <a:tabLst>
                <a:tab pos="4930775" algn="l"/>
              </a:tabLst>
              <a:defRPr/>
            </a:pPr>
            <a:r>
              <a:rPr lang="en-GB" sz="1300" kern="0" dirty="0" smtClean="0">
                <a:solidFill>
                  <a:srgbClr val="1E908E"/>
                </a:solidFill>
              </a:rPr>
              <a:t>Jamboree and Outcomes</a:t>
            </a:r>
          </a:p>
        </p:txBody>
      </p:sp>
      <p:sp>
        <p:nvSpPr>
          <p:cNvPr id="15" name="Rectangle 3"/>
          <p:cNvSpPr txBox="1">
            <a:spLocks noChangeArrowheads="1"/>
          </p:cNvSpPr>
          <p:nvPr/>
        </p:nvSpPr>
        <p:spPr>
          <a:xfrm>
            <a:off x="6615530" y="2211512"/>
            <a:ext cx="347800" cy="380763"/>
          </a:xfrm>
          <a:prstGeom prst="rect">
            <a:avLst/>
          </a:prstGeom>
        </p:spPr>
        <p:txBody>
          <a:bodyPr/>
          <a:lstStyle>
            <a:lvl1pPr marL="173038" indent="-173038" algn="l" rtl="0" eaLnBrk="0" fontAlgn="base" hangingPunct="0">
              <a:spcBef>
                <a:spcPct val="20000"/>
              </a:spcBef>
              <a:spcAft>
                <a:spcPct val="0"/>
              </a:spcAft>
              <a:buClr>
                <a:schemeClr val="accent1">
                  <a:lumMod val="75000"/>
                </a:schemeClr>
              </a:buClr>
              <a:buFont typeface="Arial"/>
              <a:buChar char="•"/>
              <a:defRPr sz="1600">
                <a:solidFill>
                  <a:schemeClr val="tx1"/>
                </a:solidFill>
                <a:latin typeface="+mn-lt"/>
                <a:ea typeface="ヒラギノ角ゴ Pro W3" charset="0"/>
                <a:cs typeface="Geneva" charset="0"/>
              </a:defRPr>
            </a:lvl1pPr>
            <a:lvl2pPr marL="509588" indent="-163513" algn="l" rtl="0" eaLnBrk="0" fontAlgn="base" hangingPunct="0">
              <a:spcBef>
                <a:spcPct val="20000"/>
              </a:spcBef>
              <a:spcAft>
                <a:spcPct val="0"/>
              </a:spcAft>
              <a:buClrTx/>
              <a:buFont typeface="Arial" charset="0"/>
              <a:buChar char="–"/>
              <a:defRPr sz="1600">
                <a:solidFill>
                  <a:schemeClr val="tx1"/>
                </a:solidFill>
                <a:latin typeface="+mn-lt"/>
                <a:ea typeface="Geneva" charset="0"/>
                <a:cs typeface="Geneva" charset="0"/>
              </a:defRPr>
            </a:lvl2pPr>
            <a:lvl3pPr marL="855663" indent="-173038" algn="l" rtl="0" eaLnBrk="0" fontAlgn="base" hangingPunct="0">
              <a:spcBef>
                <a:spcPct val="20000"/>
              </a:spcBef>
              <a:spcAft>
                <a:spcPct val="0"/>
              </a:spcAft>
              <a:buClr>
                <a:schemeClr val="tx1"/>
              </a:buClr>
              <a:buChar char="•"/>
              <a:defRPr sz="1200">
                <a:solidFill>
                  <a:schemeClr val="tx1"/>
                </a:solidFill>
                <a:latin typeface="+mn-lt"/>
                <a:ea typeface="Geneva" charset="0"/>
                <a:cs typeface="Geneva" charset="0"/>
              </a:defRPr>
            </a:lvl3pPr>
            <a:lvl4pPr marL="1203325" indent="-173038" algn="l" rtl="0" eaLnBrk="0" fontAlgn="base" hangingPunct="0">
              <a:spcBef>
                <a:spcPct val="20000"/>
              </a:spcBef>
              <a:spcAft>
                <a:spcPct val="0"/>
              </a:spcAft>
              <a:buClr>
                <a:schemeClr val="bg1"/>
              </a:buClr>
              <a:defRPr sz="1600">
                <a:solidFill>
                  <a:schemeClr val="bg1"/>
                </a:solidFill>
                <a:latin typeface="+mn-lt"/>
                <a:ea typeface="Geneva" charset="0"/>
                <a:cs typeface="Geneva" charset="0"/>
              </a:defRPr>
            </a:lvl4pPr>
            <a:lvl5pPr marL="1539875" indent="-163513" algn="l" rtl="0" eaLnBrk="0" fontAlgn="base" hangingPunct="0">
              <a:spcBef>
                <a:spcPct val="20000"/>
              </a:spcBef>
              <a:spcAft>
                <a:spcPct val="0"/>
              </a:spcAft>
              <a:buClr>
                <a:schemeClr val="bg1"/>
              </a:buClr>
              <a:buChar char="»"/>
              <a:defRPr sz="1600">
                <a:solidFill>
                  <a:schemeClr val="bg1"/>
                </a:solidFill>
                <a:latin typeface="+mn-lt"/>
                <a:ea typeface="Geneva" charset="0"/>
                <a:cs typeface="Geneva" charset="0"/>
              </a:defRPr>
            </a:lvl5pPr>
            <a:lvl6pPr marL="1997075" indent="-163513" algn="l" rtl="0" fontAlgn="base">
              <a:spcBef>
                <a:spcPct val="20000"/>
              </a:spcBef>
              <a:spcAft>
                <a:spcPct val="0"/>
              </a:spcAft>
              <a:buClr>
                <a:schemeClr val="bg1"/>
              </a:buClr>
              <a:buChar char="»"/>
              <a:defRPr sz="1600">
                <a:solidFill>
                  <a:schemeClr val="bg1"/>
                </a:solidFill>
                <a:latin typeface="+mn-lt"/>
                <a:ea typeface="+mn-ea"/>
              </a:defRPr>
            </a:lvl6pPr>
            <a:lvl7pPr marL="2454275" indent="-163513" algn="l" rtl="0" fontAlgn="base">
              <a:spcBef>
                <a:spcPct val="20000"/>
              </a:spcBef>
              <a:spcAft>
                <a:spcPct val="0"/>
              </a:spcAft>
              <a:buClr>
                <a:schemeClr val="bg1"/>
              </a:buClr>
              <a:buChar char="»"/>
              <a:defRPr sz="1600">
                <a:solidFill>
                  <a:schemeClr val="bg1"/>
                </a:solidFill>
                <a:latin typeface="+mn-lt"/>
                <a:ea typeface="+mn-ea"/>
              </a:defRPr>
            </a:lvl7pPr>
            <a:lvl8pPr marL="2911475" indent="-163513" algn="l" rtl="0" fontAlgn="base">
              <a:spcBef>
                <a:spcPct val="20000"/>
              </a:spcBef>
              <a:spcAft>
                <a:spcPct val="0"/>
              </a:spcAft>
              <a:buClr>
                <a:schemeClr val="bg1"/>
              </a:buClr>
              <a:buChar char="»"/>
              <a:defRPr sz="1600">
                <a:solidFill>
                  <a:schemeClr val="bg1"/>
                </a:solidFill>
                <a:latin typeface="+mn-lt"/>
                <a:ea typeface="+mn-ea"/>
              </a:defRPr>
            </a:lvl8pPr>
            <a:lvl9pPr marL="3368675" indent="-163513" algn="l" rtl="0" fontAlgn="base">
              <a:spcBef>
                <a:spcPct val="20000"/>
              </a:spcBef>
              <a:spcAft>
                <a:spcPct val="0"/>
              </a:spcAft>
              <a:buClr>
                <a:schemeClr val="bg1"/>
              </a:buClr>
              <a:buChar char="»"/>
              <a:defRPr sz="1600">
                <a:solidFill>
                  <a:schemeClr val="bg1"/>
                </a:solidFill>
                <a:latin typeface="+mn-lt"/>
                <a:ea typeface="+mn-ea"/>
              </a:defRPr>
            </a:lvl9pPr>
          </a:lstStyle>
          <a:p>
            <a:pPr marL="0" indent="0" algn="ctr" eaLnBrk="1" hangingPunct="1">
              <a:lnSpc>
                <a:spcPct val="140000"/>
              </a:lnSpc>
              <a:buClr>
                <a:schemeClr val="tx2"/>
              </a:buClr>
              <a:buNone/>
              <a:tabLst>
                <a:tab pos="4930775" algn="l"/>
              </a:tabLst>
              <a:defRPr/>
            </a:pPr>
            <a:r>
              <a:rPr lang="en-GB" sz="2400" b="1" kern="0" dirty="0" smtClean="0">
                <a:solidFill>
                  <a:srgbClr val="1E908E"/>
                </a:solidFill>
              </a:rPr>
              <a:t>4 </a:t>
            </a:r>
          </a:p>
        </p:txBody>
      </p:sp>
    </p:spTree>
    <p:extLst>
      <p:ext uri="{BB962C8B-B14F-4D97-AF65-F5344CB8AC3E}">
        <p14:creationId xmlns:p14="http://schemas.microsoft.com/office/powerpoint/2010/main" xmlns="" val="124906697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AutoShape 24"/>
          <p:cNvSpPr>
            <a:spLocks noChangeArrowheads="1"/>
          </p:cNvSpPr>
          <p:nvPr/>
        </p:nvSpPr>
        <p:spPr bwMode="auto">
          <a:xfrm>
            <a:off x="395535" y="5876627"/>
            <a:ext cx="8497639" cy="720726"/>
          </a:xfrm>
          <a:prstGeom prst="roundRect">
            <a:avLst>
              <a:gd name="adj" fmla="val 16667"/>
            </a:avLst>
          </a:prstGeom>
          <a:solidFill>
            <a:schemeClr val="accent1"/>
          </a:solidFill>
          <a:ln>
            <a:noFill/>
          </a:ln>
          <a:effectLst/>
          <a:scene3d>
            <a:camera prst="orthographicFront"/>
            <a:lightRig rig="threePt" dir="t"/>
          </a:scene3d>
          <a:sp3d>
            <a:bevelT/>
          </a:sp3d>
          <a:extLst>
            <a:ext uri="{91240B29-F687-4f45-9708-019B960494DF}">
              <a14:hiddenLine xmlns="" xmlns:a14="http://schemas.microsoft.com/office/drawing/2010/main" w="38100" algn="ctr">
                <a:solidFill>
                  <a:schemeClr val="folHlink"/>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r>
              <a:rPr lang="en-US" sz="1800" dirty="0">
                <a:solidFill>
                  <a:schemeClr val="bg1"/>
                </a:solidFill>
              </a:rPr>
              <a:t>Develop a robust methodology that verifies systems biology-based approaches</a:t>
            </a:r>
          </a:p>
        </p:txBody>
      </p:sp>
      <p:pic>
        <p:nvPicPr>
          <p:cNvPr id="6153" name="Picture 30"/>
          <p:cNvPicPr>
            <a:picLocks noChangeAspect="1" noChangeArrowheads="1"/>
          </p:cNvPicPr>
          <p:nvPr/>
        </p:nvPicPr>
        <p:blipFill>
          <a:blip r:embed="rId3" cstate="email">
            <a:extLst>
              <a:ext uri="{28A0092B-C50C-407E-A947-70E740481C1C}">
                <a14:useLocalDpi xmlns:a14="http://schemas.microsoft.com/office/drawing/2010/main" xmlns=""/>
              </a:ext>
            </a:extLst>
          </a:blip>
          <a:srcRect l="26814" t="7315" r="56133" b="73701"/>
          <a:stretch>
            <a:fillRect/>
          </a:stretch>
        </p:blipFill>
        <p:spPr bwMode="auto">
          <a:xfrm>
            <a:off x="799822" y="1370402"/>
            <a:ext cx="1797389" cy="15897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6154" name="Text Box 31"/>
          <p:cNvSpPr txBox="1">
            <a:spLocks noChangeArrowheads="1"/>
          </p:cNvSpPr>
          <p:nvPr/>
        </p:nvSpPr>
        <p:spPr bwMode="gray">
          <a:xfrm>
            <a:off x="1335523" y="2905344"/>
            <a:ext cx="903074"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b="1">
                <a:solidFill>
                  <a:schemeClr val="tx1"/>
                </a:solidFill>
                <a:latin typeface="Arial" pitchFamily="34" charset="0"/>
                <a:ea typeface="MS PGothic" pitchFamily="34" charset="-128"/>
              </a:defRPr>
            </a:lvl1pPr>
            <a:lvl2pPr marL="742950" indent="-285750" eaLnBrk="0" hangingPunct="0">
              <a:defRPr sz="1600" b="1">
                <a:solidFill>
                  <a:schemeClr val="tx1"/>
                </a:solidFill>
                <a:latin typeface="Arial" pitchFamily="34" charset="0"/>
                <a:ea typeface="MS PGothic" pitchFamily="34" charset="-128"/>
              </a:defRPr>
            </a:lvl2pPr>
            <a:lvl3pPr marL="1143000" indent="-228600" eaLnBrk="0" hangingPunct="0">
              <a:defRPr sz="1600" b="1">
                <a:solidFill>
                  <a:schemeClr val="tx1"/>
                </a:solidFill>
                <a:latin typeface="Arial" pitchFamily="34" charset="0"/>
                <a:ea typeface="MS PGothic" pitchFamily="34" charset="-128"/>
              </a:defRPr>
            </a:lvl3pPr>
            <a:lvl4pPr marL="1600200" indent="-228600" eaLnBrk="0" hangingPunct="0">
              <a:defRPr sz="1600" b="1">
                <a:solidFill>
                  <a:schemeClr val="tx1"/>
                </a:solidFill>
                <a:latin typeface="Arial" pitchFamily="34" charset="0"/>
                <a:ea typeface="MS PGothic" pitchFamily="34" charset="-128"/>
              </a:defRPr>
            </a:lvl4pPr>
            <a:lvl5pPr marL="2057400" indent="-228600" eaLnBrk="0" hangingPunct="0">
              <a:defRPr sz="1600" b="1">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1600" b="1">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1600" b="1">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1600" b="1">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1600" b="1">
                <a:solidFill>
                  <a:schemeClr val="tx1"/>
                </a:solidFill>
                <a:latin typeface="Arial" pitchFamily="34" charset="0"/>
                <a:ea typeface="MS PGothic" pitchFamily="34" charset="-128"/>
              </a:defRPr>
            </a:lvl9pPr>
          </a:lstStyle>
          <a:p>
            <a:pPr algn="ctr" eaLnBrk="1" hangingPunct="1">
              <a:buFont typeface="Wingdings" pitchFamily="2" charset="2"/>
              <a:buNone/>
            </a:pPr>
            <a:r>
              <a:rPr lang="en-US" sz="1400" b="0" dirty="0">
                <a:solidFill>
                  <a:schemeClr val="accent1">
                    <a:lumMod val="75000"/>
                  </a:schemeClr>
                </a:solidFill>
              </a:rPr>
              <a:t>Genomic</a:t>
            </a:r>
          </a:p>
        </p:txBody>
      </p:sp>
      <p:pic>
        <p:nvPicPr>
          <p:cNvPr id="6155" name="Picture 32"/>
          <p:cNvPicPr>
            <a:picLocks noChangeAspect="1" noChangeArrowheads="1"/>
          </p:cNvPicPr>
          <p:nvPr/>
        </p:nvPicPr>
        <p:blipFill>
          <a:blip r:embed="rId3" cstate="email">
            <a:extLst>
              <a:ext uri="{28A0092B-C50C-407E-A947-70E740481C1C}">
                <a14:useLocalDpi xmlns:a14="http://schemas.microsoft.com/office/drawing/2010/main" xmlns=""/>
              </a:ext>
            </a:extLst>
          </a:blip>
          <a:srcRect l="44373" t="7458" r="40376" b="74008"/>
          <a:stretch>
            <a:fillRect/>
          </a:stretch>
        </p:blipFill>
        <p:spPr bwMode="auto">
          <a:xfrm>
            <a:off x="2882579" y="1357287"/>
            <a:ext cx="1608190" cy="155281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6156" name="Text Box 33"/>
          <p:cNvSpPr txBox="1">
            <a:spLocks noChangeArrowheads="1"/>
          </p:cNvSpPr>
          <p:nvPr/>
        </p:nvSpPr>
        <p:spPr bwMode="gray">
          <a:xfrm>
            <a:off x="3331884" y="2905344"/>
            <a:ext cx="943137"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b="1">
                <a:solidFill>
                  <a:schemeClr val="tx1"/>
                </a:solidFill>
                <a:latin typeface="Arial" pitchFamily="34" charset="0"/>
                <a:ea typeface="MS PGothic" pitchFamily="34" charset="-128"/>
              </a:defRPr>
            </a:lvl1pPr>
            <a:lvl2pPr marL="742950" indent="-285750" eaLnBrk="0" hangingPunct="0">
              <a:defRPr sz="1600" b="1">
                <a:solidFill>
                  <a:schemeClr val="tx1"/>
                </a:solidFill>
                <a:latin typeface="Arial" pitchFamily="34" charset="0"/>
                <a:ea typeface="MS PGothic" pitchFamily="34" charset="-128"/>
              </a:defRPr>
            </a:lvl2pPr>
            <a:lvl3pPr marL="1143000" indent="-228600" eaLnBrk="0" hangingPunct="0">
              <a:defRPr sz="1600" b="1">
                <a:solidFill>
                  <a:schemeClr val="tx1"/>
                </a:solidFill>
                <a:latin typeface="Arial" pitchFamily="34" charset="0"/>
                <a:ea typeface="MS PGothic" pitchFamily="34" charset="-128"/>
              </a:defRPr>
            </a:lvl3pPr>
            <a:lvl4pPr marL="1600200" indent="-228600" eaLnBrk="0" hangingPunct="0">
              <a:defRPr sz="1600" b="1">
                <a:solidFill>
                  <a:schemeClr val="tx1"/>
                </a:solidFill>
                <a:latin typeface="Arial" pitchFamily="34" charset="0"/>
                <a:ea typeface="MS PGothic" pitchFamily="34" charset="-128"/>
              </a:defRPr>
            </a:lvl4pPr>
            <a:lvl5pPr marL="2057400" indent="-228600" eaLnBrk="0" hangingPunct="0">
              <a:defRPr sz="1600" b="1">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1600" b="1">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1600" b="1">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1600" b="1">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1600" b="1">
                <a:solidFill>
                  <a:schemeClr val="tx1"/>
                </a:solidFill>
                <a:latin typeface="Arial" pitchFamily="34" charset="0"/>
                <a:ea typeface="MS PGothic" pitchFamily="34" charset="-128"/>
              </a:defRPr>
            </a:lvl9pPr>
          </a:lstStyle>
          <a:p>
            <a:pPr algn="ctr" eaLnBrk="1" hangingPunct="1">
              <a:buFont typeface="Wingdings" pitchFamily="2" charset="2"/>
              <a:buNone/>
            </a:pPr>
            <a:r>
              <a:rPr lang="en-US" sz="1400" b="0" dirty="0">
                <a:solidFill>
                  <a:schemeClr val="accent1">
                    <a:lumMod val="75000"/>
                  </a:schemeClr>
                </a:solidFill>
              </a:rPr>
              <a:t>Literature</a:t>
            </a:r>
          </a:p>
        </p:txBody>
      </p:sp>
      <p:pic>
        <p:nvPicPr>
          <p:cNvPr id="6157" name="Picture 34"/>
          <p:cNvPicPr>
            <a:picLocks noChangeAspect="1" noChangeArrowheads="1"/>
          </p:cNvPicPr>
          <p:nvPr/>
        </p:nvPicPr>
        <p:blipFill>
          <a:blip r:embed="rId3" cstate="email">
            <a:extLst>
              <a:ext uri="{28A0092B-C50C-407E-A947-70E740481C1C}">
                <a14:useLocalDpi xmlns:a14="http://schemas.microsoft.com/office/drawing/2010/main" xmlns=""/>
              </a:ext>
            </a:extLst>
          </a:blip>
          <a:srcRect l="60353" t="8051" r="20871" b="74416"/>
          <a:stretch>
            <a:fillRect/>
          </a:stretch>
        </p:blipFill>
        <p:spPr bwMode="auto">
          <a:xfrm>
            <a:off x="4886915" y="1393640"/>
            <a:ext cx="1977359" cy="146744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6158" name="Text Box 35"/>
          <p:cNvSpPr txBox="1">
            <a:spLocks noChangeArrowheads="1"/>
          </p:cNvSpPr>
          <p:nvPr/>
        </p:nvSpPr>
        <p:spPr bwMode="gray">
          <a:xfrm>
            <a:off x="4843802" y="2909212"/>
            <a:ext cx="2010188"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600" b="1">
                <a:solidFill>
                  <a:schemeClr val="tx1"/>
                </a:solidFill>
                <a:latin typeface="Arial" pitchFamily="34" charset="0"/>
                <a:ea typeface="MS PGothic" pitchFamily="34" charset="-128"/>
              </a:defRPr>
            </a:lvl1pPr>
            <a:lvl2pPr marL="742950" indent="-285750" eaLnBrk="0" hangingPunct="0">
              <a:defRPr sz="1600" b="1">
                <a:solidFill>
                  <a:schemeClr val="tx1"/>
                </a:solidFill>
                <a:latin typeface="Arial" pitchFamily="34" charset="0"/>
                <a:ea typeface="MS PGothic" pitchFamily="34" charset="-128"/>
              </a:defRPr>
            </a:lvl2pPr>
            <a:lvl3pPr marL="1143000" indent="-228600" eaLnBrk="0" hangingPunct="0">
              <a:defRPr sz="1600" b="1">
                <a:solidFill>
                  <a:schemeClr val="tx1"/>
                </a:solidFill>
                <a:latin typeface="Arial" pitchFamily="34" charset="0"/>
                <a:ea typeface="MS PGothic" pitchFamily="34" charset="-128"/>
              </a:defRPr>
            </a:lvl3pPr>
            <a:lvl4pPr marL="1600200" indent="-228600" eaLnBrk="0" hangingPunct="0">
              <a:defRPr sz="1600" b="1">
                <a:solidFill>
                  <a:schemeClr val="tx1"/>
                </a:solidFill>
                <a:latin typeface="Arial" pitchFamily="34" charset="0"/>
                <a:ea typeface="MS PGothic" pitchFamily="34" charset="-128"/>
              </a:defRPr>
            </a:lvl4pPr>
            <a:lvl5pPr marL="2057400" indent="-228600" eaLnBrk="0" hangingPunct="0">
              <a:defRPr sz="1600" b="1">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1600" b="1">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1600" b="1">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1600" b="1">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1600" b="1">
                <a:solidFill>
                  <a:schemeClr val="tx1"/>
                </a:solidFill>
                <a:latin typeface="Arial" pitchFamily="34" charset="0"/>
                <a:ea typeface="MS PGothic" pitchFamily="34" charset="-128"/>
              </a:defRPr>
            </a:lvl9pPr>
          </a:lstStyle>
          <a:p>
            <a:pPr algn="ctr" eaLnBrk="1" hangingPunct="1">
              <a:buFont typeface="Wingdings" pitchFamily="2" charset="2"/>
              <a:buNone/>
            </a:pPr>
            <a:r>
              <a:rPr lang="en-US" sz="1400" b="0" dirty="0" smtClean="0">
                <a:solidFill>
                  <a:schemeClr val="accent1">
                    <a:lumMod val="75000"/>
                  </a:schemeClr>
                </a:solidFill>
              </a:rPr>
              <a:t>Molecular Profiles</a:t>
            </a:r>
            <a:endParaRPr lang="en-US" sz="1400" b="0" dirty="0">
              <a:solidFill>
                <a:schemeClr val="accent1">
                  <a:lumMod val="75000"/>
                </a:schemeClr>
              </a:solidFill>
            </a:endParaRPr>
          </a:p>
        </p:txBody>
      </p:sp>
      <p:sp>
        <p:nvSpPr>
          <p:cNvPr id="6160" name="Text Box 37"/>
          <p:cNvSpPr txBox="1">
            <a:spLocks noChangeArrowheads="1"/>
          </p:cNvSpPr>
          <p:nvPr/>
        </p:nvSpPr>
        <p:spPr bwMode="gray">
          <a:xfrm>
            <a:off x="7140531" y="2905344"/>
            <a:ext cx="1002836" cy="3077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600" b="1">
                <a:solidFill>
                  <a:schemeClr val="tx1"/>
                </a:solidFill>
                <a:latin typeface="Arial" pitchFamily="34" charset="0"/>
                <a:ea typeface="MS PGothic" pitchFamily="34" charset="-128"/>
              </a:defRPr>
            </a:lvl1pPr>
            <a:lvl2pPr marL="742950" indent="-285750" eaLnBrk="0" hangingPunct="0">
              <a:defRPr sz="1600" b="1">
                <a:solidFill>
                  <a:schemeClr val="tx1"/>
                </a:solidFill>
                <a:latin typeface="Arial" pitchFamily="34" charset="0"/>
                <a:ea typeface="MS PGothic" pitchFamily="34" charset="-128"/>
              </a:defRPr>
            </a:lvl2pPr>
            <a:lvl3pPr marL="1143000" indent="-228600" eaLnBrk="0" hangingPunct="0">
              <a:defRPr sz="1600" b="1">
                <a:solidFill>
                  <a:schemeClr val="tx1"/>
                </a:solidFill>
                <a:latin typeface="Arial" pitchFamily="34" charset="0"/>
                <a:ea typeface="MS PGothic" pitchFamily="34" charset="-128"/>
              </a:defRPr>
            </a:lvl3pPr>
            <a:lvl4pPr marL="1600200" indent="-228600" eaLnBrk="0" hangingPunct="0">
              <a:defRPr sz="1600" b="1">
                <a:solidFill>
                  <a:schemeClr val="tx1"/>
                </a:solidFill>
                <a:latin typeface="Arial" pitchFamily="34" charset="0"/>
                <a:ea typeface="MS PGothic" pitchFamily="34" charset="-128"/>
              </a:defRPr>
            </a:lvl4pPr>
            <a:lvl5pPr marL="2057400" indent="-228600" eaLnBrk="0" hangingPunct="0">
              <a:defRPr sz="1600" b="1">
                <a:solidFill>
                  <a:schemeClr val="tx1"/>
                </a:solidFill>
                <a:latin typeface="Arial" pitchFamily="34" charset="0"/>
                <a:ea typeface="MS PGothic" pitchFamily="34" charset="-128"/>
              </a:defRPr>
            </a:lvl5pPr>
            <a:lvl6pPr marL="2514600" indent="-228600" algn="ctr" eaLnBrk="0" fontAlgn="base" hangingPunct="0">
              <a:spcBef>
                <a:spcPct val="0"/>
              </a:spcBef>
              <a:spcAft>
                <a:spcPct val="0"/>
              </a:spcAft>
              <a:defRPr sz="1600" b="1">
                <a:solidFill>
                  <a:schemeClr val="tx1"/>
                </a:solidFill>
                <a:latin typeface="Arial" pitchFamily="34" charset="0"/>
                <a:ea typeface="MS PGothic" pitchFamily="34" charset="-128"/>
              </a:defRPr>
            </a:lvl6pPr>
            <a:lvl7pPr marL="2971800" indent="-228600" algn="ctr" eaLnBrk="0" fontAlgn="base" hangingPunct="0">
              <a:spcBef>
                <a:spcPct val="0"/>
              </a:spcBef>
              <a:spcAft>
                <a:spcPct val="0"/>
              </a:spcAft>
              <a:defRPr sz="1600" b="1">
                <a:solidFill>
                  <a:schemeClr val="tx1"/>
                </a:solidFill>
                <a:latin typeface="Arial" pitchFamily="34" charset="0"/>
                <a:ea typeface="MS PGothic" pitchFamily="34" charset="-128"/>
              </a:defRPr>
            </a:lvl7pPr>
            <a:lvl8pPr marL="3429000" indent="-228600" algn="ctr" eaLnBrk="0" fontAlgn="base" hangingPunct="0">
              <a:spcBef>
                <a:spcPct val="0"/>
              </a:spcBef>
              <a:spcAft>
                <a:spcPct val="0"/>
              </a:spcAft>
              <a:defRPr sz="1600" b="1">
                <a:solidFill>
                  <a:schemeClr val="tx1"/>
                </a:solidFill>
                <a:latin typeface="Arial" pitchFamily="34" charset="0"/>
                <a:ea typeface="MS PGothic" pitchFamily="34" charset="-128"/>
              </a:defRPr>
            </a:lvl8pPr>
            <a:lvl9pPr marL="3886200" indent="-228600" algn="ctr" eaLnBrk="0" fontAlgn="base" hangingPunct="0">
              <a:spcBef>
                <a:spcPct val="0"/>
              </a:spcBef>
              <a:spcAft>
                <a:spcPct val="0"/>
              </a:spcAft>
              <a:defRPr sz="1600" b="1">
                <a:solidFill>
                  <a:schemeClr val="tx1"/>
                </a:solidFill>
                <a:latin typeface="Arial" pitchFamily="34" charset="0"/>
                <a:ea typeface="MS PGothic" pitchFamily="34" charset="-128"/>
              </a:defRPr>
            </a:lvl9pPr>
          </a:lstStyle>
          <a:p>
            <a:pPr algn="ctr" eaLnBrk="1" hangingPunct="1">
              <a:buFont typeface="Wingdings" pitchFamily="2" charset="2"/>
              <a:buNone/>
            </a:pPr>
            <a:r>
              <a:rPr lang="en-US" sz="1400" b="0" dirty="0">
                <a:solidFill>
                  <a:schemeClr val="accent1">
                    <a:lumMod val="75000"/>
                  </a:schemeClr>
                </a:solidFill>
              </a:rPr>
              <a:t>Structures</a:t>
            </a:r>
          </a:p>
        </p:txBody>
      </p:sp>
      <p:sp>
        <p:nvSpPr>
          <p:cNvPr id="6163" name="Rectangle 1"/>
          <p:cNvSpPr>
            <a:spLocks noChangeArrowheads="1"/>
          </p:cNvSpPr>
          <p:nvPr/>
        </p:nvSpPr>
        <p:spPr bwMode="auto">
          <a:xfrm>
            <a:off x="250825" y="3387406"/>
            <a:ext cx="612729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GB" sz="2000" b="1" dirty="0"/>
              <a:t>But we lack the corresponding validation tools…</a:t>
            </a:r>
            <a:endParaRPr lang="en-US" sz="2000" b="1" dirty="0"/>
          </a:p>
        </p:txBody>
      </p:sp>
      <p:sp>
        <p:nvSpPr>
          <p:cNvPr id="19" name="Text Box 3"/>
          <p:cNvSpPr txBox="1">
            <a:spLocks noChangeArrowheads="1"/>
          </p:cNvSpPr>
          <p:nvPr/>
        </p:nvSpPr>
        <p:spPr bwMode="gray">
          <a:xfrm>
            <a:off x="212223" y="942888"/>
            <a:ext cx="5183683" cy="4001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algn="l" eaLnBrk="0" hangingPunct="0">
              <a:defRPr sz="2400">
                <a:solidFill>
                  <a:schemeClr val="tx1"/>
                </a:solidFill>
                <a:latin typeface="Arial" pitchFamily="34" charset="0"/>
                <a:ea typeface="MS PGothic" pitchFamily="34" charset="-128"/>
              </a:defRPr>
            </a:lvl1pPr>
            <a:lvl2pPr marL="742950" indent="-285750" algn="l" eaLnBrk="0" hangingPunct="0">
              <a:defRPr sz="2400">
                <a:solidFill>
                  <a:schemeClr val="tx1"/>
                </a:solidFill>
                <a:latin typeface="Arial" pitchFamily="34" charset="0"/>
                <a:ea typeface="MS PGothic" pitchFamily="34" charset="-128"/>
              </a:defRPr>
            </a:lvl2pPr>
            <a:lvl3pPr marL="1143000" indent="-228600" algn="l" eaLnBrk="0" hangingPunct="0">
              <a:defRPr sz="2400">
                <a:solidFill>
                  <a:schemeClr val="tx1"/>
                </a:solidFill>
                <a:latin typeface="Arial" pitchFamily="34" charset="0"/>
                <a:ea typeface="MS PGothic" pitchFamily="34" charset="-128"/>
              </a:defRPr>
            </a:lvl3pPr>
            <a:lvl4pPr marL="1600200" indent="-228600" algn="l" eaLnBrk="0" hangingPunct="0">
              <a:defRPr sz="2400">
                <a:solidFill>
                  <a:schemeClr val="tx1"/>
                </a:solidFill>
                <a:latin typeface="Arial" pitchFamily="34" charset="0"/>
                <a:ea typeface="MS PGothic" pitchFamily="34" charset="-128"/>
              </a:defRPr>
            </a:lvl4pPr>
            <a:lvl5pPr marL="2057400" indent="-228600" algn="l" eaLnBrk="0" hangingPunct="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buFont typeface="Wingdings" pitchFamily="2" charset="2"/>
              <a:buNone/>
              <a:defRPr/>
            </a:pPr>
            <a:r>
              <a:rPr lang="en-US" sz="2000" b="1" dirty="0" smtClean="0"/>
              <a:t>We are experiencing a data overload…</a:t>
            </a:r>
          </a:p>
        </p:txBody>
      </p:sp>
      <p:pic>
        <p:nvPicPr>
          <p:cNvPr id="5122" name="Picture 2"/>
          <p:cNvPicPr>
            <a:picLocks noChangeAspect="1" noChangeArrowheads="1"/>
          </p:cNvPicPr>
          <p:nvPr/>
        </p:nvPicPr>
        <p:blipFill>
          <a:blip r:embed="rId4" cstate="email">
            <a:extLst>
              <a:ext uri="{BEBA8EAE-BF5A-486C-A8C5-ECC9F3942E4B}">
                <a14:imgProps xmlns:a14="http://schemas.microsoft.com/office/drawing/2010/main" xmlns="">
                  <a14:imgLayer r:embed="rId5">
                    <a14:imgEffect>
                      <a14:sharpenSoften amount="44000"/>
                    </a14:imgEffect>
                  </a14:imgLayer>
                </a14:imgProps>
              </a:ext>
              <a:ext uri="{28A0092B-C50C-407E-A947-70E740481C1C}">
                <a14:useLocalDpi xmlns:a14="http://schemas.microsoft.com/office/drawing/2010/main" xmlns=""/>
              </a:ext>
            </a:extLst>
          </a:blip>
          <a:srcRect/>
          <a:stretch>
            <a:fillRect/>
          </a:stretch>
        </p:blipFill>
        <p:spPr bwMode="auto">
          <a:xfrm>
            <a:off x="250825" y="3714079"/>
            <a:ext cx="3631142" cy="216254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8" name="Rectangle 2"/>
          <p:cNvSpPr txBox="1">
            <a:spLocks noChangeArrowheads="1"/>
          </p:cNvSpPr>
          <p:nvPr/>
        </p:nvSpPr>
        <p:spPr bwMode="auto">
          <a:xfrm>
            <a:off x="82740" y="137254"/>
            <a:ext cx="6408712" cy="4766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0" fontAlgn="base" hangingPunct="0">
              <a:lnSpc>
                <a:spcPct val="90000"/>
              </a:lnSpc>
              <a:spcBef>
                <a:spcPct val="0"/>
              </a:spcBef>
              <a:spcAft>
                <a:spcPct val="0"/>
              </a:spcAft>
              <a:defRPr sz="2200">
                <a:solidFill>
                  <a:schemeClr val="accent1"/>
                </a:solidFill>
                <a:latin typeface="+mj-lt"/>
                <a:ea typeface="ヒラギノ角ゴ Pro W3" charset="0"/>
                <a:cs typeface="Geneva" charset="0"/>
              </a:defRPr>
            </a:lvl1pPr>
            <a:lvl2pPr algn="l" rtl="0" eaLnBrk="0" fontAlgn="base" hangingPunct="0">
              <a:lnSpc>
                <a:spcPct val="90000"/>
              </a:lnSpc>
              <a:spcBef>
                <a:spcPct val="0"/>
              </a:spcBef>
              <a:spcAft>
                <a:spcPct val="0"/>
              </a:spcAft>
              <a:defRPr sz="2200">
                <a:solidFill>
                  <a:schemeClr val="accent1"/>
                </a:solidFill>
                <a:latin typeface="Arial" charset="0"/>
                <a:ea typeface="ヒラギノ角ゴ Pro W3" charset="0"/>
                <a:cs typeface="Geneva" charset="0"/>
              </a:defRPr>
            </a:lvl2pPr>
            <a:lvl3pPr algn="l" rtl="0" eaLnBrk="0" fontAlgn="base" hangingPunct="0">
              <a:lnSpc>
                <a:spcPct val="90000"/>
              </a:lnSpc>
              <a:spcBef>
                <a:spcPct val="0"/>
              </a:spcBef>
              <a:spcAft>
                <a:spcPct val="0"/>
              </a:spcAft>
              <a:defRPr sz="2200">
                <a:solidFill>
                  <a:schemeClr val="accent1"/>
                </a:solidFill>
                <a:latin typeface="Arial" charset="0"/>
                <a:ea typeface="ヒラギノ角ゴ Pro W3" charset="0"/>
                <a:cs typeface="Geneva" charset="0"/>
              </a:defRPr>
            </a:lvl3pPr>
            <a:lvl4pPr algn="l" rtl="0" eaLnBrk="0" fontAlgn="base" hangingPunct="0">
              <a:lnSpc>
                <a:spcPct val="90000"/>
              </a:lnSpc>
              <a:spcBef>
                <a:spcPct val="0"/>
              </a:spcBef>
              <a:spcAft>
                <a:spcPct val="0"/>
              </a:spcAft>
              <a:defRPr sz="2200">
                <a:solidFill>
                  <a:schemeClr val="accent1"/>
                </a:solidFill>
                <a:latin typeface="Arial" charset="0"/>
                <a:ea typeface="ヒラギノ角ゴ Pro W3" charset="0"/>
                <a:cs typeface="Geneva" charset="0"/>
              </a:defRPr>
            </a:lvl4pPr>
            <a:lvl5pPr algn="l" rtl="0" eaLnBrk="0" fontAlgn="base" hangingPunct="0">
              <a:lnSpc>
                <a:spcPct val="90000"/>
              </a:lnSpc>
              <a:spcBef>
                <a:spcPct val="0"/>
              </a:spcBef>
              <a:spcAft>
                <a:spcPct val="0"/>
              </a:spcAft>
              <a:defRPr sz="2200">
                <a:solidFill>
                  <a:schemeClr val="accent1"/>
                </a:solidFill>
                <a:latin typeface="Arial" charset="0"/>
                <a:ea typeface="ヒラギノ角ゴ Pro W3" charset="0"/>
                <a:cs typeface="Geneva" charset="0"/>
              </a:defRPr>
            </a:lvl5pPr>
            <a:lvl6pPr marL="457200" algn="l" rtl="0" fontAlgn="base">
              <a:lnSpc>
                <a:spcPct val="90000"/>
              </a:lnSpc>
              <a:spcBef>
                <a:spcPct val="0"/>
              </a:spcBef>
              <a:spcAft>
                <a:spcPct val="0"/>
              </a:spcAft>
              <a:defRPr sz="2200">
                <a:solidFill>
                  <a:srgbClr val="004A96"/>
                </a:solidFill>
                <a:latin typeface="Arial" charset="0"/>
                <a:ea typeface="Geneva" charset="0"/>
              </a:defRPr>
            </a:lvl6pPr>
            <a:lvl7pPr marL="914400" algn="l" rtl="0" fontAlgn="base">
              <a:lnSpc>
                <a:spcPct val="90000"/>
              </a:lnSpc>
              <a:spcBef>
                <a:spcPct val="0"/>
              </a:spcBef>
              <a:spcAft>
                <a:spcPct val="0"/>
              </a:spcAft>
              <a:defRPr sz="2200">
                <a:solidFill>
                  <a:srgbClr val="004A96"/>
                </a:solidFill>
                <a:latin typeface="Arial" charset="0"/>
                <a:ea typeface="Geneva" charset="0"/>
              </a:defRPr>
            </a:lvl7pPr>
            <a:lvl8pPr marL="1371600" algn="l" rtl="0" fontAlgn="base">
              <a:lnSpc>
                <a:spcPct val="90000"/>
              </a:lnSpc>
              <a:spcBef>
                <a:spcPct val="0"/>
              </a:spcBef>
              <a:spcAft>
                <a:spcPct val="0"/>
              </a:spcAft>
              <a:defRPr sz="2200">
                <a:solidFill>
                  <a:srgbClr val="004A96"/>
                </a:solidFill>
                <a:latin typeface="Arial" charset="0"/>
                <a:ea typeface="Geneva" charset="0"/>
              </a:defRPr>
            </a:lvl8pPr>
            <a:lvl9pPr marL="1828800" algn="l" rtl="0" fontAlgn="base">
              <a:lnSpc>
                <a:spcPct val="90000"/>
              </a:lnSpc>
              <a:spcBef>
                <a:spcPct val="0"/>
              </a:spcBef>
              <a:spcAft>
                <a:spcPct val="0"/>
              </a:spcAft>
              <a:defRPr sz="2200">
                <a:solidFill>
                  <a:srgbClr val="004A96"/>
                </a:solidFill>
                <a:latin typeface="Arial" charset="0"/>
                <a:ea typeface="Geneva" charset="0"/>
              </a:defRPr>
            </a:lvl9pPr>
          </a:lstStyle>
          <a:p>
            <a:pPr eaLnBrk="1" hangingPunct="1">
              <a:defRPr/>
            </a:pPr>
            <a:r>
              <a:rPr lang="en-GB" sz="2400" b="1" dirty="0">
                <a:ea typeface="+mj-ea"/>
                <a:cs typeface="+mj-cs"/>
              </a:rPr>
              <a:t>Why do we need </a:t>
            </a:r>
            <a:r>
              <a:rPr lang="en-GB" sz="2400" b="1" dirty="0" err="1">
                <a:ea typeface="+mj-ea"/>
                <a:cs typeface="+mj-cs"/>
              </a:rPr>
              <a:t>sbv</a:t>
            </a:r>
            <a:r>
              <a:rPr lang="en-GB" sz="2400" b="1" dirty="0">
                <a:ea typeface="+mj-ea"/>
                <a:cs typeface="+mj-cs"/>
              </a:rPr>
              <a:t> IMPROVER?</a:t>
            </a:r>
            <a:r>
              <a:rPr lang="en-US" sz="2400" b="1" dirty="0">
                <a:ea typeface="+mj-ea"/>
                <a:cs typeface="+mj-cs"/>
              </a:rPr>
              <a:t/>
            </a:r>
            <a:br>
              <a:rPr lang="en-US" sz="2400" b="1" dirty="0">
                <a:ea typeface="+mj-ea"/>
                <a:cs typeface="+mj-cs"/>
              </a:rPr>
            </a:br>
            <a:endParaRPr lang="en-US" sz="2400" b="1" dirty="0">
              <a:ea typeface="+mj-ea"/>
              <a:cs typeface="+mj-cs"/>
            </a:endParaRPr>
          </a:p>
        </p:txBody>
      </p:sp>
      <p:sp>
        <p:nvSpPr>
          <p:cNvPr id="3" name="TextBox 2"/>
          <p:cNvSpPr txBox="1"/>
          <p:nvPr/>
        </p:nvSpPr>
        <p:spPr>
          <a:xfrm>
            <a:off x="4067944" y="4162435"/>
            <a:ext cx="4984121" cy="923330"/>
          </a:xfrm>
          <a:prstGeom prst="rect">
            <a:avLst/>
          </a:prstGeom>
          <a:noFill/>
        </p:spPr>
        <p:txBody>
          <a:bodyPr wrap="none" rtlCol="0">
            <a:spAutoFit/>
          </a:bodyPr>
          <a:lstStyle/>
          <a:p>
            <a:r>
              <a:rPr lang="en-US" sz="1800" i="1" dirty="0">
                <a:solidFill>
                  <a:schemeClr val="accent1"/>
                </a:solidFill>
              </a:rPr>
              <a:t>The self-assessment trap: can we all be better </a:t>
            </a:r>
            <a:endParaRPr lang="en-US" sz="1800" i="1" dirty="0" smtClean="0">
              <a:solidFill>
                <a:schemeClr val="accent1"/>
              </a:solidFill>
            </a:endParaRPr>
          </a:p>
          <a:p>
            <a:r>
              <a:rPr lang="en-US" sz="1800" i="1" dirty="0" smtClean="0">
                <a:solidFill>
                  <a:schemeClr val="accent1"/>
                </a:solidFill>
              </a:rPr>
              <a:t>than </a:t>
            </a:r>
            <a:r>
              <a:rPr lang="en-US" sz="1800" i="1" dirty="0">
                <a:solidFill>
                  <a:schemeClr val="accent1"/>
                </a:solidFill>
              </a:rPr>
              <a:t>average</a:t>
            </a:r>
            <a:r>
              <a:rPr lang="en-US" sz="1800" i="1" dirty="0" smtClean="0">
                <a:solidFill>
                  <a:schemeClr val="accent1"/>
                </a:solidFill>
              </a:rPr>
              <a:t>?</a:t>
            </a:r>
          </a:p>
          <a:p>
            <a:r>
              <a:rPr lang="fr-FR" sz="1400" dirty="0" smtClean="0"/>
              <a:t>Mol </a:t>
            </a:r>
            <a:r>
              <a:rPr lang="fr-FR" sz="1400" dirty="0" err="1"/>
              <a:t>Syst</a:t>
            </a:r>
            <a:r>
              <a:rPr lang="fr-FR" sz="1400" dirty="0"/>
              <a:t> Biol. 2011 </a:t>
            </a:r>
            <a:r>
              <a:rPr lang="fr-FR" sz="1400" dirty="0" err="1"/>
              <a:t>Oct</a:t>
            </a:r>
            <a:r>
              <a:rPr lang="fr-FR" sz="1400" dirty="0"/>
              <a:t> 11;7:537. </a:t>
            </a:r>
            <a:r>
              <a:rPr lang="fr-FR" sz="1400" dirty="0" err="1"/>
              <a:t>doi</a:t>
            </a:r>
            <a:r>
              <a:rPr lang="fr-FR" sz="1400" dirty="0"/>
              <a:t>: 10.1038/msb.2011.70</a:t>
            </a:r>
            <a:r>
              <a:rPr lang="fr-FR" sz="1800" dirty="0" smtClean="0"/>
              <a:t>.</a:t>
            </a:r>
            <a:endParaRPr lang="en-US" sz="1800" dirty="0"/>
          </a:p>
        </p:txBody>
      </p:sp>
      <p:pic>
        <p:nvPicPr>
          <p:cNvPr id="2" name="Picture 1"/>
          <p:cNvPicPr>
            <a:picLocks noChangeAspect="1"/>
          </p:cNvPicPr>
          <p:nvPr/>
        </p:nvPicPr>
        <p:blipFill rotWithShape="1">
          <a:blip r:embed="rId6">
            <a:extLst>
              <a:ext uri="{BEBA8EAE-BF5A-486C-A8C5-ECC9F3942E4B}">
                <a14:imgProps xmlns:a14="http://schemas.microsoft.com/office/drawing/2010/main" xmlns="">
                  <a14:imgLayer r:embed="rId7">
                    <a14:imgEffect>
                      <a14:sharpenSoften amount="32000"/>
                    </a14:imgEffect>
                  </a14:imgLayer>
                </a14:imgProps>
              </a:ext>
            </a:extLst>
          </a:blip>
          <a:srcRect b="10114"/>
          <a:stretch/>
        </p:blipFill>
        <p:spPr>
          <a:xfrm>
            <a:off x="6784064" y="1252958"/>
            <a:ext cx="1883827" cy="1698787"/>
          </a:xfrm>
          <a:prstGeom prst="rect">
            <a:avLst/>
          </a:prstGeom>
        </p:spPr>
      </p:pic>
    </p:spTree>
    <p:extLst>
      <p:ext uri="{BB962C8B-B14F-4D97-AF65-F5344CB8AC3E}">
        <p14:creationId xmlns:p14="http://schemas.microsoft.com/office/powerpoint/2010/main" xmlns="" val="415038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63"/>
                                        </p:tgtEl>
                                        <p:attrNameLst>
                                          <p:attrName>style.visibility</p:attrName>
                                        </p:attrNameLst>
                                      </p:cBhvr>
                                      <p:to>
                                        <p:strVal val="visible"/>
                                      </p:to>
                                    </p:set>
                                    <p:animEffect transition="in" filter="fade">
                                      <p:cBhvr>
                                        <p:cTn id="7" dur="500"/>
                                        <p:tgtEl>
                                          <p:spTgt spid="6163"/>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147"/>
                                        </p:tgtEl>
                                        <p:attrNameLst>
                                          <p:attrName>style.visibility</p:attrName>
                                        </p:attrNameLst>
                                      </p:cBhvr>
                                      <p:to>
                                        <p:strVal val="visible"/>
                                      </p:to>
                                    </p:set>
                                    <p:animEffect transition="in" filter="fade">
                                      <p:cBhvr>
                                        <p:cTn id="18"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p:bldP spid="6163"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4294967295"/>
          </p:nvPr>
        </p:nvSpPr>
        <p:spPr>
          <a:xfrm>
            <a:off x="5164138" y="6564313"/>
            <a:ext cx="3594100" cy="476250"/>
          </a:xfrm>
          <a:prstGeom prst="rect">
            <a:avLst/>
          </a:prstGeom>
        </p:spPr>
        <p:txBody>
          <a:bodyPr/>
          <a:lstStyle/>
          <a:p>
            <a:fld id="{0F6B530E-08CF-4F46-BF84-C3536354E5FF}" type="slidenum">
              <a:rPr lang="en-US"/>
              <a:pPr/>
              <a:t>7</a:t>
            </a:fld>
            <a:endParaRPr lang="en-US"/>
          </a:p>
        </p:txBody>
      </p:sp>
      <p:sp>
        <p:nvSpPr>
          <p:cNvPr id="2655234" name="Rectangle 2"/>
          <p:cNvSpPr>
            <a:spLocks noGrp="1" noChangeArrowheads="1"/>
          </p:cNvSpPr>
          <p:nvPr>
            <p:ph type="title"/>
          </p:nvPr>
        </p:nvSpPr>
        <p:spPr>
          <a:xfrm>
            <a:off x="165375" y="213519"/>
            <a:ext cx="8863012" cy="719137"/>
          </a:xfrm>
          <a:solidFill>
            <a:schemeClr val="bg1"/>
          </a:solidFill>
          <a:ln w="9525">
            <a:noFill/>
            <a:miter lim="800000"/>
            <a:headEnd/>
            <a:tailEnd/>
          </a:ln>
          <a:effectLst/>
        </p:spPr>
        <p:txBody>
          <a:bodyPr/>
          <a:lstStyle/>
          <a:p>
            <a:r>
              <a:rPr lang="en-US" sz="2400" b="1" u="sng" dirty="0">
                <a:ea typeface="+mj-ea"/>
                <a:cs typeface="+mj-cs"/>
              </a:rPr>
              <a:t>I</a:t>
            </a:r>
            <a:r>
              <a:rPr lang="en-US" sz="2400" b="1" dirty="0">
                <a:ea typeface="+mj-ea"/>
                <a:cs typeface="+mj-cs"/>
              </a:rPr>
              <a:t>ndustrial </a:t>
            </a:r>
            <a:r>
              <a:rPr lang="en-US" sz="2400" b="1" u="sng" dirty="0">
                <a:ea typeface="+mj-ea"/>
                <a:cs typeface="+mj-cs"/>
              </a:rPr>
              <a:t>M</a:t>
            </a:r>
            <a:r>
              <a:rPr lang="en-US" sz="2400" b="1" dirty="0">
                <a:ea typeface="+mj-ea"/>
                <a:cs typeface="+mj-cs"/>
              </a:rPr>
              <a:t>ethodology for </a:t>
            </a:r>
            <a:r>
              <a:rPr lang="en-US" sz="2400" b="1" u="sng" dirty="0">
                <a:ea typeface="+mj-ea"/>
                <a:cs typeface="+mj-cs"/>
              </a:rPr>
              <a:t>Pro</a:t>
            </a:r>
            <a:r>
              <a:rPr lang="en-US" sz="2400" b="1" dirty="0">
                <a:ea typeface="+mj-ea"/>
                <a:cs typeface="+mj-cs"/>
              </a:rPr>
              <a:t>cess </a:t>
            </a:r>
            <a:r>
              <a:rPr lang="en-US" sz="2400" b="1" u="sng" dirty="0">
                <a:ea typeface="+mj-ea"/>
                <a:cs typeface="+mj-cs"/>
              </a:rPr>
              <a:t>Ver</a:t>
            </a:r>
            <a:r>
              <a:rPr lang="en-US" sz="2400" b="1" dirty="0">
                <a:ea typeface="+mj-ea"/>
                <a:cs typeface="+mj-cs"/>
              </a:rPr>
              <a:t>ification in Research (</a:t>
            </a:r>
            <a:r>
              <a:rPr lang="en-US" sz="2400" b="1" dirty="0" err="1">
                <a:ea typeface="+mj-ea"/>
                <a:cs typeface="+mj-cs"/>
              </a:rPr>
              <a:t>IMProVeR</a:t>
            </a:r>
            <a:r>
              <a:rPr lang="en-US" sz="2400" b="1" dirty="0">
                <a:ea typeface="+mj-ea"/>
                <a:cs typeface="+mj-cs"/>
              </a:rPr>
              <a:t>): towards systems biology verification</a:t>
            </a:r>
          </a:p>
        </p:txBody>
      </p:sp>
      <p:sp>
        <p:nvSpPr>
          <p:cNvPr id="2655235" name="Rectangle 3"/>
          <p:cNvSpPr>
            <a:spLocks noGrp="1" noChangeArrowheads="1"/>
          </p:cNvSpPr>
          <p:nvPr>
            <p:ph type="body" idx="1"/>
          </p:nvPr>
        </p:nvSpPr>
        <p:spPr>
          <a:xfrm>
            <a:off x="419100" y="1269603"/>
            <a:ext cx="8115300" cy="3189287"/>
          </a:xfrm>
        </p:spPr>
        <p:txBody>
          <a:bodyPr/>
          <a:lstStyle/>
          <a:p>
            <a:pPr>
              <a:buClr>
                <a:schemeClr val="tx1"/>
              </a:buClr>
              <a:buSzTx/>
              <a:buFontTx/>
              <a:buChar char="•"/>
            </a:pPr>
            <a:r>
              <a:rPr lang="fr-CH" sz="1800" kern="1200" dirty="0" err="1">
                <a:solidFill>
                  <a:srgbClr val="3D3D3D"/>
                </a:solidFill>
                <a:latin typeface="Arial" charset="0"/>
              </a:rPr>
              <a:t>IMProVER</a:t>
            </a:r>
            <a:r>
              <a:rPr lang="fr-CH" sz="1800" kern="1200" dirty="0">
                <a:solidFill>
                  <a:srgbClr val="3D3D3D"/>
                </a:solidFill>
                <a:latin typeface="Arial" charset="0"/>
              </a:rPr>
              <a:t> has </a:t>
            </a:r>
            <a:r>
              <a:rPr lang="fr-CH" sz="1800" kern="1200" dirty="0" err="1">
                <a:solidFill>
                  <a:srgbClr val="3D3D3D"/>
                </a:solidFill>
                <a:latin typeface="Arial" charset="0"/>
              </a:rPr>
              <a:t>commonalities</a:t>
            </a:r>
            <a:r>
              <a:rPr lang="fr-CH" sz="1800" kern="1200" dirty="0">
                <a:solidFill>
                  <a:srgbClr val="3D3D3D"/>
                </a:solidFill>
                <a:latin typeface="Arial" charset="0"/>
              </a:rPr>
              <a:t> </a:t>
            </a:r>
            <a:r>
              <a:rPr lang="fr-CH" sz="1800" kern="1200" dirty="0" err="1">
                <a:solidFill>
                  <a:srgbClr val="3D3D3D"/>
                </a:solidFill>
                <a:latin typeface="Arial" charset="0"/>
              </a:rPr>
              <a:t>with</a:t>
            </a:r>
            <a:r>
              <a:rPr lang="fr-CH" sz="1800" kern="1200" dirty="0">
                <a:solidFill>
                  <a:srgbClr val="3D3D3D"/>
                </a:solidFill>
                <a:latin typeface="Arial" charset="0"/>
              </a:rPr>
              <a:t> </a:t>
            </a:r>
            <a:r>
              <a:rPr lang="fr-CH" sz="1800" kern="1200" dirty="0" err="1">
                <a:solidFill>
                  <a:srgbClr val="3D3D3D"/>
                </a:solidFill>
                <a:latin typeface="Arial" charset="0"/>
              </a:rPr>
              <a:t>other</a:t>
            </a:r>
            <a:r>
              <a:rPr lang="fr-CH" sz="1800" kern="1200" dirty="0">
                <a:solidFill>
                  <a:srgbClr val="3D3D3D"/>
                </a:solidFill>
                <a:latin typeface="Arial" charset="0"/>
              </a:rPr>
              <a:t> </a:t>
            </a:r>
            <a:r>
              <a:rPr lang="fr-CH" sz="1800" kern="1200" dirty="0" err="1">
                <a:solidFill>
                  <a:srgbClr val="3D3D3D"/>
                </a:solidFill>
                <a:latin typeface="Arial" charset="0"/>
              </a:rPr>
              <a:t>crowd</a:t>
            </a:r>
            <a:r>
              <a:rPr lang="fr-CH" sz="1800" kern="1200" dirty="0">
                <a:solidFill>
                  <a:srgbClr val="3D3D3D"/>
                </a:solidFill>
                <a:latin typeface="Arial" charset="0"/>
              </a:rPr>
              <a:t> </a:t>
            </a:r>
            <a:r>
              <a:rPr lang="fr-CH" sz="1800" kern="1200" dirty="0" err="1">
                <a:solidFill>
                  <a:srgbClr val="3D3D3D"/>
                </a:solidFill>
                <a:latin typeface="Arial" charset="0"/>
              </a:rPr>
              <a:t>sourcing</a:t>
            </a:r>
            <a:r>
              <a:rPr lang="fr-CH" sz="1800" kern="1200" dirty="0">
                <a:solidFill>
                  <a:srgbClr val="3D3D3D"/>
                </a:solidFill>
                <a:latin typeface="Arial" charset="0"/>
              </a:rPr>
              <a:t> </a:t>
            </a:r>
            <a:r>
              <a:rPr lang="fr-CH" sz="1800" kern="1200" dirty="0" err="1">
                <a:solidFill>
                  <a:srgbClr val="3D3D3D"/>
                </a:solidFill>
                <a:latin typeface="Arial" charset="0"/>
              </a:rPr>
              <a:t>methods</a:t>
            </a:r>
            <a:endParaRPr lang="fr-CH" sz="1800" kern="1200" dirty="0">
              <a:solidFill>
                <a:srgbClr val="3D3D3D"/>
              </a:solidFill>
              <a:latin typeface="Arial" charset="0"/>
            </a:endParaRPr>
          </a:p>
          <a:p>
            <a:pPr marL="0" indent="0">
              <a:buClr>
                <a:schemeClr val="tx1"/>
              </a:buClr>
              <a:buSzTx/>
              <a:buNone/>
            </a:pPr>
            <a:endParaRPr lang="fr-CH" sz="1800" kern="1200" dirty="0">
              <a:solidFill>
                <a:srgbClr val="3D3D3D"/>
              </a:solidFill>
              <a:latin typeface="Arial" charset="0"/>
            </a:endParaRPr>
          </a:p>
          <a:p>
            <a:pPr>
              <a:buClr>
                <a:schemeClr val="tx1"/>
              </a:buClr>
              <a:buSzTx/>
              <a:buFontTx/>
              <a:buChar char="•"/>
            </a:pPr>
            <a:r>
              <a:rPr lang="fr-CH" sz="1800" kern="1200" dirty="0">
                <a:solidFill>
                  <a:srgbClr val="3D3D3D"/>
                </a:solidFill>
                <a:latin typeface="Arial" charset="0"/>
              </a:rPr>
              <a:t>The main concepts of </a:t>
            </a:r>
            <a:r>
              <a:rPr lang="fr-CH" sz="1800" kern="1200" dirty="0" err="1">
                <a:solidFill>
                  <a:srgbClr val="3D3D3D"/>
                </a:solidFill>
                <a:latin typeface="Arial" charset="0"/>
              </a:rPr>
              <a:t>IMProVER</a:t>
            </a:r>
            <a:r>
              <a:rPr lang="fr-CH" sz="1800" kern="1200" dirty="0">
                <a:solidFill>
                  <a:srgbClr val="3D3D3D"/>
                </a:solidFill>
                <a:latin typeface="Arial" charset="0"/>
              </a:rPr>
              <a:t> are :</a:t>
            </a:r>
          </a:p>
          <a:p>
            <a:pPr lvl="1">
              <a:buClr>
                <a:schemeClr val="tx1"/>
              </a:buClr>
              <a:buSzTx/>
              <a:buFontTx/>
              <a:buChar char="•"/>
            </a:pPr>
            <a:r>
              <a:rPr lang="fr-CH" sz="1800" kern="1200" dirty="0">
                <a:solidFill>
                  <a:srgbClr val="3D3D3D"/>
                </a:solidFill>
                <a:latin typeface="Arial" charset="0"/>
                <a:ea typeface="ヒラギノ角ゴ Pro W3" charset="0"/>
              </a:rPr>
              <a:t>to </a:t>
            </a:r>
            <a:r>
              <a:rPr lang="fr-CH" sz="1800" kern="1200" dirty="0" err="1">
                <a:solidFill>
                  <a:srgbClr val="3D3D3D"/>
                </a:solidFill>
                <a:latin typeface="Arial" charset="0"/>
                <a:ea typeface="ヒラギノ角ゴ Pro W3" charset="0"/>
              </a:rPr>
              <a:t>formalize</a:t>
            </a:r>
            <a:r>
              <a:rPr lang="fr-CH" sz="1800" kern="1200" dirty="0">
                <a:solidFill>
                  <a:srgbClr val="3D3D3D"/>
                </a:solidFill>
                <a:latin typeface="Arial" charset="0"/>
                <a:ea typeface="ヒラギノ角ゴ Pro W3" charset="0"/>
              </a:rPr>
              <a:t> </a:t>
            </a:r>
            <a:r>
              <a:rPr lang="fr-CH" sz="1800" kern="1200" dirty="0" err="1">
                <a:solidFill>
                  <a:srgbClr val="3D3D3D"/>
                </a:solidFill>
                <a:latin typeface="Arial" charset="0"/>
                <a:ea typeface="ヒラギノ角ゴ Pro W3" charset="0"/>
              </a:rPr>
              <a:t>rigorours</a:t>
            </a:r>
            <a:r>
              <a:rPr lang="fr-CH" sz="1800" kern="1200" dirty="0">
                <a:solidFill>
                  <a:srgbClr val="3D3D3D"/>
                </a:solidFill>
                <a:latin typeface="Arial" charset="0"/>
                <a:ea typeface="ヒラギノ角ゴ Pro W3" charset="0"/>
              </a:rPr>
              <a:t> tests </a:t>
            </a:r>
            <a:r>
              <a:rPr lang="fr-CH" sz="1800" kern="1200" dirty="0" err="1">
                <a:solidFill>
                  <a:srgbClr val="3D3D3D"/>
                </a:solidFill>
                <a:latin typeface="Arial" charset="0"/>
                <a:ea typeface="ヒラギノ角ゴ Pro W3" charset="0"/>
              </a:rPr>
              <a:t>that</a:t>
            </a:r>
            <a:r>
              <a:rPr lang="fr-CH" sz="1800" kern="1200" dirty="0">
                <a:solidFill>
                  <a:srgbClr val="3D3D3D"/>
                </a:solidFill>
                <a:latin typeface="Arial" charset="0"/>
                <a:ea typeface="ヒラギノ角ゴ Pro W3" charset="0"/>
              </a:rPr>
              <a:t> </a:t>
            </a:r>
            <a:r>
              <a:rPr lang="fr-CH" sz="1800" kern="1200" dirty="0" err="1">
                <a:solidFill>
                  <a:srgbClr val="3D3D3D"/>
                </a:solidFill>
                <a:latin typeface="Arial" charset="0"/>
                <a:ea typeface="ヒラギノ角ゴ Pro W3" charset="0"/>
              </a:rPr>
              <a:t>determine</a:t>
            </a:r>
            <a:r>
              <a:rPr lang="fr-CH" sz="1800" kern="1200" dirty="0">
                <a:solidFill>
                  <a:srgbClr val="3D3D3D"/>
                </a:solidFill>
                <a:latin typeface="Arial" charset="0"/>
                <a:ea typeface="ヒラギノ角ゴ Pro W3" charset="0"/>
              </a:rPr>
              <a:t> a go or no-go </a:t>
            </a:r>
            <a:r>
              <a:rPr lang="fr-CH" sz="1800" kern="1200" dirty="0" err="1">
                <a:solidFill>
                  <a:srgbClr val="3D3D3D"/>
                </a:solidFill>
                <a:latin typeface="Arial" charset="0"/>
                <a:ea typeface="ヒラギノ角ゴ Pro W3" charset="0"/>
              </a:rPr>
              <a:t>decision</a:t>
            </a:r>
            <a:r>
              <a:rPr lang="fr-CH" sz="1800" kern="1200" dirty="0">
                <a:solidFill>
                  <a:srgbClr val="3D3D3D"/>
                </a:solidFill>
                <a:latin typeface="Arial" charset="0"/>
                <a:ea typeface="ヒラギノ角ゴ Pro W3" charset="0"/>
              </a:rPr>
              <a:t> for a </a:t>
            </a:r>
            <a:r>
              <a:rPr lang="fr-CH" sz="1800" kern="1200" dirty="0" err="1">
                <a:solidFill>
                  <a:srgbClr val="3D3D3D"/>
                </a:solidFill>
                <a:latin typeface="Arial" charset="0"/>
                <a:ea typeface="ヒラギノ角ゴ Pro W3" charset="0"/>
              </a:rPr>
              <a:t>systems</a:t>
            </a:r>
            <a:r>
              <a:rPr lang="fr-CH" sz="1800" kern="1200" dirty="0">
                <a:solidFill>
                  <a:srgbClr val="3D3D3D"/>
                </a:solidFill>
                <a:latin typeface="Arial" charset="0"/>
                <a:ea typeface="ヒラギノ角ゴ Pro W3" charset="0"/>
              </a:rPr>
              <a:t> </a:t>
            </a:r>
            <a:r>
              <a:rPr lang="fr-CH" sz="1800" kern="1200" dirty="0" err="1">
                <a:solidFill>
                  <a:srgbClr val="3D3D3D"/>
                </a:solidFill>
                <a:latin typeface="Arial" charset="0"/>
                <a:ea typeface="ヒラギノ角ゴ Pro W3" charset="0"/>
              </a:rPr>
              <a:t>biology</a:t>
            </a:r>
            <a:r>
              <a:rPr lang="fr-CH" sz="1800" kern="1200" dirty="0">
                <a:solidFill>
                  <a:srgbClr val="3D3D3D"/>
                </a:solidFill>
                <a:latin typeface="Arial" charset="0"/>
                <a:ea typeface="ヒラギノ角ゴ Pro W3" charset="0"/>
              </a:rPr>
              <a:t> </a:t>
            </a:r>
            <a:r>
              <a:rPr lang="fr-CH" sz="1800" kern="1200" dirty="0" err="1">
                <a:solidFill>
                  <a:srgbClr val="3D3D3D"/>
                </a:solidFill>
                <a:latin typeface="Arial" charset="0"/>
                <a:ea typeface="ヒラギノ角ゴ Pro W3" charset="0"/>
              </a:rPr>
              <a:t>research</a:t>
            </a:r>
            <a:r>
              <a:rPr lang="fr-CH" sz="1800" kern="1200" dirty="0">
                <a:solidFill>
                  <a:srgbClr val="3D3D3D"/>
                </a:solidFill>
                <a:latin typeface="Arial" charset="0"/>
                <a:ea typeface="ヒラギノ角ゴ Pro W3" charset="0"/>
              </a:rPr>
              <a:t> pipeline in an </a:t>
            </a:r>
            <a:r>
              <a:rPr lang="fr-CH" sz="1800" kern="1200" dirty="0" err="1">
                <a:solidFill>
                  <a:srgbClr val="3D3D3D"/>
                </a:solidFill>
                <a:latin typeface="Arial" charset="0"/>
                <a:ea typeface="ヒラギノ角ゴ Pro W3" charset="0"/>
              </a:rPr>
              <a:t>industrial</a:t>
            </a:r>
            <a:r>
              <a:rPr lang="fr-CH" sz="1800" kern="1200" dirty="0">
                <a:solidFill>
                  <a:srgbClr val="3D3D3D"/>
                </a:solidFill>
                <a:latin typeface="Arial" charset="0"/>
                <a:ea typeface="ヒラギノ角ゴ Pro W3" charset="0"/>
              </a:rPr>
              <a:t> </a:t>
            </a:r>
            <a:r>
              <a:rPr lang="fr-CH" sz="1800" kern="1200" dirty="0" err="1">
                <a:solidFill>
                  <a:srgbClr val="3D3D3D"/>
                </a:solidFill>
                <a:latin typeface="Arial" charset="0"/>
                <a:ea typeface="ヒラギノ角ゴ Pro W3" charset="0"/>
              </a:rPr>
              <a:t>context</a:t>
            </a:r>
            <a:endParaRPr lang="fr-CH" sz="1800" kern="1200" dirty="0">
              <a:solidFill>
                <a:srgbClr val="3D3D3D"/>
              </a:solidFill>
              <a:latin typeface="Arial" charset="0"/>
              <a:ea typeface="ヒラギノ角ゴ Pro W3" charset="0"/>
            </a:endParaRPr>
          </a:p>
          <a:p>
            <a:pPr lvl="1">
              <a:buClr>
                <a:schemeClr val="tx1"/>
              </a:buClr>
              <a:buSzTx/>
              <a:buFontTx/>
              <a:buChar char="•"/>
            </a:pPr>
            <a:r>
              <a:rPr lang="fr-CH" sz="1800" kern="1200" dirty="0">
                <a:solidFill>
                  <a:srgbClr val="3D3D3D"/>
                </a:solidFill>
                <a:latin typeface="Arial" charset="0"/>
                <a:ea typeface="ヒラギノ角ゴ Pro W3" charset="0"/>
              </a:rPr>
              <a:t>to inspire the </a:t>
            </a:r>
            <a:r>
              <a:rPr lang="fr-CH" sz="1800" kern="1200" dirty="0" err="1">
                <a:solidFill>
                  <a:srgbClr val="3D3D3D"/>
                </a:solidFill>
                <a:latin typeface="Arial" charset="0"/>
                <a:ea typeface="ヒラギノ角ゴ Pro W3" charset="0"/>
              </a:rPr>
              <a:t>development</a:t>
            </a:r>
            <a:r>
              <a:rPr lang="fr-CH" sz="1800" kern="1200" dirty="0">
                <a:solidFill>
                  <a:srgbClr val="3D3D3D"/>
                </a:solidFill>
                <a:latin typeface="Arial" charset="0"/>
                <a:ea typeface="ヒラギノ角ゴ Pro W3" charset="0"/>
              </a:rPr>
              <a:t> of </a:t>
            </a:r>
            <a:r>
              <a:rPr lang="fr-CH" sz="1800" kern="1200" dirty="0" err="1">
                <a:solidFill>
                  <a:srgbClr val="3D3D3D"/>
                </a:solidFill>
                <a:latin typeface="Arial" charset="0"/>
                <a:ea typeface="ヒラギノ角ゴ Pro W3" charset="0"/>
              </a:rPr>
              <a:t>enhanced</a:t>
            </a:r>
            <a:r>
              <a:rPr lang="fr-CH" sz="1800" kern="1200" dirty="0">
                <a:solidFill>
                  <a:srgbClr val="3D3D3D"/>
                </a:solidFill>
                <a:latin typeface="Arial" charset="0"/>
                <a:ea typeface="ヒラギノ角ゴ Pro W3" charset="0"/>
              </a:rPr>
              <a:t> </a:t>
            </a:r>
            <a:r>
              <a:rPr lang="fr-CH" sz="1800" kern="1200" dirty="0" err="1">
                <a:solidFill>
                  <a:srgbClr val="3D3D3D"/>
                </a:solidFill>
                <a:latin typeface="Arial" charset="0"/>
                <a:ea typeface="ヒラギノ角ゴ Pro W3" charset="0"/>
              </a:rPr>
              <a:t>methodologies</a:t>
            </a:r>
            <a:r>
              <a:rPr lang="fr-CH" sz="1800" kern="1200" dirty="0">
                <a:solidFill>
                  <a:srgbClr val="3D3D3D"/>
                </a:solidFill>
                <a:latin typeface="Arial" charset="0"/>
                <a:ea typeface="ヒラギノ角ゴ Pro W3" charset="0"/>
              </a:rPr>
              <a:t> by </a:t>
            </a:r>
            <a:r>
              <a:rPr lang="fr-CH" sz="1800" kern="1200" dirty="0" err="1">
                <a:solidFill>
                  <a:srgbClr val="3D3D3D"/>
                </a:solidFill>
                <a:latin typeface="Arial" charset="0"/>
                <a:ea typeface="ヒラギノ角ゴ Pro W3" charset="0"/>
              </a:rPr>
              <a:t>community</a:t>
            </a:r>
            <a:r>
              <a:rPr lang="fr-CH" sz="1800" kern="1200" dirty="0">
                <a:solidFill>
                  <a:srgbClr val="3D3D3D"/>
                </a:solidFill>
                <a:latin typeface="Arial" charset="0"/>
                <a:ea typeface="ヒラギノ角ゴ Pro W3" charset="0"/>
              </a:rPr>
              <a:t> participation</a:t>
            </a:r>
          </a:p>
          <a:p>
            <a:pPr lvl="1">
              <a:buClr>
                <a:schemeClr val="tx1"/>
              </a:buClr>
              <a:buSzTx/>
              <a:buFontTx/>
              <a:buChar char="•"/>
            </a:pPr>
            <a:r>
              <a:rPr lang="fr-CH" sz="1800" kern="1200" dirty="0">
                <a:solidFill>
                  <a:srgbClr val="3D3D3D"/>
                </a:solidFill>
                <a:latin typeface="Arial" charset="0"/>
                <a:ea typeface="ヒラギノ角ゴ Pro W3" charset="0"/>
              </a:rPr>
              <a:t>to </a:t>
            </a:r>
            <a:r>
              <a:rPr lang="fr-CH" sz="1800" kern="1200" dirty="0" err="1">
                <a:solidFill>
                  <a:srgbClr val="3D3D3D"/>
                </a:solidFill>
                <a:latin typeface="Arial" charset="0"/>
                <a:ea typeface="ヒラギノ角ゴ Pro W3" charset="0"/>
              </a:rPr>
              <a:t>endow</a:t>
            </a:r>
            <a:r>
              <a:rPr lang="fr-CH" sz="1800" kern="1200" dirty="0">
                <a:solidFill>
                  <a:srgbClr val="3D3D3D"/>
                </a:solidFill>
                <a:latin typeface="Arial" charset="0"/>
                <a:ea typeface="ヒラギノ角ゴ Pro W3" charset="0"/>
              </a:rPr>
              <a:t> the </a:t>
            </a:r>
            <a:r>
              <a:rPr lang="fr-CH" sz="1800" kern="1200" dirty="0" err="1">
                <a:solidFill>
                  <a:srgbClr val="3D3D3D"/>
                </a:solidFill>
                <a:latin typeface="Arial" charset="0"/>
                <a:ea typeface="ヒラギノ角ゴ Pro W3" charset="0"/>
              </a:rPr>
              <a:t>community</a:t>
            </a:r>
            <a:r>
              <a:rPr lang="fr-CH" sz="1800" kern="1200" dirty="0">
                <a:solidFill>
                  <a:srgbClr val="3D3D3D"/>
                </a:solidFill>
                <a:latin typeface="Arial" charset="0"/>
                <a:ea typeface="ヒラギノ角ゴ Pro W3" charset="0"/>
              </a:rPr>
              <a:t> </a:t>
            </a:r>
            <a:r>
              <a:rPr lang="fr-CH" sz="1800" kern="1200" dirty="0" err="1">
                <a:solidFill>
                  <a:srgbClr val="3D3D3D"/>
                </a:solidFill>
                <a:latin typeface="Arial" charset="0"/>
                <a:ea typeface="ヒラギノ角ゴ Pro W3" charset="0"/>
              </a:rPr>
              <a:t>with</a:t>
            </a:r>
            <a:r>
              <a:rPr lang="fr-CH" sz="1800" kern="1200" dirty="0">
                <a:solidFill>
                  <a:srgbClr val="3D3D3D"/>
                </a:solidFill>
                <a:latin typeface="Arial" charset="0"/>
                <a:ea typeface="ヒラギノ角ゴ Pro W3" charset="0"/>
              </a:rPr>
              <a:t> </a:t>
            </a:r>
            <a:r>
              <a:rPr lang="fr-CH" sz="1800" kern="1200" dirty="0" err="1">
                <a:solidFill>
                  <a:srgbClr val="3D3D3D"/>
                </a:solidFill>
                <a:latin typeface="Arial" charset="0"/>
                <a:ea typeface="ヒラギノ角ゴ Pro W3" charset="0"/>
              </a:rPr>
              <a:t>datasets</a:t>
            </a:r>
            <a:r>
              <a:rPr lang="fr-CH" sz="1800" kern="1200" dirty="0">
                <a:solidFill>
                  <a:srgbClr val="3D3D3D"/>
                </a:solidFill>
                <a:latin typeface="Arial" charset="0"/>
                <a:ea typeface="ヒラギノ角ゴ Pro W3" charset="0"/>
              </a:rPr>
              <a:t> and </a:t>
            </a:r>
            <a:r>
              <a:rPr lang="fr-CH" sz="1800" kern="1200" dirty="0" smtClean="0">
                <a:solidFill>
                  <a:srgbClr val="3D3D3D"/>
                </a:solidFill>
                <a:latin typeface="Arial" charset="0"/>
                <a:ea typeface="ヒラギノ角ゴ Pro W3" charset="0"/>
              </a:rPr>
              <a:t>benchmark </a:t>
            </a:r>
            <a:r>
              <a:rPr lang="fr-CH" sz="1800" kern="1200" dirty="0">
                <a:solidFill>
                  <a:srgbClr val="3D3D3D"/>
                </a:solidFill>
                <a:latin typeface="Arial" charset="0"/>
                <a:ea typeface="ヒラギノ角ゴ Pro W3" charset="0"/>
              </a:rPr>
              <a:t>to </a:t>
            </a:r>
            <a:r>
              <a:rPr lang="fr-CH" sz="1800" kern="1200" dirty="0" err="1">
                <a:solidFill>
                  <a:srgbClr val="3D3D3D"/>
                </a:solidFill>
                <a:latin typeface="Arial" charset="0"/>
                <a:ea typeface="ヒラギノ角ゴ Pro W3" charset="0"/>
              </a:rPr>
              <a:t>provide</a:t>
            </a:r>
            <a:r>
              <a:rPr lang="fr-CH" sz="1800" kern="1200" dirty="0">
                <a:solidFill>
                  <a:srgbClr val="3D3D3D"/>
                </a:solidFill>
                <a:latin typeface="Arial" charset="0"/>
                <a:ea typeface="ヒラギノ角ゴ Pro W3" charset="0"/>
              </a:rPr>
              <a:t> a </a:t>
            </a:r>
            <a:r>
              <a:rPr lang="fr-CH" sz="1800" kern="1200" dirty="0" err="1">
                <a:solidFill>
                  <a:srgbClr val="3D3D3D"/>
                </a:solidFill>
                <a:latin typeface="Arial" charset="0"/>
                <a:ea typeface="ヒラギノ角ゴ Pro W3" charset="0"/>
              </a:rPr>
              <a:t>means</a:t>
            </a:r>
            <a:r>
              <a:rPr lang="fr-CH" sz="1800" kern="1200" dirty="0">
                <a:solidFill>
                  <a:srgbClr val="3D3D3D"/>
                </a:solidFill>
                <a:latin typeface="Arial" charset="0"/>
                <a:ea typeface="ヒラギノ角ゴ Pro W3" charset="0"/>
              </a:rPr>
              <a:t> for </a:t>
            </a:r>
            <a:r>
              <a:rPr lang="fr-CH" sz="1800" kern="1200" dirty="0" err="1">
                <a:solidFill>
                  <a:srgbClr val="3D3D3D"/>
                </a:solidFill>
                <a:latin typeface="Arial" charset="0"/>
                <a:ea typeface="ヒラギノ角ゴ Pro W3" charset="0"/>
              </a:rPr>
              <a:t>continuous</a:t>
            </a:r>
            <a:r>
              <a:rPr lang="fr-CH" sz="1800" kern="1200" dirty="0">
                <a:solidFill>
                  <a:srgbClr val="3D3D3D"/>
                </a:solidFill>
                <a:latin typeface="Arial" charset="0"/>
                <a:ea typeface="ヒラギノ角ゴ Pro W3" charset="0"/>
              </a:rPr>
              <a:t>  </a:t>
            </a:r>
            <a:r>
              <a:rPr lang="fr-CH" sz="1800" kern="1200" dirty="0" err="1">
                <a:solidFill>
                  <a:srgbClr val="3D3D3D"/>
                </a:solidFill>
                <a:latin typeface="Arial" charset="0"/>
                <a:ea typeface="ヒラギノ角ゴ Pro W3" charset="0"/>
              </a:rPr>
              <a:t>improvement</a:t>
            </a:r>
            <a:r>
              <a:rPr lang="fr-CH" sz="1800" kern="1200" dirty="0">
                <a:solidFill>
                  <a:srgbClr val="3D3D3D"/>
                </a:solidFill>
                <a:latin typeface="Arial" charset="0"/>
                <a:ea typeface="ヒラギノ角ゴ Pro W3" charset="0"/>
              </a:rPr>
              <a:t> in </a:t>
            </a:r>
            <a:r>
              <a:rPr lang="fr-CH" sz="1800" kern="1200" dirty="0" err="1">
                <a:solidFill>
                  <a:srgbClr val="3D3D3D"/>
                </a:solidFill>
                <a:latin typeface="Arial" charset="0"/>
                <a:ea typeface="ヒラギノ角ゴ Pro W3" charset="0"/>
              </a:rPr>
              <a:t>subsequent</a:t>
            </a:r>
            <a:r>
              <a:rPr lang="fr-CH" sz="1800" kern="1200" dirty="0">
                <a:solidFill>
                  <a:srgbClr val="3D3D3D"/>
                </a:solidFill>
                <a:latin typeface="Arial" charset="0"/>
                <a:ea typeface="ヒラギノ角ゴ Pro W3" charset="0"/>
              </a:rPr>
              <a:t> </a:t>
            </a:r>
            <a:r>
              <a:rPr lang="fr-CH" sz="1800" kern="1200" dirty="0" err="1">
                <a:solidFill>
                  <a:srgbClr val="3D3D3D"/>
                </a:solidFill>
                <a:latin typeface="Arial" charset="0"/>
                <a:ea typeface="ヒラギノ角ゴ Pro W3" charset="0"/>
              </a:rPr>
              <a:t>generation</a:t>
            </a:r>
            <a:r>
              <a:rPr lang="fr-CH" sz="1800" kern="1200" dirty="0">
                <a:solidFill>
                  <a:srgbClr val="3D3D3D"/>
                </a:solidFill>
                <a:latin typeface="Arial" charset="0"/>
                <a:ea typeface="ヒラギノ角ゴ Pro W3" charset="0"/>
              </a:rPr>
              <a:t> of </a:t>
            </a:r>
            <a:r>
              <a:rPr lang="fr-CH" sz="1800" kern="1200" dirty="0" err="1">
                <a:solidFill>
                  <a:srgbClr val="3D3D3D"/>
                </a:solidFill>
                <a:latin typeface="Arial" charset="0"/>
                <a:ea typeface="ヒラギノ角ゴ Pro W3" charset="0"/>
              </a:rPr>
              <a:t>builiding</a:t>
            </a:r>
            <a:r>
              <a:rPr lang="fr-CH" sz="1800" kern="1200" dirty="0">
                <a:solidFill>
                  <a:srgbClr val="3D3D3D"/>
                </a:solidFill>
                <a:latin typeface="Arial" charset="0"/>
                <a:ea typeface="ヒラギノ角ゴ Pro W3" charset="0"/>
              </a:rPr>
              <a:t> blocks</a:t>
            </a:r>
          </a:p>
          <a:p>
            <a:pPr lvl="1">
              <a:buClr>
                <a:schemeClr val="tx1"/>
              </a:buClr>
              <a:buSzTx/>
              <a:buFontTx/>
              <a:buChar char="•"/>
            </a:pPr>
            <a:endParaRPr lang="fr-CH" sz="1800" kern="1200" dirty="0">
              <a:solidFill>
                <a:srgbClr val="3D3D3D"/>
              </a:solidFill>
              <a:latin typeface="Arial" charset="0"/>
              <a:ea typeface="ヒラギノ角ゴ Pro W3" charset="0"/>
            </a:endParaRPr>
          </a:p>
          <a:p>
            <a:pPr>
              <a:buClr>
                <a:schemeClr val="tx1"/>
              </a:buClr>
              <a:buSzTx/>
              <a:buFontTx/>
              <a:buChar char="•"/>
            </a:pPr>
            <a:r>
              <a:rPr lang="fr-CH" sz="1800" kern="1200" dirty="0" err="1">
                <a:solidFill>
                  <a:srgbClr val="3D3D3D"/>
                </a:solidFill>
                <a:latin typeface="Arial" charset="0"/>
              </a:rPr>
              <a:t>Successful</a:t>
            </a:r>
            <a:r>
              <a:rPr lang="fr-CH" sz="1800" kern="1200" dirty="0">
                <a:solidFill>
                  <a:srgbClr val="3D3D3D"/>
                </a:solidFill>
                <a:latin typeface="Arial" charset="0"/>
              </a:rPr>
              <a:t>  </a:t>
            </a:r>
            <a:r>
              <a:rPr lang="fr-CH" sz="1800" kern="1200" dirty="0" err="1">
                <a:solidFill>
                  <a:srgbClr val="3D3D3D"/>
                </a:solidFill>
                <a:latin typeface="Arial" charset="0"/>
              </a:rPr>
              <a:t>implementation</a:t>
            </a:r>
            <a:r>
              <a:rPr lang="fr-CH" sz="1800" kern="1200" dirty="0">
                <a:solidFill>
                  <a:srgbClr val="3D3D3D"/>
                </a:solidFill>
                <a:latin typeface="Arial" charset="0"/>
              </a:rPr>
              <a:t> of </a:t>
            </a:r>
            <a:r>
              <a:rPr lang="fr-CH" sz="1800" kern="1200" dirty="0" err="1">
                <a:solidFill>
                  <a:srgbClr val="3D3D3D"/>
                </a:solidFill>
                <a:latin typeface="Arial" charset="0"/>
              </a:rPr>
              <a:t>IMProver</a:t>
            </a:r>
            <a:r>
              <a:rPr lang="fr-CH" sz="1800" kern="1200" dirty="0">
                <a:solidFill>
                  <a:srgbClr val="3D3D3D"/>
                </a:solidFill>
                <a:latin typeface="Arial" charset="0"/>
              </a:rPr>
              <a:t> </a:t>
            </a:r>
            <a:r>
              <a:rPr lang="fr-CH" sz="1800" kern="1200" dirty="0" err="1">
                <a:solidFill>
                  <a:srgbClr val="3D3D3D"/>
                </a:solidFill>
                <a:latin typeface="Arial" charset="0"/>
              </a:rPr>
              <a:t>will</a:t>
            </a:r>
            <a:r>
              <a:rPr lang="fr-CH" sz="1800" kern="1200" dirty="0">
                <a:solidFill>
                  <a:srgbClr val="3D3D3D"/>
                </a:solidFill>
                <a:latin typeface="Arial" charset="0"/>
              </a:rPr>
              <a:t> </a:t>
            </a:r>
            <a:r>
              <a:rPr lang="fr-CH" sz="1800" kern="1200" dirty="0" err="1">
                <a:solidFill>
                  <a:srgbClr val="3D3D3D"/>
                </a:solidFill>
                <a:latin typeface="Arial" charset="0"/>
              </a:rPr>
              <a:t>enable</a:t>
            </a:r>
            <a:r>
              <a:rPr lang="fr-CH" sz="1800" kern="1200" dirty="0">
                <a:solidFill>
                  <a:srgbClr val="3D3D3D"/>
                </a:solidFill>
                <a:latin typeface="Arial" charset="0"/>
              </a:rPr>
              <a:t>  high </a:t>
            </a:r>
            <a:r>
              <a:rPr lang="fr-CH" sz="1800" kern="1200" dirty="0" err="1">
                <a:solidFill>
                  <a:srgbClr val="3D3D3D"/>
                </a:solidFill>
                <a:latin typeface="Arial" charset="0"/>
              </a:rPr>
              <a:t>credibility</a:t>
            </a:r>
            <a:r>
              <a:rPr lang="fr-CH" sz="1800" kern="1200" dirty="0">
                <a:solidFill>
                  <a:srgbClr val="3D3D3D"/>
                </a:solidFill>
                <a:latin typeface="Arial" charset="0"/>
              </a:rPr>
              <a:t> of a </a:t>
            </a:r>
            <a:r>
              <a:rPr lang="fr-CH" sz="1800" kern="1200" dirty="0" err="1">
                <a:solidFill>
                  <a:srgbClr val="3D3D3D"/>
                </a:solidFill>
                <a:latin typeface="Arial" charset="0"/>
              </a:rPr>
              <a:t>research</a:t>
            </a:r>
            <a:r>
              <a:rPr lang="fr-CH" sz="1800" kern="1200" dirty="0">
                <a:solidFill>
                  <a:srgbClr val="3D3D3D"/>
                </a:solidFill>
                <a:latin typeface="Arial" charset="0"/>
              </a:rPr>
              <a:t> pipeline</a:t>
            </a:r>
          </a:p>
          <a:p>
            <a:pPr lvl="1">
              <a:buClr>
                <a:schemeClr val="tx1"/>
              </a:buClr>
              <a:buSzTx/>
              <a:buFontTx/>
              <a:buChar char="•"/>
            </a:pPr>
            <a:endParaRPr lang="fr-CH" sz="1400" dirty="0">
              <a:solidFill>
                <a:srgbClr val="3D3D3D"/>
              </a:solidFill>
            </a:endParaRPr>
          </a:p>
          <a:p>
            <a:pPr lvl="1">
              <a:buClr>
                <a:schemeClr val="tx1"/>
              </a:buClr>
              <a:buSzTx/>
              <a:buFontTx/>
              <a:buChar char="•"/>
            </a:pPr>
            <a:endParaRPr lang="en-US" sz="1400" dirty="0">
              <a:solidFill>
                <a:srgbClr val="3D3D3D"/>
              </a:solidFill>
            </a:endParaRPr>
          </a:p>
          <a:p>
            <a:pPr>
              <a:buClr>
                <a:schemeClr val="tx1"/>
              </a:buClr>
              <a:buSzTx/>
              <a:buFontTx/>
              <a:buChar char="•"/>
            </a:pPr>
            <a:endParaRPr lang="en-US" sz="1800" dirty="0">
              <a:solidFill>
                <a:srgbClr val="3D3D3D"/>
              </a:solidFill>
            </a:endParaRPr>
          </a:p>
        </p:txBody>
      </p:sp>
      <p:sp>
        <p:nvSpPr>
          <p:cNvPr id="2655236" name="Text Box 4"/>
          <p:cNvSpPr txBox="1">
            <a:spLocks noChangeArrowheads="1"/>
          </p:cNvSpPr>
          <p:nvPr/>
        </p:nvSpPr>
        <p:spPr bwMode="auto">
          <a:xfrm>
            <a:off x="47625" y="5680075"/>
            <a:ext cx="8486775" cy="1268413"/>
          </a:xfrm>
          <a:prstGeom prst="rect">
            <a:avLst/>
          </a:prstGeom>
          <a:noFill/>
          <a:ln>
            <a:noFill/>
          </a:ln>
          <a:effectLst/>
          <a:extLst>
            <a:ext uri="{909E8E84-426E-40dd-AFC4-6F175D3DCCD1}">
              <a14:hiddenFill xmlns="" xmlns:a14="http://schemas.microsoft.com/office/drawing/2010/main">
                <a:solidFill>
                  <a:schemeClr val="accent1">
                    <a:alpha val="82001"/>
                  </a:schemeClr>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5250" tIns="47625" rIns="95250" bIns="47625">
            <a:spAutoFit/>
          </a:bodyPr>
          <a:lstStyle/>
          <a:p>
            <a:pPr eaLnBrk="0" hangingPunct="0">
              <a:lnSpc>
                <a:spcPct val="100000"/>
              </a:lnSpc>
              <a:spcBef>
                <a:spcPct val="50000"/>
              </a:spcBef>
            </a:pPr>
            <a:r>
              <a:rPr lang="en-US" sz="1200" b="0">
                <a:solidFill>
                  <a:schemeClr val="tx1"/>
                </a:solidFill>
                <a:latin typeface="Arial" pitchFamily="34" charset="0"/>
              </a:rPr>
              <a:t>“Industrial Methodology for Process Verification in Research (IMProVeR): towards systems biology verification”</a:t>
            </a:r>
          </a:p>
          <a:p>
            <a:pPr eaLnBrk="0" hangingPunct="0">
              <a:lnSpc>
                <a:spcPct val="100000"/>
              </a:lnSpc>
              <a:spcBef>
                <a:spcPct val="50000"/>
              </a:spcBef>
            </a:pPr>
            <a:r>
              <a:rPr lang="en-US" sz="1000" b="0">
                <a:solidFill>
                  <a:schemeClr val="tx1"/>
                </a:solidFill>
                <a:latin typeface="Arial" pitchFamily="34" charset="0"/>
              </a:rPr>
              <a:t>Pablo Meyer1, Raquel Norel1, Jörg Sprengel2, Katrin Stolle3, Thomas Bonk3, Stephanie Corthesy1, Ajay Royyuru, Julia Hoeng4, Manuel Peitsch4 and Gustavo Stolovitzky1, J. Jeremy Rice1</a:t>
            </a:r>
          </a:p>
          <a:p>
            <a:pPr eaLnBrk="0" hangingPunct="0">
              <a:lnSpc>
                <a:spcPct val="100000"/>
              </a:lnSpc>
              <a:spcBef>
                <a:spcPct val="50000"/>
              </a:spcBef>
            </a:pPr>
            <a:r>
              <a:rPr lang="en-US" sz="1000" b="0">
                <a:solidFill>
                  <a:schemeClr val="tx1"/>
                </a:solidFill>
                <a:latin typeface="Arial" pitchFamily="34" charset="0"/>
              </a:rPr>
              <a:t>1 IBM Computational Biology Center, Yorktown Heights, NY, USA, 2 IBM Life Sciences Division, Zurich, Switzerland, 3 Phillip Morris International Research, Cologne, Germany, 4 Phillip Morris International Research, Neuchatel, Switzerland  </a:t>
            </a:r>
          </a:p>
          <a:p>
            <a:pPr eaLnBrk="0" hangingPunct="0">
              <a:lnSpc>
                <a:spcPct val="100000"/>
              </a:lnSpc>
              <a:spcBef>
                <a:spcPct val="50000"/>
              </a:spcBef>
            </a:pPr>
            <a:endParaRPr lang="en-US" sz="1000" b="0">
              <a:solidFill>
                <a:schemeClr val="tx1"/>
              </a:solidFill>
              <a:latin typeface="Arial" pitchFamily="34" charset="0"/>
            </a:endParaRPr>
          </a:p>
        </p:txBody>
      </p:sp>
    </p:spTree>
    <p:extLst>
      <p:ext uri="{BB962C8B-B14F-4D97-AF65-F5344CB8AC3E}">
        <p14:creationId xmlns:p14="http://schemas.microsoft.com/office/powerpoint/2010/main" xmlns="" val="377284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55235">
                                            <p:txEl>
                                              <p:pRg st="0" end="0"/>
                                            </p:txEl>
                                          </p:spTgt>
                                        </p:tgtEl>
                                        <p:attrNameLst>
                                          <p:attrName>style.visibility</p:attrName>
                                        </p:attrNameLst>
                                      </p:cBhvr>
                                      <p:to>
                                        <p:strVal val="visible"/>
                                      </p:to>
                                    </p:set>
                                    <p:animEffect transition="in" filter="fade">
                                      <p:cBhvr>
                                        <p:cTn id="7" dur="500"/>
                                        <p:tgtEl>
                                          <p:spTgt spid="26552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55235">
                                            <p:txEl>
                                              <p:pRg st="2" end="2"/>
                                            </p:txEl>
                                          </p:spTgt>
                                        </p:tgtEl>
                                        <p:attrNameLst>
                                          <p:attrName>style.visibility</p:attrName>
                                        </p:attrNameLst>
                                      </p:cBhvr>
                                      <p:to>
                                        <p:strVal val="visible"/>
                                      </p:to>
                                    </p:set>
                                    <p:animEffect transition="in" filter="fade">
                                      <p:cBhvr>
                                        <p:cTn id="12" dur="500"/>
                                        <p:tgtEl>
                                          <p:spTgt spid="265523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55235">
                                            <p:txEl>
                                              <p:pRg st="3" end="3"/>
                                            </p:txEl>
                                          </p:spTgt>
                                        </p:tgtEl>
                                        <p:attrNameLst>
                                          <p:attrName>style.visibility</p:attrName>
                                        </p:attrNameLst>
                                      </p:cBhvr>
                                      <p:to>
                                        <p:strVal val="visible"/>
                                      </p:to>
                                    </p:set>
                                    <p:animEffect transition="in" filter="fade">
                                      <p:cBhvr>
                                        <p:cTn id="17" dur="500"/>
                                        <p:tgtEl>
                                          <p:spTgt spid="265523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55235">
                                            <p:txEl>
                                              <p:pRg st="4" end="4"/>
                                            </p:txEl>
                                          </p:spTgt>
                                        </p:tgtEl>
                                        <p:attrNameLst>
                                          <p:attrName>style.visibility</p:attrName>
                                        </p:attrNameLst>
                                      </p:cBhvr>
                                      <p:to>
                                        <p:strVal val="visible"/>
                                      </p:to>
                                    </p:set>
                                    <p:animEffect transition="in" filter="fade">
                                      <p:cBhvr>
                                        <p:cTn id="22" dur="500"/>
                                        <p:tgtEl>
                                          <p:spTgt spid="265523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55235">
                                            <p:txEl>
                                              <p:pRg st="5" end="5"/>
                                            </p:txEl>
                                          </p:spTgt>
                                        </p:tgtEl>
                                        <p:attrNameLst>
                                          <p:attrName>style.visibility</p:attrName>
                                        </p:attrNameLst>
                                      </p:cBhvr>
                                      <p:to>
                                        <p:strVal val="visible"/>
                                      </p:to>
                                    </p:set>
                                    <p:animEffect transition="in" filter="fade">
                                      <p:cBhvr>
                                        <p:cTn id="27" dur="500"/>
                                        <p:tgtEl>
                                          <p:spTgt spid="265523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55235">
                                            <p:txEl>
                                              <p:pRg st="7" end="7"/>
                                            </p:txEl>
                                          </p:spTgt>
                                        </p:tgtEl>
                                        <p:attrNameLst>
                                          <p:attrName>style.visibility</p:attrName>
                                        </p:attrNameLst>
                                      </p:cBhvr>
                                      <p:to>
                                        <p:strVal val="visible"/>
                                      </p:to>
                                    </p:set>
                                    <p:animEffect transition="in" filter="fade">
                                      <p:cBhvr>
                                        <p:cTn id="32" dur="500"/>
                                        <p:tgtEl>
                                          <p:spTgt spid="265523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99294" y="276654"/>
            <a:ext cx="4690418" cy="375401"/>
          </a:xfrm>
        </p:spPr>
        <p:txBody>
          <a:bodyPr/>
          <a:lstStyle/>
          <a:p>
            <a:r>
              <a:rPr lang="en-US" sz="2400" b="1" dirty="0">
                <a:ea typeface="+mj-ea"/>
                <a:cs typeface="+mj-cs"/>
              </a:rPr>
              <a:t>Crowdsourcing in Science</a:t>
            </a:r>
          </a:p>
        </p:txBody>
      </p:sp>
      <p:pic>
        <p:nvPicPr>
          <p:cNvPr id="10" name="Picture 9"/>
          <p:cNvPicPr>
            <a:picLocks noChangeAspect="1"/>
          </p:cNvPicPr>
          <p:nvPr/>
        </p:nvPicPr>
        <p:blipFill>
          <a:blip r:embed="rId2"/>
          <a:stretch>
            <a:fillRect/>
          </a:stretch>
        </p:blipFill>
        <p:spPr>
          <a:xfrm>
            <a:off x="0" y="319847"/>
            <a:ext cx="2263417" cy="6210300"/>
          </a:xfrm>
          <a:prstGeom prst="rect">
            <a:avLst/>
          </a:prstGeom>
        </p:spPr>
      </p:pic>
      <p:grpSp>
        <p:nvGrpSpPr>
          <p:cNvPr id="57" name="Group 56"/>
          <p:cNvGrpSpPr/>
          <p:nvPr/>
        </p:nvGrpSpPr>
        <p:grpSpPr>
          <a:xfrm>
            <a:off x="1354705" y="2439085"/>
            <a:ext cx="7770839" cy="1153286"/>
            <a:chOff x="1366018" y="2130076"/>
            <a:chExt cx="7770839" cy="1153286"/>
          </a:xfrm>
        </p:grpSpPr>
        <p:cxnSp>
          <p:nvCxnSpPr>
            <p:cNvPr id="48" name="Straight Connector 47"/>
            <p:cNvCxnSpPr/>
            <p:nvPr/>
          </p:nvCxnSpPr>
          <p:spPr bwMode="auto">
            <a:xfrm flipH="1" flipV="1">
              <a:off x="1366018" y="2130076"/>
              <a:ext cx="4074526" cy="559942"/>
            </a:xfrm>
            <a:prstGeom prst="line">
              <a:avLst/>
            </a:prstGeom>
            <a:noFill/>
            <a:ln w="38100" cap="flat" cmpd="sng" algn="ctr">
              <a:solidFill>
                <a:srgbClr val="3366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8" name="Picture 17"/>
            <p:cNvPicPr>
              <a:picLocks noChangeAspect="1"/>
            </p:cNvPicPr>
            <p:nvPr/>
          </p:nvPicPr>
          <p:blipFill>
            <a:blip r:embed="rId3"/>
            <a:stretch>
              <a:fillRect/>
            </a:stretch>
          </p:blipFill>
          <p:spPr>
            <a:xfrm>
              <a:off x="5440544" y="2149266"/>
              <a:ext cx="3696313" cy="1134096"/>
            </a:xfrm>
            <a:prstGeom prst="rect">
              <a:avLst/>
            </a:prstGeom>
          </p:spPr>
        </p:pic>
      </p:grpSp>
      <p:grpSp>
        <p:nvGrpSpPr>
          <p:cNvPr id="54" name="Group 53"/>
          <p:cNvGrpSpPr/>
          <p:nvPr/>
        </p:nvGrpSpPr>
        <p:grpSpPr>
          <a:xfrm>
            <a:off x="1354705" y="691540"/>
            <a:ext cx="4081669" cy="987082"/>
            <a:chOff x="1366018" y="468256"/>
            <a:chExt cx="4081669" cy="987082"/>
          </a:xfrm>
        </p:grpSpPr>
        <p:pic>
          <p:nvPicPr>
            <p:cNvPr id="12" name="Picture 11"/>
            <p:cNvPicPr>
              <a:picLocks noChangeAspect="1"/>
            </p:cNvPicPr>
            <p:nvPr/>
          </p:nvPicPr>
          <p:blipFill>
            <a:blip r:embed="rId4"/>
            <a:stretch>
              <a:fillRect/>
            </a:stretch>
          </p:blipFill>
          <p:spPr>
            <a:xfrm>
              <a:off x="1751375" y="468256"/>
              <a:ext cx="3696312" cy="987082"/>
            </a:xfrm>
            <a:prstGeom prst="rect">
              <a:avLst/>
            </a:prstGeom>
          </p:spPr>
        </p:pic>
        <p:cxnSp>
          <p:nvCxnSpPr>
            <p:cNvPr id="24" name="Straight Connector 23"/>
            <p:cNvCxnSpPr>
              <a:stCxn id="12" idx="1"/>
            </p:cNvCxnSpPr>
            <p:nvPr/>
          </p:nvCxnSpPr>
          <p:spPr bwMode="auto">
            <a:xfrm flipH="1" flipV="1">
              <a:off x="1366018" y="625671"/>
              <a:ext cx="385357" cy="336126"/>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56" name="Group 55"/>
          <p:cNvGrpSpPr/>
          <p:nvPr/>
        </p:nvGrpSpPr>
        <p:grpSpPr>
          <a:xfrm>
            <a:off x="1384102" y="2077908"/>
            <a:ext cx="3963348" cy="1001084"/>
            <a:chOff x="1395415" y="1854624"/>
            <a:chExt cx="3963348" cy="1001084"/>
          </a:xfrm>
        </p:grpSpPr>
        <p:pic>
          <p:nvPicPr>
            <p:cNvPr id="17" name="Picture 16"/>
            <p:cNvPicPr>
              <a:picLocks noChangeAspect="1"/>
            </p:cNvPicPr>
            <p:nvPr/>
          </p:nvPicPr>
          <p:blipFill>
            <a:blip r:embed="rId5"/>
            <a:stretch>
              <a:fillRect/>
            </a:stretch>
          </p:blipFill>
          <p:spPr>
            <a:xfrm>
              <a:off x="1662451" y="1854624"/>
              <a:ext cx="3696312" cy="1001084"/>
            </a:xfrm>
            <a:prstGeom prst="rect">
              <a:avLst/>
            </a:prstGeom>
          </p:spPr>
        </p:pic>
        <p:cxnSp>
          <p:nvCxnSpPr>
            <p:cNvPr id="25" name="Straight Connector 24"/>
            <p:cNvCxnSpPr/>
            <p:nvPr/>
          </p:nvCxnSpPr>
          <p:spPr bwMode="auto">
            <a:xfrm flipH="1" flipV="1">
              <a:off x="1395415" y="2066926"/>
              <a:ext cx="267036" cy="38190"/>
            </a:xfrm>
            <a:prstGeom prst="line">
              <a:avLst/>
            </a:prstGeom>
            <a:noFill/>
            <a:ln w="38100" cap="flat" cmpd="sng" algn="ctr">
              <a:solidFill>
                <a:srgbClr val="FF000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61" name="Group 60"/>
          <p:cNvGrpSpPr/>
          <p:nvPr/>
        </p:nvGrpSpPr>
        <p:grpSpPr>
          <a:xfrm>
            <a:off x="1384102" y="5226074"/>
            <a:ext cx="7741441" cy="1295109"/>
            <a:chOff x="1395415" y="5002790"/>
            <a:chExt cx="7741441" cy="1295109"/>
          </a:xfrm>
        </p:grpSpPr>
        <p:pic>
          <p:nvPicPr>
            <p:cNvPr id="22" name="Picture 21"/>
            <p:cNvPicPr>
              <a:picLocks noChangeAspect="1"/>
            </p:cNvPicPr>
            <p:nvPr/>
          </p:nvPicPr>
          <p:blipFill>
            <a:blip r:embed="rId6"/>
            <a:stretch>
              <a:fillRect/>
            </a:stretch>
          </p:blipFill>
          <p:spPr>
            <a:xfrm>
              <a:off x="5539252" y="5002790"/>
              <a:ext cx="3597604" cy="1295109"/>
            </a:xfrm>
            <a:prstGeom prst="rect">
              <a:avLst/>
            </a:prstGeom>
          </p:spPr>
        </p:pic>
        <p:cxnSp>
          <p:nvCxnSpPr>
            <p:cNvPr id="41" name="Straight Connector 40"/>
            <p:cNvCxnSpPr/>
            <p:nvPr/>
          </p:nvCxnSpPr>
          <p:spPr bwMode="auto">
            <a:xfrm flipH="1">
              <a:off x="1395415" y="5650344"/>
              <a:ext cx="4173234" cy="340880"/>
            </a:xfrm>
            <a:prstGeom prst="line">
              <a:avLst/>
            </a:prstGeom>
            <a:noFill/>
            <a:ln w="38100" cap="flat" cmpd="sng" algn="ctr">
              <a:solidFill>
                <a:schemeClr val="accent4">
                  <a:lumMod val="60000"/>
                  <a:lumOff val="40000"/>
                </a:schemeClr>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60" name="Group 59"/>
          <p:cNvGrpSpPr/>
          <p:nvPr/>
        </p:nvGrpSpPr>
        <p:grpSpPr>
          <a:xfrm>
            <a:off x="1354705" y="4880867"/>
            <a:ext cx="4138939" cy="992761"/>
            <a:chOff x="1366018" y="4657583"/>
            <a:chExt cx="4138939" cy="992761"/>
          </a:xfrm>
        </p:grpSpPr>
        <p:pic>
          <p:nvPicPr>
            <p:cNvPr id="21" name="Picture 20"/>
            <p:cNvPicPr>
              <a:picLocks noChangeAspect="1"/>
            </p:cNvPicPr>
            <p:nvPr/>
          </p:nvPicPr>
          <p:blipFill>
            <a:blip r:embed="rId7"/>
            <a:stretch>
              <a:fillRect/>
            </a:stretch>
          </p:blipFill>
          <p:spPr>
            <a:xfrm>
              <a:off x="1794642" y="4657583"/>
              <a:ext cx="3710315" cy="882076"/>
            </a:xfrm>
            <a:prstGeom prst="rect">
              <a:avLst/>
            </a:prstGeom>
          </p:spPr>
        </p:pic>
        <p:cxnSp>
          <p:nvCxnSpPr>
            <p:cNvPr id="42" name="Straight Connector 41"/>
            <p:cNvCxnSpPr>
              <a:stCxn id="21" idx="1"/>
            </p:cNvCxnSpPr>
            <p:nvPr/>
          </p:nvCxnSpPr>
          <p:spPr bwMode="auto">
            <a:xfrm flipH="1">
              <a:off x="1366018" y="5098621"/>
              <a:ext cx="428624" cy="551723"/>
            </a:xfrm>
            <a:prstGeom prst="line">
              <a:avLst/>
            </a:prstGeom>
            <a:noFill/>
            <a:ln w="38100" cap="flat" cmpd="sng" algn="ctr">
              <a:solidFill>
                <a:schemeClr val="accent5"/>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59" name="Group 58"/>
          <p:cNvGrpSpPr/>
          <p:nvPr/>
        </p:nvGrpSpPr>
        <p:grpSpPr>
          <a:xfrm>
            <a:off x="1370352" y="3886823"/>
            <a:ext cx="4131976" cy="910078"/>
            <a:chOff x="1381665" y="3663539"/>
            <a:chExt cx="4131976" cy="910078"/>
          </a:xfrm>
        </p:grpSpPr>
        <p:pic>
          <p:nvPicPr>
            <p:cNvPr id="20" name="Picture 19"/>
            <p:cNvPicPr>
              <a:picLocks noChangeAspect="1"/>
            </p:cNvPicPr>
            <p:nvPr/>
          </p:nvPicPr>
          <p:blipFill>
            <a:blip r:embed="rId8"/>
            <a:stretch>
              <a:fillRect/>
            </a:stretch>
          </p:blipFill>
          <p:spPr>
            <a:xfrm>
              <a:off x="1803326" y="3663539"/>
              <a:ext cx="3710315" cy="910078"/>
            </a:xfrm>
            <a:prstGeom prst="rect">
              <a:avLst/>
            </a:prstGeom>
          </p:spPr>
        </p:pic>
        <p:cxnSp>
          <p:nvCxnSpPr>
            <p:cNvPr id="44" name="Straight Connector 43"/>
            <p:cNvCxnSpPr>
              <a:stCxn id="20" idx="1"/>
            </p:cNvCxnSpPr>
            <p:nvPr/>
          </p:nvCxnSpPr>
          <p:spPr bwMode="auto">
            <a:xfrm flipH="1">
              <a:off x="1381665" y="4118578"/>
              <a:ext cx="421661" cy="344354"/>
            </a:xfrm>
            <a:prstGeom prst="line">
              <a:avLst/>
            </a:prstGeom>
            <a:noFill/>
            <a:ln w="38100" cap="flat" cmpd="sng" algn="ctr">
              <a:solidFill>
                <a:srgbClr val="92D05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55" name="Group 54"/>
          <p:cNvGrpSpPr/>
          <p:nvPr/>
        </p:nvGrpSpPr>
        <p:grpSpPr>
          <a:xfrm>
            <a:off x="1370351" y="1280706"/>
            <a:ext cx="7755192" cy="1036088"/>
            <a:chOff x="1381664" y="1057422"/>
            <a:chExt cx="7755192" cy="1036088"/>
          </a:xfrm>
        </p:grpSpPr>
        <p:pic>
          <p:nvPicPr>
            <p:cNvPr id="14" name="Picture 13"/>
            <p:cNvPicPr>
              <a:picLocks noChangeAspect="1"/>
            </p:cNvPicPr>
            <p:nvPr/>
          </p:nvPicPr>
          <p:blipFill>
            <a:blip r:embed="rId9"/>
            <a:stretch>
              <a:fillRect/>
            </a:stretch>
          </p:blipFill>
          <p:spPr>
            <a:xfrm>
              <a:off x="5440544" y="1057422"/>
              <a:ext cx="3696312" cy="1036088"/>
            </a:xfrm>
            <a:prstGeom prst="rect">
              <a:avLst/>
            </a:prstGeom>
          </p:spPr>
        </p:pic>
        <p:cxnSp>
          <p:nvCxnSpPr>
            <p:cNvPr id="46" name="Straight Connector 45"/>
            <p:cNvCxnSpPr>
              <a:stCxn id="14" idx="1"/>
            </p:cNvCxnSpPr>
            <p:nvPr/>
          </p:nvCxnSpPr>
          <p:spPr bwMode="auto">
            <a:xfrm flipH="1">
              <a:off x="1381664" y="1575466"/>
              <a:ext cx="4058880" cy="253383"/>
            </a:xfrm>
            <a:prstGeom prst="line">
              <a:avLst/>
            </a:prstGeom>
            <a:noFill/>
            <a:ln w="38100" cap="flat" cmpd="sng" algn="ctr">
              <a:solidFill>
                <a:srgbClr val="7030A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58" name="Group 57"/>
          <p:cNvGrpSpPr/>
          <p:nvPr/>
        </p:nvGrpSpPr>
        <p:grpSpPr>
          <a:xfrm>
            <a:off x="1384102" y="2859965"/>
            <a:ext cx="7741441" cy="2053303"/>
            <a:chOff x="1395415" y="2636681"/>
            <a:chExt cx="7741441" cy="2053303"/>
          </a:xfrm>
        </p:grpSpPr>
        <p:pic>
          <p:nvPicPr>
            <p:cNvPr id="19" name="Picture 18"/>
            <p:cNvPicPr>
              <a:picLocks noChangeAspect="1"/>
            </p:cNvPicPr>
            <p:nvPr/>
          </p:nvPicPr>
          <p:blipFill rotWithShape="1">
            <a:blip r:embed="rId10"/>
            <a:srcRect l="10402"/>
            <a:stretch/>
          </p:blipFill>
          <p:spPr>
            <a:xfrm>
              <a:off x="5522326" y="3394875"/>
              <a:ext cx="3614530" cy="1295109"/>
            </a:xfrm>
            <a:prstGeom prst="rect">
              <a:avLst/>
            </a:prstGeom>
          </p:spPr>
        </p:pic>
        <p:cxnSp>
          <p:nvCxnSpPr>
            <p:cNvPr id="51" name="Straight Connector 50"/>
            <p:cNvCxnSpPr/>
            <p:nvPr/>
          </p:nvCxnSpPr>
          <p:spPr bwMode="auto">
            <a:xfrm flipH="1" flipV="1">
              <a:off x="1395415" y="2636681"/>
              <a:ext cx="4143837" cy="1130064"/>
            </a:xfrm>
            <a:prstGeom prst="line">
              <a:avLst/>
            </a:prstGeom>
            <a:noFill/>
            <a:ln w="38100" cap="flat" cmpd="sng" algn="ctr">
              <a:solidFill>
                <a:srgbClr val="00B0F0"/>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2" name="TextBox 1"/>
          <p:cNvSpPr txBox="1"/>
          <p:nvPr/>
        </p:nvSpPr>
        <p:spPr>
          <a:xfrm>
            <a:off x="1740062" y="352986"/>
            <a:ext cx="639919" cy="338554"/>
          </a:xfrm>
          <a:prstGeom prst="rect">
            <a:avLst/>
          </a:prstGeom>
          <a:noFill/>
        </p:spPr>
        <p:txBody>
          <a:bodyPr wrap="none" rtlCol="0">
            <a:spAutoFit/>
          </a:bodyPr>
          <a:lstStyle/>
          <a:p>
            <a:r>
              <a:rPr lang="en-US" dirty="0" smtClean="0">
                <a:solidFill>
                  <a:srgbClr val="C00000"/>
                </a:solidFill>
              </a:rPr>
              <a:t>1994</a:t>
            </a:r>
            <a:endParaRPr lang="en-US" dirty="0">
              <a:solidFill>
                <a:srgbClr val="C00000"/>
              </a:solidFill>
            </a:endParaRPr>
          </a:p>
        </p:txBody>
      </p:sp>
      <p:sp>
        <p:nvSpPr>
          <p:cNvPr id="29" name="TextBox 28"/>
          <p:cNvSpPr txBox="1"/>
          <p:nvPr/>
        </p:nvSpPr>
        <p:spPr>
          <a:xfrm>
            <a:off x="4323792" y="1801739"/>
            <a:ext cx="639919" cy="338554"/>
          </a:xfrm>
          <a:prstGeom prst="rect">
            <a:avLst/>
          </a:prstGeom>
          <a:noFill/>
        </p:spPr>
        <p:txBody>
          <a:bodyPr wrap="none" rtlCol="0">
            <a:spAutoFit/>
          </a:bodyPr>
          <a:lstStyle/>
          <a:p>
            <a:r>
              <a:rPr lang="en-US" dirty="0" smtClean="0">
                <a:solidFill>
                  <a:srgbClr val="C00000"/>
                </a:solidFill>
              </a:rPr>
              <a:t>2005</a:t>
            </a:r>
            <a:endParaRPr lang="en-US" dirty="0">
              <a:solidFill>
                <a:srgbClr val="C00000"/>
              </a:solidFill>
            </a:endParaRPr>
          </a:p>
        </p:txBody>
      </p:sp>
      <p:sp>
        <p:nvSpPr>
          <p:cNvPr id="30" name="TextBox 29"/>
          <p:cNvSpPr txBox="1"/>
          <p:nvPr/>
        </p:nvSpPr>
        <p:spPr>
          <a:xfrm>
            <a:off x="5484176" y="984085"/>
            <a:ext cx="1346844" cy="338554"/>
          </a:xfrm>
          <a:prstGeom prst="rect">
            <a:avLst/>
          </a:prstGeom>
          <a:noFill/>
        </p:spPr>
        <p:txBody>
          <a:bodyPr wrap="none" rtlCol="0">
            <a:spAutoFit/>
          </a:bodyPr>
          <a:lstStyle/>
          <a:p>
            <a:r>
              <a:rPr lang="en-US" dirty="0" smtClean="0">
                <a:solidFill>
                  <a:srgbClr val="990099"/>
                </a:solidFill>
              </a:rPr>
              <a:t>2004 &amp; 2006</a:t>
            </a:r>
            <a:endParaRPr lang="en-US" dirty="0">
              <a:solidFill>
                <a:srgbClr val="990099"/>
              </a:solidFill>
            </a:endParaRPr>
          </a:p>
        </p:txBody>
      </p:sp>
      <p:sp>
        <p:nvSpPr>
          <p:cNvPr id="31" name="TextBox 30"/>
          <p:cNvSpPr txBox="1"/>
          <p:nvPr/>
        </p:nvSpPr>
        <p:spPr>
          <a:xfrm>
            <a:off x="8589629" y="2276104"/>
            <a:ext cx="639919" cy="338554"/>
          </a:xfrm>
          <a:prstGeom prst="rect">
            <a:avLst/>
          </a:prstGeom>
          <a:noFill/>
        </p:spPr>
        <p:txBody>
          <a:bodyPr wrap="none" rtlCol="0">
            <a:spAutoFit/>
          </a:bodyPr>
          <a:lstStyle/>
          <a:p>
            <a:r>
              <a:rPr lang="en-US" dirty="0" smtClean="0">
                <a:solidFill>
                  <a:srgbClr val="008000"/>
                </a:solidFill>
              </a:rPr>
              <a:t>2006</a:t>
            </a:r>
            <a:endParaRPr lang="en-US" dirty="0">
              <a:solidFill>
                <a:srgbClr val="008000"/>
              </a:solidFill>
            </a:endParaRPr>
          </a:p>
        </p:txBody>
      </p:sp>
      <p:sp>
        <p:nvSpPr>
          <p:cNvPr id="34" name="TextBox 33"/>
          <p:cNvSpPr txBox="1"/>
          <p:nvPr/>
        </p:nvSpPr>
        <p:spPr>
          <a:xfrm>
            <a:off x="5027490" y="3567373"/>
            <a:ext cx="639919" cy="338554"/>
          </a:xfrm>
          <a:prstGeom prst="rect">
            <a:avLst/>
          </a:prstGeom>
          <a:noFill/>
        </p:spPr>
        <p:txBody>
          <a:bodyPr wrap="none" rtlCol="0">
            <a:spAutoFit/>
          </a:bodyPr>
          <a:lstStyle/>
          <a:p>
            <a:r>
              <a:rPr lang="en-US" dirty="0" smtClean="0">
                <a:solidFill>
                  <a:srgbClr val="00B0F0"/>
                </a:solidFill>
              </a:rPr>
              <a:t>2007</a:t>
            </a:r>
            <a:endParaRPr lang="en-US" dirty="0">
              <a:solidFill>
                <a:srgbClr val="00B0F0"/>
              </a:solidFill>
            </a:endParaRPr>
          </a:p>
        </p:txBody>
      </p:sp>
      <p:sp>
        <p:nvSpPr>
          <p:cNvPr id="35" name="TextBox 34"/>
          <p:cNvSpPr txBox="1"/>
          <p:nvPr/>
        </p:nvSpPr>
        <p:spPr>
          <a:xfrm>
            <a:off x="1307881" y="3698522"/>
            <a:ext cx="639919" cy="338554"/>
          </a:xfrm>
          <a:prstGeom prst="rect">
            <a:avLst/>
          </a:prstGeom>
          <a:noFill/>
        </p:spPr>
        <p:txBody>
          <a:bodyPr wrap="none" rtlCol="0">
            <a:spAutoFit/>
          </a:bodyPr>
          <a:lstStyle/>
          <a:p>
            <a:r>
              <a:rPr lang="en-US" dirty="0" smtClean="0">
                <a:solidFill>
                  <a:srgbClr val="00B050"/>
                </a:solidFill>
              </a:rPr>
              <a:t>2012</a:t>
            </a:r>
            <a:endParaRPr lang="en-US" dirty="0">
              <a:solidFill>
                <a:srgbClr val="00B050"/>
              </a:solidFill>
            </a:endParaRPr>
          </a:p>
        </p:txBody>
      </p:sp>
      <p:sp>
        <p:nvSpPr>
          <p:cNvPr id="36" name="TextBox 35"/>
          <p:cNvSpPr txBox="1"/>
          <p:nvPr/>
        </p:nvSpPr>
        <p:spPr>
          <a:xfrm>
            <a:off x="1312190" y="4678565"/>
            <a:ext cx="639919" cy="338554"/>
          </a:xfrm>
          <a:prstGeom prst="rect">
            <a:avLst/>
          </a:prstGeom>
          <a:noFill/>
        </p:spPr>
        <p:txBody>
          <a:bodyPr wrap="none" rtlCol="0">
            <a:spAutoFit/>
          </a:bodyPr>
          <a:lstStyle/>
          <a:p>
            <a:r>
              <a:rPr lang="en-US" dirty="0" smtClean="0">
                <a:solidFill>
                  <a:schemeClr val="accent5"/>
                </a:solidFill>
              </a:rPr>
              <a:t>2013</a:t>
            </a:r>
            <a:endParaRPr lang="en-US" dirty="0">
              <a:solidFill>
                <a:schemeClr val="accent5"/>
              </a:solidFill>
            </a:endParaRPr>
          </a:p>
        </p:txBody>
      </p:sp>
      <p:sp>
        <p:nvSpPr>
          <p:cNvPr id="37" name="TextBox 36"/>
          <p:cNvSpPr txBox="1"/>
          <p:nvPr/>
        </p:nvSpPr>
        <p:spPr>
          <a:xfrm>
            <a:off x="7746203" y="4939056"/>
            <a:ext cx="1508746" cy="338554"/>
          </a:xfrm>
          <a:prstGeom prst="rect">
            <a:avLst/>
          </a:prstGeom>
          <a:noFill/>
        </p:spPr>
        <p:txBody>
          <a:bodyPr wrap="none" rtlCol="0">
            <a:spAutoFit/>
          </a:bodyPr>
          <a:lstStyle/>
          <a:p>
            <a:r>
              <a:rPr lang="en-US" dirty="0" smtClean="0">
                <a:solidFill>
                  <a:schemeClr val="accent4"/>
                </a:solidFill>
              </a:rPr>
              <a:t>2013 - present</a:t>
            </a:r>
            <a:endParaRPr lang="en-US" dirty="0">
              <a:solidFill>
                <a:schemeClr val="accent4"/>
              </a:solidFill>
            </a:endParaRPr>
          </a:p>
        </p:txBody>
      </p:sp>
    </p:spTree>
    <p:extLst>
      <p:ext uri="{BB962C8B-B14F-4D97-AF65-F5344CB8AC3E}">
        <p14:creationId xmlns:p14="http://schemas.microsoft.com/office/powerpoint/2010/main" xmlns="" val="268294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arn(inVertical)">
                                      <p:cBhvr>
                                        <p:cTn id="7" dur="500"/>
                                        <p:tgtEl>
                                          <p:spTgt spid="5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arn(inVertical)">
                                      <p:cBhvr>
                                        <p:cTn id="15" dur="500"/>
                                        <p:tgtEl>
                                          <p:spTgt spid="5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barn(inVertical)">
                                      <p:cBhvr>
                                        <p:cTn id="23" dur="500"/>
                                        <p:tgtEl>
                                          <p:spTgt spid="5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barn(inVertical)">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barn(inVertical)">
                                      <p:cBhvr>
                                        <p:cTn id="31" dur="500"/>
                                        <p:tgtEl>
                                          <p:spTgt spid="5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arn(inVertical)">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barn(inVertical)">
                                      <p:cBhvr>
                                        <p:cTn id="39" dur="500"/>
                                        <p:tgtEl>
                                          <p:spTgt spid="58"/>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barn(inVertical)">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barn(inVertical)">
                                      <p:cBhvr>
                                        <p:cTn id="47" dur="500"/>
                                        <p:tgtEl>
                                          <p:spTgt spid="59"/>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barn(inVertical)">
                                      <p:cBhvr>
                                        <p:cTn id="50" dur="500"/>
                                        <p:tgtEl>
                                          <p:spTgt spid="35"/>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barn(inVertical)">
                                      <p:cBhvr>
                                        <p:cTn id="55" dur="500"/>
                                        <p:tgtEl>
                                          <p:spTgt spid="60"/>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barn(inVertical)">
                                      <p:cBhvr>
                                        <p:cTn id="58" dur="500"/>
                                        <p:tgtEl>
                                          <p:spTgt spid="36"/>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61"/>
                                        </p:tgtEl>
                                        <p:attrNameLst>
                                          <p:attrName>style.visibility</p:attrName>
                                        </p:attrNameLst>
                                      </p:cBhvr>
                                      <p:to>
                                        <p:strVal val="visible"/>
                                      </p:to>
                                    </p:set>
                                    <p:animEffect transition="in" filter="barn(inVertical)">
                                      <p:cBhvr>
                                        <p:cTn id="63" dur="500"/>
                                        <p:tgtEl>
                                          <p:spTgt spid="61"/>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barn(inVertical)">
                                      <p:cBhvr>
                                        <p:cTn id="6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p:bldP spid="30" grpId="0"/>
      <p:bldP spid="31" grpId="0"/>
      <p:bldP spid="34" grpId="0"/>
      <p:bldP spid="35" grpId="0"/>
      <p:bldP spid="36"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bwMode="auto">
          <a:xfrm>
            <a:off x="398463" y="1049794"/>
            <a:ext cx="0" cy="2429337"/>
          </a:xfrm>
          <a:prstGeom prst="line">
            <a:avLst/>
          </a:prstGeom>
          <a:noFill/>
          <a:ln w="38100" cap="flat" cmpd="sng" algn="ctr">
            <a:solidFill>
              <a:schemeClr val="accent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4" name="Straight Connector 73"/>
          <p:cNvCxnSpPr>
            <a:stCxn id="51" idx="2"/>
            <a:endCxn id="45" idx="1"/>
          </p:cNvCxnSpPr>
          <p:nvPr/>
        </p:nvCxnSpPr>
        <p:spPr bwMode="auto">
          <a:xfrm>
            <a:off x="1454944" y="1049794"/>
            <a:ext cx="44669" cy="5323896"/>
          </a:xfrm>
          <a:prstGeom prst="line">
            <a:avLst/>
          </a:prstGeom>
          <a:noFill/>
          <a:ln w="38100" cap="flat" cmpd="sng" algn="ctr">
            <a:solidFill>
              <a:schemeClr val="accent4">
                <a:lumMod val="60000"/>
                <a:lumOff val="40000"/>
              </a:schemeClr>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3314" name="Title 1"/>
          <p:cNvSpPr>
            <a:spLocks noGrp="1"/>
          </p:cNvSpPr>
          <p:nvPr>
            <p:ph type="title"/>
          </p:nvPr>
        </p:nvSpPr>
        <p:spPr>
          <a:xfrm>
            <a:off x="145702" y="143550"/>
            <a:ext cx="7702550" cy="331788"/>
          </a:xfrm>
        </p:spPr>
        <p:txBody>
          <a:bodyPr/>
          <a:lstStyle/>
          <a:p>
            <a:pPr eaLnBrk="1" hangingPunct="1">
              <a:defRPr/>
            </a:pPr>
            <a:r>
              <a:rPr lang="en-US" altLang="en-US" sz="2400" b="1" kern="1200" dirty="0">
                <a:ea typeface="+mj-ea"/>
                <a:cs typeface="+mj-cs"/>
              </a:rPr>
              <a:t>sbv IMPROVER </a:t>
            </a:r>
            <a:r>
              <a:rPr lang="en-US" altLang="en-US" sz="2400" b="1" kern="1200" dirty="0" smtClean="0">
                <a:ea typeface="+mj-ea"/>
                <a:cs typeface="+mj-cs"/>
              </a:rPr>
              <a:t>Challenges</a:t>
            </a:r>
            <a:endParaRPr lang="en-US" altLang="en-US" sz="2400" b="1" kern="1200" dirty="0">
              <a:ea typeface="+mj-ea"/>
              <a:cs typeface="+mj-cs"/>
            </a:endParaRPr>
          </a:p>
        </p:txBody>
      </p:sp>
      <p:sp>
        <p:nvSpPr>
          <p:cNvPr id="51" name="Rectangle 26"/>
          <p:cNvSpPr>
            <a:spLocks noChangeArrowheads="1"/>
          </p:cNvSpPr>
          <p:nvPr/>
        </p:nvSpPr>
        <p:spPr bwMode="auto">
          <a:xfrm>
            <a:off x="1100138" y="725944"/>
            <a:ext cx="709612" cy="323850"/>
          </a:xfrm>
          <a:prstGeom prst="rect">
            <a:avLst/>
          </a:prstGeom>
          <a:solidFill>
            <a:srgbClr val="FFFFFF"/>
          </a:solidFill>
          <a:ln w="9525" algn="ctr">
            <a:solidFill>
              <a:srgbClr val="4D4D4D"/>
            </a:solidFill>
            <a:round/>
            <a:headEnd/>
            <a:tailEnd/>
          </a:ln>
        </p:spPr>
        <p:txBody>
          <a:bodyPr wrap="none" lIns="45720" rIns="45720" anchor="ctr"/>
          <a:lstStyle/>
          <a:p>
            <a:pPr algn="ctr" fontAlgn="auto">
              <a:spcBef>
                <a:spcPts val="0"/>
              </a:spcBef>
              <a:spcAft>
                <a:spcPts val="0"/>
              </a:spcAft>
              <a:defRPr/>
            </a:pPr>
            <a:r>
              <a:rPr lang="en-US" sz="1800" kern="0" dirty="0">
                <a:solidFill>
                  <a:srgbClr val="4D4D4D"/>
                </a:solidFill>
                <a:latin typeface="Arial" charset="0"/>
                <a:ea typeface="Arial Unicode MS" panose="020B0604020202020204" pitchFamily="34" charset="-128"/>
                <a:cs typeface="Arial Unicode MS" panose="020B0604020202020204" pitchFamily="34" charset="-128"/>
              </a:rPr>
              <a:t>2013</a:t>
            </a:r>
          </a:p>
        </p:txBody>
      </p:sp>
      <p:sp>
        <p:nvSpPr>
          <p:cNvPr id="52" name="Rectangle 27"/>
          <p:cNvSpPr>
            <a:spLocks noChangeArrowheads="1"/>
          </p:cNvSpPr>
          <p:nvPr/>
        </p:nvSpPr>
        <p:spPr bwMode="auto">
          <a:xfrm>
            <a:off x="1808163" y="725944"/>
            <a:ext cx="2805112" cy="330200"/>
          </a:xfrm>
          <a:prstGeom prst="rect">
            <a:avLst/>
          </a:prstGeom>
          <a:solidFill>
            <a:srgbClr val="FFFFFF"/>
          </a:solidFill>
          <a:ln w="9525" algn="ctr">
            <a:solidFill>
              <a:srgbClr val="4D4D4D"/>
            </a:solidFill>
            <a:round/>
            <a:headEnd/>
            <a:tailEnd/>
          </a:ln>
        </p:spPr>
        <p:txBody>
          <a:bodyPr wrap="none" lIns="45720" rIns="45720" anchor="ctr"/>
          <a:lstStyle/>
          <a:p>
            <a:pPr algn="ctr" fontAlgn="auto">
              <a:spcBef>
                <a:spcPts val="0"/>
              </a:spcBef>
              <a:spcAft>
                <a:spcPts val="0"/>
              </a:spcAft>
              <a:defRPr/>
            </a:pPr>
            <a:r>
              <a:rPr lang="en-US" sz="1800" kern="0" dirty="0">
                <a:solidFill>
                  <a:srgbClr val="4D4D4D"/>
                </a:solidFill>
                <a:latin typeface="Arial" charset="0"/>
                <a:ea typeface="Arial Unicode MS" panose="020B0604020202020204" pitchFamily="34" charset="-128"/>
                <a:cs typeface="Arial Unicode MS" panose="020B0604020202020204" pitchFamily="34" charset="-128"/>
              </a:rPr>
              <a:t>2014</a:t>
            </a:r>
          </a:p>
        </p:txBody>
      </p:sp>
      <p:sp>
        <p:nvSpPr>
          <p:cNvPr id="53" name="Rectangle 28"/>
          <p:cNvSpPr>
            <a:spLocks noChangeArrowheads="1"/>
          </p:cNvSpPr>
          <p:nvPr/>
        </p:nvSpPr>
        <p:spPr bwMode="auto">
          <a:xfrm>
            <a:off x="4613275" y="725944"/>
            <a:ext cx="2800350" cy="330200"/>
          </a:xfrm>
          <a:prstGeom prst="rect">
            <a:avLst/>
          </a:prstGeom>
          <a:solidFill>
            <a:srgbClr val="FFFFFF"/>
          </a:solidFill>
          <a:ln w="9525" algn="ctr">
            <a:solidFill>
              <a:srgbClr val="4D4D4D"/>
            </a:solidFill>
            <a:round/>
            <a:headEnd/>
            <a:tailEnd/>
          </a:ln>
        </p:spPr>
        <p:txBody>
          <a:bodyPr wrap="none" lIns="45720" rIns="45720" anchor="ctr"/>
          <a:lstStyle/>
          <a:p>
            <a:pPr algn="ctr" fontAlgn="auto">
              <a:spcBef>
                <a:spcPts val="0"/>
              </a:spcBef>
              <a:spcAft>
                <a:spcPts val="0"/>
              </a:spcAft>
              <a:defRPr/>
            </a:pPr>
            <a:r>
              <a:rPr lang="en-US" sz="1800" kern="0" dirty="0">
                <a:solidFill>
                  <a:srgbClr val="4D4D4D"/>
                </a:solidFill>
                <a:latin typeface="Arial" charset="0"/>
                <a:ea typeface="Arial Unicode MS" panose="020B0604020202020204" pitchFamily="34" charset="-128"/>
                <a:cs typeface="Arial Unicode MS" panose="020B0604020202020204" pitchFamily="34" charset="-128"/>
              </a:rPr>
              <a:t>2015</a:t>
            </a:r>
          </a:p>
        </p:txBody>
      </p:sp>
      <p:sp>
        <p:nvSpPr>
          <p:cNvPr id="54" name="Rectangle 29"/>
          <p:cNvSpPr>
            <a:spLocks noChangeArrowheads="1"/>
          </p:cNvSpPr>
          <p:nvPr/>
        </p:nvSpPr>
        <p:spPr bwMode="auto">
          <a:xfrm>
            <a:off x="1808163" y="1049794"/>
            <a:ext cx="701675" cy="323850"/>
          </a:xfrm>
          <a:prstGeom prst="rect">
            <a:avLst/>
          </a:prstGeom>
          <a:solidFill>
            <a:srgbClr val="FFFFFF"/>
          </a:solidFill>
          <a:ln w="9525" algn="ctr">
            <a:solidFill>
              <a:srgbClr val="4D4D4D"/>
            </a:solidFill>
            <a:round/>
            <a:headEnd/>
            <a:tailEnd/>
          </a:ln>
        </p:spPr>
        <p:txBody>
          <a:bodyPr wrap="none" lIns="45720" rIns="45720" anchor="ctr"/>
          <a:lstStyle/>
          <a:p>
            <a:pPr algn="ctr" fontAlgn="auto">
              <a:spcBef>
                <a:spcPts val="0"/>
              </a:spcBef>
              <a:spcAft>
                <a:spcPts val="0"/>
              </a:spcAft>
              <a:defRPr/>
            </a:pPr>
            <a:r>
              <a:rPr lang="en-US" kern="0" dirty="0">
                <a:solidFill>
                  <a:srgbClr val="4D4D4D"/>
                </a:solidFill>
                <a:latin typeface="Arial" charset="0"/>
                <a:ea typeface="Arial Unicode MS" panose="020B0604020202020204" pitchFamily="34" charset="-128"/>
                <a:cs typeface="Arial Unicode MS" panose="020B0604020202020204" pitchFamily="34" charset="-128"/>
              </a:rPr>
              <a:t>Q1</a:t>
            </a:r>
          </a:p>
        </p:txBody>
      </p:sp>
      <p:sp>
        <p:nvSpPr>
          <p:cNvPr id="55" name="Rectangle 30"/>
          <p:cNvSpPr>
            <a:spLocks noChangeArrowheads="1"/>
          </p:cNvSpPr>
          <p:nvPr/>
        </p:nvSpPr>
        <p:spPr bwMode="auto">
          <a:xfrm>
            <a:off x="2509838" y="1049794"/>
            <a:ext cx="700087" cy="323850"/>
          </a:xfrm>
          <a:prstGeom prst="rect">
            <a:avLst/>
          </a:prstGeom>
          <a:solidFill>
            <a:srgbClr val="FFFFFF"/>
          </a:solidFill>
          <a:ln w="9525" algn="ctr">
            <a:solidFill>
              <a:srgbClr val="4D4D4D"/>
            </a:solidFill>
            <a:round/>
            <a:headEnd/>
            <a:tailEnd/>
          </a:ln>
        </p:spPr>
        <p:txBody>
          <a:bodyPr wrap="none" lIns="45720" rIns="45720" anchor="ctr"/>
          <a:lstStyle/>
          <a:p>
            <a:pPr algn="ctr" fontAlgn="auto">
              <a:spcBef>
                <a:spcPts val="0"/>
              </a:spcBef>
              <a:spcAft>
                <a:spcPts val="0"/>
              </a:spcAft>
              <a:defRPr/>
            </a:pPr>
            <a:r>
              <a:rPr lang="en-US" kern="0" dirty="0">
                <a:solidFill>
                  <a:srgbClr val="4D4D4D"/>
                </a:solidFill>
                <a:latin typeface="Arial" charset="0"/>
                <a:ea typeface="Arial Unicode MS" panose="020B0604020202020204" pitchFamily="34" charset="-128"/>
                <a:cs typeface="Arial Unicode MS" panose="020B0604020202020204" pitchFamily="34" charset="-128"/>
              </a:rPr>
              <a:t>Q2</a:t>
            </a:r>
          </a:p>
        </p:txBody>
      </p:sp>
      <p:sp>
        <p:nvSpPr>
          <p:cNvPr id="56" name="Rectangle 31"/>
          <p:cNvSpPr>
            <a:spLocks noChangeArrowheads="1"/>
          </p:cNvSpPr>
          <p:nvPr/>
        </p:nvSpPr>
        <p:spPr bwMode="auto">
          <a:xfrm>
            <a:off x="3910013" y="1049794"/>
            <a:ext cx="701675" cy="323850"/>
          </a:xfrm>
          <a:prstGeom prst="rect">
            <a:avLst/>
          </a:prstGeom>
          <a:solidFill>
            <a:srgbClr val="FFFFFF"/>
          </a:solidFill>
          <a:ln w="9525" algn="ctr">
            <a:solidFill>
              <a:srgbClr val="4D4D4D"/>
            </a:solidFill>
            <a:round/>
            <a:headEnd/>
            <a:tailEnd/>
          </a:ln>
        </p:spPr>
        <p:txBody>
          <a:bodyPr wrap="none" lIns="45720" rIns="45720" anchor="ctr"/>
          <a:lstStyle/>
          <a:p>
            <a:pPr algn="ctr" fontAlgn="auto">
              <a:spcBef>
                <a:spcPts val="0"/>
              </a:spcBef>
              <a:spcAft>
                <a:spcPts val="0"/>
              </a:spcAft>
              <a:defRPr/>
            </a:pPr>
            <a:r>
              <a:rPr lang="en-US" kern="0" dirty="0">
                <a:solidFill>
                  <a:srgbClr val="4D4D4D"/>
                </a:solidFill>
                <a:latin typeface="Arial" charset="0"/>
                <a:ea typeface="Arial Unicode MS" panose="020B0604020202020204" pitchFamily="34" charset="-128"/>
                <a:cs typeface="Arial Unicode MS" panose="020B0604020202020204" pitchFamily="34" charset="-128"/>
              </a:rPr>
              <a:t>Q4</a:t>
            </a:r>
          </a:p>
        </p:txBody>
      </p:sp>
      <p:sp>
        <p:nvSpPr>
          <p:cNvPr id="57" name="Rectangle 32"/>
          <p:cNvSpPr>
            <a:spLocks noChangeArrowheads="1"/>
          </p:cNvSpPr>
          <p:nvPr/>
        </p:nvSpPr>
        <p:spPr bwMode="auto">
          <a:xfrm>
            <a:off x="3209925" y="1049794"/>
            <a:ext cx="700088" cy="323850"/>
          </a:xfrm>
          <a:prstGeom prst="rect">
            <a:avLst/>
          </a:prstGeom>
          <a:solidFill>
            <a:srgbClr val="FFFFFF"/>
          </a:solidFill>
          <a:ln w="9525" algn="ctr">
            <a:solidFill>
              <a:srgbClr val="4D4D4D"/>
            </a:solidFill>
            <a:round/>
            <a:headEnd/>
            <a:tailEnd/>
          </a:ln>
        </p:spPr>
        <p:txBody>
          <a:bodyPr wrap="none" lIns="45720" rIns="45720" anchor="ctr"/>
          <a:lstStyle/>
          <a:p>
            <a:pPr algn="ctr" fontAlgn="auto">
              <a:spcBef>
                <a:spcPts val="0"/>
              </a:spcBef>
              <a:spcAft>
                <a:spcPts val="0"/>
              </a:spcAft>
              <a:defRPr/>
            </a:pPr>
            <a:r>
              <a:rPr lang="en-US" kern="0" dirty="0">
                <a:solidFill>
                  <a:srgbClr val="4D4D4D"/>
                </a:solidFill>
                <a:latin typeface="Arial" charset="0"/>
                <a:ea typeface="Arial Unicode MS" panose="020B0604020202020204" pitchFamily="34" charset="-128"/>
                <a:cs typeface="Arial Unicode MS" panose="020B0604020202020204" pitchFamily="34" charset="-128"/>
              </a:rPr>
              <a:t>Q3</a:t>
            </a:r>
          </a:p>
        </p:txBody>
      </p:sp>
      <p:sp>
        <p:nvSpPr>
          <p:cNvPr id="58" name="Rectangle 33"/>
          <p:cNvSpPr>
            <a:spLocks noChangeArrowheads="1"/>
          </p:cNvSpPr>
          <p:nvPr/>
        </p:nvSpPr>
        <p:spPr bwMode="auto">
          <a:xfrm>
            <a:off x="4613275" y="1049794"/>
            <a:ext cx="700088" cy="323850"/>
          </a:xfrm>
          <a:prstGeom prst="rect">
            <a:avLst/>
          </a:prstGeom>
          <a:solidFill>
            <a:srgbClr val="FFFFFF"/>
          </a:solidFill>
          <a:ln w="9525" algn="ctr">
            <a:solidFill>
              <a:srgbClr val="4D4D4D"/>
            </a:solidFill>
            <a:round/>
            <a:headEnd/>
            <a:tailEnd/>
          </a:ln>
        </p:spPr>
        <p:txBody>
          <a:bodyPr wrap="none" lIns="45720" rIns="45720" anchor="ctr"/>
          <a:lstStyle/>
          <a:p>
            <a:pPr algn="ctr" fontAlgn="auto">
              <a:spcBef>
                <a:spcPts val="0"/>
              </a:spcBef>
              <a:spcAft>
                <a:spcPts val="0"/>
              </a:spcAft>
              <a:defRPr/>
            </a:pPr>
            <a:r>
              <a:rPr lang="en-US" kern="0" dirty="0">
                <a:solidFill>
                  <a:srgbClr val="4D4D4D"/>
                </a:solidFill>
                <a:latin typeface="Arial" charset="0"/>
                <a:ea typeface="Arial Unicode MS" panose="020B0604020202020204" pitchFamily="34" charset="-128"/>
                <a:cs typeface="Arial Unicode MS" panose="020B0604020202020204" pitchFamily="34" charset="-128"/>
              </a:rPr>
              <a:t>Q1</a:t>
            </a:r>
          </a:p>
        </p:txBody>
      </p:sp>
      <p:sp>
        <p:nvSpPr>
          <p:cNvPr id="59" name="Rectangle 34"/>
          <p:cNvSpPr>
            <a:spLocks noChangeArrowheads="1"/>
          </p:cNvSpPr>
          <p:nvPr/>
        </p:nvSpPr>
        <p:spPr bwMode="auto">
          <a:xfrm>
            <a:off x="5313363" y="1049794"/>
            <a:ext cx="700087" cy="323850"/>
          </a:xfrm>
          <a:prstGeom prst="rect">
            <a:avLst/>
          </a:prstGeom>
          <a:solidFill>
            <a:srgbClr val="FFFFFF"/>
          </a:solidFill>
          <a:ln w="9525" algn="ctr">
            <a:solidFill>
              <a:srgbClr val="4D4D4D"/>
            </a:solidFill>
            <a:round/>
            <a:headEnd/>
            <a:tailEnd/>
          </a:ln>
        </p:spPr>
        <p:txBody>
          <a:bodyPr wrap="none" lIns="45720" rIns="45720" anchor="ctr"/>
          <a:lstStyle/>
          <a:p>
            <a:pPr algn="ctr" fontAlgn="auto">
              <a:spcBef>
                <a:spcPts val="0"/>
              </a:spcBef>
              <a:spcAft>
                <a:spcPts val="0"/>
              </a:spcAft>
              <a:defRPr/>
            </a:pPr>
            <a:r>
              <a:rPr lang="en-US" kern="0" dirty="0">
                <a:solidFill>
                  <a:srgbClr val="4D4D4D"/>
                </a:solidFill>
                <a:latin typeface="Arial" charset="0"/>
                <a:ea typeface="Arial Unicode MS" panose="020B0604020202020204" pitchFamily="34" charset="-128"/>
                <a:cs typeface="Arial Unicode MS" panose="020B0604020202020204" pitchFamily="34" charset="-128"/>
              </a:rPr>
              <a:t>Q2</a:t>
            </a:r>
          </a:p>
        </p:txBody>
      </p:sp>
      <p:sp>
        <p:nvSpPr>
          <p:cNvPr id="60" name="Rectangle 35"/>
          <p:cNvSpPr>
            <a:spLocks noChangeArrowheads="1"/>
          </p:cNvSpPr>
          <p:nvPr/>
        </p:nvSpPr>
        <p:spPr bwMode="auto">
          <a:xfrm>
            <a:off x="6713538" y="1049794"/>
            <a:ext cx="700087" cy="323850"/>
          </a:xfrm>
          <a:prstGeom prst="rect">
            <a:avLst/>
          </a:prstGeom>
          <a:solidFill>
            <a:srgbClr val="FFFFFF"/>
          </a:solidFill>
          <a:ln w="9525" algn="ctr">
            <a:solidFill>
              <a:srgbClr val="4D4D4D"/>
            </a:solidFill>
            <a:round/>
            <a:headEnd/>
            <a:tailEnd/>
          </a:ln>
        </p:spPr>
        <p:txBody>
          <a:bodyPr wrap="none" lIns="45720" rIns="45720" anchor="ctr"/>
          <a:lstStyle/>
          <a:p>
            <a:pPr algn="ctr" fontAlgn="auto">
              <a:spcBef>
                <a:spcPts val="0"/>
              </a:spcBef>
              <a:spcAft>
                <a:spcPts val="0"/>
              </a:spcAft>
              <a:defRPr/>
            </a:pPr>
            <a:r>
              <a:rPr lang="en-US" kern="0" dirty="0">
                <a:solidFill>
                  <a:srgbClr val="4D4D4D"/>
                </a:solidFill>
                <a:latin typeface="Arial" charset="0"/>
                <a:ea typeface="Arial Unicode MS" panose="020B0604020202020204" pitchFamily="34" charset="-128"/>
                <a:cs typeface="Arial Unicode MS" panose="020B0604020202020204" pitchFamily="34" charset="-128"/>
              </a:rPr>
              <a:t>Q4</a:t>
            </a:r>
          </a:p>
        </p:txBody>
      </p:sp>
      <p:sp>
        <p:nvSpPr>
          <p:cNvPr id="61" name="Rectangle 36"/>
          <p:cNvSpPr>
            <a:spLocks noChangeArrowheads="1"/>
          </p:cNvSpPr>
          <p:nvPr/>
        </p:nvSpPr>
        <p:spPr bwMode="auto">
          <a:xfrm>
            <a:off x="6013450" y="1049794"/>
            <a:ext cx="700088" cy="323850"/>
          </a:xfrm>
          <a:prstGeom prst="rect">
            <a:avLst/>
          </a:prstGeom>
          <a:solidFill>
            <a:srgbClr val="FFFFFF"/>
          </a:solidFill>
          <a:ln w="9525" algn="ctr">
            <a:solidFill>
              <a:srgbClr val="4D4D4D"/>
            </a:solidFill>
            <a:round/>
            <a:headEnd/>
            <a:tailEnd/>
          </a:ln>
        </p:spPr>
        <p:txBody>
          <a:bodyPr wrap="none" lIns="45720" rIns="45720" anchor="ctr"/>
          <a:lstStyle/>
          <a:p>
            <a:pPr algn="ctr" fontAlgn="auto">
              <a:spcBef>
                <a:spcPts val="0"/>
              </a:spcBef>
              <a:spcAft>
                <a:spcPts val="0"/>
              </a:spcAft>
              <a:defRPr/>
            </a:pPr>
            <a:r>
              <a:rPr lang="en-US" kern="0" dirty="0">
                <a:solidFill>
                  <a:srgbClr val="4D4D4D"/>
                </a:solidFill>
                <a:latin typeface="Arial" charset="0"/>
                <a:ea typeface="Arial Unicode MS" panose="020B0604020202020204" pitchFamily="34" charset="-128"/>
                <a:cs typeface="Arial Unicode MS" panose="020B0604020202020204" pitchFamily="34" charset="-128"/>
              </a:rPr>
              <a:t>Q3</a:t>
            </a:r>
          </a:p>
        </p:txBody>
      </p:sp>
      <p:sp>
        <p:nvSpPr>
          <p:cNvPr id="72" name="Rectangle 63"/>
          <p:cNvSpPr>
            <a:spLocks noChangeArrowheads="1"/>
          </p:cNvSpPr>
          <p:nvPr/>
        </p:nvSpPr>
        <p:spPr bwMode="auto">
          <a:xfrm>
            <a:off x="3164238" y="6537214"/>
            <a:ext cx="3433471" cy="306388"/>
          </a:xfrm>
          <a:prstGeom prst="rect">
            <a:avLst/>
          </a:prstGeom>
          <a:noFill/>
          <a:ln>
            <a:noFill/>
          </a:ln>
          <a:extLst/>
        </p:spPr>
        <p:txBody>
          <a:bodyPr wrap="none" lIns="45720" rIns="45720" anchor="ctr"/>
          <a:lstStyle/>
          <a:p>
            <a:pPr fontAlgn="auto">
              <a:spcBef>
                <a:spcPts val="0"/>
              </a:spcBef>
              <a:spcAft>
                <a:spcPts val="0"/>
              </a:spcAft>
              <a:defRPr/>
            </a:pPr>
            <a:r>
              <a:rPr lang="en-US" b="1" kern="0" dirty="0" smtClean="0">
                <a:solidFill>
                  <a:srgbClr val="4D4D4D"/>
                </a:solidFill>
                <a:latin typeface="Arial" charset="0"/>
                <a:ea typeface="Arial Unicode MS" panose="020B0604020202020204" pitchFamily="34" charset="-128"/>
                <a:cs typeface="Arial Unicode MS" panose="020B0604020202020204" pitchFamily="34" charset="-128"/>
              </a:rPr>
              <a:t>Future Challenges: </a:t>
            </a:r>
            <a:r>
              <a:rPr lang="en-US" kern="0" dirty="0" smtClean="0">
                <a:solidFill>
                  <a:srgbClr val="4D4D4D"/>
                </a:solidFill>
                <a:latin typeface="Arial" charset="0"/>
                <a:ea typeface="Arial Unicode MS" panose="020B0604020202020204" pitchFamily="34" charset="-128"/>
                <a:cs typeface="Arial Unicode MS" panose="020B0604020202020204" pitchFamily="34" charset="-128"/>
              </a:rPr>
              <a:t>Being planned</a:t>
            </a:r>
            <a:endParaRPr lang="en-US" kern="0" dirty="0">
              <a:solidFill>
                <a:srgbClr val="4D4D4D"/>
              </a:solidFill>
              <a:latin typeface="Arial" charset="0"/>
              <a:ea typeface="Arial Unicode MS" panose="020B0604020202020204" pitchFamily="34" charset="-128"/>
              <a:cs typeface="Arial Unicode MS" panose="020B0604020202020204" pitchFamily="34" charset="-128"/>
            </a:endParaRPr>
          </a:p>
        </p:txBody>
      </p:sp>
      <p:grpSp>
        <p:nvGrpSpPr>
          <p:cNvPr id="14" name="Group 13"/>
          <p:cNvGrpSpPr/>
          <p:nvPr/>
        </p:nvGrpSpPr>
        <p:grpSpPr>
          <a:xfrm>
            <a:off x="310276" y="3556953"/>
            <a:ext cx="6837567" cy="307618"/>
            <a:chOff x="310276" y="3556953"/>
            <a:chExt cx="6837567" cy="307618"/>
          </a:xfrm>
        </p:grpSpPr>
        <p:sp>
          <p:nvSpPr>
            <p:cNvPr id="82" name="Rectangle 50"/>
            <p:cNvSpPr>
              <a:spLocks noChangeArrowheads="1"/>
            </p:cNvSpPr>
            <p:nvPr/>
          </p:nvSpPr>
          <p:spPr bwMode="auto">
            <a:xfrm>
              <a:off x="1542381" y="3558183"/>
              <a:ext cx="5605462" cy="306388"/>
            </a:xfrm>
            <a:prstGeom prst="rect">
              <a:avLst/>
            </a:prstGeom>
            <a:solidFill>
              <a:srgbClr val="1E908E">
                <a:lumMod val="75000"/>
              </a:srgbClr>
            </a:solidFill>
            <a:ln w="9525" algn="ctr">
              <a:solidFill>
                <a:srgbClr val="4D4D4D"/>
              </a:solidFill>
              <a:round/>
              <a:headEnd/>
              <a:tailEnd/>
            </a:ln>
          </p:spPr>
          <p:txBody>
            <a:bodyPr wrap="none" lIns="45720" rIns="45720" anchor="ctr"/>
            <a:lstStyle/>
            <a:p>
              <a:pPr eaLnBrk="1" fontAlgn="auto" hangingPunct="1">
                <a:spcBef>
                  <a:spcPts val="0"/>
                </a:spcBef>
                <a:spcAft>
                  <a:spcPts val="0"/>
                </a:spcAft>
                <a:defRPr/>
              </a:pPr>
              <a:r>
                <a:rPr lang="en-US" kern="0" dirty="0">
                  <a:solidFill>
                    <a:prstClr val="white"/>
                  </a:solidFill>
                  <a:latin typeface="Arial" charset="0"/>
                  <a:ea typeface="Arial Unicode MS" panose="020B0604020202020204" pitchFamily="34" charset="-128"/>
                  <a:cs typeface="Arial Unicode MS" panose="020B0604020202020204" pitchFamily="34" charset="-128"/>
                </a:rPr>
                <a:t>Benchmarking </a:t>
              </a:r>
            </a:p>
          </p:txBody>
        </p:sp>
        <p:sp>
          <p:nvSpPr>
            <p:cNvPr id="91" name="Rectangle 90"/>
            <p:cNvSpPr/>
            <p:nvPr/>
          </p:nvSpPr>
          <p:spPr bwMode="auto">
            <a:xfrm>
              <a:off x="310276" y="3556953"/>
              <a:ext cx="712787" cy="306388"/>
            </a:xfrm>
            <a:prstGeom prst="rect">
              <a:avLst/>
            </a:prstGeom>
            <a:noFill/>
            <a:ln>
              <a:noFill/>
            </a:ln>
          </p:spPr>
          <p:txBody>
            <a:bodyPr wrap="none" lIns="45720" rIns="45720" anchor="ctr"/>
            <a:lstStyle/>
            <a:p>
              <a:pPr algn="ctr" eaLnBrk="1" fontAlgn="auto" hangingPunct="1">
                <a:spcBef>
                  <a:spcPts val="0"/>
                </a:spcBef>
                <a:spcAft>
                  <a:spcPts val="0"/>
                </a:spcAft>
                <a:defRPr/>
              </a:pPr>
              <a:r>
                <a:rPr lang="en-US" kern="0" dirty="0" smtClean="0">
                  <a:solidFill>
                    <a:schemeClr val="accent1"/>
                  </a:solidFill>
                  <a:latin typeface="Arial" charset="0"/>
                  <a:ea typeface="Arial Unicode MS" panose="020B0604020202020204" pitchFamily="34" charset="-128"/>
                  <a:cs typeface="Arial Unicode MS" panose="020B0604020202020204" pitchFamily="34" charset="-128"/>
                </a:rPr>
                <a:t>Open</a:t>
              </a:r>
              <a:endParaRPr lang="en-US" kern="0" dirty="0">
                <a:solidFill>
                  <a:schemeClr val="accent1"/>
                </a:solidFill>
                <a:latin typeface="Arial" charset="0"/>
                <a:ea typeface="Arial Unicode MS" panose="020B0604020202020204" pitchFamily="34" charset="-128"/>
                <a:cs typeface="Arial Unicode MS" panose="020B0604020202020204" pitchFamily="34" charset="-128"/>
              </a:endParaRPr>
            </a:p>
          </p:txBody>
        </p:sp>
      </p:grpSp>
      <p:sp>
        <p:nvSpPr>
          <p:cNvPr id="44" name="Rectangle 26"/>
          <p:cNvSpPr>
            <a:spLocks noChangeArrowheads="1"/>
          </p:cNvSpPr>
          <p:nvPr/>
        </p:nvSpPr>
        <p:spPr bwMode="auto">
          <a:xfrm>
            <a:off x="398463" y="725944"/>
            <a:ext cx="695326" cy="323850"/>
          </a:xfrm>
          <a:prstGeom prst="rect">
            <a:avLst/>
          </a:prstGeom>
          <a:solidFill>
            <a:srgbClr val="FFFFFF"/>
          </a:solidFill>
          <a:ln w="9525" algn="ctr">
            <a:solidFill>
              <a:srgbClr val="4D4D4D"/>
            </a:solidFill>
            <a:round/>
            <a:headEnd/>
            <a:tailEnd/>
          </a:ln>
        </p:spPr>
        <p:txBody>
          <a:bodyPr wrap="none" lIns="45720" rIns="45720" anchor="ctr"/>
          <a:lstStyle/>
          <a:p>
            <a:pPr algn="ctr" fontAlgn="auto">
              <a:spcBef>
                <a:spcPts val="0"/>
              </a:spcBef>
              <a:spcAft>
                <a:spcPts val="0"/>
              </a:spcAft>
              <a:defRPr/>
            </a:pPr>
            <a:r>
              <a:rPr lang="en-US" sz="1800" kern="0" dirty="0" smtClean="0">
                <a:solidFill>
                  <a:srgbClr val="4D4D4D"/>
                </a:solidFill>
                <a:latin typeface="Arial" charset="0"/>
                <a:ea typeface="Arial Unicode MS" panose="020B0604020202020204" pitchFamily="34" charset="-128"/>
                <a:cs typeface="Arial Unicode MS" panose="020B0604020202020204" pitchFamily="34" charset="-128"/>
              </a:rPr>
              <a:t>2012</a:t>
            </a:r>
            <a:endParaRPr lang="en-US" sz="1800" kern="0" dirty="0">
              <a:solidFill>
                <a:srgbClr val="4D4D4D"/>
              </a:solidFill>
              <a:latin typeface="Arial" charset="0"/>
              <a:ea typeface="Arial Unicode MS" panose="020B0604020202020204" pitchFamily="34" charset="-128"/>
              <a:cs typeface="Arial Unicode MS" panose="020B0604020202020204" pitchFamily="34" charset="-128"/>
            </a:endParaRPr>
          </a:p>
        </p:txBody>
      </p:sp>
      <p:grpSp>
        <p:nvGrpSpPr>
          <p:cNvPr id="16" name="Group 15"/>
          <p:cNvGrpSpPr/>
          <p:nvPr/>
        </p:nvGrpSpPr>
        <p:grpSpPr>
          <a:xfrm>
            <a:off x="1499613" y="5914903"/>
            <a:ext cx="6846977" cy="611187"/>
            <a:chOff x="1499613" y="5914903"/>
            <a:chExt cx="6846977" cy="611187"/>
          </a:xfrm>
        </p:grpSpPr>
        <p:sp>
          <p:nvSpPr>
            <p:cNvPr id="68" name="Rectangle 61"/>
            <p:cNvSpPr>
              <a:spLocks noChangeArrowheads="1"/>
            </p:cNvSpPr>
            <p:nvPr/>
          </p:nvSpPr>
          <p:spPr bwMode="auto">
            <a:xfrm>
              <a:off x="1542381" y="5914903"/>
              <a:ext cx="6804209" cy="306387"/>
            </a:xfrm>
            <a:prstGeom prst="rect">
              <a:avLst/>
            </a:prstGeom>
            <a:noFill/>
            <a:ln>
              <a:noFill/>
            </a:ln>
            <a:extLst/>
          </p:spPr>
          <p:txBody>
            <a:bodyPr wrap="none" lIns="45720" rIns="45720" anchor="ctr"/>
            <a:lstStyle/>
            <a:p>
              <a:pPr fontAlgn="auto">
                <a:spcBef>
                  <a:spcPts val="0"/>
                </a:spcBef>
                <a:spcAft>
                  <a:spcPts val="0"/>
                </a:spcAft>
                <a:defRPr/>
              </a:pPr>
              <a:r>
                <a:rPr lang="en-US" b="1" kern="0" dirty="0">
                  <a:solidFill>
                    <a:schemeClr val="accent4"/>
                  </a:solidFill>
                  <a:ea typeface="Arial Unicode MS" panose="020B0604020202020204" pitchFamily="34" charset="-128"/>
                  <a:cs typeface="Arial Unicode MS" panose="020B0604020202020204" pitchFamily="34" charset="-128"/>
                </a:rPr>
                <a:t>Network verification: </a:t>
              </a:r>
              <a:r>
                <a:rPr lang="en-US" kern="0" dirty="0">
                  <a:solidFill>
                    <a:srgbClr val="4D4D4D"/>
                  </a:solidFill>
                  <a:ea typeface="Arial Unicode MS" panose="020B0604020202020204" pitchFamily="34" charset="-128"/>
                  <a:cs typeface="Arial Unicode MS" panose="020B0604020202020204" pitchFamily="34" charset="-128"/>
                </a:rPr>
                <a:t>Verify and enhance pulmonary biological network </a:t>
              </a:r>
              <a:r>
                <a:rPr lang="en-US" kern="0" dirty="0" smtClean="0">
                  <a:solidFill>
                    <a:srgbClr val="4D4D4D"/>
                  </a:solidFill>
                  <a:ea typeface="Arial Unicode MS" panose="020B0604020202020204" pitchFamily="34" charset="-128"/>
                  <a:cs typeface="Arial Unicode MS" panose="020B0604020202020204" pitchFamily="34" charset="-128"/>
                </a:rPr>
                <a:t>models</a:t>
              </a:r>
              <a:endParaRPr lang="en-US" kern="0" dirty="0">
                <a:solidFill>
                  <a:srgbClr val="4D4D4D"/>
                </a:solidFill>
                <a:ea typeface="Arial Unicode MS" panose="020B0604020202020204" pitchFamily="34" charset="-128"/>
                <a:cs typeface="Arial Unicode MS" panose="020B0604020202020204" pitchFamily="34" charset="-128"/>
              </a:endParaRPr>
            </a:p>
          </p:txBody>
        </p:sp>
        <p:sp>
          <p:nvSpPr>
            <p:cNvPr id="84" name="Rectangle 83"/>
            <p:cNvSpPr>
              <a:spLocks noChangeArrowheads="1"/>
            </p:cNvSpPr>
            <p:nvPr/>
          </p:nvSpPr>
          <p:spPr bwMode="auto">
            <a:xfrm>
              <a:off x="2234753" y="6221290"/>
              <a:ext cx="3789362" cy="304800"/>
            </a:xfrm>
            <a:prstGeom prst="rect">
              <a:avLst/>
            </a:prstGeom>
            <a:solidFill>
              <a:srgbClr val="C6006A"/>
            </a:solidFill>
            <a:ln w="9525" algn="ctr">
              <a:solidFill>
                <a:srgbClr val="4D4D4D"/>
              </a:solidFill>
              <a:round/>
              <a:headEnd/>
              <a:tailEnd/>
            </a:ln>
          </p:spPr>
          <p:txBody>
            <a:bodyPr wrap="none" lIns="45720" rIns="45720" anchor="ctr"/>
            <a:lstStyle/>
            <a:p>
              <a:pPr algn="ctr" eaLnBrk="1" fontAlgn="auto" hangingPunct="1">
                <a:spcBef>
                  <a:spcPts val="0"/>
                </a:spcBef>
                <a:spcAft>
                  <a:spcPts val="0"/>
                </a:spcAft>
                <a:defRPr/>
              </a:pPr>
              <a:r>
                <a:rPr lang="en-US" kern="0" dirty="0" smtClean="0">
                  <a:solidFill>
                    <a:prstClr val="white"/>
                  </a:solidFill>
                  <a:latin typeface="Arial" charset="0"/>
                  <a:ea typeface="Arial Unicode MS" panose="020B0604020202020204" pitchFamily="34" charset="-128"/>
                  <a:cs typeface="Arial Unicode MS" panose="020B0604020202020204" pitchFamily="34" charset="-128"/>
                </a:rPr>
                <a:t>NVC 2</a:t>
              </a:r>
              <a:endParaRPr lang="en-US" kern="0" dirty="0">
                <a:solidFill>
                  <a:prstClr val="white"/>
                </a:solidFill>
                <a:latin typeface="Arial" charset="0"/>
                <a:ea typeface="Arial Unicode MS" panose="020B0604020202020204" pitchFamily="34" charset="-128"/>
                <a:cs typeface="Arial Unicode MS" panose="020B0604020202020204" pitchFamily="34" charset="-128"/>
              </a:endParaRPr>
            </a:p>
          </p:txBody>
        </p:sp>
        <p:sp>
          <p:nvSpPr>
            <p:cNvPr id="45" name="Rectangle 49"/>
            <p:cNvSpPr>
              <a:spLocks noChangeArrowheads="1"/>
            </p:cNvSpPr>
            <p:nvPr/>
          </p:nvSpPr>
          <p:spPr bwMode="auto">
            <a:xfrm>
              <a:off x="1499613" y="6221290"/>
              <a:ext cx="700088" cy="304800"/>
            </a:xfrm>
            <a:prstGeom prst="rect">
              <a:avLst/>
            </a:prstGeom>
            <a:solidFill>
              <a:schemeClr val="accent4">
                <a:lumMod val="40000"/>
                <a:lumOff val="60000"/>
              </a:schemeClr>
            </a:solidFill>
            <a:ln w="9525" algn="ctr">
              <a:solidFill>
                <a:schemeClr val="tx1"/>
              </a:solidFill>
              <a:round/>
              <a:headEnd/>
              <a:tailEnd/>
            </a:ln>
          </p:spPr>
          <p:txBody>
            <a:bodyPr wrap="none" lIns="45720" rIns="45720" anchor="ctr"/>
            <a:lstStyle/>
            <a:p>
              <a:pPr algn="ctr" eaLnBrk="1" fontAlgn="auto" hangingPunct="1">
                <a:spcBef>
                  <a:spcPts val="0"/>
                </a:spcBef>
                <a:spcAft>
                  <a:spcPts val="0"/>
                </a:spcAft>
                <a:defRPr/>
              </a:pPr>
              <a:r>
                <a:rPr lang="en-US" kern="0" dirty="0" smtClean="0">
                  <a:solidFill>
                    <a:schemeClr val="bg1"/>
                  </a:solidFill>
                  <a:latin typeface="Arial" charset="0"/>
                  <a:ea typeface="Arial Unicode MS" panose="020B0604020202020204" pitchFamily="34" charset="-128"/>
                  <a:cs typeface="Arial Unicode MS" panose="020B0604020202020204" pitchFamily="34" charset="-128"/>
                </a:rPr>
                <a:t>NVC1</a:t>
              </a:r>
              <a:endParaRPr lang="en-US" kern="0" dirty="0">
                <a:solidFill>
                  <a:schemeClr val="bg1"/>
                </a:solidFill>
                <a:latin typeface="Arial" charset="0"/>
                <a:ea typeface="Arial Unicode MS" panose="020B0604020202020204" pitchFamily="34" charset="-128"/>
                <a:cs typeface="Arial Unicode MS" panose="020B0604020202020204" pitchFamily="34" charset="-128"/>
              </a:endParaRPr>
            </a:p>
          </p:txBody>
        </p:sp>
      </p:grpSp>
      <p:grpSp>
        <p:nvGrpSpPr>
          <p:cNvPr id="4" name="Group 3"/>
          <p:cNvGrpSpPr/>
          <p:nvPr/>
        </p:nvGrpSpPr>
        <p:grpSpPr>
          <a:xfrm>
            <a:off x="1093789" y="1056144"/>
            <a:ext cx="6829946" cy="4858759"/>
            <a:chOff x="1093789" y="1056144"/>
            <a:chExt cx="6829946" cy="4858759"/>
          </a:xfrm>
        </p:grpSpPr>
        <p:cxnSp>
          <p:nvCxnSpPr>
            <p:cNvPr id="73" name="Straight Connector 72"/>
            <p:cNvCxnSpPr/>
            <p:nvPr/>
          </p:nvCxnSpPr>
          <p:spPr bwMode="auto">
            <a:xfrm>
              <a:off x="1093789" y="1056144"/>
              <a:ext cx="0" cy="3366344"/>
            </a:xfrm>
            <a:prstGeom prst="line">
              <a:avLst/>
            </a:prstGeom>
            <a:noFill/>
            <a:ln w="38100" cap="flat" cmpd="sng" algn="ctr">
              <a:solidFill>
                <a:schemeClr val="accent5"/>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2" name="Group 1"/>
            <p:cNvGrpSpPr/>
            <p:nvPr/>
          </p:nvGrpSpPr>
          <p:grpSpPr>
            <a:xfrm>
              <a:off x="1149569" y="3927352"/>
              <a:ext cx="6774166" cy="1987551"/>
              <a:chOff x="1149569" y="3927352"/>
              <a:chExt cx="6774166" cy="1987551"/>
            </a:xfrm>
          </p:grpSpPr>
          <p:sp>
            <p:nvSpPr>
              <p:cNvPr id="65" name="Rectangle 49"/>
              <p:cNvSpPr>
                <a:spLocks noChangeArrowheads="1"/>
              </p:cNvSpPr>
              <p:nvPr/>
            </p:nvSpPr>
            <p:spPr bwMode="auto">
              <a:xfrm>
                <a:off x="1149569" y="4217989"/>
                <a:ext cx="700088" cy="304800"/>
              </a:xfrm>
              <a:prstGeom prst="rect">
                <a:avLst/>
              </a:prstGeom>
              <a:solidFill>
                <a:schemeClr val="bg1"/>
              </a:solidFill>
              <a:ln w="9525" algn="ctr">
                <a:noFill/>
                <a:round/>
                <a:headEnd/>
                <a:tailEnd/>
              </a:ln>
            </p:spPr>
            <p:txBody>
              <a:bodyPr wrap="none" lIns="45720" rIns="45720" anchor="ctr"/>
              <a:lstStyle/>
              <a:p>
                <a:pPr algn="ctr" eaLnBrk="1" fontAlgn="auto" hangingPunct="1">
                  <a:spcBef>
                    <a:spcPts val="0"/>
                  </a:spcBef>
                  <a:spcAft>
                    <a:spcPts val="0"/>
                  </a:spcAft>
                  <a:defRPr/>
                </a:pPr>
                <a:r>
                  <a:rPr lang="en-US" kern="0" dirty="0">
                    <a:solidFill>
                      <a:schemeClr val="accent5"/>
                    </a:solidFill>
                    <a:latin typeface="Arial" charset="0"/>
                    <a:ea typeface="Arial Unicode MS" panose="020B0604020202020204" pitchFamily="34" charset="-128"/>
                    <a:cs typeface="Arial Unicode MS" panose="020B0604020202020204" pitchFamily="34" charset="-128"/>
                  </a:rPr>
                  <a:t>Open</a:t>
                </a:r>
              </a:p>
            </p:txBody>
          </p:sp>
          <p:grpSp>
            <p:nvGrpSpPr>
              <p:cNvPr id="15" name="Group 14"/>
              <p:cNvGrpSpPr/>
              <p:nvPr/>
            </p:nvGrpSpPr>
            <p:grpSpPr>
              <a:xfrm>
                <a:off x="1164516" y="3927352"/>
                <a:ext cx="6759219" cy="1987551"/>
                <a:chOff x="1164516" y="3927352"/>
                <a:chExt cx="6759219" cy="1987551"/>
              </a:xfrm>
            </p:grpSpPr>
            <p:sp>
              <p:nvSpPr>
                <p:cNvPr id="67" name="Rectangle 60"/>
                <p:cNvSpPr>
                  <a:spLocks noChangeArrowheads="1"/>
                </p:cNvSpPr>
                <p:nvPr/>
              </p:nvSpPr>
              <p:spPr bwMode="auto">
                <a:xfrm>
                  <a:off x="1164516" y="3927352"/>
                  <a:ext cx="6759219" cy="306388"/>
                </a:xfrm>
                <a:prstGeom prst="rect">
                  <a:avLst/>
                </a:prstGeom>
                <a:solidFill>
                  <a:schemeClr val="bg1"/>
                </a:solidFill>
                <a:ln>
                  <a:noFill/>
                </a:ln>
                <a:extLst/>
              </p:spPr>
              <p:txBody>
                <a:bodyPr wrap="none" lIns="45720" rIns="45720" anchor="ctr"/>
                <a:lstStyle/>
                <a:p>
                  <a:pPr fontAlgn="auto">
                    <a:spcBef>
                      <a:spcPts val="0"/>
                    </a:spcBef>
                    <a:spcAft>
                      <a:spcPts val="0"/>
                    </a:spcAft>
                    <a:defRPr/>
                  </a:pPr>
                  <a:r>
                    <a:rPr lang="en-US" b="1" kern="0" dirty="0">
                      <a:solidFill>
                        <a:schemeClr val="accent5"/>
                      </a:solidFill>
                      <a:ea typeface="Arial Unicode MS" panose="020B0604020202020204" pitchFamily="34" charset="-128"/>
                      <a:cs typeface="Arial Unicode MS" panose="020B0604020202020204" pitchFamily="34" charset="-128"/>
                    </a:rPr>
                    <a:t>Species translation</a:t>
                  </a:r>
                  <a:r>
                    <a:rPr lang="en-US" b="1" kern="0" dirty="0">
                      <a:solidFill>
                        <a:srgbClr val="4D4D4D"/>
                      </a:solidFill>
                      <a:ea typeface="Arial Unicode MS" panose="020B0604020202020204" pitchFamily="34" charset="-128"/>
                      <a:cs typeface="Arial Unicode MS" panose="020B0604020202020204" pitchFamily="34" charset="-128"/>
                    </a:rPr>
                    <a:t>: </a:t>
                  </a:r>
                  <a:r>
                    <a:rPr lang="en-US" kern="0" dirty="0">
                      <a:solidFill>
                        <a:srgbClr val="4D4D4D"/>
                      </a:solidFill>
                      <a:ea typeface="Arial Unicode MS" panose="020B0604020202020204" pitchFamily="34" charset="-128"/>
                      <a:cs typeface="Arial Unicode MS" panose="020B0604020202020204" pitchFamily="34" charset="-128"/>
                    </a:rPr>
                    <a:t>Accuracy and limitations of rodent models </a:t>
                  </a:r>
                  <a:r>
                    <a:rPr lang="en-US" kern="0" dirty="0" smtClean="0">
                      <a:solidFill>
                        <a:srgbClr val="4D4D4D"/>
                      </a:solidFill>
                      <a:ea typeface="Arial Unicode MS" panose="020B0604020202020204" pitchFamily="34" charset="-128"/>
                      <a:cs typeface="Arial Unicode MS" panose="020B0604020202020204" pitchFamily="34" charset="-128"/>
                    </a:rPr>
                    <a:t>for human diseases</a:t>
                  </a:r>
                  <a:endParaRPr lang="en-US" kern="0" dirty="0">
                    <a:solidFill>
                      <a:srgbClr val="4D4D4D"/>
                    </a:solidFill>
                    <a:ea typeface="Arial Unicode MS" panose="020B0604020202020204" pitchFamily="34" charset="-128"/>
                    <a:cs typeface="Arial Unicode MS" panose="020B0604020202020204" pitchFamily="34" charset="-128"/>
                  </a:endParaRPr>
                </a:p>
              </p:txBody>
            </p:sp>
            <p:grpSp>
              <p:nvGrpSpPr>
                <p:cNvPr id="6" name="Group 5"/>
                <p:cNvGrpSpPr/>
                <p:nvPr/>
              </p:nvGrpSpPr>
              <p:grpSpPr>
                <a:xfrm>
                  <a:off x="2556093" y="4339109"/>
                  <a:ext cx="4027159" cy="1575794"/>
                  <a:chOff x="1281651" y="1300098"/>
                  <a:chExt cx="7774055" cy="3168352"/>
                </a:xfrm>
              </p:grpSpPr>
              <p:pic>
                <p:nvPicPr>
                  <p:cNvPr id="88" name="Picture 7"/>
                  <p:cNvPicPr>
                    <a:picLocks noChangeAspect="1" noChangeArrowheads="1"/>
                  </p:cNvPicPr>
                  <p:nvPr/>
                </p:nvPicPr>
                <p:blipFill>
                  <a:blip r:embed="rId3"/>
                  <a:srcRect/>
                  <a:stretch>
                    <a:fillRect/>
                  </a:stretch>
                </p:blipFill>
                <p:spPr bwMode="auto">
                  <a:xfrm>
                    <a:off x="1281651" y="1300098"/>
                    <a:ext cx="6324759" cy="3168352"/>
                  </a:xfrm>
                  <a:prstGeom prst="rect">
                    <a:avLst/>
                  </a:prstGeom>
                  <a:noFill/>
                  <a:ln w="9525">
                    <a:noFill/>
                    <a:miter lim="800000"/>
                    <a:headEnd/>
                    <a:tailEnd/>
                  </a:ln>
                </p:spPr>
              </p:pic>
              <p:sp>
                <p:nvSpPr>
                  <p:cNvPr id="89" name="Text Box 5"/>
                  <p:cNvSpPr txBox="1">
                    <a:spLocks noChangeArrowheads="1"/>
                  </p:cNvSpPr>
                  <p:nvPr/>
                </p:nvSpPr>
                <p:spPr bwMode="auto">
                  <a:xfrm>
                    <a:off x="5472408" y="3428998"/>
                    <a:ext cx="3583298" cy="464120"/>
                  </a:xfrm>
                  <a:prstGeom prst="rect">
                    <a:avLst/>
                  </a:prstGeom>
                  <a:noFill/>
                  <a:ln w="9525">
                    <a:noFill/>
                    <a:miter lim="800000"/>
                    <a:headEnd/>
                    <a:tailEnd/>
                  </a:ln>
                </p:spPr>
                <p:txBody>
                  <a:bodyPr wrap="square">
                    <a:spAutoFit/>
                  </a:bodyPr>
                  <a:lstStyle/>
                  <a:p>
                    <a:r>
                      <a:rPr lang="fr-CH" sz="900" dirty="0">
                        <a:solidFill>
                          <a:srgbClr val="000000"/>
                        </a:solidFill>
                        <a:ea typeface="MS PGothic" pitchFamily="34" charset="-128"/>
                        <a:cs typeface="ヒラギノ角ゴ Pro W3"/>
                      </a:rPr>
                      <a:t>Concept of </a:t>
                    </a:r>
                    <a:r>
                      <a:rPr lang="fr-CH" sz="900" dirty="0" smtClean="0">
                        <a:solidFill>
                          <a:srgbClr val="000000"/>
                        </a:solidFill>
                        <a:ea typeface="MS PGothic" pitchFamily="34" charset="-128"/>
                        <a:cs typeface="ヒラギノ角ゴ Pro W3"/>
                      </a:rPr>
                      <a:t> </a:t>
                    </a:r>
                    <a:r>
                      <a:rPr lang="fr-CH" sz="900" b="1" dirty="0" smtClean="0">
                        <a:solidFill>
                          <a:srgbClr val="000000"/>
                        </a:solidFill>
                        <a:ea typeface="MS PGothic" pitchFamily="34" charset="-128"/>
                        <a:cs typeface="ヒラギノ角ゴ Pro W3"/>
                      </a:rPr>
                      <a:t>«</a:t>
                    </a:r>
                    <a:r>
                      <a:rPr lang="fr-CH" sz="900" b="1" dirty="0">
                        <a:solidFill>
                          <a:srgbClr val="000000"/>
                        </a:solidFill>
                        <a:ea typeface="MS PGothic" pitchFamily="34" charset="-128"/>
                        <a:cs typeface="ヒラギノ角ゴ Pro W3"/>
                      </a:rPr>
                      <a:t> </a:t>
                    </a:r>
                    <a:r>
                      <a:rPr lang="fr-CH" sz="900" b="1" dirty="0" smtClean="0">
                        <a:solidFill>
                          <a:srgbClr val="000000"/>
                        </a:solidFill>
                        <a:ea typeface="MS PGothic" pitchFamily="34" charset="-128"/>
                        <a:cs typeface="ヒラギノ角ゴ Pro W3"/>
                      </a:rPr>
                      <a:t>Translatabillity</a:t>
                    </a:r>
                    <a:r>
                      <a:rPr lang="fr-CH" sz="900" b="1" dirty="0">
                        <a:solidFill>
                          <a:srgbClr val="000000"/>
                        </a:solidFill>
                        <a:ea typeface="MS PGothic" pitchFamily="34" charset="-128"/>
                        <a:cs typeface="ヒラギノ角ゴ Pro W3"/>
                      </a:rPr>
                      <a:t> »</a:t>
                    </a:r>
                    <a:endParaRPr lang="en-US" sz="900" b="1" dirty="0">
                      <a:solidFill>
                        <a:srgbClr val="000000"/>
                      </a:solidFill>
                      <a:ea typeface="MS PGothic" pitchFamily="34" charset="-128"/>
                      <a:cs typeface="ヒラギノ角ゴ Pro W3"/>
                    </a:endParaRPr>
                  </a:p>
                </p:txBody>
              </p:sp>
            </p:grpSp>
          </p:grpSp>
        </p:grpSp>
      </p:grpSp>
      <p:grpSp>
        <p:nvGrpSpPr>
          <p:cNvPr id="13" name="Group 12"/>
          <p:cNvGrpSpPr/>
          <p:nvPr/>
        </p:nvGrpSpPr>
        <p:grpSpPr>
          <a:xfrm>
            <a:off x="449762" y="1427407"/>
            <a:ext cx="7659299" cy="2043541"/>
            <a:chOff x="449762" y="1427407"/>
            <a:chExt cx="7659299" cy="2043541"/>
          </a:xfrm>
        </p:grpSpPr>
        <p:sp>
          <p:nvSpPr>
            <p:cNvPr id="81" name="Rectangle 60"/>
            <p:cNvSpPr>
              <a:spLocks noChangeArrowheads="1"/>
            </p:cNvSpPr>
            <p:nvPr/>
          </p:nvSpPr>
          <p:spPr bwMode="auto">
            <a:xfrm>
              <a:off x="449762" y="1427407"/>
              <a:ext cx="7659299" cy="505256"/>
            </a:xfrm>
            <a:prstGeom prst="rect">
              <a:avLst/>
            </a:prstGeom>
            <a:solidFill>
              <a:schemeClr val="bg1"/>
            </a:solidFill>
            <a:ln>
              <a:noFill/>
            </a:ln>
            <a:extLst/>
          </p:spPr>
          <p:txBody>
            <a:bodyPr wrap="none" lIns="45720" rIns="45720" anchor="ctr"/>
            <a:lstStyle/>
            <a:p>
              <a:pPr fontAlgn="auto">
                <a:spcBef>
                  <a:spcPts val="0"/>
                </a:spcBef>
                <a:spcAft>
                  <a:spcPts val="0"/>
                </a:spcAft>
                <a:defRPr/>
              </a:pPr>
              <a:r>
                <a:rPr lang="en-US" b="1" kern="0" dirty="0">
                  <a:solidFill>
                    <a:schemeClr val="accent1"/>
                  </a:solidFill>
                  <a:ea typeface="Arial Unicode MS" panose="020B0604020202020204" pitchFamily="34" charset="-128"/>
                  <a:cs typeface="Arial Unicode MS" panose="020B0604020202020204" pitchFamily="34" charset="-128"/>
                </a:rPr>
                <a:t>Diagnostic Signature</a:t>
              </a:r>
              <a:r>
                <a:rPr lang="en-US" b="1" kern="0" dirty="0">
                  <a:solidFill>
                    <a:srgbClr val="4D4D4D"/>
                  </a:solidFill>
                  <a:ea typeface="Arial Unicode MS" panose="020B0604020202020204" pitchFamily="34" charset="-128"/>
                  <a:cs typeface="Arial Unicode MS" panose="020B0604020202020204" pitchFamily="34" charset="-128"/>
                </a:rPr>
                <a:t>: </a:t>
              </a:r>
              <a:r>
                <a:rPr lang="en-US" kern="0" dirty="0">
                  <a:solidFill>
                    <a:srgbClr val="4D4D4D"/>
                  </a:solidFill>
                  <a:ea typeface="Arial Unicode MS" panose="020B0604020202020204" pitchFamily="34" charset="-128"/>
                  <a:cs typeface="Arial Unicode MS" panose="020B0604020202020204" pitchFamily="34" charset="-128"/>
                </a:rPr>
                <a:t>Best analytical approaches to predicting phenotype from </a:t>
              </a:r>
              <a:endParaRPr lang="en-US" kern="0" dirty="0" smtClean="0">
                <a:solidFill>
                  <a:srgbClr val="4D4D4D"/>
                </a:solidFill>
                <a:ea typeface="Arial Unicode MS" panose="020B0604020202020204" pitchFamily="34" charset="-128"/>
                <a:cs typeface="Arial Unicode MS" panose="020B0604020202020204" pitchFamily="34" charset="-128"/>
              </a:endParaRPr>
            </a:p>
            <a:p>
              <a:pPr fontAlgn="auto">
                <a:spcBef>
                  <a:spcPts val="0"/>
                </a:spcBef>
                <a:spcAft>
                  <a:spcPts val="0"/>
                </a:spcAft>
                <a:defRPr/>
              </a:pPr>
              <a:r>
                <a:rPr lang="en-US" kern="0" dirty="0" smtClean="0">
                  <a:solidFill>
                    <a:srgbClr val="4D4D4D"/>
                  </a:solidFill>
                  <a:ea typeface="Arial Unicode MS" panose="020B0604020202020204" pitchFamily="34" charset="-128"/>
                  <a:cs typeface="Arial Unicode MS" panose="020B0604020202020204" pitchFamily="34" charset="-128"/>
                </a:rPr>
                <a:t>gene </a:t>
              </a:r>
              <a:r>
                <a:rPr lang="en-US" kern="0" dirty="0">
                  <a:solidFill>
                    <a:srgbClr val="4D4D4D"/>
                  </a:solidFill>
                  <a:ea typeface="Arial Unicode MS" panose="020B0604020202020204" pitchFamily="34" charset="-128"/>
                  <a:cs typeface="Arial Unicode MS" panose="020B0604020202020204" pitchFamily="34" charset="-128"/>
                </a:rPr>
                <a:t>expression </a:t>
              </a:r>
              <a:r>
                <a:rPr lang="en-US" kern="0" dirty="0" smtClean="0">
                  <a:solidFill>
                    <a:srgbClr val="4D4D4D"/>
                  </a:solidFill>
                  <a:ea typeface="Arial Unicode MS" panose="020B0604020202020204" pitchFamily="34" charset="-128"/>
                  <a:cs typeface="Arial Unicode MS" panose="020B0604020202020204" pitchFamily="34" charset="-128"/>
                </a:rPr>
                <a:t>data</a:t>
              </a:r>
              <a:endParaRPr lang="en-US" kern="0" dirty="0">
                <a:solidFill>
                  <a:srgbClr val="4D4D4D"/>
                </a:solidFill>
                <a:ea typeface="Arial Unicode MS" panose="020B0604020202020204" pitchFamily="34" charset="-128"/>
                <a:cs typeface="Arial Unicode MS" panose="020B0604020202020204" pitchFamily="34" charset="-128"/>
              </a:endParaRPr>
            </a:p>
          </p:txBody>
        </p:sp>
        <p:grpSp>
          <p:nvGrpSpPr>
            <p:cNvPr id="12" name="Group 11"/>
            <p:cNvGrpSpPr/>
            <p:nvPr/>
          </p:nvGrpSpPr>
          <p:grpSpPr>
            <a:xfrm>
              <a:off x="2184214" y="1769374"/>
              <a:ext cx="5924847" cy="1701574"/>
              <a:chOff x="2184214" y="1769374"/>
              <a:chExt cx="5924847" cy="1701574"/>
            </a:xfrm>
          </p:grpSpPr>
          <p:sp>
            <p:nvSpPr>
              <p:cNvPr id="29" name="Rectangle 35"/>
              <p:cNvSpPr>
                <a:spLocks noChangeAspect="1" noChangeArrowheads="1"/>
              </p:cNvSpPr>
              <p:nvPr/>
            </p:nvSpPr>
            <p:spPr bwMode="auto">
              <a:xfrm rot="5400000">
                <a:off x="4114063" y="3200488"/>
                <a:ext cx="52696" cy="173489"/>
              </a:xfrm>
              <a:prstGeom prst="rect">
                <a:avLst/>
              </a:prstGeom>
              <a:gradFill rotWithShape="1">
                <a:gsLst>
                  <a:gs pos="0">
                    <a:schemeClr val="tx1"/>
                  </a:gs>
                  <a:gs pos="50000">
                    <a:srgbClr val="FFFFFF"/>
                  </a:gs>
                  <a:gs pos="100000">
                    <a:schemeClr val="tx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l">
                  <a:defRPr/>
                </a:pPr>
                <a:endParaRPr lang="en-US" sz="700" b="1" i="0" dirty="0"/>
              </a:p>
            </p:txBody>
          </p:sp>
          <p:grpSp>
            <p:nvGrpSpPr>
              <p:cNvPr id="30" name="Group 6"/>
              <p:cNvGrpSpPr>
                <a:grpSpLocks noChangeAspect="1"/>
              </p:cNvGrpSpPr>
              <p:nvPr/>
            </p:nvGrpSpPr>
            <p:grpSpPr bwMode="auto">
              <a:xfrm>
                <a:off x="6461944" y="2555982"/>
                <a:ext cx="886353" cy="510359"/>
                <a:chOff x="7146785" y="3236157"/>
                <a:chExt cx="1883554" cy="1402938"/>
              </a:xfrm>
            </p:grpSpPr>
            <p:pic>
              <p:nvPicPr>
                <p:cNvPr id="31" name="Content Placeholder 5" descr="microarray.tif"/>
                <p:cNvPicPr>
                  <a:picLocks noChangeAspect="1"/>
                </p:cNvPicPr>
                <p:nvPr/>
              </p:nvPicPr>
              <p:blipFill>
                <a:blip r:embed="rId4">
                  <a:extLst>
                    <a:ext uri="{28A0092B-C50C-407E-A947-70E740481C1C}">
                      <a14:useLocalDpi xmlns:a14="http://schemas.microsoft.com/office/drawing/2010/main" xmlns="" val="0"/>
                    </a:ext>
                  </a:extLst>
                </a:blip>
                <a:srcRect r="623" b="2451"/>
                <a:stretch>
                  <a:fillRect/>
                </a:stretch>
              </p:blipFill>
              <p:spPr bwMode="auto">
                <a:xfrm>
                  <a:off x="7792541" y="3633945"/>
                  <a:ext cx="1237798" cy="100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Content Placeholder 5" descr="microarray.tif"/>
                <p:cNvPicPr>
                  <a:picLocks noChangeAspect="1"/>
                </p:cNvPicPr>
                <p:nvPr/>
              </p:nvPicPr>
              <p:blipFill>
                <a:blip r:embed="rId4">
                  <a:extLst>
                    <a:ext uri="{28A0092B-C50C-407E-A947-70E740481C1C}">
                      <a14:useLocalDpi xmlns:a14="http://schemas.microsoft.com/office/drawing/2010/main" xmlns="" val="0"/>
                    </a:ext>
                  </a:extLst>
                </a:blip>
                <a:srcRect r="623" b="2451"/>
                <a:stretch>
                  <a:fillRect/>
                </a:stretch>
              </p:blipFill>
              <p:spPr bwMode="auto">
                <a:xfrm>
                  <a:off x="7438667" y="3427302"/>
                  <a:ext cx="1237798" cy="100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Content Placeholder 5" descr="microarray.tif"/>
                <p:cNvPicPr>
                  <a:picLocks noChangeAspect="1"/>
                </p:cNvPicPr>
                <p:nvPr/>
              </p:nvPicPr>
              <p:blipFill>
                <a:blip r:embed="rId4">
                  <a:extLst>
                    <a:ext uri="{28A0092B-C50C-407E-A947-70E740481C1C}">
                      <a14:useLocalDpi xmlns:a14="http://schemas.microsoft.com/office/drawing/2010/main" xmlns="" val="0"/>
                    </a:ext>
                  </a:extLst>
                </a:blip>
                <a:srcRect r="623" b="2451"/>
                <a:stretch>
                  <a:fillRect/>
                </a:stretch>
              </p:blipFill>
              <p:spPr bwMode="auto">
                <a:xfrm>
                  <a:off x="7146785" y="3236157"/>
                  <a:ext cx="1237798" cy="100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4" name="Text Box 14"/>
              <p:cNvSpPr txBox="1">
                <a:spLocks noChangeAspect="1" noChangeArrowheads="1"/>
              </p:cNvSpPr>
              <p:nvPr/>
            </p:nvSpPr>
            <p:spPr bwMode="auto">
              <a:xfrm>
                <a:off x="4321585" y="2663053"/>
                <a:ext cx="1016469" cy="7363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b="1">
                    <a:solidFill>
                      <a:schemeClr val="tx1"/>
                    </a:solidFill>
                    <a:latin typeface="Arial" panose="020B0604020202020204" pitchFamily="34" charset="0"/>
                  </a:defRPr>
                </a:lvl9pPr>
              </a:lstStyle>
              <a:p>
                <a:pPr>
                  <a:spcBef>
                    <a:spcPct val="50000"/>
                  </a:spcBef>
                </a:pPr>
                <a:r>
                  <a:rPr lang="en-US" altLang="en-US" sz="900" i="0" dirty="0">
                    <a:solidFill>
                      <a:srgbClr val="333399"/>
                    </a:solidFill>
                  </a:rPr>
                  <a:t>CHALLENGE</a:t>
                </a:r>
              </a:p>
            </p:txBody>
          </p:sp>
          <p:sp>
            <p:nvSpPr>
              <p:cNvPr id="35" name="Rectangle 27"/>
              <p:cNvSpPr>
                <a:spLocks noChangeAspect="1" noChangeArrowheads="1"/>
              </p:cNvSpPr>
              <p:nvPr/>
            </p:nvSpPr>
            <p:spPr bwMode="auto">
              <a:xfrm>
                <a:off x="4211587" y="3034316"/>
                <a:ext cx="1114122" cy="436632"/>
              </a:xfrm>
              <a:prstGeom prst="rect">
                <a:avLst/>
              </a:prstGeom>
              <a:gradFill rotWithShape="1">
                <a:gsLst>
                  <a:gs pos="0">
                    <a:srgbClr val="FFFFFF">
                      <a:alpha val="71001"/>
                    </a:srgbClr>
                  </a:gs>
                  <a:gs pos="100000">
                    <a:srgbClr val="BABABA"/>
                  </a:gs>
                </a:gsLst>
                <a:path path="shape">
                  <a:fillToRect l="50000" t="50000" r="50000" b="50000"/>
                </a:path>
              </a:gradFill>
              <a:ln w="9525">
                <a:solidFill>
                  <a:schemeClr val="bg2"/>
                </a:solidFill>
                <a:miter lim="800000"/>
                <a:headEnd/>
                <a:tailEnd/>
              </a:ln>
              <a:effectLst>
                <a:outerShdw dist="107763" dir="2700000" algn="ctr" rotWithShape="0">
                  <a:schemeClr val="bg2">
                    <a:alpha val="50000"/>
                  </a:schemeClr>
                </a:outerShdw>
              </a:effectLst>
            </p:spPr>
            <p:txBody>
              <a:bodyPr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b="1">
                    <a:solidFill>
                      <a:schemeClr val="tx1"/>
                    </a:solidFill>
                    <a:latin typeface="Arial" panose="020B0604020202020204" pitchFamily="34" charset="0"/>
                  </a:defRPr>
                </a:lvl9pPr>
              </a:lstStyle>
              <a:p>
                <a:r>
                  <a:rPr lang="en-US" altLang="en-US" sz="800" b="0" i="0" dirty="0">
                    <a:latin typeface="+mj-lt"/>
                  </a:rPr>
                  <a:t>Many Phenotype  prediction algorithms</a:t>
                </a:r>
              </a:p>
            </p:txBody>
          </p:sp>
          <p:sp>
            <p:nvSpPr>
              <p:cNvPr id="36" name="AutoShape 33"/>
              <p:cNvSpPr>
                <a:spLocks noChangeAspect="1" noChangeArrowheads="1"/>
              </p:cNvSpPr>
              <p:nvPr/>
            </p:nvSpPr>
            <p:spPr bwMode="auto">
              <a:xfrm>
                <a:off x="3131725" y="2658848"/>
                <a:ext cx="812954" cy="282972"/>
              </a:xfrm>
              <a:prstGeom prst="flowChartDecision">
                <a:avLst/>
              </a:prstGeom>
              <a:gradFill rotWithShape="1">
                <a:gsLst>
                  <a:gs pos="0">
                    <a:schemeClr val="bg2">
                      <a:alpha val="25000"/>
                    </a:schemeClr>
                  </a:gs>
                  <a:gs pos="100000">
                    <a:schemeClr val="bg2">
                      <a:alpha val="42998"/>
                    </a:schemeClr>
                  </a:gs>
                </a:gsLst>
                <a:lin ang="5400000" scaled="1"/>
              </a:gradFill>
              <a:ln w="9525">
                <a:solidFill>
                  <a:schemeClr val="accent1"/>
                </a:solidFill>
                <a:miter lim="800000"/>
                <a:headEnd/>
                <a:tailEnd/>
              </a:ln>
            </p:spPr>
            <p:txBody>
              <a:bodyPr wrap="none" anchor="ct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b="1">
                    <a:solidFill>
                      <a:schemeClr val="tx1"/>
                    </a:solidFill>
                    <a:latin typeface="Arial" panose="020B0604020202020204" pitchFamily="34" charset="0"/>
                  </a:defRPr>
                </a:lvl9pPr>
              </a:lstStyle>
              <a:p>
                <a:endParaRPr lang="en-US" altLang="en-US" sz="1000" i="0" dirty="0">
                  <a:latin typeface="Times New Roman" panose="02020603050405020304" pitchFamily="18" charset="0"/>
                </a:endParaRPr>
              </a:p>
            </p:txBody>
          </p:sp>
          <p:pic>
            <p:nvPicPr>
              <p:cNvPr id="38" name="Picture 39" descr="microarray.tif"/>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4345041" y="2250111"/>
                <a:ext cx="514906" cy="322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42"/>
              <p:cNvPicPr>
                <a:picLocks noChangeAspect="1" noChangeArrowheads="1"/>
              </p:cNvPicPr>
              <p:nvPr/>
            </p:nvPicPr>
            <p:blipFill>
              <a:blip r:embed="rId5">
                <a:extLst>
                  <a:ext uri="{28A0092B-C50C-407E-A947-70E740481C1C}">
                    <a14:useLocalDpi xmlns:a14="http://schemas.microsoft.com/office/drawing/2010/main" xmlns="" val="0"/>
                  </a:ext>
                </a:extLst>
              </a:blip>
              <a:srcRect l="1442" t="7442" r="1282" b="26955"/>
              <a:stretch>
                <a:fillRect/>
              </a:stretch>
            </p:blipFill>
            <p:spPr bwMode="auto">
              <a:xfrm>
                <a:off x="3014955" y="2122501"/>
                <a:ext cx="976434" cy="362377"/>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nvGrpSpPr>
              <p:cNvPr id="42" name="Group 2"/>
              <p:cNvGrpSpPr>
                <a:grpSpLocks noChangeAspect="1"/>
              </p:cNvGrpSpPr>
              <p:nvPr/>
            </p:nvGrpSpPr>
            <p:grpSpPr bwMode="auto">
              <a:xfrm>
                <a:off x="2987152" y="3125896"/>
                <a:ext cx="964201" cy="303905"/>
                <a:chOff x="1185865" y="4856290"/>
                <a:chExt cx="3817908" cy="1847851"/>
              </a:xfrm>
            </p:grpSpPr>
            <p:pic>
              <p:nvPicPr>
                <p:cNvPr id="43" name="Picture 46" descr="http://t0.gstatic.com/images?q=tbn:ANd9GcRI9CvbyTXRdCO_BKiQzByzMo3CNLjCPEgoB_oTwlCm2HsjKCe0YA"/>
                <p:cNvPicPr>
                  <a:picLocks noChangeAspect="1" noChangeArrowheads="1"/>
                </p:cNvPicPr>
                <p:nvPr/>
              </p:nvPicPr>
              <p:blipFill>
                <a:blip r:embed="rId6">
                  <a:extLst>
                    <a:ext uri="{28A0092B-C50C-407E-A947-70E740481C1C}">
                      <a14:useLocalDpi xmlns:a14="http://schemas.microsoft.com/office/drawing/2010/main" xmlns="" val="0"/>
                    </a:ext>
                  </a:extLst>
                </a:blip>
                <a:srcRect l="5759" r="12746"/>
                <a:stretch>
                  <a:fillRect/>
                </a:stretch>
              </p:blipFill>
              <p:spPr bwMode="auto">
                <a:xfrm>
                  <a:off x="1185865" y="4856290"/>
                  <a:ext cx="2010504" cy="1847851"/>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46" name="Picture 50" descr="http://t3.gstatic.com/images?q=tbn:ANd9GcTK5XzDDhNk7zROT1eHA17jzs_0gphxfYm9Wfn5K7NWHZiawkUm"/>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191928" y="4862106"/>
                  <a:ext cx="1811845" cy="183621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grpSp>
          <p:pic>
            <p:nvPicPr>
              <p:cNvPr id="47" name="Picture 52" descr="http://nicubunu.ro/pictures/photoblog/eyes-all.jpg"/>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5402936" y="2539379"/>
                <a:ext cx="751787" cy="4583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 name="Rectangle 35"/>
              <p:cNvSpPr>
                <a:spLocks noChangeArrowheads="1"/>
              </p:cNvSpPr>
              <p:nvPr/>
            </p:nvSpPr>
            <p:spPr bwMode="auto">
              <a:xfrm>
                <a:off x="4740952" y="2558509"/>
                <a:ext cx="72287" cy="127770"/>
              </a:xfrm>
              <a:prstGeom prst="rect">
                <a:avLst/>
              </a:prstGeom>
              <a:gradFill rotWithShape="1">
                <a:gsLst>
                  <a:gs pos="0">
                    <a:schemeClr val="tx1"/>
                  </a:gs>
                  <a:gs pos="50000">
                    <a:schemeClr val="tx1">
                      <a:gamma/>
                      <a:tint val="0"/>
                      <a:invGamma/>
                    </a:schemeClr>
                  </a:gs>
                  <a:gs pos="100000">
                    <a:schemeClr val="tx1"/>
                  </a:gs>
                </a:gsLst>
                <a:lin ang="0" scaled="1"/>
              </a:gradFill>
              <a:ln>
                <a:noFill/>
              </a:ln>
              <a:effectLst/>
              <a:extLst/>
            </p:spPr>
            <p:txBody>
              <a:bodyPr wrap="none" anchor="ctr"/>
              <a:lstStyle/>
              <a:p>
                <a:pPr algn="l">
                  <a:defRPr/>
                </a:pPr>
                <a:endParaRPr lang="en-US" sz="700" b="1" i="0" dirty="0"/>
              </a:p>
            </p:txBody>
          </p:sp>
          <p:sp>
            <p:nvSpPr>
              <p:cNvPr id="49" name="AutoShape 36"/>
              <p:cNvSpPr>
                <a:spLocks noChangeAspect="1" noChangeArrowheads="1"/>
              </p:cNvSpPr>
              <p:nvPr/>
            </p:nvSpPr>
            <p:spPr bwMode="auto">
              <a:xfrm rot="10800000">
                <a:off x="4702027" y="2670398"/>
                <a:ext cx="145687" cy="68578"/>
              </a:xfrm>
              <a:prstGeom prst="triangle">
                <a:avLst>
                  <a:gd name="adj" fmla="val 50000"/>
                </a:avLst>
              </a:prstGeom>
              <a:gradFill rotWithShape="1">
                <a:gsLst>
                  <a:gs pos="0">
                    <a:srgbClr val="FFFFFF"/>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l">
                  <a:defRPr/>
                </a:pPr>
                <a:endParaRPr lang="en-US" sz="700" b="1" i="0" dirty="0"/>
              </a:p>
            </p:txBody>
          </p:sp>
          <p:sp>
            <p:nvSpPr>
              <p:cNvPr id="62" name="Rectangle 35"/>
              <p:cNvSpPr>
                <a:spLocks noChangeAspect="1" noChangeArrowheads="1"/>
              </p:cNvSpPr>
              <p:nvPr/>
            </p:nvSpPr>
            <p:spPr bwMode="auto">
              <a:xfrm rot="5400000">
                <a:off x="5254533" y="2690294"/>
                <a:ext cx="52696" cy="174602"/>
              </a:xfrm>
              <a:prstGeom prst="rect">
                <a:avLst/>
              </a:prstGeom>
              <a:gradFill rotWithShape="1">
                <a:gsLst>
                  <a:gs pos="0">
                    <a:schemeClr val="tx1"/>
                  </a:gs>
                  <a:gs pos="50000">
                    <a:srgbClr val="FFFFFF"/>
                  </a:gs>
                  <a:gs pos="100000">
                    <a:schemeClr val="tx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l">
                  <a:defRPr/>
                </a:pPr>
                <a:endParaRPr lang="en-US" sz="700" b="1" i="0" dirty="0"/>
              </a:p>
            </p:txBody>
          </p:sp>
          <p:sp>
            <p:nvSpPr>
              <p:cNvPr id="63" name="AutoShape 36"/>
              <p:cNvSpPr>
                <a:spLocks noChangeAspect="1" noChangeArrowheads="1"/>
              </p:cNvSpPr>
              <p:nvPr/>
            </p:nvSpPr>
            <p:spPr bwMode="auto">
              <a:xfrm rot="16200000">
                <a:off x="5097708" y="2714761"/>
                <a:ext cx="106114" cy="125668"/>
              </a:xfrm>
              <a:prstGeom prst="triangle">
                <a:avLst>
                  <a:gd name="adj" fmla="val 50000"/>
                </a:avLst>
              </a:prstGeom>
              <a:gradFill rotWithShape="1">
                <a:gsLst>
                  <a:gs pos="0">
                    <a:srgbClr val="FFFFFF"/>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vert="eaVert" wrap="none" anchor="ctr"/>
              <a:lstStyle/>
              <a:p>
                <a:pPr algn="l">
                  <a:defRPr/>
                </a:pPr>
                <a:endParaRPr lang="en-US" sz="700" b="1" i="0" dirty="0"/>
              </a:p>
            </p:txBody>
          </p:sp>
          <p:sp>
            <p:nvSpPr>
              <p:cNvPr id="64" name="TextBox 78"/>
              <p:cNvSpPr txBox="1">
                <a:spLocks noChangeAspect="1" noChangeArrowheads="1"/>
              </p:cNvSpPr>
              <p:nvPr/>
            </p:nvSpPr>
            <p:spPr bwMode="auto">
              <a:xfrm>
                <a:off x="4070348" y="2203350"/>
                <a:ext cx="162369" cy="613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b="1">
                    <a:solidFill>
                      <a:schemeClr val="tx1"/>
                    </a:solidFill>
                    <a:latin typeface="Arial" panose="020B0604020202020204" pitchFamily="34" charset="0"/>
                  </a:defRPr>
                </a:lvl9pPr>
              </a:lstStyle>
              <a:p>
                <a:pPr algn="l"/>
                <a:r>
                  <a:rPr lang="en-US" altLang="en-US" sz="1400" b="0" i="0"/>
                  <a:t>+</a:t>
                </a:r>
              </a:p>
            </p:txBody>
          </p:sp>
          <p:sp>
            <p:nvSpPr>
              <p:cNvPr id="66" name="TextBox 78"/>
              <p:cNvSpPr txBox="1">
                <a:spLocks noChangeAspect="1" noChangeArrowheads="1"/>
              </p:cNvSpPr>
              <p:nvPr/>
            </p:nvSpPr>
            <p:spPr bwMode="auto">
              <a:xfrm>
                <a:off x="6141929" y="2666789"/>
                <a:ext cx="164592" cy="613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200" b="1">
                    <a:solidFill>
                      <a:schemeClr val="tx1"/>
                    </a:solidFill>
                    <a:latin typeface="Arial" panose="020B0604020202020204" pitchFamily="34" charset="0"/>
                  </a:defRPr>
                </a:lvl1pPr>
                <a:lvl2pPr marL="742950" indent="-285750">
                  <a:defRPr sz="1200" b="1">
                    <a:solidFill>
                      <a:schemeClr val="tx1"/>
                    </a:solidFill>
                    <a:latin typeface="Arial" panose="020B0604020202020204" pitchFamily="34" charset="0"/>
                  </a:defRPr>
                </a:lvl2pPr>
                <a:lvl3pPr marL="1143000" indent="-228600">
                  <a:defRPr sz="1200" b="1">
                    <a:solidFill>
                      <a:schemeClr val="tx1"/>
                    </a:solidFill>
                    <a:latin typeface="Arial" panose="020B0604020202020204" pitchFamily="34" charset="0"/>
                  </a:defRPr>
                </a:lvl3pPr>
                <a:lvl4pPr marL="1600200" indent="-228600">
                  <a:defRPr sz="1200" b="1">
                    <a:solidFill>
                      <a:schemeClr val="tx1"/>
                    </a:solidFill>
                    <a:latin typeface="Arial" panose="020B0604020202020204" pitchFamily="34" charset="0"/>
                  </a:defRPr>
                </a:lvl4pPr>
                <a:lvl5pPr marL="2057400" indent="-228600">
                  <a:defRPr sz="1200" b="1">
                    <a:solidFill>
                      <a:schemeClr val="tx1"/>
                    </a:solidFill>
                    <a:latin typeface="Arial" panose="020B0604020202020204" pitchFamily="34" charset="0"/>
                  </a:defRPr>
                </a:lvl5pPr>
                <a:lvl6pPr marL="2514600" indent="-228600" algn="ctr" eaLnBrk="0" fontAlgn="base" hangingPunct="0">
                  <a:spcBef>
                    <a:spcPct val="0"/>
                  </a:spcBef>
                  <a:spcAft>
                    <a:spcPct val="0"/>
                  </a:spcAft>
                  <a:defRPr sz="1200" b="1">
                    <a:solidFill>
                      <a:schemeClr val="tx1"/>
                    </a:solidFill>
                    <a:latin typeface="Arial" panose="020B0604020202020204" pitchFamily="34" charset="0"/>
                  </a:defRPr>
                </a:lvl6pPr>
                <a:lvl7pPr marL="2971800" indent="-228600" algn="ctr" eaLnBrk="0" fontAlgn="base" hangingPunct="0">
                  <a:spcBef>
                    <a:spcPct val="0"/>
                  </a:spcBef>
                  <a:spcAft>
                    <a:spcPct val="0"/>
                  </a:spcAft>
                  <a:defRPr sz="1200" b="1">
                    <a:solidFill>
                      <a:schemeClr val="tx1"/>
                    </a:solidFill>
                    <a:latin typeface="Arial" panose="020B0604020202020204" pitchFamily="34" charset="0"/>
                  </a:defRPr>
                </a:lvl7pPr>
                <a:lvl8pPr marL="3429000" indent="-228600" algn="ctr" eaLnBrk="0" fontAlgn="base" hangingPunct="0">
                  <a:spcBef>
                    <a:spcPct val="0"/>
                  </a:spcBef>
                  <a:spcAft>
                    <a:spcPct val="0"/>
                  </a:spcAft>
                  <a:defRPr sz="1200" b="1">
                    <a:solidFill>
                      <a:schemeClr val="tx1"/>
                    </a:solidFill>
                    <a:latin typeface="Arial" panose="020B0604020202020204" pitchFamily="34" charset="0"/>
                  </a:defRPr>
                </a:lvl8pPr>
                <a:lvl9pPr marL="3886200" indent="-228600" algn="ctr" eaLnBrk="0" fontAlgn="base" hangingPunct="0">
                  <a:spcBef>
                    <a:spcPct val="0"/>
                  </a:spcBef>
                  <a:spcAft>
                    <a:spcPct val="0"/>
                  </a:spcAft>
                  <a:defRPr sz="1200" b="1">
                    <a:solidFill>
                      <a:schemeClr val="tx1"/>
                    </a:solidFill>
                    <a:latin typeface="Arial" panose="020B0604020202020204" pitchFamily="34" charset="0"/>
                  </a:defRPr>
                </a:lvl9pPr>
              </a:lstStyle>
              <a:p>
                <a:pPr algn="l"/>
                <a:r>
                  <a:rPr lang="en-US" altLang="en-US" sz="1400" b="0" i="0" dirty="0"/>
                  <a:t>+</a:t>
                </a:r>
              </a:p>
            </p:txBody>
          </p:sp>
          <p:sp>
            <p:nvSpPr>
              <p:cNvPr id="69" name="Rectangle 35"/>
              <p:cNvSpPr>
                <a:spLocks noChangeArrowheads="1"/>
              </p:cNvSpPr>
              <p:nvPr/>
            </p:nvSpPr>
            <p:spPr bwMode="auto">
              <a:xfrm>
                <a:off x="4744288" y="2851586"/>
                <a:ext cx="73399" cy="127770"/>
              </a:xfrm>
              <a:prstGeom prst="rect">
                <a:avLst/>
              </a:prstGeom>
              <a:gradFill rotWithShape="1">
                <a:gsLst>
                  <a:gs pos="0">
                    <a:schemeClr val="tx1"/>
                  </a:gs>
                  <a:gs pos="50000">
                    <a:schemeClr val="tx1">
                      <a:gamma/>
                      <a:tint val="0"/>
                      <a:invGamma/>
                    </a:schemeClr>
                  </a:gs>
                  <a:gs pos="100000">
                    <a:schemeClr val="tx1"/>
                  </a:gs>
                </a:gsLst>
                <a:lin ang="0" scaled="1"/>
              </a:gradFill>
              <a:ln>
                <a:noFill/>
              </a:ln>
              <a:effectLst/>
              <a:extLst/>
            </p:spPr>
            <p:txBody>
              <a:bodyPr wrap="none" anchor="ctr"/>
              <a:lstStyle/>
              <a:p>
                <a:pPr algn="l">
                  <a:defRPr/>
                </a:pPr>
                <a:endParaRPr lang="en-US" sz="700" b="1" i="0" dirty="0"/>
              </a:p>
            </p:txBody>
          </p:sp>
          <p:sp>
            <p:nvSpPr>
              <p:cNvPr id="70" name="AutoShape 36"/>
              <p:cNvSpPr>
                <a:spLocks noChangeAspect="1" noChangeArrowheads="1"/>
              </p:cNvSpPr>
              <p:nvPr/>
            </p:nvSpPr>
            <p:spPr bwMode="auto">
              <a:xfrm rot="10800000">
                <a:off x="4706476" y="2963475"/>
                <a:ext cx="144574" cy="68578"/>
              </a:xfrm>
              <a:prstGeom prst="triangle">
                <a:avLst>
                  <a:gd name="adj" fmla="val 50000"/>
                </a:avLst>
              </a:prstGeom>
              <a:gradFill rotWithShape="1">
                <a:gsLst>
                  <a:gs pos="0">
                    <a:srgbClr val="FFFFFF"/>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l">
                  <a:defRPr/>
                </a:pPr>
                <a:endParaRPr lang="en-US" sz="700" b="1" i="0" dirty="0"/>
              </a:p>
            </p:txBody>
          </p:sp>
          <p:sp>
            <p:nvSpPr>
              <p:cNvPr id="71" name="Rectangle 35"/>
              <p:cNvSpPr>
                <a:spLocks noChangeAspect="1" noChangeArrowheads="1"/>
              </p:cNvSpPr>
              <p:nvPr/>
            </p:nvSpPr>
            <p:spPr bwMode="auto">
              <a:xfrm rot="5400000">
                <a:off x="3018633" y="2711063"/>
                <a:ext cx="52696" cy="173489"/>
              </a:xfrm>
              <a:prstGeom prst="rect">
                <a:avLst/>
              </a:prstGeom>
              <a:gradFill rotWithShape="1">
                <a:gsLst>
                  <a:gs pos="0">
                    <a:schemeClr val="tx1"/>
                  </a:gs>
                  <a:gs pos="50000">
                    <a:srgbClr val="FFFFFF"/>
                  </a:gs>
                  <a:gs pos="100000">
                    <a:schemeClr val="tx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l">
                  <a:defRPr/>
                </a:pPr>
                <a:endParaRPr lang="en-US" sz="700" b="1" i="0" dirty="0"/>
              </a:p>
            </p:txBody>
          </p:sp>
          <p:sp>
            <p:nvSpPr>
              <p:cNvPr id="75" name="AutoShape 36"/>
              <p:cNvSpPr>
                <a:spLocks noChangeAspect="1" noChangeArrowheads="1"/>
              </p:cNvSpPr>
              <p:nvPr/>
            </p:nvSpPr>
            <p:spPr bwMode="auto">
              <a:xfrm rot="16200000">
                <a:off x="2860890" y="2733500"/>
                <a:ext cx="106836" cy="127892"/>
              </a:xfrm>
              <a:prstGeom prst="triangle">
                <a:avLst>
                  <a:gd name="adj" fmla="val 50000"/>
                </a:avLst>
              </a:prstGeom>
              <a:gradFill rotWithShape="1">
                <a:gsLst>
                  <a:gs pos="0">
                    <a:srgbClr val="FFFFFF"/>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vert="eaVert" wrap="none" anchor="ctr"/>
              <a:lstStyle/>
              <a:p>
                <a:pPr algn="l">
                  <a:defRPr/>
                </a:pPr>
                <a:endParaRPr lang="en-US" sz="700" b="1" i="0" dirty="0"/>
              </a:p>
            </p:txBody>
          </p:sp>
          <p:grpSp>
            <p:nvGrpSpPr>
              <p:cNvPr id="76" name="Group 4"/>
              <p:cNvGrpSpPr>
                <a:grpSpLocks noChangeAspect="1"/>
              </p:cNvGrpSpPr>
              <p:nvPr/>
            </p:nvGrpSpPr>
            <p:grpSpPr bwMode="auto">
              <a:xfrm>
                <a:off x="3427548" y="2485600"/>
                <a:ext cx="146799" cy="181189"/>
                <a:chOff x="14990875" y="23694544"/>
                <a:chExt cx="301684" cy="577294"/>
              </a:xfrm>
            </p:grpSpPr>
            <p:sp>
              <p:nvSpPr>
                <p:cNvPr id="77" name="Rectangle 35"/>
                <p:cNvSpPr>
                  <a:spLocks noChangeArrowheads="1"/>
                </p:cNvSpPr>
                <p:nvPr/>
              </p:nvSpPr>
              <p:spPr bwMode="auto">
                <a:xfrm>
                  <a:off x="15070868" y="23694544"/>
                  <a:ext cx="150842" cy="407096"/>
                </a:xfrm>
                <a:prstGeom prst="rect">
                  <a:avLst/>
                </a:prstGeom>
                <a:gradFill rotWithShape="1">
                  <a:gsLst>
                    <a:gs pos="0">
                      <a:schemeClr val="tx1"/>
                    </a:gs>
                    <a:gs pos="50000">
                      <a:schemeClr val="tx1">
                        <a:gamma/>
                        <a:tint val="0"/>
                        <a:invGamma/>
                      </a:schemeClr>
                    </a:gs>
                    <a:gs pos="100000">
                      <a:schemeClr val="tx1"/>
                    </a:gs>
                  </a:gsLst>
                  <a:lin ang="0" scaled="1"/>
                </a:gradFill>
                <a:ln>
                  <a:noFill/>
                </a:ln>
                <a:effectLst/>
                <a:extLst/>
              </p:spPr>
              <p:txBody>
                <a:bodyPr wrap="none" anchor="ctr"/>
                <a:lstStyle/>
                <a:p>
                  <a:pPr algn="l">
                    <a:defRPr/>
                  </a:pPr>
                  <a:endParaRPr lang="en-US" sz="700" b="1" i="0" dirty="0"/>
                </a:p>
              </p:txBody>
            </p:sp>
            <p:sp>
              <p:nvSpPr>
                <p:cNvPr id="78" name="AutoShape 36"/>
                <p:cNvSpPr>
                  <a:spLocks noChangeAspect="1" noChangeArrowheads="1"/>
                </p:cNvSpPr>
                <p:nvPr/>
              </p:nvSpPr>
              <p:spPr bwMode="auto">
                <a:xfrm rot="10800000">
                  <a:off x="14990875" y="24051365"/>
                  <a:ext cx="301684" cy="220473"/>
                </a:xfrm>
                <a:prstGeom prst="triangle">
                  <a:avLst>
                    <a:gd name="adj" fmla="val 50000"/>
                  </a:avLst>
                </a:prstGeom>
                <a:gradFill rotWithShape="1">
                  <a:gsLst>
                    <a:gs pos="0">
                      <a:srgbClr val="FFFFFF"/>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l">
                    <a:defRPr/>
                  </a:pPr>
                  <a:endParaRPr lang="en-US" sz="700" b="1" i="0" dirty="0"/>
                </a:p>
              </p:txBody>
            </p:sp>
          </p:grpSp>
          <p:grpSp>
            <p:nvGrpSpPr>
              <p:cNvPr id="79" name="Group 94"/>
              <p:cNvGrpSpPr>
                <a:grpSpLocks noChangeAspect="1"/>
              </p:cNvGrpSpPr>
              <p:nvPr/>
            </p:nvGrpSpPr>
            <p:grpSpPr bwMode="auto">
              <a:xfrm flipV="1">
                <a:off x="3423099" y="2941820"/>
                <a:ext cx="145687" cy="180467"/>
                <a:chOff x="14990875" y="23694544"/>
                <a:chExt cx="301684" cy="577294"/>
              </a:xfrm>
            </p:grpSpPr>
            <p:sp>
              <p:nvSpPr>
                <p:cNvPr id="80" name="Rectangle 35"/>
                <p:cNvSpPr>
                  <a:spLocks noChangeAspect="1" noChangeArrowheads="1"/>
                </p:cNvSpPr>
                <p:nvPr/>
              </p:nvSpPr>
              <p:spPr bwMode="auto">
                <a:xfrm>
                  <a:off x="15070651" y="23694544"/>
                  <a:ext cx="151155" cy="407796"/>
                </a:xfrm>
                <a:prstGeom prst="rect">
                  <a:avLst/>
                </a:prstGeom>
                <a:gradFill rotWithShape="1">
                  <a:gsLst>
                    <a:gs pos="0">
                      <a:schemeClr val="tx1"/>
                    </a:gs>
                    <a:gs pos="50000">
                      <a:srgbClr val="FFFFFF"/>
                    </a:gs>
                    <a:gs pos="100000">
                      <a:schemeClr val="tx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l">
                    <a:defRPr/>
                  </a:pPr>
                  <a:endParaRPr lang="en-US" sz="700" b="1" i="0" dirty="0"/>
                </a:p>
              </p:txBody>
            </p:sp>
            <p:sp>
              <p:nvSpPr>
                <p:cNvPr id="83" name="AutoShape 36"/>
                <p:cNvSpPr>
                  <a:spLocks noChangeArrowheads="1"/>
                </p:cNvSpPr>
                <p:nvPr/>
              </p:nvSpPr>
              <p:spPr bwMode="auto">
                <a:xfrm rot="10800000">
                  <a:off x="14990875" y="24052466"/>
                  <a:ext cx="301684" cy="219372"/>
                </a:xfrm>
                <a:prstGeom prst="triangle">
                  <a:avLst>
                    <a:gd name="adj" fmla="val 50000"/>
                  </a:avLst>
                </a:prstGeom>
                <a:gradFill rotWithShape="1">
                  <a:gsLst>
                    <a:gs pos="0">
                      <a:schemeClr val="tx1">
                        <a:gamma/>
                        <a:tint val="0"/>
                        <a:invGamma/>
                      </a:schemeClr>
                    </a:gs>
                    <a:gs pos="100000">
                      <a:schemeClr val="tx1"/>
                    </a:gs>
                  </a:gsLst>
                  <a:path path="shape">
                    <a:fillToRect l="50000" t="50000" r="50000" b="50000"/>
                  </a:path>
                </a:gradFill>
                <a:ln>
                  <a:noFill/>
                </a:ln>
                <a:effectLst/>
                <a:extLst/>
              </p:spPr>
              <p:txBody>
                <a:bodyPr wrap="none" anchor="ctr"/>
                <a:lstStyle/>
                <a:p>
                  <a:pPr algn="l">
                    <a:defRPr/>
                  </a:pPr>
                  <a:endParaRPr lang="en-US" sz="700" b="1" i="0" dirty="0"/>
                </a:p>
              </p:txBody>
            </p:sp>
          </p:grpSp>
          <p:sp>
            <p:nvSpPr>
              <p:cNvPr id="85" name="AutoShape 36"/>
              <p:cNvSpPr>
                <a:spLocks noChangeAspect="1" noChangeArrowheads="1"/>
              </p:cNvSpPr>
              <p:nvPr/>
            </p:nvSpPr>
            <p:spPr bwMode="auto">
              <a:xfrm rot="16200000">
                <a:off x="3944447" y="3222565"/>
                <a:ext cx="106115" cy="127892"/>
              </a:xfrm>
              <a:prstGeom prst="triangle">
                <a:avLst>
                  <a:gd name="adj" fmla="val 50000"/>
                </a:avLst>
              </a:prstGeom>
              <a:gradFill rotWithShape="1">
                <a:gsLst>
                  <a:gs pos="0">
                    <a:srgbClr val="FFFFFF"/>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vert="eaVert" wrap="none" anchor="ctr"/>
              <a:lstStyle/>
              <a:p>
                <a:pPr algn="l">
                  <a:defRPr/>
                </a:pPr>
                <a:endParaRPr lang="en-US" sz="700" b="1" i="0" dirty="0"/>
              </a:p>
            </p:txBody>
          </p:sp>
          <p:sp>
            <p:nvSpPr>
              <p:cNvPr id="87" name="Rectangle 86"/>
              <p:cNvSpPr/>
              <p:nvPr/>
            </p:nvSpPr>
            <p:spPr>
              <a:xfrm>
                <a:off x="3219438" y="2655176"/>
                <a:ext cx="660758" cy="246221"/>
              </a:xfrm>
              <a:prstGeom prst="rect">
                <a:avLst/>
              </a:prstGeom>
            </p:spPr>
            <p:txBody>
              <a:bodyPr wrap="none">
                <a:spAutoFit/>
              </a:bodyPr>
              <a:lstStyle/>
              <a:p>
                <a:r>
                  <a:rPr lang="en-US" altLang="en-US" sz="1000" b="1" dirty="0">
                    <a:latin typeface="+mj-lt"/>
                  </a:rPr>
                  <a:t>Scoring</a:t>
                </a:r>
              </a:p>
            </p:txBody>
          </p:sp>
          <p:sp>
            <p:nvSpPr>
              <p:cNvPr id="8" name="Rectangle 7"/>
              <p:cNvSpPr/>
              <p:nvPr/>
            </p:nvSpPr>
            <p:spPr>
              <a:xfrm>
                <a:off x="2184214" y="2569562"/>
                <a:ext cx="816540" cy="461665"/>
              </a:xfrm>
              <a:prstGeom prst="rect">
                <a:avLst/>
              </a:prstGeom>
            </p:spPr>
            <p:txBody>
              <a:bodyPr wrap="square">
                <a:spAutoFit/>
              </a:bodyPr>
              <a:lstStyle/>
              <a:p>
                <a:pPr>
                  <a:spcBef>
                    <a:spcPct val="50000"/>
                  </a:spcBef>
                </a:pPr>
                <a:r>
                  <a:rPr lang="en-US" altLang="en-US" sz="800" dirty="0">
                    <a:cs typeface="Arial" panose="020B0604020202020204" pitchFamily="34" charset="0"/>
                  </a:rPr>
                  <a:t>Phenotype prediction performance</a:t>
                </a:r>
              </a:p>
            </p:txBody>
          </p:sp>
          <p:sp>
            <p:nvSpPr>
              <p:cNvPr id="9" name="Rectangle 8"/>
              <p:cNvSpPr/>
              <p:nvPr/>
            </p:nvSpPr>
            <p:spPr>
              <a:xfrm>
                <a:off x="2819851" y="1769374"/>
                <a:ext cx="1436702" cy="338554"/>
              </a:xfrm>
              <a:prstGeom prst="rect">
                <a:avLst/>
              </a:prstGeom>
            </p:spPr>
            <p:txBody>
              <a:bodyPr wrap="square">
                <a:spAutoFit/>
              </a:bodyPr>
              <a:lstStyle/>
              <a:p>
                <a:r>
                  <a:rPr lang="en-US" altLang="en-US" sz="800" dirty="0"/>
                  <a:t>Corresponding phenotype </a:t>
                </a:r>
              </a:p>
              <a:p>
                <a:r>
                  <a:rPr lang="en-US" altLang="en-US" sz="800" dirty="0"/>
                  <a:t>(known but not given)</a:t>
                </a:r>
              </a:p>
            </p:txBody>
          </p:sp>
          <p:sp>
            <p:nvSpPr>
              <p:cNvPr id="10" name="Rectangle 9"/>
              <p:cNvSpPr/>
              <p:nvPr/>
            </p:nvSpPr>
            <p:spPr>
              <a:xfrm>
                <a:off x="4300556" y="1798028"/>
                <a:ext cx="874377" cy="461665"/>
              </a:xfrm>
              <a:prstGeom prst="rect">
                <a:avLst/>
              </a:prstGeom>
            </p:spPr>
            <p:txBody>
              <a:bodyPr wrap="square">
                <a:spAutoFit/>
              </a:bodyPr>
              <a:lstStyle/>
              <a:p>
                <a:r>
                  <a:rPr lang="en-US" altLang="en-US" sz="800" dirty="0"/>
                  <a:t>Gene expression data (given)</a:t>
                </a:r>
              </a:p>
            </p:txBody>
          </p:sp>
          <p:sp>
            <p:nvSpPr>
              <p:cNvPr id="11" name="Rectangle 10"/>
              <p:cNvSpPr/>
              <p:nvPr/>
            </p:nvSpPr>
            <p:spPr>
              <a:xfrm>
                <a:off x="5318014" y="2140784"/>
                <a:ext cx="2791047" cy="338554"/>
              </a:xfrm>
              <a:prstGeom prst="rect">
                <a:avLst/>
              </a:prstGeom>
            </p:spPr>
            <p:txBody>
              <a:bodyPr wrap="square">
                <a:spAutoFit/>
              </a:bodyPr>
              <a:lstStyle/>
              <a:p>
                <a:r>
                  <a:rPr lang="en-US" altLang="en-US" sz="800" dirty="0"/>
                  <a:t>Publicly available data: phenotype, gene expression, prior knowledge of the disease (given)</a:t>
                </a:r>
              </a:p>
            </p:txBody>
          </p:sp>
        </p:grpSp>
      </p:grpSp>
    </p:spTree>
    <p:extLst>
      <p:ext uri="{BB962C8B-B14F-4D97-AF65-F5344CB8AC3E}">
        <p14:creationId xmlns:p14="http://schemas.microsoft.com/office/powerpoint/2010/main" xmlns="" val="133169238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fade">
                                      <p:cBhvr>
                                        <p:cTn id="23" dur="500"/>
                                        <p:tgtEl>
                                          <p:spTgt spid="74"/>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2"/>
                                        </p:tgtEl>
                                        <p:attrNameLst>
                                          <p:attrName>style.visibility</p:attrName>
                                        </p:attrNameLst>
                                      </p:cBhvr>
                                      <p:to>
                                        <p:strVal val="visible"/>
                                      </p:to>
                                    </p:set>
                                    <p:animEffect transition="in" filter="fade">
                                      <p:cBhvr>
                                        <p:cTn id="31"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theme/theme1.xml><?xml version="1.0" encoding="utf-8"?>
<a:theme xmlns:a="http://schemas.openxmlformats.org/drawingml/2006/main" name="1_IBM2009">
  <a:themeElements>
    <a:clrScheme name="sbv IMPROVER 1">
      <a:dk1>
        <a:sysClr val="windowText" lastClr="000000"/>
      </a:dk1>
      <a:lt1>
        <a:sysClr val="window" lastClr="FFFFFF"/>
      </a:lt1>
      <a:dk2>
        <a:srgbClr val="253C87"/>
      </a:dk2>
      <a:lt2>
        <a:srgbClr val="EEECE1"/>
      </a:lt2>
      <a:accent1>
        <a:srgbClr val="1E908E"/>
      </a:accent1>
      <a:accent2>
        <a:srgbClr val="F01A32"/>
      </a:accent2>
      <a:accent3>
        <a:srgbClr val="424448"/>
      </a:accent3>
      <a:accent4>
        <a:srgbClr val="C6006A"/>
      </a:accent4>
      <a:accent5>
        <a:srgbClr val="EF6522"/>
      </a:accent5>
      <a:accent6>
        <a:srgbClr val="F7CD21"/>
      </a:accent6>
      <a:hlink>
        <a:srgbClr val="4C98FF"/>
      </a:hlink>
      <a:folHlink>
        <a:srgbClr val="BD7B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600" b="0" i="0" u="none" strike="noStrike" cap="none" normalizeH="0" baseline="0">
            <a:ln>
              <a:noFill/>
            </a:ln>
            <a:solidFill>
              <a:schemeClr val="tx1"/>
            </a:solidFill>
            <a:effectLst/>
            <a:latin typeface="Arial" charset="0"/>
            <a:ea typeface="Geneva"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600" b="0" i="0" u="none" strike="noStrike" cap="none" normalizeH="0" baseline="0">
            <a:ln>
              <a:noFill/>
            </a:ln>
            <a:solidFill>
              <a:schemeClr val="tx1"/>
            </a:solidFill>
            <a:effectLst/>
            <a:latin typeface="Arial" charset="0"/>
            <a:ea typeface="Geneva" charset="0"/>
            <a:cs typeface="Arial" charset="0"/>
          </a:defRPr>
        </a:defPPr>
      </a:lstStyle>
    </a:lnDef>
  </a:objectDefaults>
  <a:extraClrSchemeLst>
    <a:extraClrScheme>
      <a:clrScheme name="IBM2009 1">
        <a:dk1>
          <a:srgbClr val="000000"/>
        </a:dk1>
        <a:lt1>
          <a:srgbClr val="FFFFFF"/>
        </a:lt1>
        <a:dk2>
          <a:srgbClr val="000000"/>
        </a:dk2>
        <a:lt2>
          <a:srgbClr val="808080"/>
        </a:lt2>
        <a:accent1>
          <a:srgbClr val="009999"/>
        </a:accent1>
        <a:accent2>
          <a:srgbClr val="71BFA7"/>
        </a:accent2>
        <a:accent3>
          <a:srgbClr val="FFFFFF"/>
        </a:accent3>
        <a:accent4>
          <a:srgbClr val="000000"/>
        </a:accent4>
        <a:accent5>
          <a:srgbClr val="AACACA"/>
        </a:accent5>
        <a:accent6>
          <a:srgbClr val="66AD97"/>
        </a:accent6>
        <a:hlink>
          <a:srgbClr val="7889FB"/>
        </a:hlink>
        <a:folHlink>
          <a:srgbClr val="9900CC"/>
        </a:folHlink>
      </a:clrScheme>
      <a:clrMap bg1="lt1" tx1="dk1" bg2="lt2" tx2="dk2" accent1="accent1" accent2="accent2" accent3="accent3" accent4="accent4" accent5="accent5" accent6="accent6" hlink="hlink" folHlink="folHlink"/>
    </a:extraClrScheme>
    <a:extraClrScheme>
      <a:clrScheme name="IBM2009 2">
        <a:dk1>
          <a:srgbClr val="000000"/>
        </a:dk1>
        <a:lt1>
          <a:srgbClr val="FFFFFF"/>
        </a:lt1>
        <a:dk2>
          <a:srgbClr val="004A96"/>
        </a:dk2>
        <a:lt2>
          <a:srgbClr val="87878A"/>
        </a:lt2>
        <a:accent1>
          <a:srgbClr val="45862A"/>
        </a:accent1>
        <a:accent2>
          <a:srgbClr val="58585A"/>
        </a:accent2>
        <a:accent3>
          <a:srgbClr val="FFFFFF"/>
        </a:accent3>
        <a:accent4>
          <a:srgbClr val="000000"/>
        </a:accent4>
        <a:accent5>
          <a:srgbClr val="B0C3AC"/>
        </a:accent5>
        <a:accent6>
          <a:srgbClr val="4F4F51"/>
        </a:accent6>
        <a:hlink>
          <a:srgbClr val="004A96"/>
        </a:hlink>
        <a:folHlink>
          <a:srgbClr val="45862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IBM2009">
  <a:themeElements>
    <a:clrScheme name="sbv IMPROVER 1">
      <a:dk1>
        <a:sysClr val="windowText" lastClr="000000"/>
      </a:dk1>
      <a:lt1>
        <a:sysClr val="window" lastClr="FFFFFF"/>
      </a:lt1>
      <a:dk2>
        <a:srgbClr val="253C87"/>
      </a:dk2>
      <a:lt2>
        <a:srgbClr val="EEECE1"/>
      </a:lt2>
      <a:accent1>
        <a:srgbClr val="1E908E"/>
      </a:accent1>
      <a:accent2>
        <a:srgbClr val="F01A32"/>
      </a:accent2>
      <a:accent3>
        <a:srgbClr val="424448"/>
      </a:accent3>
      <a:accent4>
        <a:srgbClr val="C6006A"/>
      </a:accent4>
      <a:accent5>
        <a:srgbClr val="EF6522"/>
      </a:accent5>
      <a:accent6>
        <a:srgbClr val="F7CD21"/>
      </a:accent6>
      <a:hlink>
        <a:srgbClr val="4C98FF"/>
      </a:hlink>
      <a:folHlink>
        <a:srgbClr val="BD7B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600" b="0" i="0" u="none" strike="noStrike" cap="none" normalizeH="0" baseline="0">
            <a:ln>
              <a:noFill/>
            </a:ln>
            <a:solidFill>
              <a:schemeClr val="tx1"/>
            </a:solidFill>
            <a:effectLst/>
            <a:latin typeface="Arial" charset="0"/>
            <a:ea typeface="Geneva"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600" b="0" i="0" u="none" strike="noStrike" cap="none" normalizeH="0" baseline="0">
            <a:ln>
              <a:noFill/>
            </a:ln>
            <a:solidFill>
              <a:schemeClr val="tx1"/>
            </a:solidFill>
            <a:effectLst/>
            <a:latin typeface="Arial" charset="0"/>
            <a:ea typeface="Geneva" charset="0"/>
            <a:cs typeface="Arial" charset="0"/>
          </a:defRPr>
        </a:defPPr>
      </a:lstStyle>
    </a:lnDef>
  </a:objectDefaults>
  <a:extraClrSchemeLst>
    <a:extraClrScheme>
      <a:clrScheme name="IBM2009 1">
        <a:dk1>
          <a:srgbClr val="000000"/>
        </a:dk1>
        <a:lt1>
          <a:srgbClr val="FFFFFF"/>
        </a:lt1>
        <a:dk2>
          <a:srgbClr val="000000"/>
        </a:dk2>
        <a:lt2>
          <a:srgbClr val="808080"/>
        </a:lt2>
        <a:accent1>
          <a:srgbClr val="009999"/>
        </a:accent1>
        <a:accent2>
          <a:srgbClr val="71BFA7"/>
        </a:accent2>
        <a:accent3>
          <a:srgbClr val="FFFFFF"/>
        </a:accent3>
        <a:accent4>
          <a:srgbClr val="000000"/>
        </a:accent4>
        <a:accent5>
          <a:srgbClr val="AACACA"/>
        </a:accent5>
        <a:accent6>
          <a:srgbClr val="66AD97"/>
        </a:accent6>
        <a:hlink>
          <a:srgbClr val="7889FB"/>
        </a:hlink>
        <a:folHlink>
          <a:srgbClr val="9900CC"/>
        </a:folHlink>
      </a:clrScheme>
      <a:clrMap bg1="lt1" tx1="dk1" bg2="lt2" tx2="dk2" accent1="accent1" accent2="accent2" accent3="accent3" accent4="accent4" accent5="accent5" accent6="accent6" hlink="hlink" folHlink="folHlink"/>
    </a:extraClrScheme>
    <a:extraClrScheme>
      <a:clrScheme name="IBM2009 2">
        <a:dk1>
          <a:srgbClr val="000000"/>
        </a:dk1>
        <a:lt1>
          <a:srgbClr val="FFFFFF"/>
        </a:lt1>
        <a:dk2>
          <a:srgbClr val="004A96"/>
        </a:dk2>
        <a:lt2>
          <a:srgbClr val="87878A"/>
        </a:lt2>
        <a:accent1>
          <a:srgbClr val="45862A"/>
        </a:accent1>
        <a:accent2>
          <a:srgbClr val="58585A"/>
        </a:accent2>
        <a:accent3>
          <a:srgbClr val="FFFFFF"/>
        </a:accent3>
        <a:accent4>
          <a:srgbClr val="000000"/>
        </a:accent4>
        <a:accent5>
          <a:srgbClr val="B0C3AC"/>
        </a:accent5>
        <a:accent6>
          <a:srgbClr val="4F4F51"/>
        </a:accent6>
        <a:hlink>
          <a:srgbClr val="004A96"/>
        </a:hlink>
        <a:folHlink>
          <a:srgbClr val="45862A"/>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bvIMPROVER">
  <a:themeElements>
    <a:clrScheme name="sbv IMPROVER 1">
      <a:dk1>
        <a:sysClr val="windowText" lastClr="000000"/>
      </a:dk1>
      <a:lt1>
        <a:sysClr val="window" lastClr="FFFFFF"/>
      </a:lt1>
      <a:dk2>
        <a:srgbClr val="253C87"/>
      </a:dk2>
      <a:lt2>
        <a:srgbClr val="EEECE1"/>
      </a:lt2>
      <a:accent1>
        <a:srgbClr val="1E908E"/>
      </a:accent1>
      <a:accent2>
        <a:srgbClr val="F01A32"/>
      </a:accent2>
      <a:accent3>
        <a:srgbClr val="424448"/>
      </a:accent3>
      <a:accent4>
        <a:srgbClr val="C6006A"/>
      </a:accent4>
      <a:accent5>
        <a:srgbClr val="EF6522"/>
      </a:accent5>
      <a:accent6>
        <a:srgbClr val="F7CD21"/>
      </a:accent6>
      <a:hlink>
        <a:srgbClr val="4C98FF"/>
      </a:hlink>
      <a:folHlink>
        <a:srgbClr val="BD7B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600" b="0" i="0" u="none" strike="noStrike" cap="none" normalizeH="0" baseline="0">
            <a:ln>
              <a:noFill/>
            </a:ln>
            <a:solidFill>
              <a:schemeClr val="tx1"/>
            </a:solidFill>
            <a:effectLst/>
            <a:latin typeface="Arial" charset="0"/>
            <a:ea typeface="Geneva"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600" b="0" i="0" u="none" strike="noStrike" cap="none" normalizeH="0" baseline="0">
            <a:ln>
              <a:noFill/>
            </a:ln>
            <a:solidFill>
              <a:schemeClr val="tx1"/>
            </a:solidFill>
            <a:effectLst/>
            <a:latin typeface="Arial" charset="0"/>
            <a:ea typeface="Geneva" charset="0"/>
            <a:cs typeface="Arial" charset="0"/>
          </a:defRPr>
        </a:defPPr>
      </a:lstStyle>
    </a:lnDef>
  </a:objectDefaults>
  <a:extraClrSchemeLst>
    <a:extraClrScheme>
      <a:clrScheme name="IBM2009 1">
        <a:dk1>
          <a:srgbClr val="000000"/>
        </a:dk1>
        <a:lt1>
          <a:srgbClr val="FFFFFF"/>
        </a:lt1>
        <a:dk2>
          <a:srgbClr val="000000"/>
        </a:dk2>
        <a:lt2>
          <a:srgbClr val="808080"/>
        </a:lt2>
        <a:accent1>
          <a:srgbClr val="009999"/>
        </a:accent1>
        <a:accent2>
          <a:srgbClr val="71BFA7"/>
        </a:accent2>
        <a:accent3>
          <a:srgbClr val="FFFFFF"/>
        </a:accent3>
        <a:accent4>
          <a:srgbClr val="000000"/>
        </a:accent4>
        <a:accent5>
          <a:srgbClr val="AACACA"/>
        </a:accent5>
        <a:accent6>
          <a:srgbClr val="66AD97"/>
        </a:accent6>
        <a:hlink>
          <a:srgbClr val="7889FB"/>
        </a:hlink>
        <a:folHlink>
          <a:srgbClr val="9900CC"/>
        </a:folHlink>
      </a:clrScheme>
      <a:clrMap bg1="lt1" tx1="dk1" bg2="lt2" tx2="dk2" accent1="accent1" accent2="accent2" accent3="accent3" accent4="accent4" accent5="accent5" accent6="accent6" hlink="hlink" folHlink="folHlink"/>
    </a:extraClrScheme>
    <a:extraClrScheme>
      <a:clrScheme name="IBM2009 2">
        <a:dk1>
          <a:srgbClr val="000000"/>
        </a:dk1>
        <a:lt1>
          <a:srgbClr val="FFFFFF"/>
        </a:lt1>
        <a:dk2>
          <a:srgbClr val="004A96"/>
        </a:dk2>
        <a:lt2>
          <a:srgbClr val="87878A"/>
        </a:lt2>
        <a:accent1>
          <a:srgbClr val="45862A"/>
        </a:accent1>
        <a:accent2>
          <a:srgbClr val="58585A"/>
        </a:accent2>
        <a:accent3>
          <a:srgbClr val="FFFFFF"/>
        </a:accent3>
        <a:accent4>
          <a:srgbClr val="000000"/>
        </a:accent4>
        <a:accent5>
          <a:srgbClr val="B0C3AC"/>
        </a:accent5>
        <a:accent6>
          <a:srgbClr val="4F4F51"/>
        </a:accent6>
        <a:hlink>
          <a:srgbClr val="004A96"/>
        </a:hlink>
        <a:folHlink>
          <a:srgbClr val="45862A"/>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bvIMPROVER">
  <a:themeElements>
    <a:clrScheme name="sbv IMPROVER 1">
      <a:dk1>
        <a:sysClr val="windowText" lastClr="000000"/>
      </a:dk1>
      <a:lt1>
        <a:sysClr val="window" lastClr="FFFFFF"/>
      </a:lt1>
      <a:dk2>
        <a:srgbClr val="253C87"/>
      </a:dk2>
      <a:lt2>
        <a:srgbClr val="EEECE1"/>
      </a:lt2>
      <a:accent1>
        <a:srgbClr val="1E908E"/>
      </a:accent1>
      <a:accent2>
        <a:srgbClr val="F01A32"/>
      </a:accent2>
      <a:accent3>
        <a:srgbClr val="424448"/>
      </a:accent3>
      <a:accent4>
        <a:srgbClr val="C6006A"/>
      </a:accent4>
      <a:accent5>
        <a:srgbClr val="EF6522"/>
      </a:accent5>
      <a:accent6>
        <a:srgbClr val="F7CD21"/>
      </a:accent6>
      <a:hlink>
        <a:srgbClr val="4C98FF"/>
      </a:hlink>
      <a:folHlink>
        <a:srgbClr val="BD7B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600" b="0" i="0" u="none" strike="noStrike" cap="none" normalizeH="0" baseline="0">
            <a:ln>
              <a:noFill/>
            </a:ln>
            <a:solidFill>
              <a:schemeClr val="tx1"/>
            </a:solidFill>
            <a:effectLst/>
            <a:latin typeface="Arial" charset="0"/>
            <a:ea typeface="Geneva"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600" b="0" i="0" u="none" strike="noStrike" cap="none" normalizeH="0" baseline="0">
            <a:ln>
              <a:noFill/>
            </a:ln>
            <a:solidFill>
              <a:schemeClr val="tx1"/>
            </a:solidFill>
            <a:effectLst/>
            <a:latin typeface="Arial" charset="0"/>
            <a:ea typeface="Geneva" charset="0"/>
            <a:cs typeface="Arial" charset="0"/>
          </a:defRPr>
        </a:defPPr>
      </a:lstStyle>
    </a:lnDef>
  </a:objectDefaults>
  <a:extraClrSchemeLst>
    <a:extraClrScheme>
      <a:clrScheme name="IBM2009 1">
        <a:dk1>
          <a:srgbClr val="000000"/>
        </a:dk1>
        <a:lt1>
          <a:srgbClr val="FFFFFF"/>
        </a:lt1>
        <a:dk2>
          <a:srgbClr val="000000"/>
        </a:dk2>
        <a:lt2>
          <a:srgbClr val="808080"/>
        </a:lt2>
        <a:accent1>
          <a:srgbClr val="009999"/>
        </a:accent1>
        <a:accent2>
          <a:srgbClr val="71BFA7"/>
        </a:accent2>
        <a:accent3>
          <a:srgbClr val="FFFFFF"/>
        </a:accent3>
        <a:accent4>
          <a:srgbClr val="000000"/>
        </a:accent4>
        <a:accent5>
          <a:srgbClr val="AACACA"/>
        </a:accent5>
        <a:accent6>
          <a:srgbClr val="66AD97"/>
        </a:accent6>
        <a:hlink>
          <a:srgbClr val="7889FB"/>
        </a:hlink>
        <a:folHlink>
          <a:srgbClr val="9900CC"/>
        </a:folHlink>
      </a:clrScheme>
      <a:clrMap bg1="lt1" tx1="dk1" bg2="lt2" tx2="dk2" accent1="accent1" accent2="accent2" accent3="accent3" accent4="accent4" accent5="accent5" accent6="accent6" hlink="hlink" folHlink="folHlink"/>
    </a:extraClrScheme>
    <a:extraClrScheme>
      <a:clrScheme name="IBM2009 2">
        <a:dk1>
          <a:srgbClr val="000000"/>
        </a:dk1>
        <a:lt1>
          <a:srgbClr val="FFFFFF"/>
        </a:lt1>
        <a:dk2>
          <a:srgbClr val="004A96"/>
        </a:dk2>
        <a:lt2>
          <a:srgbClr val="87878A"/>
        </a:lt2>
        <a:accent1>
          <a:srgbClr val="45862A"/>
        </a:accent1>
        <a:accent2>
          <a:srgbClr val="58585A"/>
        </a:accent2>
        <a:accent3>
          <a:srgbClr val="FFFFFF"/>
        </a:accent3>
        <a:accent4>
          <a:srgbClr val="000000"/>
        </a:accent4>
        <a:accent5>
          <a:srgbClr val="B0C3AC"/>
        </a:accent5>
        <a:accent6>
          <a:srgbClr val="4F4F51"/>
        </a:accent6>
        <a:hlink>
          <a:srgbClr val="004A96"/>
        </a:hlink>
        <a:folHlink>
          <a:srgbClr val="45862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sbvIMPROVER">
  <a:themeElements>
    <a:clrScheme name="sbv IMPROVER 1">
      <a:dk1>
        <a:sysClr val="windowText" lastClr="000000"/>
      </a:dk1>
      <a:lt1>
        <a:sysClr val="window" lastClr="FFFFFF"/>
      </a:lt1>
      <a:dk2>
        <a:srgbClr val="253C87"/>
      </a:dk2>
      <a:lt2>
        <a:srgbClr val="EEECE1"/>
      </a:lt2>
      <a:accent1>
        <a:srgbClr val="1E908E"/>
      </a:accent1>
      <a:accent2>
        <a:srgbClr val="F01A32"/>
      </a:accent2>
      <a:accent3>
        <a:srgbClr val="424448"/>
      </a:accent3>
      <a:accent4>
        <a:srgbClr val="C6006A"/>
      </a:accent4>
      <a:accent5>
        <a:srgbClr val="EF6522"/>
      </a:accent5>
      <a:accent6>
        <a:srgbClr val="F7CD21"/>
      </a:accent6>
      <a:hlink>
        <a:srgbClr val="4C98FF"/>
      </a:hlink>
      <a:folHlink>
        <a:srgbClr val="BD7B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600" b="0" i="0" u="none" strike="noStrike" cap="none" normalizeH="0" baseline="0">
            <a:ln>
              <a:noFill/>
            </a:ln>
            <a:solidFill>
              <a:schemeClr val="tx1"/>
            </a:solidFill>
            <a:effectLst/>
            <a:latin typeface="Arial" charset="0"/>
            <a:ea typeface="Geneva" charset="0"/>
            <a:cs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600" b="0" i="0" u="none" strike="noStrike" cap="none" normalizeH="0" baseline="0">
            <a:ln>
              <a:noFill/>
            </a:ln>
            <a:solidFill>
              <a:schemeClr val="tx1"/>
            </a:solidFill>
            <a:effectLst/>
            <a:latin typeface="Arial" charset="0"/>
            <a:ea typeface="Geneva" charset="0"/>
            <a:cs typeface="Arial" charset="0"/>
          </a:defRPr>
        </a:defPPr>
      </a:lstStyle>
    </a:lnDef>
  </a:objectDefaults>
  <a:extraClrSchemeLst>
    <a:extraClrScheme>
      <a:clrScheme name="IBM2009 1">
        <a:dk1>
          <a:srgbClr val="000000"/>
        </a:dk1>
        <a:lt1>
          <a:srgbClr val="FFFFFF"/>
        </a:lt1>
        <a:dk2>
          <a:srgbClr val="000000"/>
        </a:dk2>
        <a:lt2>
          <a:srgbClr val="808080"/>
        </a:lt2>
        <a:accent1>
          <a:srgbClr val="009999"/>
        </a:accent1>
        <a:accent2>
          <a:srgbClr val="71BFA7"/>
        </a:accent2>
        <a:accent3>
          <a:srgbClr val="FFFFFF"/>
        </a:accent3>
        <a:accent4>
          <a:srgbClr val="000000"/>
        </a:accent4>
        <a:accent5>
          <a:srgbClr val="AACACA"/>
        </a:accent5>
        <a:accent6>
          <a:srgbClr val="66AD97"/>
        </a:accent6>
        <a:hlink>
          <a:srgbClr val="7889FB"/>
        </a:hlink>
        <a:folHlink>
          <a:srgbClr val="9900CC"/>
        </a:folHlink>
      </a:clrScheme>
      <a:clrMap bg1="lt1" tx1="dk1" bg2="lt2" tx2="dk2" accent1="accent1" accent2="accent2" accent3="accent3" accent4="accent4" accent5="accent5" accent6="accent6" hlink="hlink" folHlink="folHlink"/>
    </a:extraClrScheme>
    <a:extraClrScheme>
      <a:clrScheme name="IBM2009 2">
        <a:dk1>
          <a:srgbClr val="000000"/>
        </a:dk1>
        <a:lt1>
          <a:srgbClr val="FFFFFF"/>
        </a:lt1>
        <a:dk2>
          <a:srgbClr val="004A96"/>
        </a:dk2>
        <a:lt2>
          <a:srgbClr val="87878A"/>
        </a:lt2>
        <a:accent1>
          <a:srgbClr val="45862A"/>
        </a:accent1>
        <a:accent2>
          <a:srgbClr val="58585A"/>
        </a:accent2>
        <a:accent3>
          <a:srgbClr val="FFFFFF"/>
        </a:accent3>
        <a:accent4>
          <a:srgbClr val="000000"/>
        </a:accent4>
        <a:accent5>
          <a:srgbClr val="B0C3AC"/>
        </a:accent5>
        <a:accent6>
          <a:srgbClr val="4F4F51"/>
        </a:accent6>
        <a:hlink>
          <a:srgbClr val="004A96"/>
        </a:hlink>
        <a:folHlink>
          <a:srgbClr val="45862A"/>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ct:contentTypeSchema xmlns:ct="http://schemas.microsoft.com/office/2006/metadata/contentType" xmlns:ma="http://schemas.microsoft.com/office/2006/metadata/properties/metaAttributes" ct:_="" ma:_="" ma:contentTypeName="Working Document" ma:contentTypeID="0x0101007541816EC8D84703978A41D15BDA26700301007D169523C4C2B54AABACF8815D338761" ma:contentTypeVersion="8" ma:contentTypeDescription="Create a new document." ma:contentTypeScope="" ma:versionID="84d1f9b78eb0966217e1500b7bb63949">
  <xsd:schema xmlns:xsd="http://www.w3.org/2001/XMLSchema" xmlns:xs="http://www.w3.org/2001/XMLSchema" xmlns:p="http://schemas.microsoft.com/office/2006/metadata/properties" xmlns:ns2="5b58c8d6-9cd5-4763-afe1-ec4e8a622366" xmlns:ns3="7e800dbf-1436-465d-b98d-bf94721762ed" targetNamespace="http://schemas.microsoft.com/office/2006/metadata/properties" ma:root="true" ma:fieldsID="20505233b229d33052129fc437d215fe" ns2:_="" ns3:_="">
    <xsd:import namespace="5b58c8d6-9cd5-4763-afe1-ec4e8a622366"/>
    <xsd:import namespace="7e800dbf-1436-465d-b98d-bf94721762ed"/>
    <xsd:element name="properties">
      <xsd:complexType>
        <xsd:sequence>
          <xsd:element name="documentManagement">
            <xsd:complexType>
              <xsd:all>
                <xsd:element ref="ns2:_dlc_DocId" minOccurs="0"/>
                <xsd:element ref="ns2:_dlc_DocIdUrl" minOccurs="0"/>
                <xsd:element ref="ns2:_dlc_DocIdPersistId" minOccurs="0"/>
                <xsd:element ref="ns3:Category"/>
                <xsd:element ref="ns3:Event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58c8d6-9cd5-4763-afe1-ec4e8a622366" elementFormDefault="qualified">
    <xsd:import namespace="http://schemas.microsoft.com/office/2006/documentManagement/types"/>
    <xsd:import namespace="http://schemas.microsoft.com/office/infopath/2007/PartnerControls"/>
    <xsd:element name="_dlc_DocId" ma:index="9" nillable="true" ma:displayName="Document ID Value" ma:description="The value of the document ID assigned to this item." ma:internalName="_dlc_DocId" ma:readOnly="true">
      <xsd:simpleType>
        <xsd:restriction base="dms:Text"/>
      </xsd:simpleType>
    </xsd:element>
    <xsd:element name="_dlc_DocIdUrl" ma:index="1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7e800dbf-1436-465d-b98d-bf94721762ed" elementFormDefault="qualified">
    <xsd:import namespace="http://schemas.microsoft.com/office/2006/documentManagement/types"/>
    <xsd:import namespace="http://schemas.microsoft.com/office/infopath/2007/PartnerControls"/>
    <xsd:element name="Category" ma:index="12" ma:displayName="Category" ma:list="{ae847018-0886-4311-92b5-e84de9c18a87}" ma:internalName="Category" ma:readOnly="false" ma:showField="Title">
      <xsd:simpleType>
        <xsd:restriction base="dms:Lookup"/>
      </xsd:simpleType>
    </xsd:element>
    <xsd:element name="Event0" ma:index="13" ma:displayName="Event" ma:list="{d6f5bfbe-4276-4e10-8ad8-246e4a232162}" ma:internalName="Event0" ma:showField="Title">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ategory xmlns="7e800dbf-1436-465d-b98d-bf94721762ed">43</Category>
    <_dlc_DocId xmlns="5b58c8d6-9cd5-4763-afe1-ec4e8a622366">b8256070-e067-45e4-a780-c77656592dc3</_dlc_DocId>
    <_dlc_DocIdUrl xmlns="5b58c8d6-9cd5-4763-afe1-ec4e8a622366">
      <Url>http://workpoint.pmiapps.biz/teams/NGPTS2/SIPS/_layouts/DocIdRedir.aspx?ID=b8256070-e067-45e4-a780-c77656592dc3</Url>
      <Description>b8256070-e067-45e4-a780-c77656592dc3</Description>
    </_dlc_DocIdUrl>
    <Event0 xmlns="7e800dbf-1436-465d-b98d-bf94721762ed">12</Event0>
  </documentManagement>
</p:properties>
</file>

<file path=customXml/item3.xml><?xml version="1.0" encoding="utf-8"?>
<?mso-contentType ?>
<customXsn xmlns="http://schemas.microsoft.com/office/2006/metadata/customXsn">
  <xsnLocation/>
  <cached>True</cached>
  <openByDefault>True</openByDefault>
  <xsnScope/>
</customXsn>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mso-contentType ?>
<SharedContentType xmlns="Microsoft.SharePoint.Taxonomy.ContentTypeSync" SourceId="8bea3e1b-47ae-485c-b455-dfdcfd60ed13" ContentTypeId="0x0101007541816EC8D84703978A41D15BDA26700301" PreviousValue="false"/>
</file>

<file path=customXml/itemProps1.xml><?xml version="1.0" encoding="utf-8"?>
<ds:datastoreItem xmlns:ds="http://schemas.openxmlformats.org/officeDocument/2006/customXml" ds:itemID="{D3AE43D6-4B74-4B81-975E-4C9FA9A7E8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58c8d6-9cd5-4763-afe1-ec4e8a622366"/>
    <ds:schemaRef ds:uri="7e800dbf-1436-465d-b98d-bf94721762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F044FC0-3C32-41E2-AD0D-7CEB345B1E3B}">
  <ds:schemaRefs>
    <ds:schemaRef ds:uri="http://schemas.microsoft.com/office/2006/metadata/properties"/>
    <ds:schemaRef ds:uri="7e800dbf-1436-465d-b98d-bf94721762ed"/>
    <ds:schemaRef ds:uri="http://purl.org/dc/dcmitype/"/>
    <ds:schemaRef ds:uri="http://schemas.microsoft.com/office/2006/documentManagement/types"/>
    <ds:schemaRef ds:uri="http://schemas.openxmlformats.org/package/2006/metadata/core-properties"/>
    <ds:schemaRef ds:uri="http://purl.org/dc/terms/"/>
    <ds:schemaRef ds:uri="http://purl.org/dc/elements/1.1/"/>
    <ds:schemaRef ds:uri="http://schemas.microsoft.com/office/infopath/2007/PartnerControls"/>
    <ds:schemaRef ds:uri="5b58c8d6-9cd5-4763-afe1-ec4e8a622366"/>
    <ds:schemaRef ds:uri="http://www.w3.org/XML/1998/namespace"/>
  </ds:schemaRefs>
</ds:datastoreItem>
</file>

<file path=customXml/itemProps3.xml><?xml version="1.0" encoding="utf-8"?>
<ds:datastoreItem xmlns:ds="http://schemas.openxmlformats.org/officeDocument/2006/customXml" ds:itemID="{170558D7-980E-4F81-B98A-40B918D38376}">
  <ds:schemaRefs>
    <ds:schemaRef ds:uri="http://schemas.microsoft.com/office/2006/metadata/customXsn"/>
  </ds:schemaRefs>
</ds:datastoreItem>
</file>

<file path=customXml/itemProps4.xml><?xml version="1.0" encoding="utf-8"?>
<ds:datastoreItem xmlns:ds="http://schemas.openxmlformats.org/officeDocument/2006/customXml" ds:itemID="{D0BCC22E-10D1-4C0A-B175-2EC25BCEABC3}">
  <ds:schemaRefs>
    <ds:schemaRef ds:uri="http://schemas.microsoft.com/sharepoint/events"/>
  </ds:schemaRefs>
</ds:datastoreItem>
</file>

<file path=customXml/itemProps5.xml><?xml version="1.0" encoding="utf-8"?>
<ds:datastoreItem xmlns:ds="http://schemas.openxmlformats.org/officeDocument/2006/customXml" ds:itemID="{7E0B50D6-03FA-4B48-ACBF-C1A8CE15172F}">
  <ds:schemaRefs>
    <ds:schemaRef ds:uri="http://schemas.microsoft.com/sharepoint/v3/contenttype/forms"/>
  </ds:schemaRefs>
</ds:datastoreItem>
</file>

<file path=customXml/itemProps6.xml><?xml version="1.0" encoding="utf-8"?>
<ds:datastoreItem xmlns:ds="http://schemas.openxmlformats.org/officeDocument/2006/customXml" ds:itemID="{F2175D92-E941-4A5D-BEB6-09C54EA45360}">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10347</TotalTime>
  <Words>1904</Words>
  <Application>Microsoft Office PowerPoint</Application>
  <PresentationFormat>On-screen Show (4:3)</PresentationFormat>
  <Paragraphs>447</Paragraphs>
  <Slides>38</Slides>
  <Notes>10</Notes>
  <HiddenSlides>0</HiddenSlides>
  <MMClips>0</MMClips>
  <ScaleCrop>false</ScaleCrop>
  <HeadingPairs>
    <vt:vector size="4" baseType="variant">
      <vt:variant>
        <vt:lpstr>Theme</vt:lpstr>
      </vt:variant>
      <vt:variant>
        <vt:i4>5</vt:i4>
      </vt:variant>
      <vt:variant>
        <vt:lpstr>Slide Titles</vt:lpstr>
      </vt:variant>
      <vt:variant>
        <vt:i4>38</vt:i4>
      </vt:variant>
    </vt:vector>
  </HeadingPairs>
  <TitlesOfParts>
    <vt:vector size="43" baseType="lpstr">
      <vt:lpstr>1_IBM2009</vt:lpstr>
      <vt:lpstr>2_IBM2009</vt:lpstr>
      <vt:lpstr>sbvIMPROVER</vt:lpstr>
      <vt:lpstr>1_sbvIMPROVER</vt:lpstr>
      <vt:lpstr>2_sbvIMPROVER</vt:lpstr>
      <vt:lpstr>About OMICS Group</vt:lpstr>
      <vt:lpstr>About OMICS Group Conferences</vt:lpstr>
      <vt:lpstr>Network Verification Challenge (NVC)</vt:lpstr>
      <vt:lpstr>Slide 4</vt:lpstr>
      <vt:lpstr>Slide 5</vt:lpstr>
      <vt:lpstr>Slide 6</vt:lpstr>
      <vt:lpstr>Industrial Methodology for Process Verification in Research (IMProVeR): towards systems biology verification</vt:lpstr>
      <vt:lpstr>Crowdsourcing in Science</vt:lpstr>
      <vt:lpstr>sbv IMPROVER Challenges</vt:lpstr>
      <vt:lpstr>Slide 10</vt:lpstr>
      <vt:lpstr>Challenge 3 – Biological Networks Verification </vt:lpstr>
      <vt:lpstr>Steps in the sbv IMPROVER Network Veriﬁcation Challenge (NVC)</vt:lpstr>
      <vt:lpstr>Steps in the sbv IMPROVER Network Veriﬁcation Challenge (NVC)</vt:lpstr>
      <vt:lpstr>Model Types and Boundaries</vt:lpstr>
      <vt:lpstr>Networks Were Built Using Literature and Human Transcriptomic Data</vt:lpstr>
      <vt:lpstr>Network Models are Constructed with Nodes and Referenced Edges using BEL</vt:lpstr>
      <vt:lpstr>Steps in the sbv IMPROVER Network Veriﬁcation Challenge (NVC)</vt:lpstr>
      <vt:lpstr>50 Network Models in the NVC:  </vt:lpstr>
      <vt:lpstr>Slide 19</vt:lpstr>
      <vt:lpstr>The Networks Page</vt:lpstr>
      <vt:lpstr>The Network Page</vt:lpstr>
      <vt:lpstr>Full Display</vt:lpstr>
      <vt:lpstr>The Community Page</vt:lpstr>
      <vt:lpstr>The Badges</vt:lpstr>
      <vt:lpstr>Open Phase of the NVC1</vt:lpstr>
      <vt:lpstr>Overview of Actions in the Network Verification Challenge</vt:lpstr>
      <vt:lpstr>Slide 27</vt:lpstr>
      <vt:lpstr>Steps in the sbv IMPROVER Network Veriﬁcation Challenge</vt:lpstr>
      <vt:lpstr>50 Network Models in the NVC:  15 Discussed during NVC1 Jamboree</vt:lpstr>
      <vt:lpstr>NVC1 Jamboree Meeting in Montreux, Switzerland</vt:lpstr>
      <vt:lpstr>Steps in the sbv IMPROVER Network Veriﬁcation Challenge</vt:lpstr>
      <vt:lpstr>NVC2: Continue to Refine Networks Using the Crowd</vt:lpstr>
      <vt:lpstr>Why should you participate?</vt:lpstr>
      <vt:lpstr>NVC2 Important Dates</vt:lpstr>
      <vt:lpstr>Acknowledgements to the Global Team</vt:lpstr>
      <vt:lpstr>Institutes and Companies Represented</vt:lpstr>
      <vt:lpstr>Slide 37</vt:lpstr>
      <vt:lpstr>Let Us Meet Again</vt:lpstr>
    </vt:vector>
  </TitlesOfParts>
  <Company>IBM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Network Verification Challenge</dc:title>
  <dc:creator>Christian Haettenschwiler</dc:creator>
  <cp:lastModifiedBy>Rachana</cp:lastModifiedBy>
  <cp:revision>491</cp:revision>
  <cp:lastPrinted>2014-02-03T14:21:03Z</cp:lastPrinted>
  <dcterms:created xsi:type="dcterms:W3CDTF">2012-01-11T13:28:24Z</dcterms:created>
  <dcterms:modified xsi:type="dcterms:W3CDTF">2014-09-23T17:01:46Z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0x0101007541816EC8D84703978A41D15BDA26700301007D169523C4C2B54AABACF8815D338761</vt:lpwstr>
  </property>
  <property fmtid="{D5CDD505-2E9C-101B-9397-08002B2CF9AE}" pid="3" name="Category">
    <vt:lpwstr>1</vt:lpwstr>
  </property>
  <property fmtid="{D5CDD505-2E9C-101B-9397-08002B2CF9AE}" pid="4" name="ContentTypeName">
    <vt:lpwstr/>
  </property>
  <property fmtid="{D5CDD505-2E9C-101B-9397-08002B2CF9AE}" pid="5" name="_dlc_DocId">
    <vt:lpwstr>9607371b-90bc-4ab7-8aa6-b237394767d7</vt:lpwstr>
  </property>
  <property fmtid="{D5CDD505-2E9C-101B-9397-08002B2CF9AE}" pid="6" name="_dlc_DocIdItemGuid">
    <vt:lpwstr>d814ae58-08ce-4f9d-ad5c-8db223060127</vt:lpwstr>
  </property>
  <property fmtid="{D5CDD505-2E9C-101B-9397-08002B2CF9AE}" pid="7" name="_dlc_DocIdUrl">
    <vt:lpwstr>http://workpoint.app.pmi/teams/RDTS1/SBVP/_layouts/DocIdRedir.aspx?ID=9607371b-90bc-4ab7-8aa6-b237394767d7, 9607371b-90bc-4ab7-8aa6-b237394767d7</vt:lpwstr>
  </property>
</Properties>
</file>