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Override7.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heme/themeOverride3.xml" ContentType="application/vnd.openxmlformats-officedocument.themeOverride+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docProps/custom.xml" ContentType="application/vnd.openxmlformats-officedocument.custom-properties+xml"/>
  <Override PartName="/ppt/charts/chart7.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heme/themeOverride8.xml" ContentType="application/vnd.openxmlformats-officedocument.themeOverr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theme/themeOverride9.xml" ContentType="application/vnd.openxmlformats-officedocument.themeOverr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9" r:id="rId1"/>
  </p:sldMasterIdLst>
  <p:notesMasterIdLst>
    <p:notesMasterId r:id="rId35"/>
  </p:notesMasterIdLst>
  <p:handoutMasterIdLst>
    <p:handoutMasterId r:id="rId36"/>
  </p:handoutMasterIdLst>
  <p:sldIdLst>
    <p:sldId id="256" r:id="rId2"/>
    <p:sldId id="341" r:id="rId3"/>
    <p:sldId id="351" r:id="rId4"/>
    <p:sldId id="352" r:id="rId5"/>
    <p:sldId id="359" r:id="rId6"/>
    <p:sldId id="380" r:id="rId7"/>
    <p:sldId id="379" r:id="rId8"/>
    <p:sldId id="324" r:id="rId9"/>
    <p:sldId id="378" r:id="rId10"/>
    <p:sldId id="346" r:id="rId11"/>
    <p:sldId id="360" r:id="rId12"/>
    <p:sldId id="335" r:id="rId13"/>
    <p:sldId id="350" r:id="rId14"/>
    <p:sldId id="363" r:id="rId15"/>
    <p:sldId id="314" r:id="rId16"/>
    <p:sldId id="354" r:id="rId17"/>
    <p:sldId id="361" r:id="rId18"/>
    <p:sldId id="370" r:id="rId19"/>
    <p:sldId id="371" r:id="rId20"/>
    <p:sldId id="372" r:id="rId21"/>
    <p:sldId id="364" r:id="rId22"/>
    <p:sldId id="365" r:id="rId23"/>
    <p:sldId id="368" r:id="rId24"/>
    <p:sldId id="367" r:id="rId25"/>
    <p:sldId id="369" r:id="rId26"/>
    <p:sldId id="357" r:id="rId27"/>
    <p:sldId id="358" r:id="rId28"/>
    <p:sldId id="321" r:id="rId29"/>
    <p:sldId id="373" r:id="rId30"/>
    <p:sldId id="374" r:id="rId31"/>
    <p:sldId id="375" r:id="rId32"/>
    <p:sldId id="376" r:id="rId33"/>
    <p:sldId id="349" r:id="rId34"/>
  </p:sldIdLst>
  <p:sldSz cx="9144000" cy="6858000" type="screen4x3"/>
  <p:notesSz cx="7102475" cy="10234613"/>
  <p:defaultTextStyle>
    <a:defPPr>
      <a:defRPr lang="ru-RU"/>
    </a:defPPr>
    <a:lvl1pPr algn="l" rtl="0" fontAlgn="base">
      <a:spcBef>
        <a:spcPct val="0"/>
      </a:spcBef>
      <a:spcAft>
        <a:spcPct val="0"/>
      </a:spcAft>
      <a:defRPr sz="20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C0000"/>
    <a:srgbClr val="DDDDDD"/>
    <a:srgbClr val="020202"/>
    <a:srgbClr val="0E0E0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4" autoAdjust="0"/>
    <p:restoredTop sz="94611" autoAdjust="0"/>
  </p:normalViewPr>
  <p:slideViewPr>
    <p:cSldViewPr>
      <p:cViewPr>
        <p:scale>
          <a:sx n="52" d="100"/>
          <a:sy n="52" d="100"/>
        </p:scale>
        <p:origin x="-1890" y="-46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oleObject" Target="file:///D:\Aerosol\Albedo-aeros.xls"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D:\Aerosol\1-3,09.xls" TargetMode="External"/><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oleObject" Target="file:///D:\Aerosol\Divergence-Cloud.xls" TargetMode="External"/><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2" Type="http://schemas.openxmlformats.org/officeDocument/2006/relationships/oleObject" Target="file:///D:\Aerosol\TAU.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D:\Aerosol\TAU.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D:\Aerosol\1-3,09.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D:\Aerosol\1-3,09.xls"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D:\Aerosol\TAU.xls"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1" Type="http://schemas.openxmlformats.org/officeDocument/2006/relationships/oleObject" Target="file:///D:\Aerosol\TAU.xls"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D:\Aerosol\TAU.xlsx" TargetMode="External"/><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oleObject" Target="file:///D:\Aerosol\1-3,09.xls"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lang val="en-IN"/>
  <c:clrMapOvr bg1="lt1" tx1="dk1" bg2="lt2" tx2="dk2" accent1="accent1" accent2="accent2" accent3="accent3" accent4="accent4" accent5="accent5" accent6="accent6" hlink="hlink" folHlink="folHlink"/>
  <c:chart>
    <c:plotArea>
      <c:layout>
        <c:manualLayout>
          <c:layoutTarget val="inner"/>
          <c:xMode val="edge"/>
          <c:yMode val="edge"/>
          <c:x val="0.12989949050486341"/>
          <c:y val="5.1400554097404488E-2"/>
          <c:w val="0.62301343214451155"/>
          <c:h val="0.78500053564732963"/>
        </c:manualLayout>
      </c:layout>
      <c:scatterChart>
        <c:scatterStyle val="smoothMarker"/>
        <c:ser>
          <c:idx val="0"/>
          <c:order val="0"/>
          <c:tx>
            <c:strRef>
              <c:f>Лист4!$B$4</c:f>
              <c:strCache>
                <c:ptCount val="1"/>
                <c:pt idx="0">
                  <c:v>WATER</c:v>
                </c:pt>
              </c:strCache>
            </c:strRef>
          </c:tx>
          <c:spPr>
            <a:ln w="41275"/>
          </c:spPr>
          <c:marker>
            <c:symbol val="none"/>
          </c:marker>
          <c:trendline>
            <c:trendlineType val="poly"/>
            <c:order val="2"/>
            <c:dispEq val="1"/>
            <c:trendlineLbl>
              <c:layout>
                <c:manualLayout>
                  <c:x val="0.26336636045494322"/>
                  <c:y val="-3.8959093527943162E-2"/>
                </c:manualLayout>
              </c:layout>
              <c:numFmt formatCode="General" sourceLinked="0"/>
              <c:txPr>
                <a:bodyPr/>
                <a:lstStyle/>
                <a:p>
                  <a:pPr>
                    <a:defRPr lang="ru-RU" sz="1400"/>
                  </a:pPr>
                  <a:endParaRPr lang="en-US"/>
                </a:p>
              </c:txPr>
            </c:trendlineLbl>
          </c:trendline>
          <c:xVal>
            <c:numRef>
              <c:f>Лист4!$A$5:$A$369</c:f>
              <c:numCache>
                <c:formatCode>General</c:formatCode>
                <c:ptCount val="365"/>
                <c:pt idx="0">
                  <c:v>330</c:v>
                </c:pt>
                <c:pt idx="1">
                  <c:v>331</c:v>
                </c:pt>
                <c:pt idx="2">
                  <c:v>332</c:v>
                </c:pt>
                <c:pt idx="3">
                  <c:v>333</c:v>
                </c:pt>
                <c:pt idx="4">
                  <c:v>334</c:v>
                </c:pt>
                <c:pt idx="5">
                  <c:v>335</c:v>
                </c:pt>
                <c:pt idx="6">
                  <c:v>336</c:v>
                </c:pt>
                <c:pt idx="7">
                  <c:v>337</c:v>
                </c:pt>
                <c:pt idx="8">
                  <c:v>338</c:v>
                </c:pt>
                <c:pt idx="9">
                  <c:v>339</c:v>
                </c:pt>
                <c:pt idx="10">
                  <c:v>340</c:v>
                </c:pt>
                <c:pt idx="11">
                  <c:v>341</c:v>
                </c:pt>
                <c:pt idx="12">
                  <c:v>342</c:v>
                </c:pt>
                <c:pt idx="13">
                  <c:v>343</c:v>
                </c:pt>
                <c:pt idx="14">
                  <c:v>344</c:v>
                </c:pt>
                <c:pt idx="15">
                  <c:v>345</c:v>
                </c:pt>
                <c:pt idx="16">
                  <c:v>346</c:v>
                </c:pt>
                <c:pt idx="17">
                  <c:v>347</c:v>
                </c:pt>
                <c:pt idx="18">
                  <c:v>348</c:v>
                </c:pt>
                <c:pt idx="19">
                  <c:v>349</c:v>
                </c:pt>
                <c:pt idx="20">
                  <c:v>350</c:v>
                </c:pt>
                <c:pt idx="21">
                  <c:v>351</c:v>
                </c:pt>
                <c:pt idx="22">
                  <c:v>352</c:v>
                </c:pt>
                <c:pt idx="23">
                  <c:v>353</c:v>
                </c:pt>
                <c:pt idx="24">
                  <c:v>354</c:v>
                </c:pt>
                <c:pt idx="25">
                  <c:v>355</c:v>
                </c:pt>
                <c:pt idx="26">
                  <c:v>356</c:v>
                </c:pt>
                <c:pt idx="27">
                  <c:v>357</c:v>
                </c:pt>
                <c:pt idx="28">
                  <c:v>358</c:v>
                </c:pt>
                <c:pt idx="29">
                  <c:v>359</c:v>
                </c:pt>
                <c:pt idx="30">
                  <c:v>360</c:v>
                </c:pt>
                <c:pt idx="31">
                  <c:v>361</c:v>
                </c:pt>
                <c:pt idx="32">
                  <c:v>362</c:v>
                </c:pt>
                <c:pt idx="33">
                  <c:v>363</c:v>
                </c:pt>
                <c:pt idx="34">
                  <c:v>364</c:v>
                </c:pt>
                <c:pt idx="35">
                  <c:v>365</c:v>
                </c:pt>
                <c:pt idx="36">
                  <c:v>366</c:v>
                </c:pt>
                <c:pt idx="37">
                  <c:v>367</c:v>
                </c:pt>
                <c:pt idx="38">
                  <c:v>368</c:v>
                </c:pt>
                <c:pt idx="39">
                  <c:v>369</c:v>
                </c:pt>
                <c:pt idx="40">
                  <c:v>370</c:v>
                </c:pt>
                <c:pt idx="41">
                  <c:v>371</c:v>
                </c:pt>
                <c:pt idx="42">
                  <c:v>372</c:v>
                </c:pt>
                <c:pt idx="43">
                  <c:v>373</c:v>
                </c:pt>
                <c:pt idx="44">
                  <c:v>374</c:v>
                </c:pt>
                <c:pt idx="45">
                  <c:v>375</c:v>
                </c:pt>
                <c:pt idx="46">
                  <c:v>376</c:v>
                </c:pt>
                <c:pt idx="47">
                  <c:v>377</c:v>
                </c:pt>
                <c:pt idx="48">
                  <c:v>378</c:v>
                </c:pt>
                <c:pt idx="49">
                  <c:v>379</c:v>
                </c:pt>
                <c:pt idx="50">
                  <c:v>380</c:v>
                </c:pt>
                <c:pt idx="51">
                  <c:v>381</c:v>
                </c:pt>
                <c:pt idx="52">
                  <c:v>382</c:v>
                </c:pt>
                <c:pt idx="53">
                  <c:v>383</c:v>
                </c:pt>
                <c:pt idx="54">
                  <c:v>384</c:v>
                </c:pt>
                <c:pt idx="55">
                  <c:v>385</c:v>
                </c:pt>
                <c:pt idx="56">
                  <c:v>386</c:v>
                </c:pt>
                <c:pt idx="57">
                  <c:v>387</c:v>
                </c:pt>
                <c:pt idx="58">
                  <c:v>388</c:v>
                </c:pt>
                <c:pt idx="59">
                  <c:v>389</c:v>
                </c:pt>
                <c:pt idx="60">
                  <c:v>390</c:v>
                </c:pt>
                <c:pt idx="61">
                  <c:v>391</c:v>
                </c:pt>
                <c:pt idx="62">
                  <c:v>392</c:v>
                </c:pt>
                <c:pt idx="63">
                  <c:v>393</c:v>
                </c:pt>
                <c:pt idx="64">
                  <c:v>394</c:v>
                </c:pt>
                <c:pt idx="65">
                  <c:v>395</c:v>
                </c:pt>
                <c:pt idx="66">
                  <c:v>396</c:v>
                </c:pt>
                <c:pt idx="67">
                  <c:v>397</c:v>
                </c:pt>
                <c:pt idx="68">
                  <c:v>398</c:v>
                </c:pt>
                <c:pt idx="69">
                  <c:v>399</c:v>
                </c:pt>
                <c:pt idx="70">
                  <c:v>400</c:v>
                </c:pt>
                <c:pt idx="71">
                  <c:v>401</c:v>
                </c:pt>
                <c:pt idx="72">
                  <c:v>402</c:v>
                </c:pt>
                <c:pt idx="73">
                  <c:v>403</c:v>
                </c:pt>
                <c:pt idx="74">
                  <c:v>404</c:v>
                </c:pt>
                <c:pt idx="75">
                  <c:v>405</c:v>
                </c:pt>
                <c:pt idx="76">
                  <c:v>406</c:v>
                </c:pt>
                <c:pt idx="77">
                  <c:v>407</c:v>
                </c:pt>
                <c:pt idx="78">
                  <c:v>408</c:v>
                </c:pt>
                <c:pt idx="79">
                  <c:v>409</c:v>
                </c:pt>
                <c:pt idx="80">
                  <c:v>410</c:v>
                </c:pt>
                <c:pt idx="81">
                  <c:v>412</c:v>
                </c:pt>
                <c:pt idx="82">
                  <c:v>414</c:v>
                </c:pt>
                <c:pt idx="83">
                  <c:v>416</c:v>
                </c:pt>
                <c:pt idx="84">
                  <c:v>418</c:v>
                </c:pt>
                <c:pt idx="85">
                  <c:v>420</c:v>
                </c:pt>
                <c:pt idx="86">
                  <c:v>422</c:v>
                </c:pt>
                <c:pt idx="87">
                  <c:v>424</c:v>
                </c:pt>
                <c:pt idx="88">
                  <c:v>426</c:v>
                </c:pt>
                <c:pt idx="89">
                  <c:v>428</c:v>
                </c:pt>
                <c:pt idx="90">
                  <c:v>430</c:v>
                </c:pt>
                <c:pt idx="91">
                  <c:v>432</c:v>
                </c:pt>
                <c:pt idx="92">
                  <c:v>434</c:v>
                </c:pt>
                <c:pt idx="93">
                  <c:v>436</c:v>
                </c:pt>
                <c:pt idx="94">
                  <c:v>438</c:v>
                </c:pt>
                <c:pt idx="95">
                  <c:v>440</c:v>
                </c:pt>
                <c:pt idx="96">
                  <c:v>442</c:v>
                </c:pt>
                <c:pt idx="97">
                  <c:v>444</c:v>
                </c:pt>
                <c:pt idx="98">
                  <c:v>446</c:v>
                </c:pt>
                <c:pt idx="99">
                  <c:v>448</c:v>
                </c:pt>
                <c:pt idx="100">
                  <c:v>450</c:v>
                </c:pt>
                <c:pt idx="101">
                  <c:v>452</c:v>
                </c:pt>
                <c:pt idx="102">
                  <c:v>454</c:v>
                </c:pt>
                <c:pt idx="103">
                  <c:v>456</c:v>
                </c:pt>
                <c:pt idx="104">
                  <c:v>458</c:v>
                </c:pt>
                <c:pt idx="105">
                  <c:v>460</c:v>
                </c:pt>
                <c:pt idx="106">
                  <c:v>462</c:v>
                </c:pt>
                <c:pt idx="107">
                  <c:v>464</c:v>
                </c:pt>
                <c:pt idx="108">
                  <c:v>466</c:v>
                </c:pt>
                <c:pt idx="109">
                  <c:v>468</c:v>
                </c:pt>
                <c:pt idx="110">
                  <c:v>470</c:v>
                </c:pt>
                <c:pt idx="111">
                  <c:v>472</c:v>
                </c:pt>
                <c:pt idx="112">
                  <c:v>474</c:v>
                </c:pt>
                <c:pt idx="113">
                  <c:v>476</c:v>
                </c:pt>
                <c:pt idx="114">
                  <c:v>478</c:v>
                </c:pt>
                <c:pt idx="115">
                  <c:v>480</c:v>
                </c:pt>
                <c:pt idx="116">
                  <c:v>482</c:v>
                </c:pt>
                <c:pt idx="117">
                  <c:v>484</c:v>
                </c:pt>
                <c:pt idx="118">
                  <c:v>486</c:v>
                </c:pt>
                <c:pt idx="119">
                  <c:v>488</c:v>
                </c:pt>
                <c:pt idx="120">
                  <c:v>490</c:v>
                </c:pt>
                <c:pt idx="121">
                  <c:v>492</c:v>
                </c:pt>
                <c:pt idx="122">
                  <c:v>494</c:v>
                </c:pt>
                <c:pt idx="123">
                  <c:v>496</c:v>
                </c:pt>
                <c:pt idx="124">
                  <c:v>498</c:v>
                </c:pt>
                <c:pt idx="125">
                  <c:v>500</c:v>
                </c:pt>
                <c:pt idx="126">
                  <c:v>502</c:v>
                </c:pt>
                <c:pt idx="127">
                  <c:v>504</c:v>
                </c:pt>
                <c:pt idx="128">
                  <c:v>506</c:v>
                </c:pt>
                <c:pt idx="129">
                  <c:v>508</c:v>
                </c:pt>
                <c:pt idx="130">
                  <c:v>510</c:v>
                </c:pt>
                <c:pt idx="131">
                  <c:v>512</c:v>
                </c:pt>
                <c:pt idx="132">
                  <c:v>514</c:v>
                </c:pt>
                <c:pt idx="133">
                  <c:v>516</c:v>
                </c:pt>
                <c:pt idx="134">
                  <c:v>518</c:v>
                </c:pt>
                <c:pt idx="135">
                  <c:v>520</c:v>
                </c:pt>
                <c:pt idx="136">
                  <c:v>522</c:v>
                </c:pt>
                <c:pt idx="137">
                  <c:v>524</c:v>
                </c:pt>
                <c:pt idx="138">
                  <c:v>526</c:v>
                </c:pt>
                <c:pt idx="139">
                  <c:v>528</c:v>
                </c:pt>
                <c:pt idx="140">
                  <c:v>530</c:v>
                </c:pt>
                <c:pt idx="141">
                  <c:v>532</c:v>
                </c:pt>
                <c:pt idx="142">
                  <c:v>534</c:v>
                </c:pt>
                <c:pt idx="143">
                  <c:v>536</c:v>
                </c:pt>
                <c:pt idx="144">
                  <c:v>538</c:v>
                </c:pt>
                <c:pt idx="145">
                  <c:v>540</c:v>
                </c:pt>
                <c:pt idx="146">
                  <c:v>542</c:v>
                </c:pt>
                <c:pt idx="147">
                  <c:v>544</c:v>
                </c:pt>
                <c:pt idx="148">
                  <c:v>546</c:v>
                </c:pt>
                <c:pt idx="149">
                  <c:v>548</c:v>
                </c:pt>
                <c:pt idx="150">
                  <c:v>550</c:v>
                </c:pt>
                <c:pt idx="151">
                  <c:v>552</c:v>
                </c:pt>
                <c:pt idx="152">
                  <c:v>554</c:v>
                </c:pt>
                <c:pt idx="153">
                  <c:v>556</c:v>
                </c:pt>
                <c:pt idx="154">
                  <c:v>558</c:v>
                </c:pt>
                <c:pt idx="155">
                  <c:v>560</c:v>
                </c:pt>
                <c:pt idx="156">
                  <c:v>562</c:v>
                </c:pt>
                <c:pt idx="157">
                  <c:v>564</c:v>
                </c:pt>
                <c:pt idx="158">
                  <c:v>566</c:v>
                </c:pt>
                <c:pt idx="159">
                  <c:v>568</c:v>
                </c:pt>
                <c:pt idx="160">
                  <c:v>570</c:v>
                </c:pt>
                <c:pt idx="161">
                  <c:v>572</c:v>
                </c:pt>
                <c:pt idx="162">
                  <c:v>574</c:v>
                </c:pt>
                <c:pt idx="163">
                  <c:v>576</c:v>
                </c:pt>
                <c:pt idx="164">
                  <c:v>578</c:v>
                </c:pt>
                <c:pt idx="165">
                  <c:v>580</c:v>
                </c:pt>
                <c:pt idx="166">
                  <c:v>582</c:v>
                </c:pt>
                <c:pt idx="167">
                  <c:v>584</c:v>
                </c:pt>
                <c:pt idx="168">
                  <c:v>586</c:v>
                </c:pt>
                <c:pt idx="169">
                  <c:v>588</c:v>
                </c:pt>
                <c:pt idx="170">
                  <c:v>590</c:v>
                </c:pt>
                <c:pt idx="171">
                  <c:v>592</c:v>
                </c:pt>
                <c:pt idx="172">
                  <c:v>594</c:v>
                </c:pt>
                <c:pt idx="173">
                  <c:v>596</c:v>
                </c:pt>
                <c:pt idx="174">
                  <c:v>598</c:v>
                </c:pt>
                <c:pt idx="175">
                  <c:v>600</c:v>
                </c:pt>
                <c:pt idx="176">
                  <c:v>602</c:v>
                </c:pt>
                <c:pt idx="177">
                  <c:v>604</c:v>
                </c:pt>
                <c:pt idx="178">
                  <c:v>606</c:v>
                </c:pt>
                <c:pt idx="179">
                  <c:v>608</c:v>
                </c:pt>
                <c:pt idx="180">
                  <c:v>610</c:v>
                </c:pt>
                <c:pt idx="181">
                  <c:v>612</c:v>
                </c:pt>
                <c:pt idx="182">
                  <c:v>614</c:v>
                </c:pt>
                <c:pt idx="183">
                  <c:v>616</c:v>
                </c:pt>
                <c:pt idx="184">
                  <c:v>618</c:v>
                </c:pt>
                <c:pt idx="185">
                  <c:v>620</c:v>
                </c:pt>
                <c:pt idx="186">
                  <c:v>622</c:v>
                </c:pt>
                <c:pt idx="187">
                  <c:v>624</c:v>
                </c:pt>
                <c:pt idx="188">
                  <c:v>626</c:v>
                </c:pt>
                <c:pt idx="189">
                  <c:v>628</c:v>
                </c:pt>
                <c:pt idx="190">
                  <c:v>630</c:v>
                </c:pt>
                <c:pt idx="191">
                  <c:v>632</c:v>
                </c:pt>
                <c:pt idx="192">
                  <c:v>634</c:v>
                </c:pt>
                <c:pt idx="193">
                  <c:v>636</c:v>
                </c:pt>
                <c:pt idx="194">
                  <c:v>638</c:v>
                </c:pt>
                <c:pt idx="195">
                  <c:v>640</c:v>
                </c:pt>
                <c:pt idx="196">
                  <c:v>642</c:v>
                </c:pt>
                <c:pt idx="197">
                  <c:v>644</c:v>
                </c:pt>
                <c:pt idx="198">
                  <c:v>646</c:v>
                </c:pt>
                <c:pt idx="199">
                  <c:v>648</c:v>
                </c:pt>
                <c:pt idx="200">
                  <c:v>650</c:v>
                </c:pt>
                <c:pt idx="201">
                  <c:v>652</c:v>
                </c:pt>
                <c:pt idx="202">
                  <c:v>654</c:v>
                </c:pt>
                <c:pt idx="203">
                  <c:v>656</c:v>
                </c:pt>
                <c:pt idx="204">
                  <c:v>658</c:v>
                </c:pt>
                <c:pt idx="205">
                  <c:v>660</c:v>
                </c:pt>
                <c:pt idx="206">
                  <c:v>662</c:v>
                </c:pt>
                <c:pt idx="207">
                  <c:v>664</c:v>
                </c:pt>
                <c:pt idx="208">
                  <c:v>666</c:v>
                </c:pt>
                <c:pt idx="209">
                  <c:v>668</c:v>
                </c:pt>
                <c:pt idx="210">
                  <c:v>670</c:v>
                </c:pt>
                <c:pt idx="211">
                  <c:v>672</c:v>
                </c:pt>
                <c:pt idx="212">
                  <c:v>674</c:v>
                </c:pt>
                <c:pt idx="213">
                  <c:v>676</c:v>
                </c:pt>
                <c:pt idx="214">
                  <c:v>678</c:v>
                </c:pt>
                <c:pt idx="215">
                  <c:v>680</c:v>
                </c:pt>
                <c:pt idx="216">
                  <c:v>682</c:v>
                </c:pt>
                <c:pt idx="217">
                  <c:v>684</c:v>
                </c:pt>
                <c:pt idx="218">
                  <c:v>686</c:v>
                </c:pt>
                <c:pt idx="219">
                  <c:v>688</c:v>
                </c:pt>
                <c:pt idx="220">
                  <c:v>690</c:v>
                </c:pt>
                <c:pt idx="221">
                  <c:v>692</c:v>
                </c:pt>
                <c:pt idx="222">
                  <c:v>694</c:v>
                </c:pt>
                <c:pt idx="223">
                  <c:v>696</c:v>
                </c:pt>
                <c:pt idx="224">
                  <c:v>698</c:v>
                </c:pt>
                <c:pt idx="225">
                  <c:v>700</c:v>
                </c:pt>
                <c:pt idx="226">
                  <c:v>702</c:v>
                </c:pt>
                <c:pt idx="227">
                  <c:v>704</c:v>
                </c:pt>
                <c:pt idx="228">
                  <c:v>706</c:v>
                </c:pt>
                <c:pt idx="229">
                  <c:v>708</c:v>
                </c:pt>
                <c:pt idx="230">
                  <c:v>710</c:v>
                </c:pt>
                <c:pt idx="231">
                  <c:v>712</c:v>
                </c:pt>
                <c:pt idx="232">
                  <c:v>714</c:v>
                </c:pt>
                <c:pt idx="233">
                  <c:v>716</c:v>
                </c:pt>
                <c:pt idx="234">
                  <c:v>718</c:v>
                </c:pt>
                <c:pt idx="235">
                  <c:v>720</c:v>
                </c:pt>
                <c:pt idx="236">
                  <c:v>722</c:v>
                </c:pt>
                <c:pt idx="237">
                  <c:v>724</c:v>
                </c:pt>
                <c:pt idx="238">
                  <c:v>726</c:v>
                </c:pt>
                <c:pt idx="239">
                  <c:v>728</c:v>
                </c:pt>
                <c:pt idx="240">
                  <c:v>730</c:v>
                </c:pt>
                <c:pt idx="241">
                  <c:v>732</c:v>
                </c:pt>
                <c:pt idx="242">
                  <c:v>734</c:v>
                </c:pt>
                <c:pt idx="243">
                  <c:v>736</c:v>
                </c:pt>
                <c:pt idx="244">
                  <c:v>738</c:v>
                </c:pt>
                <c:pt idx="245">
                  <c:v>740</c:v>
                </c:pt>
                <c:pt idx="246">
                  <c:v>742</c:v>
                </c:pt>
                <c:pt idx="247">
                  <c:v>744</c:v>
                </c:pt>
                <c:pt idx="248">
                  <c:v>746</c:v>
                </c:pt>
                <c:pt idx="249">
                  <c:v>748</c:v>
                </c:pt>
                <c:pt idx="250">
                  <c:v>750</c:v>
                </c:pt>
                <c:pt idx="251">
                  <c:v>752</c:v>
                </c:pt>
                <c:pt idx="252">
                  <c:v>754</c:v>
                </c:pt>
                <c:pt idx="253">
                  <c:v>756</c:v>
                </c:pt>
                <c:pt idx="254">
                  <c:v>758</c:v>
                </c:pt>
                <c:pt idx="255">
                  <c:v>760</c:v>
                </c:pt>
                <c:pt idx="256">
                  <c:v>762</c:v>
                </c:pt>
                <c:pt idx="257">
                  <c:v>764</c:v>
                </c:pt>
                <c:pt idx="258">
                  <c:v>766</c:v>
                </c:pt>
                <c:pt idx="259">
                  <c:v>768</c:v>
                </c:pt>
                <c:pt idx="260">
                  <c:v>770</c:v>
                </c:pt>
                <c:pt idx="261">
                  <c:v>772</c:v>
                </c:pt>
                <c:pt idx="262">
                  <c:v>774</c:v>
                </c:pt>
                <c:pt idx="263">
                  <c:v>776</c:v>
                </c:pt>
                <c:pt idx="264">
                  <c:v>778</c:v>
                </c:pt>
                <c:pt idx="265">
                  <c:v>780</c:v>
                </c:pt>
                <c:pt idx="266">
                  <c:v>782</c:v>
                </c:pt>
                <c:pt idx="267">
                  <c:v>784</c:v>
                </c:pt>
                <c:pt idx="268">
                  <c:v>786</c:v>
                </c:pt>
                <c:pt idx="269">
                  <c:v>788</c:v>
                </c:pt>
                <c:pt idx="270">
                  <c:v>790</c:v>
                </c:pt>
                <c:pt idx="271">
                  <c:v>792</c:v>
                </c:pt>
                <c:pt idx="272">
                  <c:v>794</c:v>
                </c:pt>
                <c:pt idx="273">
                  <c:v>796</c:v>
                </c:pt>
                <c:pt idx="274">
                  <c:v>798</c:v>
                </c:pt>
                <c:pt idx="275">
                  <c:v>800</c:v>
                </c:pt>
                <c:pt idx="276">
                  <c:v>802</c:v>
                </c:pt>
                <c:pt idx="277">
                  <c:v>804</c:v>
                </c:pt>
                <c:pt idx="278">
                  <c:v>806</c:v>
                </c:pt>
                <c:pt idx="279">
                  <c:v>808</c:v>
                </c:pt>
                <c:pt idx="280">
                  <c:v>810</c:v>
                </c:pt>
                <c:pt idx="281">
                  <c:v>812</c:v>
                </c:pt>
                <c:pt idx="282">
                  <c:v>814</c:v>
                </c:pt>
                <c:pt idx="283">
                  <c:v>816</c:v>
                </c:pt>
                <c:pt idx="284">
                  <c:v>818</c:v>
                </c:pt>
                <c:pt idx="285">
                  <c:v>820</c:v>
                </c:pt>
                <c:pt idx="286">
                  <c:v>822</c:v>
                </c:pt>
                <c:pt idx="287">
                  <c:v>824</c:v>
                </c:pt>
                <c:pt idx="288">
                  <c:v>826</c:v>
                </c:pt>
                <c:pt idx="289">
                  <c:v>828</c:v>
                </c:pt>
                <c:pt idx="290">
                  <c:v>830</c:v>
                </c:pt>
                <c:pt idx="291">
                  <c:v>832</c:v>
                </c:pt>
                <c:pt idx="292">
                  <c:v>834</c:v>
                </c:pt>
                <c:pt idx="293">
                  <c:v>836</c:v>
                </c:pt>
                <c:pt idx="294">
                  <c:v>838</c:v>
                </c:pt>
                <c:pt idx="295">
                  <c:v>840</c:v>
                </c:pt>
                <c:pt idx="296">
                  <c:v>842</c:v>
                </c:pt>
                <c:pt idx="297">
                  <c:v>844</c:v>
                </c:pt>
                <c:pt idx="298">
                  <c:v>846</c:v>
                </c:pt>
                <c:pt idx="299">
                  <c:v>848</c:v>
                </c:pt>
                <c:pt idx="300">
                  <c:v>850</c:v>
                </c:pt>
                <c:pt idx="301">
                  <c:v>852</c:v>
                </c:pt>
                <c:pt idx="302">
                  <c:v>854</c:v>
                </c:pt>
                <c:pt idx="303">
                  <c:v>856</c:v>
                </c:pt>
                <c:pt idx="304">
                  <c:v>858</c:v>
                </c:pt>
                <c:pt idx="305">
                  <c:v>860</c:v>
                </c:pt>
                <c:pt idx="306">
                  <c:v>862</c:v>
                </c:pt>
                <c:pt idx="307">
                  <c:v>864</c:v>
                </c:pt>
                <c:pt idx="308">
                  <c:v>866</c:v>
                </c:pt>
                <c:pt idx="309">
                  <c:v>868</c:v>
                </c:pt>
                <c:pt idx="310">
                  <c:v>870</c:v>
                </c:pt>
                <c:pt idx="311">
                  <c:v>872</c:v>
                </c:pt>
                <c:pt idx="312">
                  <c:v>874</c:v>
                </c:pt>
                <c:pt idx="313">
                  <c:v>876</c:v>
                </c:pt>
                <c:pt idx="314">
                  <c:v>878</c:v>
                </c:pt>
                <c:pt idx="315">
                  <c:v>880</c:v>
                </c:pt>
                <c:pt idx="316">
                  <c:v>882</c:v>
                </c:pt>
                <c:pt idx="317">
                  <c:v>884</c:v>
                </c:pt>
                <c:pt idx="318">
                  <c:v>886</c:v>
                </c:pt>
                <c:pt idx="319">
                  <c:v>888</c:v>
                </c:pt>
                <c:pt idx="320">
                  <c:v>890</c:v>
                </c:pt>
                <c:pt idx="321">
                  <c:v>892</c:v>
                </c:pt>
                <c:pt idx="322">
                  <c:v>894</c:v>
                </c:pt>
                <c:pt idx="323">
                  <c:v>896</c:v>
                </c:pt>
                <c:pt idx="324">
                  <c:v>898</c:v>
                </c:pt>
                <c:pt idx="325">
                  <c:v>900</c:v>
                </c:pt>
                <c:pt idx="326">
                  <c:v>902</c:v>
                </c:pt>
                <c:pt idx="327">
                  <c:v>904</c:v>
                </c:pt>
                <c:pt idx="328">
                  <c:v>906</c:v>
                </c:pt>
                <c:pt idx="329">
                  <c:v>908</c:v>
                </c:pt>
                <c:pt idx="330">
                  <c:v>910</c:v>
                </c:pt>
                <c:pt idx="331">
                  <c:v>912</c:v>
                </c:pt>
                <c:pt idx="332">
                  <c:v>914</c:v>
                </c:pt>
                <c:pt idx="333">
                  <c:v>916</c:v>
                </c:pt>
                <c:pt idx="334">
                  <c:v>918</c:v>
                </c:pt>
                <c:pt idx="335">
                  <c:v>920</c:v>
                </c:pt>
                <c:pt idx="336">
                  <c:v>922</c:v>
                </c:pt>
                <c:pt idx="337">
                  <c:v>924</c:v>
                </c:pt>
                <c:pt idx="338">
                  <c:v>926</c:v>
                </c:pt>
                <c:pt idx="339">
                  <c:v>928</c:v>
                </c:pt>
                <c:pt idx="340">
                  <c:v>930</c:v>
                </c:pt>
                <c:pt idx="341">
                  <c:v>932</c:v>
                </c:pt>
                <c:pt idx="342">
                  <c:v>934</c:v>
                </c:pt>
                <c:pt idx="343">
                  <c:v>936</c:v>
                </c:pt>
                <c:pt idx="344">
                  <c:v>938</c:v>
                </c:pt>
                <c:pt idx="345">
                  <c:v>940</c:v>
                </c:pt>
                <c:pt idx="346">
                  <c:v>942</c:v>
                </c:pt>
                <c:pt idx="347">
                  <c:v>944</c:v>
                </c:pt>
                <c:pt idx="348">
                  <c:v>946</c:v>
                </c:pt>
                <c:pt idx="349">
                  <c:v>948</c:v>
                </c:pt>
                <c:pt idx="350">
                  <c:v>950</c:v>
                </c:pt>
                <c:pt idx="351">
                  <c:v>952</c:v>
                </c:pt>
                <c:pt idx="352">
                  <c:v>954</c:v>
                </c:pt>
                <c:pt idx="353">
                  <c:v>956</c:v>
                </c:pt>
                <c:pt idx="354">
                  <c:v>958</c:v>
                </c:pt>
                <c:pt idx="355">
                  <c:v>960</c:v>
                </c:pt>
                <c:pt idx="356">
                  <c:v>962</c:v>
                </c:pt>
                <c:pt idx="357">
                  <c:v>964</c:v>
                </c:pt>
                <c:pt idx="358">
                  <c:v>966</c:v>
                </c:pt>
                <c:pt idx="359">
                  <c:v>968</c:v>
                </c:pt>
                <c:pt idx="360">
                  <c:v>970</c:v>
                </c:pt>
                <c:pt idx="361">
                  <c:v>972</c:v>
                </c:pt>
                <c:pt idx="362">
                  <c:v>974</c:v>
                </c:pt>
                <c:pt idx="363">
                  <c:v>976</c:v>
                </c:pt>
                <c:pt idx="364">
                  <c:v>978</c:v>
                </c:pt>
              </c:numCache>
            </c:numRef>
          </c:xVal>
          <c:yVal>
            <c:numRef>
              <c:f>Лист4!$B$5:$B$369</c:f>
              <c:numCache>
                <c:formatCode>General</c:formatCode>
                <c:ptCount val="365"/>
                <c:pt idx="0">
                  <c:v>7.7000000000000013E-2</c:v>
                </c:pt>
                <c:pt idx="1">
                  <c:v>7.7000000000000013E-2</c:v>
                </c:pt>
                <c:pt idx="2">
                  <c:v>7.7000000000000013E-2</c:v>
                </c:pt>
                <c:pt idx="3" formatCode="0.000">
                  <c:v>8.8000000000000023E-2</c:v>
                </c:pt>
                <c:pt idx="4" formatCode="0.000">
                  <c:v>9.0000000000000024E-2</c:v>
                </c:pt>
                <c:pt idx="5" formatCode="0.000">
                  <c:v>7.2000000000000008E-2</c:v>
                </c:pt>
                <c:pt idx="6" formatCode="0.000">
                  <c:v>8.6000000000000035E-2</c:v>
                </c:pt>
                <c:pt idx="7" formatCode="0.000">
                  <c:v>8.2000000000000003E-2</c:v>
                </c:pt>
                <c:pt idx="8" formatCode="0.000">
                  <c:v>7.5000000000000011E-2</c:v>
                </c:pt>
                <c:pt idx="9" formatCode="0.000">
                  <c:v>8.0000000000000016E-2</c:v>
                </c:pt>
                <c:pt idx="10" formatCode="0.000">
                  <c:v>8.2000000000000003E-2</c:v>
                </c:pt>
                <c:pt idx="11" formatCode="0.000">
                  <c:v>8.0000000000000016E-2</c:v>
                </c:pt>
                <c:pt idx="12" formatCode="0.000">
                  <c:v>8.4000000000000019E-2</c:v>
                </c:pt>
                <c:pt idx="13" formatCode="0.000">
                  <c:v>9.0000000000000024E-2</c:v>
                </c:pt>
                <c:pt idx="14" formatCode="0.000">
                  <c:v>7.9000000000000015E-2</c:v>
                </c:pt>
                <c:pt idx="15" formatCode="0.000">
                  <c:v>8.2000000000000003E-2</c:v>
                </c:pt>
                <c:pt idx="16" formatCode="0.000">
                  <c:v>8.2000000000000003E-2</c:v>
                </c:pt>
                <c:pt idx="17" formatCode="0.000">
                  <c:v>8.2000000000000003E-2</c:v>
                </c:pt>
                <c:pt idx="18" formatCode="0.000">
                  <c:v>9.3000000000000041E-2</c:v>
                </c:pt>
                <c:pt idx="19" formatCode="0.000">
                  <c:v>9.0000000000000024E-2</c:v>
                </c:pt>
                <c:pt idx="20" formatCode="0.000">
                  <c:v>8.8000000000000023E-2</c:v>
                </c:pt>
                <c:pt idx="21" formatCode="0.000">
                  <c:v>8.7000000000000022E-2</c:v>
                </c:pt>
                <c:pt idx="22" formatCode="0.000">
                  <c:v>8.6000000000000035E-2</c:v>
                </c:pt>
                <c:pt idx="23" formatCode="0.000">
                  <c:v>8.7000000000000022E-2</c:v>
                </c:pt>
                <c:pt idx="24" formatCode="0.000">
                  <c:v>8.500000000000002E-2</c:v>
                </c:pt>
                <c:pt idx="25" formatCode="0.000">
                  <c:v>8.500000000000002E-2</c:v>
                </c:pt>
                <c:pt idx="26" formatCode="0.000">
                  <c:v>8.4000000000000019E-2</c:v>
                </c:pt>
                <c:pt idx="27" formatCode="0.000">
                  <c:v>8.4000000000000019E-2</c:v>
                </c:pt>
                <c:pt idx="28" formatCode="0.000">
                  <c:v>8.4000000000000019E-2</c:v>
                </c:pt>
                <c:pt idx="29" formatCode="0.000">
                  <c:v>8.500000000000002E-2</c:v>
                </c:pt>
                <c:pt idx="30" formatCode="0.000">
                  <c:v>8.6000000000000035E-2</c:v>
                </c:pt>
                <c:pt idx="31" formatCode="0.000">
                  <c:v>8.500000000000002E-2</c:v>
                </c:pt>
                <c:pt idx="32" formatCode="0.000">
                  <c:v>8.7000000000000022E-2</c:v>
                </c:pt>
                <c:pt idx="33" formatCode="0.000">
                  <c:v>8.7000000000000022E-2</c:v>
                </c:pt>
                <c:pt idx="34" formatCode="0.000">
                  <c:v>8.8000000000000023E-2</c:v>
                </c:pt>
                <c:pt idx="35" formatCode="0.000">
                  <c:v>8.9000000000000037E-2</c:v>
                </c:pt>
                <c:pt idx="36" formatCode="0.000">
                  <c:v>9.1000000000000025E-2</c:v>
                </c:pt>
                <c:pt idx="37" formatCode="0.000">
                  <c:v>9.0000000000000024E-2</c:v>
                </c:pt>
                <c:pt idx="38" formatCode="0.000">
                  <c:v>8.8000000000000023E-2</c:v>
                </c:pt>
                <c:pt idx="39" formatCode="0.000">
                  <c:v>8.8000000000000023E-2</c:v>
                </c:pt>
                <c:pt idx="40" formatCode="0.000">
                  <c:v>8.6000000000000035E-2</c:v>
                </c:pt>
                <c:pt idx="41" formatCode="0.000">
                  <c:v>8.500000000000002E-2</c:v>
                </c:pt>
                <c:pt idx="42" formatCode="0.000">
                  <c:v>8.500000000000002E-2</c:v>
                </c:pt>
                <c:pt idx="43" formatCode="0.000">
                  <c:v>8.4000000000000019E-2</c:v>
                </c:pt>
                <c:pt idx="44" formatCode="0.000">
                  <c:v>8.4000000000000019E-2</c:v>
                </c:pt>
                <c:pt idx="45" formatCode="0.000">
                  <c:v>8.500000000000002E-2</c:v>
                </c:pt>
                <c:pt idx="46" formatCode="0.000">
                  <c:v>8.4000000000000019E-2</c:v>
                </c:pt>
                <c:pt idx="47" formatCode="0.000">
                  <c:v>8.500000000000002E-2</c:v>
                </c:pt>
                <c:pt idx="48" formatCode="0.000">
                  <c:v>8.500000000000002E-2</c:v>
                </c:pt>
                <c:pt idx="49" formatCode="0.000">
                  <c:v>8.500000000000002E-2</c:v>
                </c:pt>
                <c:pt idx="50" formatCode="0.000">
                  <c:v>8.500000000000002E-2</c:v>
                </c:pt>
                <c:pt idx="51" formatCode="0.000">
                  <c:v>8.500000000000002E-2</c:v>
                </c:pt>
                <c:pt idx="52" formatCode="0.000">
                  <c:v>8.4000000000000019E-2</c:v>
                </c:pt>
                <c:pt idx="53" formatCode="0.000">
                  <c:v>8.4000000000000019E-2</c:v>
                </c:pt>
                <c:pt idx="54" formatCode="0.000">
                  <c:v>8.3000000000000018E-2</c:v>
                </c:pt>
                <c:pt idx="55" formatCode="0.000">
                  <c:v>8.4000000000000019E-2</c:v>
                </c:pt>
                <c:pt idx="56" formatCode="0.000">
                  <c:v>8.4000000000000019E-2</c:v>
                </c:pt>
                <c:pt idx="57" formatCode="0.000">
                  <c:v>8.500000000000002E-2</c:v>
                </c:pt>
                <c:pt idx="58" formatCode="0.000">
                  <c:v>8.6000000000000035E-2</c:v>
                </c:pt>
                <c:pt idx="59" formatCode="0.000">
                  <c:v>8.6000000000000035E-2</c:v>
                </c:pt>
                <c:pt idx="60" formatCode="0.000">
                  <c:v>8.6000000000000035E-2</c:v>
                </c:pt>
                <c:pt idx="61" formatCode="0.000">
                  <c:v>8.6000000000000035E-2</c:v>
                </c:pt>
                <c:pt idx="62" formatCode="0.000">
                  <c:v>8.500000000000002E-2</c:v>
                </c:pt>
                <c:pt idx="63" formatCode="0.000">
                  <c:v>8.4000000000000019E-2</c:v>
                </c:pt>
                <c:pt idx="64" formatCode="0.000">
                  <c:v>8.3000000000000018E-2</c:v>
                </c:pt>
                <c:pt idx="65" formatCode="0.000">
                  <c:v>8.3000000000000018E-2</c:v>
                </c:pt>
                <c:pt idx="66" formatCode="0.000">
                  <c:v>8.3000000000000018E-2</c:v>
                </c:pt>
                <c:pt idx="67" formatCode="0.000">
                  <c:v>8.3000000000000018E-2</c:v>
                </c:pt>
                <c:pt idx="68" formatCode="0.000">
                  <c:v>8.4000000000000019E-2</c:v>
                </c:pt>
                <c:pt idx="69" formatCode="0.000">
                  <c:v>8.500000000000002E-2</c:v>
                </c:pt>
                <c:pt idx="70" formatCode="0.000">
                  <c:v>8.500000000000002E-2</c:v>
                </c:pt>
                <c:pt idx="71" formatCode="0.000">
                  <c:v>8.3000000000000018E-2</c:v>
                </c:pt>
                <c:pt idx="72" formatCode="0.000">
                  <c:v>8.0000000000000016E-2</c:v>
                </c:pt>
                <c:pt idx="73" formatCode="0.000">
                  <c:v>7.7000000000000013E-2</c:v>
                </c:pt>
                <c:pt idx="74" formatCode="0.000">
                  <c:v>7.400000000000001E-2</c:v>
                </c:pt>
                <c:pt idx="75" formatCode="0.000">
                  <c:v>7.2000000000000008E-2</c:v>
                </c:pt>
                <c:pt idx="76" formatCode="0.000">
                  <c:v>7.0000000000000021E-2</c:v>
                </c:pt>
                <c:pt idx="77" formatCode="0.000">
                  <c:v>6.900000000000002E-2</c:v>
                </c:pt>
                <c:pt idx="78" formatCode="0.000">
                  <c:v>6.8000000000000019E-2</c:v>
                </c:pt>
                <c:pt idx="79" formatCode="0.000">
                  <c:v>6.7000000000000018E-2</c:v>
                </c:pt>
                <c:pt idx="80" formatCode="0.000">
                  <c:v>6.7000000000000018E-2</c:v>
                </c:pt>
                <c:pt idx="81" formatCode="0.000">
                  <c:v>6.7000000000000018E-2</c:v>
                </c:pt>
                <c:pt idx="82" formatCode="0.000">
                  <c:v>6.8000000000000019E-2</c:v>
                </c:pt>
                <c:pt idx="83" formatCode="0.000">
                  <c:v>6.8000000000000019E-2</c:v>
                </c:pt>
                <c:pt idx="84" formatCode="0.000">
                  <c:v>6.8000000000000019E-2</c:v>
                </c:pt>
                <c:pt idx="85" formatCode="0.000">
                  <c:v>6.8000000000000019E-2</c:v>
                </c:pt>
                <c:pt idx="86" formatCode="0.000">
                  <c:v>6.8000000000000019E-2</c:v>
                </c:pt>
                <c:pt idx="87" formatCode="0.000">
                  <c:v>6.7000000000000018E-2</c:v>
                </c:pt>
                <c:pt idx="88" formatCode="0.000">
                  <c:v>6.6000000000000003E-2</c:v>
                </c:pt>
                <c:pt idx="89" formatCode="0.000">
                  <c:v>6.5000000000000016E-2</c:v>
                </c:pt>
                <c:pt idx="90" formatCode="0.000">
                  <c:v>6.4000000000000015E-2</c:v>
                </c:pt>
                <c:pt idx="91" formatCode="0.000">
                  <c:v>6.2000000000000013E-2</c:v>
                </c:pt>
                <c:pt idx="92" formatCode="0.000">
                  <c:v>6.1000000000000006E-2</c:v>
                </c:pt>
                <c:pt idx="93" formatCode="0.000">
                  <c:v>5.9000000000000004E-2</c:v>
                </c:pt>
                <c:pt idx="94" formatCode="0.000">
                  <c:v>5.800000000000001E-2</c:v>
                </c:pt>
                <c:pt idx="95" formatCode="0.000">
                  <c:v>5.7000000000000016E-2</c:v>
                </c:pt>
                <c:pt idx="96" formatCode="0.000">
                  <c:v>5.6000000000000008E-2</c:v>
                </c:pt>
                <c:pt idx="97" formatCode="0.000">
                  <c:v>5.6000000000000008E-2</c:v>
                </c:pt>
                <c:pt idx="98" formatCode="0.000">
                  <c:v>5.5000000000000007E-2</c:v>
                </c:pt>
                <c:pt idx="99" formatCode="0.000">
                  <c:v>5.4000000000000006E-2</c:v>
                </c:pt>
                <c:pt idx="100" formatCode="0.000">
                  <c:v>5.3000000000000005E-2</c:v>
                </c:pt>
                <c:pt idx="101" formatCode="0.000">
                  <c:v>5.3000000000000005E-2</c:v>
                </c:pt>
                <c:pt idx="102" formatCode="0.000">
                  <c:v>5.2000000000000005E-2</c:v>
                </c:pt>
                <c:pt idx="103" formatCode="0.000">
                  <c:v>5.1000000000000004E-2</c:v>
                </c:pt>
                <c:pt idx="104" formatCode="0.000">
                  <c:v>5.000000000000001E-2</c:v>
                </c:pt>
                <c:pt idx="105" formatCode="0.000">
                  <c:v>4.9000000000000016E-2</c:v>
                </c:pt>
                <c:pt idx="106" formatCode="0.000">
                  <c:v>4.9000000000000016E-2</c:v>
                </c:pt>
                <c:pt idx="107" formatCode="0.000">
                  <c:v>4.8000000000000008E-2</c:v>
                </c:pt>
                <c:pt idx="108" formatCode="0.000">
                  <c:v>4.7000000000000014E-2</c:v>
                </c:pt>
                <c:pt idx="109" formatCode="0.000">
                  <c:v>4.6000000000000006E-2</c:v>
                </c:pt>
                <c:pt idx="110" formatCode="0.000">
                  <c:v>4.6000000000000006E-2</c:v>
                </c:pt>
                <c:pt idx="111" formatCode="0.000">
                  <c:v>4.5000000000000012E-2</c:v>
                </c:pt>
                <c:pt idx="112" formatCode="0.000">
                  <c:v>4.4000000000000004E-2</c:v>
                </c:pt>
                <c:pt idx="113" formatCode="0.000">
                  <c:v>4.4000000000000004E-2</c:v>
                </c:pt>
                <c:pt idx="114" formatCode="0.000">
                  <c:v>4.3000000000000003E-2</c:v>
                </c:pt>
                <c:pt idx="115" formatCode="0.000">
                  <c:v>4.3000000000000003E-2</c:v>
                </c:pt>
                <c:pt idx="116" formatCode="0.000">
                  <c:v>4.200000000000001E-2</c:v>
                </c:pt>
                <c:pt idx="117" formatCode="0.000">
                  <c:v>4.200000000000001E-2</c:v>
                </c:pt>
                <c:pt idx="118" formatCode="0.000">
                  <c:v>4.200000000000001E-2</c:v>
                </c:pt>
                <c:pt idx="119" formatCode="0.000">
                  <c:v>4.200000000000001E-2</c:v>
                </c:pt>
                <c:pt idx="120" formatCode="0.000">
                  <c:v>4.1000000000000002E-2</c:v>
                </c:pt>
                <c:pt idx="121" formatCode="0.000">
                  <c:v>4.1000000000000002E-2</c:v>
                </c:pt>
                <c:pt idx="122" formatCode="0.000">
                  <c:v>4.1000000000000002E-2</c:v>
                </c:pt>
                <c:pt idx="123" formatCode="0.000">
                  <c:v>4.1000000000000002E-2</c:v>
                </c:pt>
                <c:pt idx="124" formatCode="0.000">
                  <c:v>4.1000000000000002E-2</c:v>
                </c:pt>
                <c:pt idx="125" formatCode="0.000">
                  <c:v>4.1000000000000002E-2</c:v>
                </c:pt>
                <c:pt idx="126" formatCode="0.000">
                  <c:v>4.1000000000000002E-2</c:v>
                </c:pt>
                <c:pt idx="127" formatCode="0.000">
                  <c:v>4.1000000000000002E-2</c:v>
                </c:pt>
                <c:pt idx="128" formatCode="0.000">
                  <c:v>4.1000000000000002E-2</c:v>
                </c:pt>
                <c:pt idx="129" formatCode="0.000">
                  <c:v>4.1000000000000002E-2</c:v>
                </c:pt>
                <c:pt idx="130" formatCode="0.000">
                  <c:v>4.1000000000000002E-2</c:v>
                </c:pt>
                <c:pt idx="131" formatCode="0.000">
                  <c:v>4.1000000000000002E-2</c:v>
                </c:pt>
                <c:pt idx="132" formatCode="0.000">
                  <c:v>4.1000000000000002E-2</c:v>
                </c:pt>
                <c:pt idx="133" formatCode="0.000">
                  <c:v>4.1000000000000002E-2</c:v>
                </c:pt>
                <c:pt idx="134" formatCode="0.000">
                  <c:v>4.0000000000000008E-2</c:v>
                </c:pt>
                <c:pt idx="135" formatCode="0.000">
                  <c:v>4.0000000000000008E-2</c:v>
                </c:pt>
                <c:pt idx="136" formatCode="0.000">
                  <c:v>4.0000000000000008E-2</c:v>
                </c:pt>
                <c:pt idx="137" formatCode="0.000">
                  <c:v>4.0000000000000008E-2</c:v>
                </c:pt>
                <c:pt idx="138" formatCode="0.000">
                  <c:v>4.0000000000000008E-2</c:v>
                </c:pt>
                <c:pt idx="139" formatCode="0.000">
                  <c:v>4.0000000000000008E-2</c:v>
                </c:pt>
                <c:pt idx="140" formatCode="0.000">
                  <c:v>4.0000000000000008E-2</c:v>
                </c:pt>
                <c:pt idx="141" formatCode="0.000">
                  <c:v>4.0000000000000008E-2</c:v>
                </c:pt>
                <c:pt idx="142" formatCode="0.000">
                  <c:v>4.0000000000000008E-2</c:v>
                </c:pt>
                <c:pt idx="143" formatCode="0.000">
                  <c:v>3.9000000000000007E-2</c:v>
                </c:pt>
                <c:pt idx="144" formatCode="0.000">
                  <c:v>3.9000000000000007E-2</c:v>
                </c:pt>
                <c:pt idx="145" formatCode="0.000">
                  <c:v>3.9000000000000007E-2</c:v>
                </c:pt>
                <c:pt idx="146" formatCode="0.000">
                  <c:v>3.9000000000000007E-2</c:v>
                </c:pt>
                <c:pt idx="147" formatCode="0.000">
                  <c:v>3.9000000000000007E-2</c:v>
                </c:pt>
                <c:pt idx="148" formatCode="0.000">
                  <c:v>3.8000000000000006E-2</c:v>
                </c:pt>
                <c:pt idx="149" formatCode="0.000">
                  <c:v>3.8000000000000006E-2</c:v>
                </c:pt>
                <c:pt idx="150" formatCode="0.000">
                  <c:v>3.8000000000000006E-2</c:v>
                </c:pt>
                <c:pt idx="151" formatCode="0.000">
                  <c:v>3.8000000000000006E-2</c:v>
                </c:pt>
                <c:pt idx="152" formatCode="0.000">
                  <c:v>3.8000000000000006E-2</c:v>
                </c:pt>
                <c:pt idx="153" formatCode="0.000">
                  <c:v>3.8000000000000006E-2</c:v>
                </c:pt>
                <c:pt idx="154" formatCode="0.000">
                  <c:v>3.8000000000000006E-2</c:v>
                </c:pt>
                <c:pt idx="155" formatCode="0.000">
                  <c:v>3.8000000000000006E-2</c:v>
                </c:pt>
                <c:pt idx="156" formatCode="0.000">
                  <c:v>3.8000000000000006E-2</c:v>
                </c:pt>
                <c:pt idx="157" formatCode="0.000">
                  <c:v>3.7000000000000005E-2</c:v>
                </c:pt>
                <c:pt idx="158" formatCode="0.000">
                  <c:v>3.7000000000000005E-2</c:v>
                </c:pt>
                <c:pt idx="159" formatCode="0.000">
                  <c:v>3.7000000000000005E-2</c:v>
                </c:pt>
                <c:pt idx="160" formatCode="0.000">
                  <c:v>3.7000000000000005E-2</c:v>
                </c:pt>
                <c:pt idx="161" formatCode="0.000">
                  <c:v>3.7000000000000005E-2</c:v>
                </c:pt>
                <c:pt idx="162" formatCode="0.000">
                  <c:v>3.7000000000000005E-2</c:v>
                </c:pt>
                <c:pt idx="163" formatCode="0.000">
                  <c:v>3.7000000000000005E-2</c:v>
                </c:pt>
                <c:pt idx="164" formatCode="0.000">
                  <c:v>3.7000000000000005E-2</c:v>
                </c:pt>
                <c:pt idx="165" formatCode="0.000">
                  <c:v>3.7000000000000005E-2</c:v>
                </c:pt>
                <c:pt idx="166" formatCode="0.000">
                  <c:v>3.7000000000000005E-2</c:v>
                </c:pt>
                <c:pt idx="167" formatCode="0.000">
                  <c:v>3.7000000000000005E-2</c:v>
                </c:pt>
                <c:pt idx="168" formatCode="0.000">
                  <c:v>3.6000000000000004E-2</c:v>
                </c:pt>
                <c:pt idx="169" formatCode="0.000">
                  <c:v>3.6000000000000004E-2</c:v>
                </c:pt>
                <c:pt idx="170" formatCode="0.000">
                  <c:v>3.6000000000000004E-2</c:v>
                </c:pt>
                <c:pt idx="171" formatCode="0.000">
                  <c:v>3.6000000000000004E-2</c:v>
                </c:pt>
                <c:pt idx="172" formatCode="0.000">
                  <c:v>3.6000000000000004E-2</c:v>
                </c:pt>
                <c:pt idx="173" formatCode="0.000">
                  <c:v>3.6000000000000004E-2</c:v>
                </c:pt>
                <c:pt idx="174" formatCode="0.000">
                  <c:v>3.500000000000001E-2</c:v>
                </c:pt>
                <c:pt idx="175" formatCode="0.000">
                  <c:v>3.500000000000001E-2</c:v>
                </c:pt>
                <c:pt idx="176" formatCode="0.000">
                  <c:v>3.500000000000001E-2</c:v>
                </c:pt>
                <c:pt idx="177" formatCode="0.000">
                  <c:v>3.4000000000000002E-2</c:v>
                </c:pt>
                <c:pt idx="178" formatCode="0.000">
                  <c:v>3.4000000000000002E-2</c:v>
                </c:pt>
                <c:pt idx="179" formatCode="0.000">
                  <c:v>3.4000000000000002E-2</c:v>
                </c:pt>
                <c:pt idx="180" formatCode="0.000">
                  <c:v>3.3000000000000002E-2</c:v>
                </c:pt>
                <c:pt idx="181" formatCode="0.000">
                  <c:v>3.3000000000000002E-2</c:v>
                </c:pt>
                <c:pt idx="182" formatCode="0.000">
                  <c:v>3.3000000000000002E-2</c:v>
                </c:pt>
                <c:pt idx="183" formatCode="0.000">
                  <c:v>3.2000000000000008E-2</c:v>
                </c:pt>
                <c:pt idx="184" formatCode="0.000">
                  <c:v>3.2000000000000008E-2</c:v>
                </c:pt>
                <c:pt idx="185" formatCode="0.000">
                  <c:v>3.2000000000000008E-2</c:v>
                </c:pt>
                <c:pt idx="186" formatCode="0.000">
                  <c:v>3.2000000000000008E-2</c:v>
                </c:pt>
                <c:pt idx="187" formatCode="0.000">
                  <c:v>3.1000000000000007E-2</c:v>
                </c:pt>
                <c:pt idx="188" formatCode="0.000">
                  <c:v>3.1000000000000007E-2</c:v>
                </c:pt>
                <c:pt idx="189" formatCode="0.000">
                  <c:v>3.1000000000000007E-2</c:v>
                </c:pt>
                <c:pt idx="190" formatCode="0.000">
                  <c:v>3.1000000000000007E-2</c:v>
                </c:pt>
                <c:pt idx="191" formatCode="0.000">
                  <c:v>3.1000000000000007E-2</c:v>
                </c:pt>
                <c:pt idx="192" formatCode="0.000">
                  <c:v>3.0000000000000006E-2</c:v>
                </c:pt>
                <c:pt idx="193" formatCode="0.000">
                  <c:v>3.0000000000000006E-2</c:v>
                </c:pt>
                <c:pt idx="194" formatCode="0.000">
                  <c:v>3.0000000000000006E-2</c:v>
                </c:pt>
                <c:pt idx="195" formatCode="0.000">
                  <c:v>3.0000000000000006E-2</c:v>
                </c:pt>
                <c:pt idx="196" formatCode="0.000">
                  <c:v>3.0000000000000006E-2</c:v>
                </c:pt>
                <c:pt idx="197" formatCode="0.000">
                  <c:v>3.0000000000000006E-2</c:v>
                </c:pt>
                <c:pt idx="198" formatCode="0.000">
                  <c:v>3.0000000000000006E-2</c:v>
                </c:pt>
                <c:pt idx="199" formatCode="0.000">
                  <c:v>3.0000000000000006E-2</c:v>
                </c:pt>
                <c:pt idx="200" formatCode="0.000">
                  <c:v>3.0000000000000006E-2</c:v>
                </c:pt>
                <c:pt idx="201" formatCode="0.000">
                  <c:v>2.9000000000000005E-2</c:v>
                </c:pt>
                <c:pt idx="202" formatCode="0.000">
                  <c:v>2.9000000000000005E-2</c:v>
                </c:pt>
                <c:pt idx="203" formatCode="0.000">
                  <c:v>2.9000000000000005E-2</c:v>
                </c:pt>
                <c:pt idx="204" formatCode="0.000">
                  <c:v>2.9000000000000005E-2</c:v>
                </c:pt>
                <c:pt idx="205" formatCode="0.000">
                  <c:v>2.9000000000000005E-2</c:v>
                </c:pt>
                <c:pt idx="206" formatCode="0.000">
                  <c:v>2.9000000000000005E-2</c:v>
                </c:pt>
                <c:pt idx="207" formatCode="0.000">
                  <c:v>2.9000000000000005E-2</c:v>
                </c:pt>
                <c:pt idx="208" formatCode="0.000">
                  <c:v>2.8000000000000004E-2</c:v>
                </c:pt>
                <c:pt idx="209" formatCode="0.000">
                  <c:v>2.8000000000000004E-2</c:v>
                </c:pt>
                <c:pt idx="210" formatCode="0.000">
                  <c:v>2.8000000000000004E-2</c:v>
                </c:pt>
                <c:pt idx="211" formatCode="0.000">
                  <c:v>2.8000000000000004E-2</c:v>
                </c:pt>
                <c:pt idx="212" formatCode="0.000">
                  <c:v>2.8000000000000004E-2</c:v>
                </c:pt>
                <c:pt idx="213" formatCode="0.000">
                  <c:v>2.7000000000000007E-2</c:v>
                </c:pt>
                <c:pt idx="214" formatCode="0.000">
                  <c:v>2.7000000000000007E-2</c:v>
                </c:pt>
                <c:pt idx="215" formatCode="0.000">
                  <c:v>2.7000000000000007E-2</c:v>
                </c:pt>
                <c:pt idx="216" formatCode="0.000">
                  <c:v>2.7000000000000007E-2</c:v>
                </c:pt>
                <c:pt idx="217" formatCode="0.000">
                  <c:v>2.7000000000000007E-2</c:v>
                </c:pt>
                <c:pt idx="218" formatCode="0.000">
                  <c:v>2.7000000000000007E-2</c:v>
                </c:pt>
                <c:pt idx="219" formatCode="0.000">
                  <c:v>2.7000000000000007E-2</c:v>
                </c:pt>
                <c:pt idx="220" formatCode="0.000">
                  <c:v>2.7000000000000007E-2</c:v>
                </c:pt>
                <c:pt idx="221" formatCode="0.000">
                  <c:v>2.7000000000000007E-2</c:v>
                </c:pt>
                <c:pt idx="222" formatCode="0.000">
                  <c:v>2.6000000000000002E-2</c:v>
                </c:pt>
                <c:pt idx="223" formatCode="0.000">
                  <c:v>2.6000000000000002E-2</c:v>
                </c:pt>
                <c:pt idx="224" formatCode="0.000">
                  <c:v>2.6000000000000002E-2</c:v>
                </c:pt>
                <c:pt idx="225" formatCode="0.000">
                  <c:v>2.6000000000000002E-2</c:v>
                </c:pt>
                <c:pt idx="226" formatCode="0.000">
                  <c:v>2.6000000000000002E-2</c:v>
                </c:pt>
                <c:pt idx="227" formatCode="0.000">
                  <c:v>2.6000000000000002E-2</c:v>
                </c:pt>
                <c:pt idx="228" formatCode="0.000">
                  <c:v>2.6000000000000002E-2</c:v>
                </c:pt>
                <c:pt idx="229" formatCode="0.000">
                  <c:v>2.5000000000000005E-2</c:v>
                </c:pt>
                <c:pt idx="230" formatCode="0.000">
                  <c:v>2.5000000000000005E-2</c:v>
                </c:pt>
                <c:pt idx="231" formatCode="0.000">
                  <c:v>2.5000000000000005E-2</c:v>
                </c:pt>
                <c:pt idx="232" formatCode="0.000">
                  <c:v>2.4000000000000004E-2</c:v>
                </c:pt>
                <c:pt idx="233" formatCode="0.000">
                  <c:v>2.4000000000000004E-2</c:v>
                </c:pt>
                <c:pt idx="234" formatCode="0.000">
                  <c:v>2.3000000000000003E-2</c:v>
                </c:pt>
                <c:pt idx="235" formatCode="0.000">
                  <c:v>2.3000000000000003E-2</c:v>
                </c:pt>
                <c:pt idx="236" formatCode="0.000">
                  <c:v>2.3000000000000003E-2</c:v>
                </c:pt>
                <c:pt idx="237" formatCode="0.000">
                  <c:v>2.2000000000000002E-2</c:v>
                </c:pt>
                <c:pt idx="238" formatCode="0.000">
                  <c:v>2.2000000000000002E-2</c:v>
                </c:pt>
                <c:pt idx="239" formatCode="0.000">
                  <c:v>2.1000000000000005E-2</c:v>
                </c:pt>
                <c:pt idx="240" formatCode="0.000">
                  <c:v>2.1000000000000005E-2</c:v>
                </c:pt>
                <c:pt idx="241" formatCode="0.000">
                  <c:v>2.1000000000000005E-2</c:v>
                </c:pt>
                <c:pt idx="242" formatCode="0.000">
                  <c:v>2.1000000000000005E-2</c:v>
                </c:pt>
                <c:pt idx="243" formatCode="0.000">
                  <c:v>2.0000000000000004E-2</c:v>
                </c:pt>
                <c:pt idx="244" formatCode="0.000">
                  <c:v>2.0000000000000004E-2</c:v>
                </c:pt>
                <c:pt idx="245" formatCode="0.000">
                  <c:v>2.0000000000000004E-2</c:v>
                </c:pt>
                <c:pt idx="246" formatCode="0.000">
                  <c:v>2.0000000000000004E-2</c:v>
                </c:pt>
                <c:pt idx="247" formatCode="0.000">
                  <c:v>2.0000000000000004E-2</c:v>
                </c:pt>
                <c:pt idx="248" formatCode="0.000">
                  <c:v>2.0000000000000004E-2</c:v>
                </c:pt>
                <c:pt idx="249" formatCode="0.000">
                  <c:v>2.0000000000000004E-2</c:v>
                </c:pt>
                <c:pt idx="250" formatCode="0.000">
                  <c:v>2.0000000000000004E-2</c:v>
                </c:pt>
                <c:pt idx="251" formatCode="0.000">
                  <c:v>2.0000000000000004E-2</c:v>
                </c:pt>
                <c:pt idx="252" formatCode="0.000">
                  <c:v>2.0000000000000004E-2</c:v>
                </c:pt>
                <c:pt idx="253" formatCode="0.000">
                  <c:v>2.0000000000000004E-2</c:v>
                </c:pt>
                <c:pt idx="254" formatCode="0.000">
                  <c:v>1.9000000000000003E-2</c:v>
                </c:pt>
                <c:pt idx="255" formatCode="0.000">
                  <c:v>1.9000000000000003E-2</c:v>
                </c:pt>
                <c:pt idx="256" formatCode="0.000">
                  <c:v>1.9000000000000003E-2</c:v>
                </c:pt>
                <c:pt idx="257" formatCode="0.000">
                  <c:v>1.9000000000000003E-2</c:v>
                </c:pt>
                <c:pt idx="258" formatCode="0.000">
                  <c:v>1.9000000000000003E-2</c:v>
                </c:pt>
                <c:pt idx="259" formatCode="0.000">
                  <c:v>1.9000000000000003E-2</c:v>
                </c:pt>
                <c:pt idx="260" formatCode="0.000">
                  <c:v>1.9000000000000003E-2</c:v>
                </c:pt>
                <c:pt idx="261" formatCode="0.000">
                  <c:v>1.9000000000000003E-2</c:v>
                </c:pt>
                <c:pt idx="262" formatCode="0.000">
                  <c:v>1.9000000000000003E-2</c:v>
                </c:pt>
                <c:pt idx="263" formatCode="0.000">
                  <c:v>1.9000000000000003E-2</c:v>
                </c:pt>
                <c:pt idx="264" formatCode="0.000">
                  <c:v>1.9000000000000003E-2</c:v>
                </c:pt>
                <c:pt idx="265" formatCode="0.000">
                  <c:v>1.9000000000000003E-2</c:v>
                </c:pt>
                <c:pt idx="266" formatCode="0.000">
                  <c:v>1.9000000000000003E-2</c:v>
                </c:pt>
                <c:pt idx="267" formatCode="0.000">
                  <c:v>1.9000000000000003E-2</c:v>
                </c:pt>
                <c:pt idx="268" formatCode="0.000">
                  <c:v>1.9000000000000003E-2</c:v>
                </c:pt>
                <c:pt idx="269" formatCode="0.000">
                  <c:v>1.8000000000000002E-2</c:v>
                </c:pt>
                <c:pt idx="270" formatCode="0.000">
                  <c:v>1.8000000000000002E-2</c:v>
                </c:pt>
                <c:pt idx="271" formatCode="0.000">
                  <c:v>1.8000000000000002E-2</c:v>
                </c:pt>
                <c:pt idx="272" formatCode="0.000">
                  <c:v>1.8000000000000002E-2</c:v>
                </c:pt>
                <c:pt idx="273" formatCode="0.000">
                  <c:v>1.8000000000000002E-2</c:v>
                </c:pt>
                <c:pt idx="274" formatCode="0.000">
                  <c:v>1.8000000000000002E-2</c:v>
                </c:pt>
                <c:pt idx="275" formatCode="0.000">
                  <c:v>1.8000000000000002E-2</c:v>
                </c:pt>
                <c:pt idx="276" formatCode="0.000">
                  <c:v>1.8000000000000002E-2</c:v>
                </c:pt>
                <c:pt idx="277" formatCode="0.000">
                  <c:v>1.8000000000000002E-2</c:v>
                </c:pt>
                <c:pt idx="278" formatCode="0.000">
                  <c:v>1.8000000000000002E-2</c:v>
                </c:pt>
                <c:pt idx="279" formatCode="0.000">
                  <c:v>1.8000000000000002E-2</c:v>
                </c:pt>
                <c:pt idx="280" formatCode="0.000">
                  <c:v>1.8000000000000002E-2</c:v>
                </c:pt>
                <c:pt idx="281" formatCode="0.000">
                  <c:v>1.7000000000000005E-2</c:v>
                </c:pt>
                <c:pt idx="282" formatCode="0.000">
                  <c:v>1.7000000000000005E-2</c:v>
                </c:pt>
                <c:pt idx="283" formatCode="0.000">
                  <c:v>1.7000000000000005E-2</c:v>
                </c:pt>
                <c:pt idx="284" formatCode="0.000">
                  <c:v>1.7000000000000005E-2</c:v>
                </c:pt>
                <c:pt idx="285" formatCode="0.000">
                  <c:v>1.7000000000000005E-2</c:v>
                </c:pt>
                <c:pt idx="286" formatCode="0.000">
                  <c:v>1.7000000000000005E-2</c:v>
                </c:pt>
                <c:pt idx="287" formatCode="0.000">
                  <c:v>1.7000000000000005E-2</c:v>
                </c:pt>
                <c:pt idx="288" formatCode="0.000">
                  <c:v>1.7000000000000005E-2</c:v>
                </c:pt>
                <c:pt idx="289" formatCode="0.000">
                  <c:v>1.7000000000000005E-2</c:v>
                </c:pt>
                <c:pt idx="290" formatCode="0.000">
                  <c:v>1.7000000000000005E-2</c:v>
                </c:pt>
                <c:pt idx="291" formatCode="0.000">
                  <c:v>1.7000000000000005E-2</c:v>
                </c:pt>
                <c:pt idx="292" formatCode="0.000">
                  <c:v>1.7000000000000005E-2</c:v>
                </c:pt>
                <c:pt idx="293" formatCode="0.000">
                  <c:v>1.7000000000000005E-2</c:v>
                </c:pt>
                <c:pt idx="294" formatCode="0.000">
                  <c:v>1.7000000000000005E-2</c:v>
                </c:pt>
                <c:pt idx="295" formatCode="0.000">
                  <c:v>1.7000000000000005E-2</c:v>
                </c:pt>
                <c:pt idx="296" formatCode="0.000">
                  <c:v>1.7000000000000005E-2</c:v>
                </c:pt>
                <c:pt idx="297" formatCode="0.000">
                  <c:v>1.7000000000000005E-2</c:v>
                </c:pt>
                <c:pt idx="298" formatCode="0.000">
                  <c:v>1.7000000000000005E-2</c:v>
                </c:pt>
                <c:pt idx="299" formatCode="0.000">
                  <c:v>1.7000000000000005E-2</c:v>
                </c:pt>
                <c:pt idx="300" formatCode="0.000">
                  <c:v>1.7000000000000005E-2</c:v>
                </c:pt>
                <c:pt idx="301" formatCode="0.000">
                  <c:v>1.7000000000000005E-2</c:v>
                </c:pt>
                <c:pt idx="302" formatCode="0.000">
                  <c:v>1.7000000000000005E-2</c:v>
                </c:pt>
                <c:pt idx="303" formatCode="0.000">
                  <c:v>1.7000000000000005E-2</c:v>
                </c:pt>
                <c:pt idx="304" formatCode="0.000">
                  <c:v>1.7000000000000005E-2</c:v>
                </c:pt>
                <c:pt idx="305" formatCode="0.000">
                  <c:v>1.7000000000000005E-2</c:v>
                </c:pt>
                <c:pt idx="306" formatCode="0.000">
                  <c:v>1.7000000000000005E-2</c:v>
                </c:pt>
                <c:pt idx="307" formatCode="0.000">
                  <c:v>1.7000000000000005E-2</c:v>
                </c:pt>
                <c:pt idx="308" formatCode="0.000">
                  <c:v>1.7000000000000005E-2</c:v>
                </c:pt>
                <c:pt idx="309" formatCode="0.000">
                  <c:v>1.7000000000000005E-2</c:v>
                </c:pt>
                <c:pt idx="310" formatCode="0.000">
                  <c:v>1.7000000000000005E-2</c:v>
                </c:pt>
                <c:pt idx="311" formatCode="0.000">
                  <c:v>1.7000000000000005E-2</c:v>
                </c:pt>
                <c:pt idx="312" formatCode="0.000">
                  <c:v>1.7000000000000005E-2</c:v>
                </c:pt>
                <c:pt idx="313" formatCode="0.000">
                  <c:v>1.7000000000000005E-2</c:v>
                </c:pt>
                <c:pt idx="314" formatCode="0.000">
                  <c:v>1.7000000000000005E-2</c:v>
                </c:pt>
                <c:pt idx="315" formatCode="0.000">
                  <c:v>1.7000000000000005E-2</c:v>
                </c:pt>
                <c:pt idx="316" formatCode="0.000">
                  <c:v>1.7000000000000005E-2</c:v>
                </c:pt>
                <c:pt idx="317" formatCode="0.000">
                  <c:v>1.7000000000000005E-2</c:v>
                </c:pt>
                <c:pt idx="318" formatCode="0.000">
                  <c:v>1.7000000000000005E-2</c:v>
                </c:pt>
                <c:pt idx="319" formatCode="0.000">
                  <c:v>1.7000000000000005E-2</c:v>
                </c:pt>
                <c:pt idx="320" formatCode="0.000">
                  <c:v>1.7000000000000005E-2</c:v>
                </c:pt>
                <c:pt idx="321" formatCode="0.000">
                  <c:v>1.7000000000000005E-2</c:v>
                </c:pt>
                <c:pt idx="322" formatCode="0.000">
                  <c:v>1.7000000000000005E-2</c:v>
                </c:pt>
                <c:pt idx="323" formatCode="0.000">
                  <c:v>1.7000000000000005E-2</c:v>
                </c:pt>
                <c:pt idx="324" formatCode="0.000">
                  <c:v>1.7000000000000005E-2</c:v>
                </c:pt>
                <c:pt idx="325" formatCode="0.000">
                  <c:v>1.7000000000000005E-2</c:v>
                </c:pt>
                <c:pt idx="326" formatCode="0.000">
                  <c:v>1.7000000000000005E-2</c:v>
                </c:pt>
                <c:pt idx="327" formatCode="0.000">
                  <c:v>1.7000000000000005E-2</c:v>
                </c:pt>
                <c:pt idx="328" formatCode="0.000">
                  <c:v>1.7000000000000005E-2</c:v>
                </c:pt>
                <c:pt idx="329" formatCode="0.000">
                  <c:v>1.7000000000000005E-2</c:v>
                </c:pt>
                <c:pt idx="330" formatCode="0.000">
                  <c:v>1.7000000000000005E-2</c:v>
                </c:pt>
                <c:pt idx="331" formatCode="0.000">
                  <c:v>1.7000000000000005E-2</c:v>
                </c:pt>
                <c:pt idx="332" formatCode="0.000">
                  <c:v>1.7000000000000005E-2</c:v>
                </c:pt>
                <c:pt idx="333" formatCode="0.000">
                  <c:v>1.7000000000000005E-2</c:v>
                </c:pt>
                <c:pt idx="334" formatCode="0.000">
                  <c:v>1.7000000000000005E-2</c:v>
                </c:pt>
                <c:pt idx="335" formatCode="0.000">
                  <c:v>1.7000000000000005E-2</c:v>
                </c:pt>
                <c:pt idx="336" formatCode="0.000">
                  <c:v>1.7000000000000005E-2</c:v>
                </c:pt>
                <c:pt idx="337" formatCode="0.000">
                  <c:v>1.7000000000000005E-2</c:v>
                </c:pt>
                <c:pt idx="338" formatCode="0.000">
                  <c:v>1.7000000000000005E-2</c:v>
                </c:pt>
                <c:pt idx="339" formatCode="0.000">
                  <c:v>1.7000000000000005E-2</c:v>
                </c:pt>
                <c:pt idx="340" formatCode="0.000">
                  <c:v>1.7000000000000005E-2</c:v>
                </c:pt>
                <c:pt idx="341" formatCode="0.000">
                  <c:v>1.7000000000000005E-2</c:v>
                </c:pt>
                <c:pt idx="342" formatCode="0.000">
                  <c:v>1.7000000000000005E-2</c:v>
                </c:pt>
                <c:pt idx="343" formatCode="0.000">
                  <c:v>1.7000000000000005E-2</c:v>
                </c:pt>
                <c:pt idx="344" formatCode="0.000">
                  <c:v>1.7000000000000005E-2</c:v>
                </c:pt>
                <c:pt idx="345" formatCode="0.000">
                  <c:v>1.7000000000000005E-2</c:v>
                </c:pt>
                <c:pt idx="346" formatCode="0.000">
                  <c:v>1.7000000000000005E-2</c:v>
                </c:pt>
                <c:pt idx="347" formatCode="0.000">
                  <c:v>1.7000000000000005E-2</c:v>
                </c:pt>
                <c:pt idx="348" formatCode="0.000">
                  <c:v>1.7000000000000005E-2</c:v>
                </c:pt>
                <c:pt idx="349" formatCode="0.000">
                  <c:v>1.7000000000000005E-2</c:v>
                </c:pt>
                <c:pt idx="350" formatCode="0.000">
                  <c:v>1.7000000000000005E-2</c:v>
                </c:pt>
                <c:pt idx="351" formatCode="0.000">
                  <c:v>1.7000000000000005E-2</c:v>
                </c:pt>
                <c:pt idx="352" formatCode="0.000">
                  <c:v>1.7000000000000005E-2</c:v>
                </c:pt>
                <c:pt idx="353" formatCode="0.000">
                  <c:v>1.7000000000000005E-2</c:v>
                </c:pt>
                <c:pt idx="354" formatCode="0.000">
                  <c:v>1.7000000000000005E-2</c:v>
                </c:pt>
                <c:pt idx="355" formatCode="0.000">
                  <c:v>1.7000000000000005E-2</c:v>
                </c:pt>
                <c:pt idx="356" formatCode="0.000">
                  <c:v>1.7000000000000005E-2</c:v>
                </c:pt>
                <c:pt idx="357" formatCode="0.000">
                  <c:v>1.7000000000000005E-2</c:v>
                </c:pt>
                <c:pt idx="358" formatCode="0.000">
                  <c:v>1.7000000000000005E-2</c:v>
                </c:pt>
                <c:pt idx="359" formatCode="0.000">
                  <c:v>1.7000000000000005E-2</c:v>
                </c:pt>
                <c:pt idx="360" formatCode="0.000">
                  <c:v>1.7000000000000005E-2</c:v>
                </c:pt>
                <c:pt idx="361" formatCode="0.000">
                  <c:v>1.7000000000000005E-2</c:v>
                </c:pt>
              </c:numCache>
            </c:numRef>
          </c:yVal>
          <c:smooth val="1"/>
        </c:ser>
        <c:ser>
          <c:idx val="1"/>
          <c:order val="1"/>
          <c:tx>
            <c:strRef>
              <c:f>Лист4!$C$4</c:f>
              <c:strCache>
                <c:ptCount val="1"/>
                <c:pt idx="0">
                  <c:v>SAND</c:v>
                </c:pt>
              </c:strCache>
            </c:strRef>
          </c:tx>
          <c:spPr>
            <a:ln w="41275"/>
          </c:spPr>
          <c:marker>
            <c:symbol val="none"/>
          </c:marker>
          <c:trendline>
            <c:trendlineType val="poly"/>
            <c:order val="2"/>
            <c:dispEq val="1"/>
            <c:trendlineLbl>
              <c:layout>
                <c:manualLayout>
                  <c:x val="-5.7022528433945778E-2"/>
                  <c:y val="-5.4007745982971651E-2"/>
                </c:manualLayout>
              </c:layout>
              <c:numFmt formatCode="General" sourceLinked="0"/>
              <c:txPr>
                <a:bodyPr/>
                <a:lstStyle/>
                <a:p>
                  <a:pPr>
                    <a:defRPr lang="ru-RU" sz="1400"/>
                  </a:pPr>
                  <a:endParaRPr lang="en-US"/>
                </a:p>
              </c:txPr>
            </c:trendlineLbl>
          </c:trendline>
          <c:xVal>
            <c:numRef>
              <c:f>Лист4!$A$5:$A$369</c:f>
              <c:numCache>
                <c:formatCode>General</c:formatCode>
                <c:ptCount val="365"/>
                <c:pt idx="0">
                  <c:v>330</c:v>
                </c:pt>
                <c:pt idx="1">
                  <c:v>331</c:v>
                </c:pt>
                <c:pt idx="2">
                  <c:v>332</c:v>
                </c:pt>
                <c:pt idx="3">
                  <c:v>333</c:v>
                </c:pt>
                <c:pt idx="4">
                  <c:v>334</c:v>
                </c:pt>
                <c:pt idx="5">
                  <c:v>335</c:v>
                </c:pt>
                <c:pt idx="6">
                  <c:v>336</c:v>
                </c:pt>
                <c:pt idx="7">
                  <c:v>337</c:v>
                </c:pt>
                <c:pt idx="8">
                  <c:v>338</c:v>
                </c:pt>
                <c:pt idx="9">
                  <c:v>339</c:v>
                </c:pt>
                <c:pt idx="10">
                  <c:v>340</c:v>
                </c:pt>
                <c:pt idx="11">
                  <c:v>341</c:v>
                </c:pt>
                <c:pt idx="12">
                  <c:v>342</c:v>
                </c:pt>
                <c:pt idx="13">
                  <c:v>343</c:v>
                </c:pt>
                <c:pt idx="14">
                  <c:v>344</c:v>
                </c:pt>
                <c:pt idx="15">
                  <c:v>345</c:v>
                </c:pt>
                <c:pt idx="16">
                  <c:v>346</c:v>
                </c:pt>
                <c:pt idx="17">
                  <c:v>347</c:v>
                </c:pt>
                <c:pt idx="18">
                  <c:v>348</c:v>
                </c:pt>
                <c:pt idx="19">
                  <c:v>349</c:v>
                </c:pt>
                <c:pt idx="20">
                  <c:v>350</c:v>
                </c:pt>
                <c:pt idx="21">
                  <c:v>351</c:v>
                </c:pt>
                <c:pt idx="22">
                  <c:v>352</c:v>
                </c:pt>
                <c:pt idx="23">
                  <c:v>353</c:v>
                </c:pt>
                <c:pt idx="24">
                  <c:v>354</c:v>
                </c:pt>
                <c:pt idx="25">
                  <c:v>355</c:v>
                </c:pt>
                <c:pt idx="26">
                  <c:v>356</c:v>
                </c:pt>
                <c:pt idx="27">
                  <c:v>357</c:v>
                </c:pt>
                <c:pt idx="28">
                  <c:v>358</c:v>
                </c:pt>
                <c:pt idx="29">
                  <c:v>359</c:v>
                </c:pt>
                <c:pt idx="30">
                  <c:v>360</c:v>
                </c:pt>
                <c:pt idx="31">
                  <c:v>361</c:v>
                </c:pt>
                <c:pt idx="32">
                  <c:v>362</c:v>
                </c:pt>
                <c:pt idx="33">
                  <c:v>363</c:v>
                </c:pt>
                <c:pt idx="34">
                  <c:v>364</c:v>
                </c:pt>
                <c:pt idx="35">
                  <c:v>365</c:v>
                </c:pt>
                <c:pt idx="36">
                  <c:v>366</c:v>
                </c:pt>
                <c:pt idx="37">
                  <c:v>367</c:v>
                </c:pt>
                <c:pt idx="38">
                  <c:v>368</c:v>
                </c:pt>
                <c:pt idx="39">
                  <c:v>369</c:v>
                </c:pt>
                <c:pt idx="40">
                  <c:v>370</c:v>
                </c:pt>
                <c:pt idx="41">
                  <c:v>371</c:v>
                </c:pt>
                <c:pt idx="42">
                  <c:v>372</c:v>
                </c:pt>
                <c:pt idx="43">
                  <c:v>373</c:v>
                </c:pt>
                <c:pt idx="44">
                  <c:v>374</c:v>
                </c:pt>
                <c:pt idx="45">
                  <c:v>375</c:v>
                </c:pt>
                <c:pt idx="46">
                  <c:v>376</c:v>
                </c:pt>
                <c:pt idx="47">
                  <c:v>377</c:v>
                </c:pt>
                <c:pt idx="48">
                  <c:v>378</c:v>
                </c:pt>
                <c:pt idx="49">
                  <c:v>379</c:v>
                </c:pt>
                <c:pt idx="50">
                  <c:v>380</c:v>
                </c:pt>
                <c:pt idx="51">
                  <c:v>381</c:v>
                </c:pt>
                <c:pt idx="52">
                  <c:v>382</c:v>
                </c:pt>
                <c:pt idx="53">
                  <c:v>383</c:v>
                </c:pt>
                <c:pt idx="54">
                  <c:v>384</c:v>
                </c:pt>
                <c:pt idx="55">
                  <c:v>385</c:v>
                </c:pt>
                <c:pt idx="56">
                  <c:v>386</c:v>
                </c:pt>
                <c:pt idx="57">
                  <c:v>387</c:v>
                </c:pt>
                <c:pt idx="58">
                  <c:v>388</c:v>
                </c:pt>
                <c:pt idx="59">
                  <c:v>389</c:v>
                </c:pt>
                <c:pt idx="60">
                  <c:v>390</c:v>
                </c:pt>
                <c:pt idx="61">
                  <c:v>391</c:v>
                </c:pt>
                <c:pt idx="62">
                  <c:v>392</c:v>
                </c:pt>
                <c:pt idx="63">
                  <c:v>393</c:v>
                </c:pt>
                <c:pt idx="64">
                  <c:v>394</c:v>
                </c:pt>
                <c:pt idx="65">
                  <c:v>395</c:v>
                </c:pt>
                <c:pt idx="66">
                  <c:v>396</c:v>
                </c:pt>
                <c:pt idx="67">
                  <c:v>397</c:v>
                </c:pt>
                <c:pt idx="68">
                  <c:v>398</c:v>
                </c:pt>
                <c:pt idx="69">
                  <c:v>399</c:v>
                </c:pt>
                <c:pt idx="70">
                  <c:v>400</c:v>
                </c:pt>
                <c:pt idx="71">
                  <c:v>401</c:v>
                </c:pt>
                <c:pt idx="72">
                  <c:v>402</c:v>
                </c:pt>
                <c:pt idx="73">
                  <c:v>403</c:v>
                </c:pt>
                <c:pt idx="74">
                  <c:v>404</c:v>
                </c:pt>
                <c:pt idx="75">
                  <c:v>405</c:v>
                </c:pt>
                <c:pt idx="76">
                  <c:v>406</c:v>
                </c:pt>
                <c:pt idx="77">
                  <c:v>407</c:v>
                </c:pt>
                <c:pt idx="78">
                  <c:v>408</c:v>
                </c:pt>
                <c:pt idx="79">
                  <c:v>409</c:v>
                </c:pt>
                <c:pt idx="80">
                  <c:v>410</c:v>
                </c:pt>
                <c:pt idx="81">
                  <c:v>412</c:v>
                </c:pt>
                <c:pt idx="82">
                  <c:v>414</c:v>
                </c:pt>
                <c:pt idx="83">
                  <c:v>416</c:v>
                </c:pt>
                <c:pt idx="84">
                  <c:v>418</c:v>
                </c:pt>
                <c:pt idx="85">
                  <c:v>420</c:v>
                </c:pt>
                <c:pt idx="86">
                  <c:v>422</c:v>
                </c:pt>
                <c:pt idx="87">
                  <c:v>424</c:v>
                </c:pt>
                <c:pt idx="88">
                  <c:v>426</c:v>
                </c:pt>
                <c:pt idx="89">
                  <c:v>428</c:v>
                </c:pt>
                <c:pt idx="90">
                  <c:v>430</c:v>
                </c:pt>
                <c:pt idx="91">
                  <c:v>432</c:v>
                </c:pt>
                <c:pt idx="92">
                  <c:v>434</c:v>
                </c:pt>
                <c:pt idx="93">
                  <c:v>436</c:v>
                </c:pt>
                <c:pt idx="94">
                  <c:v>438</c:v>
                </c:pt>
                <c:pt idx="95">
                  <c:v>440</c:v>
                </c:pt>
                <c:pt idx="96">
                  <c:v>442</c:v>
                </c:pt>
                <c:pt idx="97">
                  <c:v>444</c:v>
                </c:pt>
                <c:pt idx="98">
                  <c:v>446</c:v>
                </c:pt>
                <c:pt idx="99">
                  <c:v>448</c:v>
                </c:pt>
                <c:pt idx="100">
                  <c:v>450</c:v>
                </c:pt>
                <c:pt idx="101">
                  <c:v>452</c:v>
                </c:pt>
                <c:pt idx="102">
                  <c:v>454</c:v>
                </c:pt>
                <c:pt idx="103">
                  <c:v>456</c:v>
                </c:pt>
                <c:pt idx="104">
                  <c:v>458</c:v>
                </c:pt>
                <c:pt idx="105">
                  <c:v>460</c:v>
                </c:pt>
                <c:pt idx="106">
                  <c:v>462</c:v>
                </c:pt>
                <c:pt idx="107">
                  <c:v>464</c:v>
                </c:pt>
                <c:pt idx="108">
                  <c:v>466</c:v>
                </c:pt>
                <c:pt idx="109">
                  <c:v>468</c:v>
                </c:pt>
                <c:pt idx="110">
                  <c:v>470</c:v>
                </c:pt>
                <c:pt idx="111">
                  <c:v>472</c:v>
                </c:pt>
                <c:pt idx="112">
                  <c:v>474</c:v>
                </c:pt>
                <c:pt idx="113">
                  <c:v>476</c:v>
                </c:pt>
                <c:pt idx="114">
                  <c:v>478</c:v>
                </c:pt>
                <c:pt idx="115">
                  <c:v>480</c:v>
                </c:pt>
                <c:pt idx="116">
                  <c:v>482</c:v>
                </c:pt>
                <c:pt idx="117">
                  <c:v>484</c:v>
                </c:pt>
                <c:pt idx="118">
                  <c:v>486</c:v>
                </c:pt>
                <c:pt idx="119">
                  <c:v>488</c:v>
                </c:pt>
                <c:pt idx="120">
                  <c:v>490</c:v>
                </c:pt>
                <c:pt idx="121">
                  <c:v>492</c:v>
                </c:pt>
                <c:pt idx="122">
                  <c:v>494</c:v>
                </c:pt>
                <c:pt idx="123">
                  <c:v>496</c:v>
                </c:pt>
                <c:pt idx="124">
                  <c:v>498</c:v>
                </c:pt>
                <c:pt idx="125">
                  <c:v>500</c:v>
                </c:pt>
                <c:pt idx="126">
                  <c:v>502</c:v>
                </c:pt>
                <c:pt idx="127">
                  <c:v>504</c:v>
                </c:pt>
                <c:pt idx="128">
                  <c:v>506</c:v>
                </c:pt>
                <c:pt idx="129">
                  <c:v>508</c:v>
                </c:pt>
                <c:pt idx="130">
                  <c:v>510</c:v>
                </c:pt>
                <c:pt idx="131">
                  <c:v>512</c:v>
                </c:pt>
                <c:pt idx="132">
                  <c:v>514</c:v>
                </c:pt>
                <c:pt idx="133">
                  <c:v>516</c:v>
                </c:pt>
                <c:pt idx="134">
                  <c:v>518</c:v>
                </c:pt>
                <c:pt idx="135">
                  <c:v>520</c:v>
                </c:pt>
                <c:pt idx="136">
                  <c:v>522</c:v>
                </c:pt>
                <c:pt idx="137">
                  <c:v>524</c:v>
                </c:pt>
                <c:pt idx="138">
                  <c:v>526</c:v>
                </c:pt>
                <c:pt idx="139">
                  <c:v>528</c:v>
                </c:pt>
                <c:pt idx="140">
                  <c:v>530</c:v>
                </c:pt>
                <c:pt idx="141">
                  <c:v>532</c:v>
                </c:pt>
                <c:pt idx="142">
                  <c:v>534</c:v>
                </c:pt>
                <c:pt idx="143">
                  <c:v>536</c:v>
                </c:pt>
                <c:pt idx="144">
                  <c:v>538</c:v>
                </c:pt>
                <c:pt idx="145">
                  <c:v>540</c:v>
                </c:pt>
                <c:pt idx="146">
                  <c:v>542</c:v>
                </c:pt>
                <c:pt idx="147">
                  <c:v>544</c:v>
                </c:pt>
                <c:pt idx="148">
                  <c:v>546</c:v>
                </c:pt>
                <c:pt idx="149">
                  <c:v>548</c:v>
                </c:pt>
                <c:pt idx="150">
                  <c:v>550</c:v>
                </c:pt>
                <c:pt idx="151">
                  <c:v>552</c:v>
                </c:pt>
                <c:pt idx="152">
                  <c:v>554</c:v>
                </c:pt>
                <c:pt idx="153">
                  <c:v>556</c:v>
                </c:pt>
                <c:pt idx="154">
                  <c:v>558</c:v>
                </c:pt>
                <c:pt idx="155">
                  <c:v>560</c:v>
                </c:pt>
                <c:pt idx="156">
                  <c:v>562</c:v>
                </c:pt>
                <c:pt idx="157">
                  <c:v>564</c:v>
                </c:pt>
                <c:pt idx="158">
                  <c:v>566</c:v>
                </c:pt>
                <c:pt idx="159">
                  <c:v>568</c:v>
                </c:pt>
                <c:pt idx="160">
                  <c:v>570</c:v>
                </c:pt>
                <c:pt idx="161">
                  <c:v>572</c:v>
                </c:pt>
                <c:pt idx="162">
                  <c:v>574</c:v>
                </c:pt>
                <c:pt idx="163">
                  <c:v>576</c:v>
                </c:pt>
                <c:pt idx="164">
                  <c:v>578</c:v>
                </c:pt>
                <c:pt idx="165">
                  <c:v>580</c:v>
                </c:pt>
                <c:pt idx="166">
                  <c:v>582</c:v>
                </c:pt>
                <c:pt idx="167">
                  <c:v>584</c:v>
                </c:pt>
                <c:pt idx="168">
                  <c:v>586</c:v>
                </c:pt>
                <c:pt idx="169">
                  <c:v>588</c:v>
                </c:pt>
                <c:pt idx="170">
                  <c:v>590</c:v>
                </c:pt>
                <c:pt idx="171">
                  <c:v>592</c:v>
                </c:pt>
                <c:pt idx="172">
                  <c:v>594</c:v>
                </c:pt>
                <c:pt idx="173">
                  <c:v>596</c:v>
                </c:pt>
                <c:pt idx="174">
                  <c:v>598</c:v>
                </c:pt>
                <c:pt idx="175">
                  <c:v>600</c:v>
                </c:pt>
                <c:pt idx="176">
                  <c:v>602</c:v>
                </c:pt>
                <c:pt idx="177">
                  <c:v>604</c:v>
                </c:pt>
                <c:pt idx="178">
                  <c:v>606</c:v>
                </c:pt>
                <c:pt idx="179">
                  <c:v>608</c:v>
                </c:pt>
                <c:pt idx="180">
                  <c:v>610</c:v>
                </c:pt>
                <c:pt idx="181">
                  <c:v>612</c:v>
                </c:pt>
                <c:pt idx="182">
                  <c:v>614</c:v>
                </c:pt>
                <c:pt idx="183">
                  <c:v>616</c:v>
                </c:pt>
                <c:pt idx="184">
                  <c:v>618</c:v>
                </c:pt>
                <c:pt idx="185">
                  <c:v>620</c:v>
                </c:pt>
                <c:pt idx="186">
                  <c:v>622</c:v>
                </c:pt>
                <c:pt idx="187">
                  <c:v>624</c:v>
                </c:pt>
                <c:pt idx="188">
                  <c:v>626</c:v>
                </c:pt>
                <c:pt idx="189">
                  <c:v>628</c:v>
                </c:pt>
                <c:pt idx="190">
                  <c:v>630</c:v>
                </c:pt>
                <c:pt idx="191">
                  <c:v>632</c:v>
                </c:pt>
                <c:pt idx="192">
                  <c:v>634</c:v>
                </c:pt>
                <c:pt idx="193">
                  <c:v>636</c:v>
                </c:pt>
                <c:pt idx="194">
                  <c:v>638</c:v>
                </c:pt>
                <c:pt idx="195">
                  <c:v>640</c:v>
                </c:pt>
                <c:pt idx="196">
                  <c:v>642</c:v>
                </c:pt>
                <c:pt idx="197">
                  <c:v>644</c:v>
                </c:pt>
                <c:pt idx="198">
                  <c:v>646</c:v>
                </c:pt>
                <c:pt idx="199">
                  <c:v>648</c:v>
                </c:pt>
                <c:pt idx="200">
                  <c:v>650</c:v>
                </c:pt>
                <c:pt idx="201">
                  <c:v>652</c:v>
                </c:pt>
                <c:pt idx="202">
                  <c:v>654</c:v>
                </c:pt>
                <c:pt idx="203">
                  <c:v>656</c:v>
                </c:pt>
                <c:pt idx="204">
                  <c:v>658</c:v>
                </c:pt>
                <c:pt idx="205">
                  <c:v>660</c:v>
                </c:pt>
                <c:pt idx="206">
                  <c:v>662</c:v>
                </c:pt>
                <c:pt idx="207">
                  <c:v>664</c:v>
                </c:pt>
                <c:pt idx="208">
                  <c:v>666</c:v>
                </c:pt>
                <c:pt idx="209">
                  <c:v>668</c:v>
                </c:pt>
                <c:pt idx="210">
                  <c:v>670</c:v>
                </c:pt>
                <c:pt idx="211">
                  <c:v>672</c:v>
                </c:pt>
                <c:pt idx="212">
                  <c:v>674</c:v>
                </c:pt>
                <c:pt idx="213">
                  <c:v>676</c:v>
                </c:pt>
                <c:pt idx="214">
                  <c:v>678</c:v>
                </c:pt>
                <c:pt idx="215">
                  <c:v>680</c:v>
                </c:pt>
                <c:pt idx="216">
                  <c:v>682</c:v>
                </c:pt>
                <c:pt idx="217">
                  <c:v>684</c:v>
                </c:pt>
                <c:pt idx="218">
                  <c:v>686</c:v>
                </c:pt>
                <c:pt idx="219">
                  <c:v>688</c:v>
                </c:pt>
                <c:pt idx="220">
                  <c:v>690</c:v>
                </c:pt>
                <c:pt idx="221">
                  <c:v>692</c:v>
                </c:pt>
                <c:pt idx="222">
                  <c:v>694</c:v>
                </c:pt>
                <c:pt idx="223">
                  <c:v>696</c:v>
                </c:pt>
                <c:pt idx="224">
                  <c:v>698</c:v>
                </c:pt>
                <c:pt idx="225">
                  <c:v>700</c:v>
                </c:pt>
                <c:pt idx="226">
                  <c:v>702</c:v>
                </c:pt>
                <c:pt idx="227">
                  <c:v>704</c:v>
                </c:pt>
                <c:pt idx="228">
                  <c:v>706</c:v>
                </c:pt>
                <c:pt idx="229">
                  <c:v>708</c:v>
                </c:pt>
                <c:pt idx="230">
                  <c:v>710</c:v>
                </c:pt>
                <c:pt idx="231">
                  <c:v>712</c:v>
                </c:pt>
                <c:pt idx="232">
                  <c:v>714</c:v>
                </c:pt>
                <c:pt idx="233">
                  <c:v>716</c:v>
                </c:pt>
                <c:pt idx="234">
                  <c:v>718</c:v>
                </c:pt>
                <c:pt idx="235">
                  <c:v>720</c:v>
                </c:pt>
                <c:pt idx="236">
                  <c:v>722</c:v>
                </c:pt>
                <c:pt idx="237">
                  <c:v>724</c:v>
                </c:pt>
                <c:pt idx="238">
                  <c:v>726</c:v>
                </c:pt>
                <c:pt idx="239">
                  <c:v>728</c:v>
                </c:pt>
                <c:pt idx="240">
                  <c:v>730</c:v>
                </c:pt>
                <c:pt idx="241">
                  <c:v>732</c:v>
                </c:pt>
                <c:pt idx="242">
                  <c:v>734</c:v>
                </c:pt>
                <c:pt idx="243">
                  <c:v>736</c:v>
                </c:pt>
                <c:pt idx="244">
                  <c:v>738</c:v>
                </c:pt>
                <c:pt idx="245">
                  <c:v>740</c:v>
                </c:pt>
                <c:pt idx="246">
                  <c:v>742</c:v>
                </c:pt>
                <c:pt idx="247">
                  <c:v>744</c:v>
                </c:pt>
                <c:pt idx="248">
                  <c:v>746</c:v>
                </c:pt>
                <c:pt idx="249">
                  <c:v>748</c:v>
                </c:pt>
                <c:pt idx="250">
                  <c:v>750</c:v>
                </c:pt>
                <c:pt idx="251">
                  <c:v>752</c:v>
                </c:pt>
                <c:pt idx="252">
                  <c:v>754</c:v>
                </c:pt>
                <c:pt idx="253">
                  <c:v>756</c:v>
                </c:pt>
                <c:pt idx="254">
                  <c:v>758</c:v>
                </c:pt>
                <c:pt idx="255">
                  <c:v>760</c:v>
                </c:pt>
                <c:pt idx="256">
                  <c:v>762</c:v>
                </c:pt>
                <c:pt idx="257">
                  <c:v>764</c:v>
                </c:pt>
                <c:pt idx="258">
                  <c:v>766</c:v>
                </c:pt>
                <c:pt idx="259">
                  <c:v>768</c:v>
                </c:pt>
                <c:pt idx="260">
                  <c:v>770</c:v>
                </c:pt>
                <c:pt idx="261">
                  <c:v>772</c:v>
                </c:pt>
                <c:pt idx="262">
                  <c:v>774</c:v>
                </c:pt>
                <c:pt idx="263">
                  <c:v>776</c:v>
                </c:pt>
                <c:pt idx="264">
                  <c:v>778</c:v>
                </c:pt>
                <c:pt idx="265">
                  <c:v>780</c:v>
                </c:pt>
                <c:pt idx="266">
                  <c:v>782</c:v>
                </c:pt>
                <c:pt idx="267">
                  <c:v>784</c:v>
                </c:pt>
                <c:pt idx="268">
                  <c:v>786</c:v>
                </c:pt>
                <c:pt idx="269">
                  <c:v>788</c:v>
                </c:pt>
                <c:pt idx="270">
                  <c:v>790</c:v>
                </c:pt>
                <c:pt idx="271">
                  <c:v>792</c:v>
                </c:pt>
                <c:pt idx="272">
                  <c:v>794</c:v>
                </c:pt>
                <c:pt idx="273">
                  <c:v>796</c:v>
                </c:pt>
                <c:pt idx="274">
                  <c:v>798</c:v>
                </c:pt>
                <c:pt idx="275">
                  <c:v>800</c:v>
                </c:pt>
                <c:pt idx="276">
                  <c:v>802</c:v>
                </c:pt>
                <c:pt idx="277">
                  <c:v>804</c:v>
                </c:pt>
                <c:pt idx="278">
                  <c:v>806</c:v>
                </c:pt>
                <c:pt idx="279">
                  <c:v>808</c:v>
                </c:pt>
                <c:pt idx="280">
                  <c:v>810</c:v>
                </c:pt>
                <c:pt idx="281">
                  <c:v>812</c:v>
                </c:pt>
                <c:pt idx="282">
                  <c:v>814</c:v>
                </c:pt>
                <c:pt idx="283">
                  <c:v>816</c:v>
                </c:pt>
                <c:pt idx="284">
                  <c:v>818</c:v>
                </c:pt>
                <c:pt idx="285">
                  <c:v>820</c:v>
                </c:pt>
                <c:pt idx="286">
                  <c:v>822</c:v>
                </c:pt>
                <c:pt idx="287">
                  <c:v>824</c:v>
                </c:pt>
                <c:pt idx="288">
                  <c:v>826</c:v>
                </c:pt>
                <c:pt idx="289">
                  <c:v>828</c:v>
                </c:pt>
                <c:pt idx="290">
                  <c:v>830</c:v>
                </c:pt>
                <c:pt idx="291">
                  <c:v>832</c:v>
                </c:pt>
                <c:pt idx="292">
                  <c:v>834</c:v>
                </c:pt>
                <c:pt idx="293">
                  <c:v>836</c:v>
                </c:pt>
                <c:pt idx="294">
                  <c:v>838</c:v>
                </c:pt>
                <c:pt idx="295">
                  <c:v>840</c:v>
                </c:pt>
                <c:pt idx="296">
                  <c:v>842</c:v>
                </c:pt>
                <c:pt idx="297">
                  <c:v>844</c:v>
                </c:pt>
                <c:pt idx="298">
                  <c:v>846</c:v>
                </c:pt>
                <c:pt idx="299">
                  <c:v>848</c:v>
                </c:pt>
                <c:pt idx="300">
                  <c:v>850</c:v>
                </c:pt>
                <c:pt idx="301">
                  <c:v>852</c:v>
                </c:pt>
                <c:pt idx="302">
                  <c:v>854</c:v>
                </c:pt>
                <c:pt idx="303">
                  <c:v>856</c:v>
                </c:pt>
                <c:pt idx="304">
                  <c:v>858</c:v>
                </c:pt>
                <c:pt idx="305">
                  <c:v>860</c:v>
                </c:pt>
                <c:pt idx="306">
                  <c:v>862</c:v>
                </c:pt>
                <c:pt idx="307">
                  <c:v>864</c:v>
                </c:pt>
                <c:pt idx="308">
                  <c:v>866</c:v>
                </c:pt>
                <c:pt idx="309">
                  <c:v>868</c:v>
                </c:pt>
                <c:pt idx="310">
                  <c:v>870</c:v>
                </c:pt>
                <c:pt idx="311">
                  <c:v>872</c:v>
                </c:pt>
                <c:pt idx="312">
                  <c:v>874</c:v>
                </c:pt>
                <c:pt idx="313">
                  <c:v>876</c:v>
                </c:pt>
                <c:pt idx="314">
                  <c:v>878</c:v>
                </c:pt>
                <c:pt idx="315">
                  <c:v>880</c:v>
                </c:pt>
                <c:pt idx="316">
                  <c:v>882</c:v>
                </c:pt>
                <c:pt idx="317">
                  <c:v>884</c:v>
                </c:pt>
                <c:pt idx="318">
                  <c:v>886</c:v>
                </c:pt>
                <c:pt idx="319">
                  <c:v>888</c:v>
                </c:pt>
                <c:pt idx="320">
                  <c:v>890</c:v>
                </c:pt>
                <c:pt idx="321">
                  <c:v>892</c:v>
                </c:pt>
                <c:pt idx="322">
                  <c:v>894</c:v>
                </c:pt>
                <c:pt idx="323">
                  <c:v>896</c:v>
                </c:pt>
                <c:pt idx="324">
                  <c:v>898</c:v>
                </c:pt>
                <c:pt idx="325">
                  <c:v>900</c:v>
                </c:pt>
                <c:pt idx="326">
                  <c:v>902</c:v>
                </c:pt>
                <c:pt idx="327">
                  <c:v>904</c:v>
                </c:pt>
                <c:pt idx="328">
                  <c:v>906</c:v>
                </c:pt>
                <c:pt idx="329">
                  <c:v>908</c:v>
                </c:pt>
                <c:pt idx="330">
                  <c:v>910</c:v>
                </c:pt>
                <c:pt idx="331">
                  <c:v>912</c:v>
                </c:pt>
                <c:pt idx="332">
                  <c:v>914</c:v>
                </c:pt>
                <c:pt idx="333">
                  <c:v>916</c:v>
                </c:pt>
                <c:pt idx="334">
                  <c:v>918</c:v>
                </c:pt>
                <c:pt idx="335">
                  <c:v>920</c:v>
                </c:pt>
                <c:pt idx="336">
                  <c:v>922</c:v>
                </c:pt>
                <c:pt idx="337">
                  <c:v>924</c:v>
                </c:pt>
                <c:pt idx="338">
                  <c:v>926</c:v>
                </c:pt>
                <c:pt idx="339">
                  <c:v>928</c:v>
                </c:pt>
                <c:pt idx="340">
                  <c:v>930</c:v>
                </c:pt>
                <c:pt idx="341">
                  <c:v>932</c:v>
                </c:pt>
                <c:pt idx="342">
                  <c:v>934</c:v>
                </c:pt>
                <c:pt idx="343">
                  <c:v>936</c:v>
                </c:pt>
                <c:pt idx="344">
                  <c:v>938</c:v>
                </c:pt>
                <c:pt idx="345">
                  <c:v>940</c:v>
                </c:pt>
                <c:pt idx="346">
                  <c:v>942</c:v>
                </c:pt>
                <c:pt idx="347">
                  <c:v>944</c:v>
                </c:pt>
                <c:pt idx="348">
                  <c:v>946</c:v>
                </c:pt>
                <c:pt idx="349">
                  <c:v>948</c:v>
                </c:pt>
                <c:pt idx="350">
                  <c:v>950</c:v>
                </c:pt>
                <c:pt idx="351">
                  <c:v>952</c:v>
                </c:pt>
                <c:pt idx="352">
                  <c:v>954</c:v>
                </c:pt>
                <c:pt idx="353">
                  <c:v>956</c:v>
                </c:pt>
                <c:pt idx="354">
                  <c:v>958</c:v>
                </c:pt>
                <c:pt idx="355">
                  <c:v>960</c:v>
                </c:pt>
                <c:pt idx="356">
                  <c:v>962</c:v>
                </c:pt>
                <c:pt idx="357">
                  <c:v>964</c:v>
                </c:pt>
                <c:pt idx="358">
                  <c:v>966</c:v>
                </c:pt>
                <c:pt idx="359">
                  <c:v>968</c:v>
                </c:pt>
                <c:pt idx="360">
                  <c:v>970</c:v>
                </c:pt>
                <c:pt idx="361">
                  <c:v>972</c:v>
                </c:pt>
                <c:pt idx="362">
                  <c:v>974</c:v>
                </c:pt>
                <c:pt idx="363">
                  <c:v>976</c:v>
                </c:pt>
                <c:pt idx="364">
                  <c:v>978</c:v>
                </c:pt>
              </c:numCache>
            </c:numRef>
          </c:xVal>
          <c:yVal>
            <c:numRef>
              <c:f>Лист4!$C$5:$C$369</c:f>
              <c:numCache>
                <c:formatCode>General</c:formatCode>
                <c:ptCount val="365"/>
                <c:pt idx="11">
                  <c:v>5.800000000000001E-2</c:v>
                </c:pt>
                <c:pt idx="12">
                  <c:v>8.2000000000000003E-2</c:v>
                </c:pt>
                <c:pt idx="13">
                  <c:v>7.9000000000000015E-2</c:v>
                </c:pt>
                <c:pt idx="14">
                  <c:v>7.8000000000000014E-2</c:v>
                </c:pt>
                <c:pt idx="15">
                  <c:v>7.7000000000000013E-2</c:v>
                </c:pt>
                <c:pt idx="16">
                  <c:v>8.3000000000000018E-2</c:v>
                </c:pt>
                <c:pt idx="17">
                  <c:v>8.3000000000000018E-2</c:v>
                </c:pt>
                <c:pt idx="18">
                  <c:v>9.0000000000000024E-2</c:v>
                </c:pt>
                <c:pt idx="19">
                  <c:v>8.8000000000000023E-2</c:v>
                </c:pt>
                <c:pt idx="20">
                  <c:v>8.9000000000000037E-2</c:v>
                </c:pt>
                <c:pt idx="21">
                  <c:v>8.9000000000000037E-2</c:v>
                </c:pt>
                <c:pt idx="22">
                  <c:v>8.6000000000000035E-2</c:v>
                </c:pt>
                <c:pt idx="23">
                  <c:v>8.8000000000000023E-2</c:v>
                </c:pt>
                <c:pt idx="24">
                  <c:v>9.0000000000000024E-2</c:v>
                </c:pt>
                <c:pt idx="25">
                  <c:v>9.0000000000000024E-2</c:v>
                </c:pt>
                <c:pt idx="26">
                  <c:v>9.0000000000000024E-2</c:v>
                </c:pt>
                <c:pt idx="27">
                  <c:v>9.1000000000000025E-2</c:v>
                </c:pt>
                <c:pt idx="28">
                  <c:v>9.0000000000000024E-2</c:v>
                </c:pt>
                <c:pt idx="29">
                  <c:v>9.1000000000000025E-2</c:v>
                </c:pt>
                <c:pt idx="30">
                  <c:v>9.3000000000000041E-2</c:v>
                </c:pt>
                <c:pt idx="31">
                  <c:v>9.3000000000000041E-2</c:v>
                </c:pt>
                <c:pt idx="32">
                  <c:v>9.3000000000000041E-2</c:v>
                </c:pt>
                <c:pt idx="33">
                  <c:v>9.4000000000000028E-2</c:v>
                </c:pt>
                <c:pt idx="34">
                  <c:v>9.4000000000000028E-2</c:v>
                </c:pt>
                <c:pt idx="35">
                  <c:v>9.3000000000000041E-2</c:v>
                </c:pt>
                <c:pt idx="36">
                  <c:v>9.2000000000000026E-2</c:v>
                </c:pt>
                <c:pt idx="37">
                  <c:v>9.2000000000000026E-2</c:v>
                </c:pt>
                <c:pt idx="38">
                  <c:v>9.1000000000000025E-2</c:v>
                </c:pt>
                <c:pt idx="39">
                  <c:v>9.2000000000000026E-2</c:v>
                </c:pt>
                <c:pt idx="40">
                  <c:v>9.3000000000000041E-2</c:v>
                </c:pt>
                <c:pt idx="41">
                  <c:v>9.5000000000000015E-2</c:v>
                </c:pt>
                <c:pt idx="42">
                  <c:v>9.7000000000000017E-2</c:v>
                </c:pt>
                <c:pt idx="43">
                  <c:v>9.9000000000000019E-2</c:v>
                </c:pt>
                <c:pt idx="44">
                  <c:v>0.10199999999999998</c:v>
                </c:pt>
                <c:pt idx="45">
                  <c:v>0.10299999999999998</c:v>
                </c:pt>
                <c:pt idx="46">
                  <c:v>0.10500000000000001</c:v>
                </c:pt>
                <c:pt idx="47">
                  <c:v>0.10700000000000001</c:v>
                </c:pt>
                <c:pt idx="48">
                  <c:v>0.10800000000000001</c:v>
                </c:pt>
                <c:pt idx="49">
                  <c:v>0.10900000000000001</c:v>
                </c:pt>
                <c:pt idx="50">
                  <c:v>0.11100000000000002</c:v>
                </c:pt>
                <c:pt idx="51">
                  <c:v>0.11300000000000002</c:v>
                </c:pt>
                <c:pt idx="52">
                  <c:v>0.11300000000000002</c:v>
                </c:pt>
                <c:pt idx="53">
                  <c:v>0.11200000000000002</c:v>
                </c:pt>
                <c:pt idx="54">
                  <c:v>0.11300000000000002</c:v>
                </c:pt>
                <c:pt idx="55">
                  <c:v>0.11300000000000002</c:v>
                </c:pt>
                <c:pt idx="56">
                  <c:v>0.11400000000000002</c:v>
                </c:pt>
                <c:pt idx="57">
                  <c:v>0.11400000000000002</c:v>
                </c:pt>
                <c:pt idx="58">
                  <c:v>0.11500000000000002</c:v>
                </c:pt>
                <c:pt idx="59">
                  <c:v>0.11600000000000003</c:v>
                </c:pt>
                <c:pt idx="60">
                  <c:v>0.11799999999999999</c:v>
                </c:pt>
                <c:pt idx="61">
                  <c:v>0.11899999999999999</c:v>
                </c:pt>
                <c:pt idx="62">
                  <c:v>0.12000000000000001</c:v>
                </c:pt>
                <c:pt idx="63">
                  <c:v>0.12000000000000001</c:v>
                </c:pt>
                <c:pt idx="64">
                  <c:v>0.12200000000000001</c:v>
                </c:pt>
                <c:pt idx="65">
                  <c:v>0.12100000000000001</c:v>
                </c:pt>
                <c:pt idx="66">
                  <c:v>0.11799999999999999</c:v>
                </c:pt>
                <c:pt idx="67">
                  <c:v>0.11700000000000003</c:v>
                </c:pt>
                <c:pt idx="68">
                  <c:v>0.11700000000000003</c:v>
                </c:pt>
                <c:pt idx="69">
                  <c:v>0.11700000000000003</c:v>
                </c:pt>
                <c:pt idx="70">
                  <c:v>0.11700000000000003</c:v>
                </c:pt>
                <c:pt idx="71">
                  <c:v>0.11600000000000003</c:v>
                </c:pt>
                <c:pt idx="72">
                  <c:v>0.11600000000000003</c:v>
                </c:pt>
                <c:pt idx="73">
                  <c:v>0.11600000000000003</c:v>
                </c:pt>
                <c:pt idx="74">
                  <c:v>0.11600000000000003</c:v>
                </c:pt>
                <c:pt idx="75">
                  <c:v>0.11600000000000003</c:v>
                </c:pt>
                <c:pt idx="76">
                  <c:v>0.11600000000000003</c:v>
                </c:pt>
                <c:pt idx="77">
                  <c:v>0.11600000000000003</c:v>
                </c:pt>
                <c:pt idx="78">
                  <c:v>0.11600000000000003</c:v>
                </c:pt>
                <c:pt idx="79">
                  <c:v>0.11600000000000003</c:v>
                </c:pt>
                <c:pt idx="80">
                  <c:v>0.11600000000000003</c:v>
                </c:pt>
                <c:pt idx="81">
                  <c:v>0.11600000000000003</c:v>
                </c:pt>
                <c:pt idx="82">
                  <c:v>0.11799999999999999</c:v>
                </c:pt>
                <c:pt idx="83">
                  <c:v>0.12000000000000001</c:v>
                </c:pt>
                <c:pt idx="84">
                  <c:v>0.12100000000000001</c:v>
                </c:pt>
                <c:pt idx="85">
                  <c:v>0.125</c:v>
                </c:pt>
                <c:pt idx="86">
                  <c:v>0.127</c:v>
                </c:pt>
                <c:pt idx="87">
                  <c:v>0.13</c:v>
                </c:pt>
                <c:pt idx="88">
                  <c:v>0.13100000000000001</c:v>
                </c:pt>
                <c:pt idx="89">
                  <c:v>0.13300000000000001</c:v>
                </c:pt>
                <c:pt idx="90">
                  <c:v>0.13600000000000001</c:v>
                </c:pt>
                <c:pt idx="91">
                  <c:v>0.13700000000000001</c:v>
                </c:pt>
                <c:pt idx="92">
                  <c:v>0.13900000000000001</c:v>
                </c:pt>
                <c:pt idx="93">
                  <c:v>0.14200000000000002</c:v>
                </c:pt>
                <c:pt idx="94">
                  <c:v>0.14600000000000002</c:v>
                </c:pt>
                <c:pt idx="95">
                  <c:v>0.14900000000000002</c:v>
                </c:pt>
                <c:pt idx="96">
                  <c:v>0.15100000000000002</c:v>
                </c:pt>
                <c:pt idx="97">
                  <c:v>0.15300000000000002</c:v>
                </c:pt>
                <c:pt idx="98">
                  <c:v>0.15600000000000003</c:v>
                </c:pt>
                <c:pt idx="99">
                  <c:v>0.15700000000000003</c:v>
                </c:pt>
                <c:pt idx="100">
                  <c:v>0.15900000000000003</c:v>
                </c:pt>
                <c:pt idx="101">
                  <c:v>0.16300000000000003</c:v>
                </c:pt>
                <c:pt idx="102">
                  <c:v>0.16300000000000003</c:v>
                </c:pt>
                <c:pt idx="103">
                  <c:v>0.16700000000000004</c:v>
                </c:pt>
                <c:pt idx="104">
                  <c:v>0.16900000000000004</c:v>
                </c:pt>
                <c:pt idx="105">
                  <c:v>0.17</c:v>
                </c:pt>
                <c:pt idx="106">
                  <c:v>0.17</c:v>
                </c:pt>
                <c:pt idx="107">
                  <c:v>0.17400000000000002</c:v>
                </c:pt>
                <c:pt idx="108">
                  <c:v>0.17600000000000002</c:v>
                </c:pt>
                <c:pt idx="109">
                  <c:v>0.17500000000000002</c:v>
                </c:pt>
                <c:pt idx="110">
                  <c:v>0.17600000000000002</c:v>
                </c:pt>
                <c:pt idx="111">
                  <c:v>0.17700000000000002</c:v>
                </c:pt>
                <c:pt idx="112">
                  <c:v>0.17800000000000002</c:v>
                </c:pt>
                <c:pt idx="113">
                  <c:v>0.18000000000000002</c:v>
                </c:pt>
                <c:pt idx="114">
                  <c:v>0.18100000000000002</c:v>
                </c:pt>
                <c:pt idx="115">
                  <c:v>0.18400000000000002</c:v>
                </c:pt>
                <c:pt idx="116">
                  <c:v>0.18500000000000003</c:v>
                </c:pt>
                <c:pt idx="117">
                  <c:v>0.18600000000000003</c:v>
                </c:pt>
                <c:pt idx="118">
                  <c:v>0.18800000000000003</c:v>
                </c:pt>
                <c:pt idx="119">
                  <c:v>0.19200000000000003</c:v>
                </c:pt>
                <c:pt idx="120">
                  <c:v>0.19300000000000003</c:v>
                </c:pt>
                <c:pt idx="121">
                  <c:v>0.19500000000000003</c:v>
                </c:pt>
                <c:pt idx="122">
                  <c:v>0.19800000000000004</c:v>
                </c:pt>
                <c:pt idx="123">
                  <c:v>0.19900000000000004</c:v>
                </c:pt>
                <c:pt idx="124">
                  <c:v>0.20100000000000001</c:v>
                </c:pt>
                <c:pt idx="125">
                  <c:v>0.20300000000000001</c:v>
                </c:pt>
                <c:pt idx="126">
                  <c:v>0.20600000000000002</c:v>
                </c:pt>
                <c:pt idx="127">
                  <c:v>0.20800000000000002</c:v>
                </c:pt>
                <c:pt idx="128">
                  <c:v>0.21100000000000002</c:v>
                </c:pt>
                <c:pt idx="129">
                  <c:v>0.21300000000000002</c:v>
                </c:pt>
                <c:pt idx="130">
                  <c:v>0.21300000000000002</c:v>
                </c:pt>
                <c:pt idx="131">
                  <c:v>0.21400000000000002</c:v>
                </c:pt>
                <c:pt idx="132">
                  <c:v>0.21800000000000003</c:v>
                </c:pt>
                <c:pt idx="133">
                  <c:v>0.22100000000000003</c:v>
                </c:pt>
                <c:pt idx="134">
                  <c:v>0.22300000000000003</c:v>
                </c:pt>
                <c:pt idx="135">
                  <c:v>0.22500000000000003</c:v>
                </c:pt>
                <c:pt idx="136">
                  <c:v>0.22700000000000004</c:v>
                </c:pt>
                <c:pt idx="137">
                  <c:v>0.23200000000000001</c:v>
                </c:pt>
                <c:pt idx="138">
                  <c:v>0.23400000000000001</c:v>
                </c:pt>
                <c:pt idx="139">
                  <c:v>0.23600000000000002</c:v>
                </c:pt>
                <c:pt idx="140">
                  <c:v>0.24000000000000002</c:v>
                </c:pt>
                <c:pt idx="141">
                  <c:v>0.24300000000000002</c:v>
                </c:pt>
                <c:pt idx="142">
                  <c:v>0.24600000000000002</c:v>
                </c:pt>
                <c:pt idx="143">
                  <c:v>0.24700000000000003</c:v>
                </c:pt>
                <c:pt idx="144">
                  <c:v>0.251</c:v>
                </c:pt>
                <c:pt idx="145">
                  <c:v>0.254</c:v>
                </c:pt>
                <c:pt idx="146">
                  <c:v>0.255</c:v>
                </c:pt>
                <c:pt idx="147">
                  <c:v>0.25600000000000001</c:v>
                </c:pt>
                <c:pt idx="148">
                  <c:v>0.25900000000000001</c:v>
                </c:pt>
                <c:pt idx="149">
                  <c:v>0.26200000000000001</c:v>
                </c:pt>
                <c:pt idx="150">
                  <c:v>0.26500000000000001</c:v>
                </c:pt>
                <c:pt idx="151">
                  <c:v>0.26700000000000002</c:v>
                </c:pt>
                <c:pt idx="152">
                  <c:v>0.27</c:v>
                </c:pt>
                <c:pt idx="153">
                  <c:v>0.27400000000000002</c:v>
                </c:pt>
                <c:pt idx="154">
                  <c:v>0.27600000000000002</c:v>
                </c:pt>
                <c:pt idx="155">
                  <c:v>0.27800000000000002</c:v>
                </c:pt>
                <c:pt idx="156">
                  <c:v>0.28200000000000003</c:v>
                </c:pt>
                <c:pt idx="157">
                  <c:v>0.28400000000000003</c:v>
                </c:pt>
                <c:pt idx="158">
                  <c:v>0.28700000000000003</c:v>
                </c:pt>
                <c:pt idx="159">
                  <c:v>0.28900000000000003</c:v>
                </c:pt>
                <c:pt idx="160">
                  <c:v>0.29000000000000004</c:v>
                </c:pt>
                <c:pt idx="161">
                  <c:v>0.29200000000000004</c:v>
                </c:pt>
                <c:pt idx="162">
                  <c:v>0.29500000000000004</c:v>
                </c:pt>
                <c:pt idx="163">
                  <c:v>0.2960000000000001</c:v>
                </c:pt>
                <c:pt idx="164">
                  <c:v>0.2980000000000001</c:v>
                </c:pt>
                <c:pt idx="165">
                  <c:v>0.3010000000000001</c:v>
                </c:pt>
                <c:pt idx="166">
                  <c:v>0.3030000000000001</c:v>
                </c:pt>
                <c:pt idx="167">
                  <c:v>0.3040000000000001</c:v>
                </c:pt>
                <c:pt idx="168">
                  <c:v>0.30700000000000005</c:v>
                </c:pt>
                <c:pt idx="169">
                  <c:v>0.3050000000000001</c:v>
                </c:pt>
                <c:pt idx="170">
                  <c:v>0.30800000000000005</c:v>
                </c:pt>
                <c:pt idx="171">
                  <c:v>0.30800000000000005</c:v>
                </c:pt>
                <c:pt idx="172">
                  <c:v>0.31000000000000005</c:v>
                </c:pt>
                <c:pt idx="173">
                  <c:v>0.31100000000000005</c:v>
                </c:pt>
                <c:pt idx="174">
                  <c:v>0.31300000000000006</c:v>
                </c:pt>
                <c:pt idx="175">
                  <c:v>0.31400000000000006</c:v>
                </c:pt>
                <c:pt idx="176">
                  <c:v>0.31600000000000006</c:v>
                </c:pt>
                <c:pt idx="177">
                  <c:v>0.32100000000000006</c:v>
                </c:pt>
                <c:pt idx="178">
                  <c:v>0.31900000000000006</c:v>
                </c:pt>
                <c:pt idx="179">
                  <c:v>0.32300000000000006</c:v>
                </c:pt>
                <c:pt idx="180">
                  <c:v>0.32300000000000006</c:v>
                </c:pt>
                <c:pt idx="181">
                  <c:v>0.32600000000000007</c:v>
                </c:pt>
                <c:pt idx="182">
                  <c:v>0.32400000000000007</c:v>
                </c:pt>
                <c:pt idx="183">
                  <c:v>0.32700000000000007</c:v>
                </c:pt>
                <c:pt idx="184">
                  <c:v>0.32800000000000007</c:v>
                </c:pt>
                <c:pt idx="185">
                  <c:v>0.32900000000000007</c:v>
                </c:pt>
                <c:pt idx="186">
                  <c:v>0.33000000000000007</c:v>
                </c:pt>
                <c:pt idx="187">
                  <c:v>0.33200000000000007</c:v>
                </c:pt>
                <c:pt idx="188">
                  <c:v>0.33300000000000007</c:v>
                </c:pt>
                <c:pt idx="189">
                  <c:v>0.33400000000000007</c:v>
                </c:pt>
                <c:pt idx="190">
                  <c:v>0.33600000000000008</c:v>
                </c:pt>
                <c:pt idx="191">
                  <c:v>0.33600000000000008</c:v>
                </c:pt>
                <c:pt idx="192">
                  <c:v>0.33500000000000008</c:v>
                </c:pt>
                <c:pt idx="193">
                  <c:v>0.33900000000000008</c:v>
                </c:pt>
                <c:pt idx="194">
                  <c:v>0.34200000000000014</c:v>
                </c:pt>
                <c:pt idx="195">
                  <c:v>0.33800000000000008</c:v>
                </c:pt>
                <c:pt idx="196">
                  <c:v>0.33900000000000008</c:v>
                </c:pt>
                <c:pt idx="197">
                  <c:v>0.34000000000000008</c:v>
                </c:pt>
                <c:pt idx="198">
                  <c:v>0.34200000000000014</c:v>
                </c:pt>
                <c:pt idx="199">
                  <c:v>0.34300000000000014</c:v>
                </c:pt>
                <c:pt idx="200">
                  <c:v>0.34300000000000014</c:v>
                </c:pt>
                <c:pt idx="201">
                  <c:v>0.34000000000000008</c:v>
                </c:pt>
                <c:pt idx="202">
                  <c:v>0.34300000000000014</c:v>
                </c:pt>
                <c:pt idx="203">
                  <c:v>0.34400000000000008</c:v>
                </c:pt>
                <c:pt idx="204">
                  <c:v>0.34400000000000008</c:v>
                </c:pt>
                <c:pt idx="205">
                  <c:v>0.34700000000000009</c:v>
                </c:pt>
                <c:pt idx="206">
                  <c:v>0.34900000000000009</c:v>
                </c:pt>
                <c:pt idx="207">
                  <c:v>0.34800000000000009</c:v>
                </c:pt>
                <c:pt idx="208">
                  <c:v>0.34900000000000009</c:v>
                </c:pt>
                <c:pt idx="209">
                  <c:v>0.34600000000000009</c:v>
                </c:pt>
                <c:pt idx="210">
                  <c:v>0.35100000000000003</c:v>
                </c:pt>
                <c:pt idx="211">
                  <c:v>0.35300000000000004</c:v>
                </c:pt>
                <c:pt idx="212">
                  <c:v>0.35300000000000004</c:v>
                </c:pt>
                <c:pt idx="213">
                  <c:v>0.35600000000000004</c:v>
                </c:pt>
                <c:pt idx="214">
                  <c:v>0.35400000000000004</c:v>
                </c:pt>
                <c:pt idx="215">
                  <c:v>0.35700000000000004</c:v>
                </c:pt>
                <c:pt idx="216">
                  <c:v>0.35600000000000004</c:v>
                </c:pt>
                <c:pt idx="217">
                  <c:v>0.35500000000000004</c:v>
                </c:pt>
                <c:pt idx="218">
                  <c:v>0.35700000000000004</c:v>
                </c:pt>
                <c:pt idx="219">
                  <c:v>0.35800000000000004</c:v>
                </c:pt>
                <c:pt idx="220">
                  <c:v>0.3590000000000001</c:v>
                </c:pt>
                <c:pt idx="221">
                  <c:v>0.3590000000000001</c:v>
                </c:pt>
                <c:pt idx="222">
                  <c:v>0.36000000000000004</c:v>
                </c:pt>
                <c:pt idx="223">
                  <c:v>0.35600000000000004</c:v>
                </c:pt>
                <c:pt idx="224">
                  <c:v>0.3590000000000001</c:v>
                </c:pt>
                <c:pt idx="225">
                  <c:v>0.3640000000000001</c:v>
                </c:pt>
                <c:pt idx="226">
                  <c:v>0.3650000000000001</c:v>
                </c:pt>
                <c:pt idx="227">
                  <c:v>0.36900000000000011</c:v>
                </c:pt>
                <c:pt idx="228">
                  <c:v>0.36900000000000011</c:v>
                </c:pt>
                <c:pt idx="229">
                  <c:v>0.3660000000000001</c:v>
                </c:pt>
                <c:pt idx="230">
                  <c:v>0.3660000000000001</c:v>
                </c:pt>
                <c:pt idx="231">
                  <c:v>0.3670000000000001</c:v>
                </c:pt>
                <c:pt idx="232">
                  <c:v>0.3660000000000001</c:v>
                </c:pt>
                <c:pt idx="233">
                  <c:v>0.3670000000000001</c:v>
                </c:pt>
                <c:pt idx="234">
                  <c:v>0.3650000000000001</c:v>
                </c:pt>
                <c:pt idx="235">
                  <c:v>0.3650000000000001</c:v>
                </c:pt>
                <c:pt idx="236">
                  <c:v>0.3670000000000001</c:v>
                </c:pt>
                <c:pt idx="237">
                  <c:v>0.36900000000000011</c:v>
                </c:pt>
                <c:pt idx="238">
                  <c:v>0.3670000000000001</c:v>
                </c:pt>
                <c:pt idx="239">
                  <c:v>0.37100000000000005</c:v>
                </c:pt>
                <c:pt idx="240">
                  <c:v>0.37300000000000005</c:v>
                </c:pt>
                <c:pt idx="241">
                  <c:v>0.37700000000000006</c:v>
                </c:pt>
                <c:pt idx="242">
                  <c:v>0.38000000000000006</c:v>
                </c:pt>
                <c:pt idx="243">
                  <c:v>0.38300000000000006</c:v>
                </c:pt>
                <c:pt idx="244">
                  <c:v>0.38200000000000006</c:v>
                </c:pt>
                <c:pt idx="245">
                  <c:v>0.38600000000000007</c:v>
                </c:pt>
                <c:pt idx="246">
                  <c:v>0.39000000000000007</c:v>
                </c:pt>
                <c:pt idx="247">
                  <c:v>0.39100000000000007</c:v>
                </c:pt>
                <c:pt idx="248">
                  <c:v>0.39500000000000007</c:v>
                </c:pt>
                <c:pt idx="249">
                  <c:v>0.39400000000000007</c:v>
                </c:pt>
                <c:pt idx="250">
                  <c:v>0.39500000000000007</c:v>
                </c:pt>
                <c:pt idx="251">
                  <c:v>0.39800000000000008</c:v>
                </c:pt>
                <c:pt idx="252">
                  <c:v>0.39800000000000008</c:v>
                </c:pt>
                <c:pt idx="253">
                  <c:v>0.40600000000000008</c:v>
                </c:pt>
                <c:pt idx="254">
                  <c:v>0.4250000000000001</c:v>
                </c:pt>
                <c:pt idx="255">
                  <c:v>0.43600000000000005</c:v>
                </c:pt>
                <c:pt idx="256">
                  <c:v>0.44600000000000006</c:v>
                </c:pt>
                <c:pt idx="257">
                  <c:v>0.43300000000000005</c:v>
                </c:pt>
                <c:pt idx="258">
                  <c:v>0.42000000000000004</c:v>
                </c:pt>
                <c:pt idx="259">
                  <c:v>0.41700000000000004</c:v>
                </c:pt>
                <c:pt idx="260">
                  <c:v>0.41400000000000003</c:v>
                </c:pt>
                <c:pt idx="261">
                  <c:v>0.41400000000000003</c:v>
                </c:pt>
                <c:pt idx="262">
                  <c:v>0.41500000000000004</c:v>
                </c:pt>
                <c:pt idx="263">
                  <c:v>0.41200000000000003</c:v>
                </c:pt>
                <c:pt idx="264">
                  <c:v>0.41200000000000003</c:v>
                </c:pt>
                <c:pt idx="265">
                  <c:v>0.41100000000000003</c:v>
                </c:pt>
                <c:pt idx="266">
                  <c:v>0.41000000000000003</c:v>
                </c:pt>
                <c:pt idx="267">
                  <c:v>0.41000000000000003</c:v>
                </c:pt>
                <c:pt idx="268">
                  <c:v>0.40700000000000003</c:v>
                </c:pt>
                <c:pt idx="269">
                  <c:v>0.41100000000000003</c:v>
                </c:pt>
                <c:pt idx="270">
                  <c:v>0.41100000000000003</c:v>
                </c:pt>
                <c:pt idx="271">
                  <c:v>0.41100000000000003</c:v>
                </c:pt>
                <c:pt idx="272">
                  <c:v>0.41300000000000003</c:v>
                </c:pt>
                <c:pt idx="273">
                  <c:v>0.41400000000000003</c:v>
                </c:pt>
                <c:pt idx="274">
                  <c:v>0.41200000000000003</c:v>
                </c:pt>
                <c:pt idx="275">
                  <c:v>0.41500000000000004</c:v>
                </c:pt>
                <c:pt idx="276">
                  <c:v>0.41700000000000004</c:v>
                </c:pt>
                <c:pt idx="277">
                  <c:v>0.41500000000000004</c:v>
                </c:pt>
                <c:pt idx="278">
                  <c:v>0.41600000000000004</c:v>
                </c:pt>
                <c:pt idx="279">
                  <c:v>0.41400000000000003</c:v>
                </c:pt>
                <c:pt idx="280">
                  <c:v>0.41200000000000003</c:v>
                </c:pt>
                <c:pt idx="281">
                  <c:v>0.41200000000000003</c:v>
                </c:pt>
                <c:pt idx="282">
                  <c:v>0.40700000000000003</c:v>
                </c:pt>
                <c:pt idx="283">
                  <c:v>0.40800000000000003</c:v>
                </c:pt>
                <c:pt idx="284">
                  <c:v>0.40800000000000003</c:v>
                </c:pt>
                <c:pt idx="285">
                  <c:v>0.41000000000000003</c:v>
                </c:pt>
                <c:pt idx="286">
                  <c:v>0.41600000000000004</c:v>
                </c:pt>
                <c:pt idx="287">
                  <c:v>0.41500000000000004</c:v>
                </c:pt>
                <c:pt idx="288">
                  <c:v>0.41800000000000004</c:v>
                </c:pt>
                <c:pt idx="289">
                  <c:v>0.41600000000000004</c:v>
                </c:pt>
                <c:pt idx="290">
                  <c:v>0.41800000000000004</c:v>
                </c:pt>
                <c:pt idx="291">
                  <c:v>0.42000000000000004</c:v>
                </c:pt>
                <c:pt idx="292">
                  <c:v>0.4240000000000001</c:v>
                </c:pt>
                <c:pt idx="293">
                  <c:v>0.4260000000000001</c:v>
                </c:pt>
                <c:pt idx="294">
                  <c:v>0.4250000000000001</c:v>
                </c:pt>
                <c:pt idx="295">
                  <c:v>0.4290000000000001</c:v>
                </c:pt>
                <c:pt idx="296">
                  <c:v>0.43000000000000005</c:v>
                </c:pt>
                <c:pt idx="297">
                  <c:v>0.43400000000000005</c:v>
                </c:pt>
                <c:pt idx="298">
                  <c:v>0.43400000000000005</c:v>
                </c:pt>
                <c:pt idx="299">
                  <c:v>0.43200000000000005</c:v>
                </c:pt>
                <c:pt idx="300">
                  <c:v>0.43700000000000006</c:v>
                </c:pt>
                <c:pt idx="301">
                  <c:v>0.43400000000000005</c:v>
                </c:pt>
                <c:pt idx="302">
                  <c:v>0.43600000000000005</c:v>
                </c:pt>
                <c:pt idx="303">
                  <c:v>0.43400000000000005</c:v>
                </c:pt>
                <c:pt idx="304">
                  <c:v>0.43400000000000005</c:v>
                </c:pt>
                <c:pt idx="305">
                  <c:v>0.43500000000000005</c:v>
                </c:pt>
                <c:pt idx="306">
                  <c:v>0.43400000000000005</c:v>
                </c:pt>
                <c:pt idx="307">
                  <c:v>0.43600000000000005</c:v>
                </c:pt>
                <c:pt idx="308">
                  <c:v>0.43400000000000005</c:v>
                </c:pt>
                <c:pt idx="309">
                  <c:v>0.43800000000000006</c:v>
                </c:pt>
                <c:pt idx="310">
                  <c:v>0.43200000000000005</c:v>
                </c:pt>
                <c:pt idx="311">
                  <c:v>0.43600000000000005</c:v>
                </c:pt>
                <c:pt idx="312">
                  <c:v>0.43900000000000006</c:v>
                </c:pt>
                <c:pt idx="313">
                  <c:v>0.44000000000000006</c:v>
                </c:pt>
                <c:pt idx="314">
                  <c:v>0.44000000000000006</c:v>
                </c:pt>
                <c:pt idx="315">
                  <c:v>0.43800000000000006</c:v>
                </c:pt>
                <c:pt idx="316">
                  <c:v>0.44400000000000006</c:v>
                </c:pt>
                <c:pt idx="317">
                  <c:v>0.44200000000000006</c:v>
                </c:pt>
                <c:pt idx="318">
                  <c:v>0.43800000000000006</c:v>
                </c:pt>
                <c:pt idx="319">
                  <c:v>0.44000000000000006</c:v>
                </c:pt>
                <c:pt idx="320">
                  <c:v>0.44200000000000006</c:v>
                </c:pt>
                <c:pt idx="321">
                  <c:v>0.43300000000000005</c:v>
                </c:pt>
                <c:pt idx="322">
                  <c:v>0.43400000000000005</c:v>
                </c:pt>
                <c:pt idx="323">
                  <c:v>0.4290000000000001</c:v>
                </c:pt>
                <c:pt idx="324">
                  <c:v>0.4270000000000001</c:v>
                </c:pt>
                <c:pt idx="325">
                  <c:v>0.4280000000000001</c:v>
                </c:pt>
                <c:pt idx="326">
                  <c:v>0.4280000000000001</c:v>
                </c:pt>
                <c:pt idx="327">
                  <c:v>0.4290000000000001</c:v>
                </c:pt>
                <c:pt idx="328">
                  <c:v>0.4270000000000001</c:v>
                </c:pt>
                <c:pt idx="329">
                  <c:v>0.4220000000000001</c:v>
                </c:pt>
                <c:pt idx="330">
                  <c:v>0.41900000000000004</c:v>
                </c:pt>
                <c:pt idx="331">
                  <c:v>0.4230000000000001</c:v>
                </c:pt>
                <c:pt idx="332">
                  <c:v>0.4220000000000001</c:v>
                </c:pt>
                <c:pt idx="333">
                  <c:v>0.42000000000000004</c:v>
                </c:pt>
                <c:pt idx="334">
                  <c:v>0.42000000000000004</c:v>
                </c:pt>
                <c:pt idx="335">
                  <c:v>0.4290000000000001</c:v>
                </c:pt>
                <c:pt idx="336">
                  <c:v>0.43200000000000005</c:v>
                </c:pt>
                <c:pt idx="337">
                  <c:v>0.4240000000000001</c:v>
                </c:pt>
                <c:pt idx="338">
                  <c:v>0.4250000000000001</c:v>
                </c:pt>
                <c:pt idx="339">
                  <c:v>0.43000000000000005</c:v>
                </c:pt>
                <c:pt idx="340">
                  <c:v>0.43200000000000005</c:v>
                </c:pt>
                <c:pt idx="341">
                  <c:v>0.43100000000000011</c:v>
                </c:pt>
                <c:pt idx="342">
                  <c:v>0.4260000000000001</c:v>
                </c:pt>
                <c:pt idx="343">
                  <c:v>0.4220000000000001</c:v>
                </c:pt>
                <c:pt idx="344">
                  <c:v>0.42000000000000004</c:v>
                </c:pt>
                <c:pt idx="345">
                  <c:v>0.4250000000000001</c:v>
                </c:pt>
                <c:pt idx="346">
                  <c:v>0.43100000000000011</c:v>
                </c:pt>
                <c:pt idx="347">
                  <c:v>0.43900000000000006</c:v>
                </c:pt>
                <c:pt idx="348">
                  <c:v>0.44900000000000007</c:v>
                </c:pt>
                <c:pt idx="349">
                  <c:v>0.44500000000000006</c:v>
                </c:pt>
                <c:pt idx="350">
                  <c:v>0.44600000000000006</c:v>
                </c:pt>
                <c:pt idx="351">
                  <c:v>0.43500000000000005</c:v>
                </c:pt>
                <c:pt idx="352">
                  <c:v>0.44400000000000006</c:v>
                </c:pt>
                <c:pt idx="353">
                  <c:v>0.43700000000000006</c:v>
                </c:pt>
                <c:pt idx="354">
                  <c:v>0.44100000000000006</c:v>
                </c:pt>
                <c:pt idx="355">
                  <c:v>0.43900000000000006</c:v>
                </c:pt>
                <c:pt idx="356">
                  <c:v>0.43800000000000006</c:v>
                </c:pt>
                <c:pt idx="357">
                  <c:v>0.44400000000000006</c:v>
                </c:pt>
                <c:pt idx="358">
                  <c:v>0.45</c:v>
                </c:pt>
                <c:pt idx="359">
                  <c:v>0.45200000000000001</c:v>
                </c:pt>
                <c:pt idx="360">
                  <c:v>0.44400000000000006</c:v>
                </c:pt>
                <c:pt idx="361">
                  <c:v>0.45700000000000002</c:v>
                </c:pt>
                <c:pt idx="362">
                  <c:v>0.45300000000000001</c:v>
                </c:pt>
                <c:pt idx="363">
                  <c:v>0.46200000000000002</c:v>
                </c:pt>
                <c:pt idx="364">
                  <c:v>0.46600000000000008</c:v>
                </c:pt>
              </c:numCache>
            </c:numRef>
          </c:yVal>
          <c:smooth val="1"/>
        </c:ser>
        <c:ser>
          <c:idx val="2"/>
          <c:order val="2"/>
          <c:tx>
            <c:strRef>
              <c:f>Лист4!$D$4</c:f>
              <c:strCache>
                <c:ptCount val="1"/>
                <c:pt idx="0">
                  <c:v>SNOW</c:v>
                </c:pt>
              </c:strCache>
            </c:strRef>
          </c:tx>
          <c:spPr>
            <a:ln w="38100"/>
          </c:spPr>
          <c:marker>
            <c:symbol val="none"/>
          </c:marker>
          <c:trendline>
            <c:trendlineType val="linear"/>
            <c:dispEq val="1"/>
            <c:trendlineLbl>
              <c:layout>
                <c:manualLayout>
                  <c:x val="0.32154702537182855"/>
                  <c:y val="-2.6201907688368242E-3"/>
                </c:manualLayout>
              </c:layout>
              <c:numFmt formatCode="General" sourceLinked="0"/>
              <c:txPr>
                <a:bodyPr/>
                <a:lstStyle/>
                <a:p>
                  <a:pPr>
                    <a:defRPr lang="ru-RU" sz="1400"/>
                  </a:pPr>
                  <a:endParaRPr lang="en-US"/>
                </a:p>
              </c:txPr>
            </c:trendlineLbl>
          </c:trendline>
          <c:xVal>
            <c:numRef>
              <c:f>Лист4!$A$5:$A$369</c:f>
              <c:numCache>
                <c:formatCode>General</c:formatCode>
                <c:ptCount val="365"/>
                <c:pt idx="0">
                  <c:v>330</c:v>
                </c:pt>
                <c:pt idx="1">
                  <c:v>331</c:v>
                </c:pt>
                <c:pt idx="2">
                  <c:v>332</c:v>
                </c:pt>
                <c:pt idx="3">
                  <c:v>333</c:v>
                </c:pt>
                <c:pt idx="4">
                  <c:v>334</c:v>
                </c:pt>
                <c:pt idx="5">
                  <c:v>335</c:v>
                </c:pt>
                <c:pt idx="6">
                  <c:v>336</c:v>
                </c:pt>
                <c:pt idx="7">
                  <c:v>337</c:v>
                </c:pt>
                <c:pt idx="8">
                  <c:v>338</c:v>
                </c:pt>
                <c:pt idx="9">
                  <c:v>339</c:v>
                </c:pt>
                <c:pt idx="10">
                  <c:v>340</c:v>
                </c:pt>
                <c:pt idx="11">
                  <c:v>341</c:v>
                </c:pt>
                <c:pt idx="12">
                  <c:v>342</c:v>
                </c:pt>
                <c:pt idx="13">
                  <c:v>343</c:v>
                </c:pt>
                <c:pt idx="14">
                  <c:v>344</c:v>
                </c:pt>
                <c:pt idx="15">
                  <c:v>345</c:v>
                </c:pt>
                <c:pt idx="16">
                  <c:v>346</c:v>
                </c:pt>
                <c:pt idx="17">
                  <c:v>347</c:v>
                </c:pt>
                <c:pt idx="18">
                  <c:v>348</c:v>
                </c:pt>
                <c:pt idx="19">
                  <c:v>349</c:v>
                </c:pt>
                <c:pt idx="20">
                  <c:v>350</c:v>
                </c:pt>
                <c:pt idx="21">
                  <c:v>351</c:v>
                </c:pt>
                <c:pt idx="22">
                  <c:v>352</c:v>
                </c:pt>
                <c:pt idx="23">
                  <c:v>353</c:v>
                </c:pt>
                <c:pt idx="24">
                  <c:v>354</c:v>
                </c:pt>
                <c:pt idx="25">
                  <c:v>355</c:v>
                </c:pt>
                <c:pt idx="26">
                  <c:v>356</c:v>
                </c:pt>
                <c:pt idx="27">
                  <c:v>357</c:v>
                </c:pt>
                <c:pt idx="28">
                  <c:v>358</c:v>
                </c:pt>
                <c:pt idx="29">
                  <c:v>359</c:v>
                </c:pt>
                <c:pt idx="30">
                  <c:v>360</c:v>
                </c:pt>
                <c:pt idx="31">
                  <c:v>361</c:v>
                </c:pt>
                <c:pt idx="32">
                  <c:v>362</c:v>
                </c:pt>
                <c:pt idx="33">
                  <c:v>363</c:v>
                </c:pt>
                <c:pt idx="34">
                  <c:v>364</c:v>
                </c:pt>
                <c:pt idx="35">
                  <c:v>365</c:v>
                </c:pt>
                <c:pt idx="36">
                  <c:v>366</c:v>
                </c:pt>
                <c:pt idx="37">
                  <c:v>367</c:v>
                </c:pt>
                <c:pt idx="38">
                  <c:v>368</c:v>
                </c:pt>
                <c:pt idx="39">
                  <c:v>369</c:v>
                </c:pt>
                <c:pt idx="40">
                  <c:v>370</c:v>
                </c:pt>
                <c:pt idx="41">
                  <c:v>371</c:v>
                </c:pt>
                <c:pt idx="42">
                  <c:v>372</c:v>
                </c:pt>
                <c:pt idx="43">
                  <c:v>373</c:v>
                </c:pt>
                <c:pt idx="44">
                  <c:v>374</c:v>
                </c:pt>
                <c:pt idx="45">
                  <c:v>375</c:v>
                </c:pt>
                <c:pt idx="46">
                  <c:v>376</c:v>
                </c:pt>
                <c:pt idx="47">
                  <c:v>377</c:v>
                </c:pt>
                <c:pt idx="48">
                  <c:v>378</c:v>
                </c:pt>
                <c:pt idx="49">
                  <c:v>379</c:v>
                </c:pt>
                <c:pt idx="50">
                  <c:v>380</c:v>
                </c:pt>
                <c:pt idx="51">
                  <c:v>381</c:v>
                </c:pt>
                <c:pt idx="52">
                  <c:v>382</c:v>
                </c:pt>
                <c:pt idx="53">
                  <c:v>383</c:v>
                </c:pt>
                <c:pt idx="54">
                  <c:v>384</c:v>
                </c:pt>
                <c:pt idx="55">
                  <c:v>385</c:v>
                </c:pt>
                <c:pt idx="56">
                  <c:v>386</c:v>
                </c:pt>
                <c:pt idx="57">
                  <c:v>387</c:v>
                </c:pt>
                <c:pt idx="58">
                  <c:v>388</c:v>
                </c:pt>
                <c:pt idx="59">
                  <c:v>389</c:v>
                </c:pt>
                <c:pt idx="60">
                  <c:v>390</c:v>
                </c:pt>
                <c:pt idx="61">
                  <c:v>391</c:v>
                </c:pt>
                <c:pt idx="62">
                  <c:v>392</c:v>
                </c:pt>
                <c:pt idx="63">
                  <c:v>393</c:v>
                </c:pt>
                <c:pt idx="64">
                  <c:v>394</c:v>
                </c:pt>
                <c:pt idx="65">
                  <c:v>395</c:v>
                </c:pt>
                <c:pt idx="66">
                  <c:v>396</c:v>
                </c:pt>
                <c:pt idx="67">
                  <c:v>397</c:v>
                </c:pt>
                <c:pt idx="68">
                  <c:v>398</c:v>
                </c:pt>
                <c:pt idx="69">
                  <c:v>399</c:v>
                </c:pt>
                <c:pt idx="70">
                  <c:v>400</c:v>
                </c:pt>
                <c:pt idx="71">
                  <c:v>401</c:v>
                </c:pt>
                <c:pt idx="72">
                  <c:v>402</c:v>
                </c:pt>
                <c:pt idx="73">
                  <c:v>403</c:v>
                </c:pt>
                <c:pt idx="74">
                  <c:v>404</c:v>
                </c:pt>
                <c:pt idx="75">
                  <c:v>405</c:v>
                </c:pt>
                <c:pt idx="76">
                  <c:v>406</c:v>
                </c:pt>
                <c:pt idx="77">
                  <c:v>407</c:v>
                </c:pt>
                <c:pt idx="78">
                  <c:v>408</c:v>
                </c:pt>
                <c:pt idx="79">
                  <c:v>409</c:v>
                </c:pt>
                <c:pt idx="80">
                  <c:v>410</c:v>
                </c:pt>
                <c:pt idx="81">
                  <c:v>412</c:v>
                </c:pt>
                <c:pt idx="82">
                  <c:v>414</c:v>
                </c:pt>
                <c:pt idx="83">
                  <c:v>416</c:v>
                </c:pt>
                <c:pt idx="84">
                  <c:v>418</c:v>
                </c:pt>
                <c:pt idx="85">
                  <c:v>420</c:v>
                </c:pt>
                <c:pt idx="86">
                  <c:v>422</c:v>
                </c:pt>
                <c:pt idx="87">
                  <c:v>424</c:v>
                </c:pt>
                <c:pt idx="88">
                  <c:v>426</c:v>
                </c:pt>
                <c:pt idx="89">
                  <c:v>428</c:v>
                </c:pt>
                <c:pt idx="90">
                  <c:v>430</c:v>
                </c:pt>
                <c:pt idx="91">
                  <c:v>432</c:v>
                </c:pt>
                <c:pt idx="92">
                  <c:v>434</c:v>
                </c:pt>
                <c:pt idx="93">
                  <c:v>436</c:v>
                </c:pt>
                <c:pt idx="94">
                  <c:v>438</c:v>
                </c:pt>
                <c:pt idx="95">
                  <c:v>440</c:v>
                </c:pt>
                <c:pt idx="96">
                  <c:v>442</c:v>
                </c:pt>
                <c:pt idx="97">
                  <c:v>444</c:v>
                </c:pt>
                <c:pt idx="98">
                  <c:v>446</c:v>
                </c:pt>
                <c:pt idx="99">
                  <c:v>448</c:v>
                </c:pt>
                <c:pt idx="100">
                  <c:v>450</c:v>
                </c:pt>
                <c:pt idx="101">
                  <c:v>452</c:v>
                </c:pt>
                <c:pt idx="102">
                  <c:v>454</c:v>
                </c:pt>
                <c:pt idx="103">
                  <c:v>456</c:v>
                </c:pt>
                <c:pt idx="104">
                  <c:v>458</c:v>
                </c:pt>
                <c:pt idx="105">
                  <c:v>460</c:v>
                </c:pt>
                <c:pt idx="106">
                  <c:v>462</c:v>
                </c:pt>
                <c:pt idx="107">
                  <c:v>464</c:v>
                </c:pt>
                <c:pt idx="108">
                  <c:v>466</c:v>
                </c:pt>
                <c:pt idx="109">
                  <c:v>468</c:v>
                </c:pt>
                <c:pt idx="110">
                  <c:v>470</c:v>
                </c:pt>
                <c:pt idx="111">
                  <c:v>472</c:v>
                </c:pt>
                <c:pt idx="112">
                  <c:v>474</c:v>
                </c:pt>
                <c:pt idx="113">
                  <c:v>476</c:v>
                </c:pt>
                <c:pt idx="114">
                  <c:v>478</c:v>
                </c:pt>
                <c:pt idx="115">
                  <c:v>480</c:v>
                </c:pt>
                <c:pt idx="116">
                  <c:v>482</c:v>
                </c:pt>
                <c:pt idx="117">
                  <c:v>484</c:v>
                </c:pt>
                <c:pt idx="118">
                  <c:v>486</c:v>
                </c:pt>
                <c:pt idx="119">
                  <c:v>488</c:v>
                </c:pt>
                <c:pt idx="120">
                  <c:v>490</c:v>
                </c:pt>
                <c:pt idx="121">
                  <c:v>492</c:v>
                </c:pt>
                <c:pt idx="122">
                  <c:v>494</c:v>
                </c:pt>
                <c:pt idx="123">
                  <c:v>496</c:v>
                </c:pt>
                <c:pt idx="124">
                  <c:v>498</c:v>
                </c:pt>
                <c:pt idx="125">
                  <c:v>500</c:v>
                </c:pt>
                <c:pt idx="126">
                  <c:v>502</c:v>
                </c:pt>
                <c:pt idx="127">
                  <c:v>504</c:v>
                </c:pt>
                <c:pt idx="128">
                  <c:v>506</c:v>
                </c:pt>
                <c:pt idx="129">
                  <c:v>508</c:v>
                </c:pt>
                <c:pt idx="130">
                  <c:v>510</c:v>
                </c:pt>
                <c:pt idx="131">
                  <c:v>512</c:v>
                </c:pt>
                <c:pt idx="132">
                  <c:v>514</c:v>
                </c:pt>
                <c:pt idx="133">
                  <c:v>516</c:v>
                </c:pt>
                <c:pt idx="134">
                  <c:v>518</c:v>
                </c:pt>
                <c:pt idx="135">
                  <c:v>520</c:v>
                </c:pt>
                <c:pt idx="136">
                  <c:v>522</c:v>
                </c:pt>
                <c:pt idx="137">
                  <c:v>524</c:v>
                </c:pt>
                <c:pt idx="138">
                  <c:v>526</c:v>
                </c:pt>
                <c:pt idx="139">
                  <c:v>528</c:v>
                </c:pt>
                <c:pt idx="140">
                  <c:v>530</c:v>
                </c:pt>
                <c:pt idx="141">
                  <c:v>532</c:v>
                </c:pt>
                <c:pt idx="142">
                  <c:v>534</c:v>
                </c:pt>
                <c:pt idx="143">
                  <c:v>536</c:v>
                </c:pt>
                <c:pt idx="144">
                  <c:v>538</c:v>
                </c:pt>
                <c:pt idx="145">
                  <c:v>540</c:v>
                </c:pt>
                <c:pt idx="146">
                  <c:v>542</c:v>
                </c:pt>
                <c:pt idx="147">
                  <c:v>544</c:v>
                </c:pt>
                <c:pt idx="148">
                  <c:v>546</c:v>
                </c:pt>
                <c:pt idx="149">
                  <c:v>548</c:v>
                </c:pt>
                <c:pt idx="150">
                  <c:v>550</c:v>
                </c:pt>
                <c:pt idx="151">
                  <c:v>552</c:v>
                </c:pt>
                <c:pt idx="152">
                  <c:v>554</c:v>
                </c:pt>
                <c:pt idx="153">
                  <c:v>556</c:v>
                </c:pt>
                <c:pt idx="154">
                  <c:v>558</c:v>
                </c:pt>
                <c:pt idx="155">
                  <c:v>560</c:v>
                </c:pt>
                <c:pt idx="156">
                  <c:v>562</c:v>
                </c:pt>
                <c:pt idx="157">
                  <c:v>564</c:v>
                </c:pt>
                <c:pt idx="158">
                  <c:v>566</c:v>
                </c:pt>
                <c:pt idx="159">
                  <c:v>568</c:v>
                </c:pt>
                <c:pt idx="160">
                  <c:v>570</c:v>
                </c:pt>
                <c:pt idx="161">
                  <c:v>572</c:v>
                </c:pt>
                <c:pt idx="162">
                  <c:v>574</c:v>
                </c:pt>
                <c:pt idx="163">
                  <c:v>576</c:v>
                </c:pt>
                <c:pt idx="164">
                  <c:v>578</c:v>
                </c:pt>
                <c:pt idx="165">
                  <c:v>580</c:v>
                </c:pt>
                <c:pt idx="166">
                  <c:v>582</c:v>
                </c:pt>
                <c:pt idx="167">
                  <c:v>584</c:v>
                </c:pt>
                <c:pt idx="168">
                  <c:v>586</c:v>
                </c:pt>
                <c:pt idx="169">
                  <c:v>588</c:v>
                </c:pt>
                <c:pt idx="170">
                  <c:v>590</c:v>
                </c:pt>
                <c:pt idx="171">
                  <c:v>592</c:v>
                </c:pt>
                <c:pt idx="172">
                  <c:v>594</c:v>
                </c:pt>
                <c:pt idx="173">
                  <c:v>596</c:v>
                </c:pt>
                <c:pt idx="174">
                  <c:v>598</c:v>
                </c:pt>
                <c:pt idx="175">
                  <c:v>600</c:v>
                </c:pt>
                <c:pt idx="176">
                  <c:v>602</c:v>
                </c:pt>
                <c:pt idx="177">
                  <c:v>604</c:v>
                </c:pt>
                <c:pt idx="178">
                  <c:v>606</c:v>
                </c:pt>
                <c:pt idx="179">
                  <c:v>608</c:v>
                </c:pt>
                <c:pt idx="180">
                  <c:v>610</c:v>
                </c:pt>
                <c:pt idx="181">
                  <c:v>612</c:v>
                </c:pt>
                <c:pt idx="182">
                  <c:v>614</c:v>
                </c:pt>
                <c:pt idx="183">
                  <c:v>616</c:v>
                </c:pt>
                <c:pt idx="184">
                  <c:v>618</c:v>
                </c:pt>
                <c:pt idx="185">
                  <c:v>620</c:v>
                </c:pt>
                <c:pt idx="186">
                  <c:v>622</c:v>
                </c:pt>
                <c:pt idx="187">
                  <c:v>624</c:v>
                </c:pt>
                <c:pt idx="188">
                  <c:v>626</c:v>
                </c:pt>
                <c:pt idx="189">
                  <c:v>628</c:v>
                </c:pt>
                <c:pt idx="190">
                  <c:v>630</c:v>
                </c:pt>
                <c:pt idx="191">
                  <c:v>632</c:v>
                </c:pt>
                <c:pt idx="192">
                  <c:v>634</c:v>
                </c:pt>
                <c:pt idx="193">
                  <c:v>636</c:v>
                </c:pt>
                <c:pt idx="194">
                  <c:v>638</c:v>
                </c:pt>
                <c:pt idx="195">
                  <c:v>640</c:v>
                </c:pt>
                <c:pt idx="196">
                  <c:v>642</c:v>
                </c:pt>
                <c:pt idx="197">
                  <c:v>644</c:v>
                </c:pt>
                <c:pt idx="198">
                  <c:v>646</c:v>
                </c:pt>
                <c:pt idx="199">
                  <c:v>648</c:v>
                </c:pt>
                <c:pt idx="200">
                  <c:v>650</c:v>
                </c:pt>
                <c:pt idx="201">
                  <c:v>652</c:v>
                </c:pt>
                <c:pt idx="202">
                  <c:v>654</c:v>
                </c:pt>
                <c:pt idx="203">
                  <c:v>656</c:v>
                </c:pt>
                <c:pt idx="204">
                  <c:v>658</c:v>
                </c:pt>
                <c:pt idx="205">
                  <c:v>660</c:v>
                </c:pt>
                <c:pt idx="206">
                  <c:v>662</c:v>
                </c:pt>
                <c:pt idx="207">
                  <c:v>664</c:v>
                </c:pt>
                <c:pt idx="208">
                  <c:v>666</c:v>
                </c:pt>
                <c:pt idx="209">
                  <c:v>668</c:v>
                </c:pt>
                <c:pt idx="210">
                  <c:v>670</c:v>
                </c:pt>
                <c:pt idx="211">
                  <c:v>672</c:v>
                </c:pt>
                <c:pt idx="212">
                  <c:v>674</c:v>
                </c:pt>
                <c:pt idx="213">
                  <c:v>676</c:v>
                </c:pt>
                <c:pt idx="214">
                  <c:v>678</c:v>
                </c:pt>
                <c:pt idx="215">
                  <c:v>680</c:v>
                </c:pt>
                <c:pt idx="216">
                  <c:v>682</c:v>
                </c:pt>
                <c:pt idx="217">
                  <c:v>684</c:v>
                </c:pt>
                <c:pt idx="218">
                  <c:v>686</c:v>
                </c:pt>
                <c:pt idx="219">
                  <c:v>688</c:v>
                </c:pt>
                <c:pt idx="220">
                  <c:v>690</c:v>
                </c:pt>
                <c:pt idx="221">
                  <c:v>692</c:v>
                </c:pt>
                <c:pt idx="222">
                  <c:v>694</c:v>
                </c:pt>
                <c:pt idx="223">
                  <c:v>696</c:v>
                </c:pt>
                <c:pt idx="224">
                  <c:v>698</c:v>
                </c:pt>
                <c:pt idx="225">
                  <c:v>700</c:v>
                </c:pt>
                <c:pt idx="226">
                  <c:v>702</c:v>
                </c:pt>
                <c:pt idx="227">
                  <c:v>704</c:v>
                </c:pt>
                <c:pt idx="228">
                  <c:v>706</c:v>
                </c:pt>
                <c:pt idx="229">
                  <c:v>708</c:v>
                </c:pt>
                <c:pt idx="230">
                  <c:v>710</c:v>
                </c:pt>
                <c:pt idx="231">
                  <c:v>712</c:v>
                </c:pt>
                <c:pt idx="232">
                  <c:v>714</c:v>
                </c:pt>
                <c:pt idx="233">
                  <c:v>716</c:v>
                </c:pt>
                <c:pt idx="234">
                  <c:v>718</c:v>
                </c:pt>
                <c:pt idx="235">
                  <c:v>720</c:v>
                </c:pt>
                <c:pt idx="236">
                  <c:v>722</c:v>
                </c:pt>
                <c:pt idx="237">
                  <c:v>724</c:v>
                </c:pt>
                <c:pt idx="238">
                  <c:v>726</c:v>
                </c:pt>
                <c:pt idx="239">
                  <c:v>728</c:v>
                </c:pt>
                <c:pt idx="240">
                  <c:v>730</c:v>
                </c:pt>
                <c:pt idx="241">
                  <c:v>732</c:v>
                </c:pt>
                <c:pt idx="242">
                  <c:v>734</c:v>
                </c:pt>
                <c:pt idx="243">
                  <c:v>736</c:v>
                </c:pt>
                <c:pt idx="244">
                  <c:v>738</c:v>
                </c:pt>
                <c:pt idx="245">
                  <c:v>740</c:v>
                </c:pt>
                <c:pt idx="246">
                  <c:v>742</c:v>
                </c:pt>
                <c:pt idx="247">
                  <c:v>744</c:v>
                </c:pt>
                <c:pt idx="248">
                  <c:v>746</c:v>
                </c:pt>
                <c:pt idx="249">
                  <c:v>748</c:v>
                </c:pt>
                <c:pt idx="250">
                  <c:v>750</c:v>
                </c:pt>
                <c:pt idx="251">
                  <c:v>752</c:v>
                </c:pt>
                <c:pt idx="252">
                  <c:v>754</c:v>
                </c:pt>
                <c:pt idx="253">
                  <c:v>756</c:v>
                </c:pt>
                <c:pt idx="254">
                  <c:v>758</c:v>
                </c:pt>
                <c:pt idx="255">
                  <c:v>760</c:v>
                </c:pt>
                <c:pt idx="256">
                  <c:v>762</c:v>
                </c:pt>
                <c:pt idx="257">
                  <c:v>764</c:v>
                </c:pt>
                <c:pt idx="258">
                  <c:v>766</c:v>
                </c:pt>
                <c:pt idx="259">
                  <c:v>768</c:v>
                </c:pt>
                <c:pt idx="260">
                  <c:v>770</c:v>
                </c:pt>
                <c:pt idx="261">
                  <c:v>772</c:v>
                </c:pt>
                <c:pt idx="262">
                  <c:v>774</c:v>
                </c:pt>
                <c:pt idx="263">
                  <c:v>776</c:v>
                </c:pt>
                <c:pt idx="264">
                  <c:v>778</c:v>
                </c:pt>
                <c:pt idx="265">
                  <c:v>780</c:v>
                </c:pt>
                <c:pt idx="266">
                  <c:v>782</c:v>
                </c:pt>
                <c:pt idx="267">
                  <c:v>784</c:v>
                </c:pt>
                <c:pt idx="268">
                  <c:v>786</c:v>
                </c:pt>
                <c:pt idx="269">
                  <c:v>788</c:v>
                </c:pt>
                <c:pt idx="270">
                  <c:v>790</c:v>
                </c:pt>
                <c:pt idx="271">
                  <c:v>792</c:v>
                </c:pt>
                <c:pt idx="272">
                  <c:v>794</c:v>
                </c:pt>
                <c:pt idx="273">
                  <c:v>796</c:v>
                </c:pt>
                <c:pt idx="274">
                  <c:v>798</c:v>
                </c:pt>
                <c:pt idx="275">
                  <c:v>800</c:v>
                </c:pt>
                <c:pt idx="276">
                  <c:v>802</c:v>
                </c:pt>
                <c:pt idx="277">
                  <c:v>804</c:v>
                </c:pt>
                <c:pt idx="278">
                  <c:v>806</c:v>
                </c:pt>
                <c:pt idx="279">
                  <c:v>808</c:v>
                </c:pt>
                <c:pt idx="280">
                  <c:v>810</c:v>
                </c:pt>
                <c:pt idx="281">
                  <c:v>812</c:v>
                </c:pt>
                <c:pt idx="282">
                  <c:v>814</c:v>
                </c:pt>
                <c:pt idx="283">
                  <c:v>816</c:v>
                </c:pt>
                <c:pt idx="284">
                  <c:v>818</c:v>
                </c:pt>
                <c:pt idx="285">
                  <c:v>820</c:v>
                </c:pt>
                <c:pt idx="286">
                  <c:v>822</c:v>
                </c:pt>
                <c:pt idx="287">
                  <c:v>824</c:v>
                </c:pt>
                <c:pt idx="288">
                  <c:v>826</c:v>
                </c:pt>
                <c:pt idx="289">
                  <c:v>828</c:v>
                </c:pt>
                <c:pt idx="290">
                  <c:v>830</c:v>
                </c:pt>
                <c:pt idx="291">
                  <c:v>832</c:v>
                </c:pt>
                <c:pt idx="292">
                  <c:v>834</c:v>
                </c:pt>
                <c:pt idx="293">
                  <c:v>836</c:v>
                </c:pt>
                <c:pt idx="294">
                  <c:v>838</c:v>
                </c:pt>
                <c:pt idx="295">
                  <c:v>840</c:v>
                </c:pt>
                <c:pt idx="296">
                  <c:v>842</c:v>
                </c:pt>
                <c:pt idx="297">
                  <c:v>844</c:v>
                </c:pt>
                <c:pt idx="298">
                  <c:v>846</c:v>
                </c:pt>
                <c:pt idx="299">
                  <c:v>848</c:v>
                </c:pt>
                <c:pt idx="300">
                  <c:v>850</c:v>
                </c:pt>
                <c:pt idx="301">
                  <c:v>852</c:v>
                </c:pt>
                <c:pt idx="302">
                  <c:v>854</c:v>
                </c:pt>
                <c:pt idx="303">
                  <c:v>856</c:v>
                </c:pt>
                <c:pt idx="304">
                  <c:v>858</c:v>
                </c:pt>
                <c:pt idx="305">
                  <c:v>860</c:v>
                </c:pt>
                <c:pt idx="306">
                  <c:v>862</c:v>
                </c:pt>
                <c:pt idx="307">
                  <c:v>864</c:v>
                </c:pt>
                <c:pt idx="308">
                  <c:v>866</c:v>
                </c:pt>
                <c:pt idx="309">
                  <c:v>868</c:v>
                </c:pt>
                <c:pt idx="310">
                  <c:v>870</c:v>
                </c:pt>
                <c:pt idx="311">
                  <c:v>872</c:v>
                </c:pt>
                <c:pt idx="312">
                  <c:v>874</c:v>
                </c:pt>
                <c:pt idx="313">
                  <c:v>876</c:v>
                </c:pt>
                <c:pt idx="314">
                  <c:v>878</c:v>
                </c:pt>
                <c:pt idx="315">
                  <c:v>880</c:v>
                </c:pt>
                <c:pt idx="316">
                  <c:v>882</c:v>
                </c:pt>
                <c:pt idx="317">
                  <c:v>884</c:v>
                </c:pt>
                <c:pt idx="318">
                  <c:v>886</c:v>
                </c:pt>
                <c:pt idx="319">
                  <c:v>888</c:v>
                </c:pt>
                <c:pt idx="320">
                  <c:v>890</c:v>
                </c:pt>
                <c:pt idx="321">
                  <c:v>892</c:v>
                </c:pt>
                <c:pt idx="322">
                  <c:v>894</c:v>
                </c:pt>
                <c:pt idx="323">
                  <c:v>896</c:v>
                </c:pt>
                <c:pt idx="324">
                  <c:v>898</c:v>
                </c:pt>
                <c:pt idx="325">
                  <c:v>900</c:v>
                </c:pt>
                <c:pt idx="326">
                  <c:v>902</c:v>
                </c:pt>
                <c:pt idx="327">
                  <c:v>904</c:v>
                </c:pt>
                <c:pt idx="328">
                  <c:v>906</c:v>
                </c:pt>
                <c:pt idx="329">
                  <c:v>908</c:v>
                </c:pt>
                <c:pt idx="330">
                  <c:v>910</c:v>
                </c:pt>
                <c:pt idx="331">
                  <c:v>912</c:v>
                </c:pt>
                <c:pt idx="332">
                  <c:v>914</c:v>
                </c:pt>
                <c:pt idx="333">
                  <c:v>916</c:v>
                </c:pt>
                <c:pt idx="334">
                  <c:v>918</c:v>
                </c:pt>
                <c:pt idx="335">
                  <c:v>920</c:v>
                </c:pt>
                <c:pt idx="336">
                  <c:v>922</c:v>
                </c:pt>
                <c:pt idx="337">
                  <c:v>924</c:v>
                </c:pt>
                <c:pt idx="338">
                  <c:v>926</c:v>
                </c:pt>
                <c:pt idx="339">
                  <c:v>928</c:v>
                </c:pt>
                <c:pt idx="340">
                  <c:v>930</c:v>
                </c:pt>
                <c:pt idx="341">
                  <c:v>932</c:v>
                </c:pt>
                <c:pt idx="342">
                  <c:v>934</c:v>
                </c:pt>
                <c:pt idx="343">
                  <c:v>936</c:v>
                </c:pt>
                <c:pt idx="344">
                  <c:v>938</c:v>
                </c:pt>
                <c:pt idx="345">
                  <c:v>940</c:v>
                </c:pt>
                <c:pt idx="346">
                  <c:v>942</c:v>
                </c:pt>
                <c:pt idx="347">
                  <c:v>944</c:v>
                </c:pt>
                <c:pt idx="348">
                  <c:v>946</c:v>
                </c:pt>
                <c:pt idx="349">
                  <c:v>948</c:v>
                </c:pt>
                <c:pt idx="350">
                  <c:v>950</c:v>
                </c:pt>
                <c:pt idx="351">
                  <c:v>952</c:v>
                </c:pt>
                <c:pt idx="352">
                  <c:v>954</c:v>
                </c:pt>
                <c:pt idx="353">
                  <c:v>956</c:v>
                </c:pt>
                <c:pt idx="354">
                  <c:v>958</c:v>
                </c:pt>
                <c:pt idx="355">
                  <c:v>960</c:v>
                </c:pt>
                <c:pt idx="356">
                  <c:v>962</c:v>
                </c:pt>
                <c:pt idx="357">
                  <c:v>964</c:v>
                </c:pt>
                <c:pt idx="358">
                  <c:v>966</c:v>
                </c:pt>
                <c:pt idx="359">
                  <c:v>968</c:v>
                </c:pt>
                <c:pt idx="360">
                  <c:v>970</c:v>
                </c:pt>
                <c:pt idx="361">
                  <c:v>972</c:v>
                </c:pt>
                <c:pt idx="362">
                  <c:v>974</c:v>
                </c:pt>
                <c:pt idx="363">
                  <c:v>976</c:v>
                </c:pt>
                <c:pt idx="364">
                  <c:v>978</c:v>
                </c:pt>
              </c:numCache>
            </c:numRef>
          </c:xVal>
          <c:yVal>
            <c:numRef>
              <c:f>Лист4!$D$5:$D$369</c:f>
              <c:numCache>
                <c:formatCode>0.000</c:formatCode>
                <c:ptCount val="365"/>
                <c:pt idx="0">
                  <c:v>0.9530201342281881</c:v>
                </c:pt>
                <c:pt idx="1">
                  <c:v>0.95145631067961167</c:v>
                </c:pt>
                <c:pt idx="2">
                  <c:v>0.94984326018808785</c:v>
                </c:pt>
                <c:pt idx="3">
                  <c:v>0.94936708860759489</c:v>
                </c:pt>
                <c:pt idx="4">
                  <c:v>0.94782608695652182</c:v>
                </c:pt>
                <c:pt idx="5">
                  <c:v>0.94782608695652182</c:v>
                </c:pt>
                <c:pt idx="6">
                  <c:v>0.95000000000000007</c:v>
                </c:pt>
                <c:pt idx="7">
                  <c:v>0.94964028776978426</c:v>
                </c:pt>
                <c:pt idx="8">
                  <c:v>0.9508196721311476</c:v>
                </c:pt>
                <c:pt idx="9">
                  <c:v>0.94871794871794846</c:v>
                </c:pt>
                <c:pt idx="10">
                  <c:v>0.94859813084112155</c:v>
                </c:pt>
                <c:pt idx="11">
                  <c:v>0.95287958115183247</c:v>
                </c:pt>
                <c:pt idx="12">
                  <c:v>0.94907407407407418</c:v>
                </c:pt>
                <c:pt idx="13">
                  <c:v>0.94930875576036866</c:v>
                </c:pt>
                <c:pt idx="14">
                  <c:v>0.9502487562189057</c:v>
                </c:pt>
                <c:pt idx="15">
                  <c:v>0.9494949494949495</c:v>
                </c:pt>
                <c:pt idx="16">
                  <c:v>0.9494949494949495</c:v>
                </c:pt>
                <c:pt idx="17">
                  <c:v>0.95089285714285732</c:v>
                </c:pt>
                <c:pt idx="18">
                  <c:v>0.95049504950495045</c:v>
                </c:pt>
                <c:pt idx="19">
                  <c:v>0.94871794871794857</c:v>
                </c:pt>
                <c:pt idx="20">
                  <c:v>0.95089285714285732</c:v>
                </c:pt>
                <c:pt idx="21">
                  <c:v>0.949367088607595</c:v>
                </c:pt>
                <c:pt idx="22">
                  <c:v>0.9494949494949495</c:v>
                </c:pt>
                <c:pt idx="23">
                  <c:v>0.95043731778425655</c:v>
                </c:pt>
                <c:pt idx="24">
                  <c:v>0.93902439024390261</c:v>
                </c:pt>
                <c:pt idx="25">
                  <c:v>0.91150442477876092</c:v>
                </c:pt>
                <c:pt idx="26">
                  <c:v>0.89670658682634741</c:v>
                </c:pt>
                <c:pt idx="27">
                  <c:v>0.88209606986899569</c:v>
                </c:pt>
                <c:pt idx="28">
                  <c:v>0.87114845938375374</c:v>
                </c:pt>
                <c:pt idx="29">
                  <c:v>0.85667752442996759</c:v>
                </c:pt>
                <c:pt idx="30">
                  <c:v>0.84899328859060408</c:v>
                </c:pt>
                <c:pt idx="31">
                  <c:v>0.84666666666666668</c:v>
                </c:pt>
                <c:pt idx="32">
                  <c:v>0.84984025559105458</c:v>
                </c:pt>
                <c:pt idx="33">
                  <c:v>0.8563829787234043</c:v>
                </c:pt>
                <c:pt idx="34">
                  <c:v>0.85889570552147254</c:v>
                </c:pt>
                <c:pt idx="35">
                  <c:v>0.86013986013986021</c:v>
                </c:pt>
                <c:pt idx="36">
                  <c:v>0.85611510791366907</c:v>
                </c:pt>
                <c:pt idx="37">
                  <c:v>0.86313465783664467</c:v>
                </c:pt>
                <c:pt idx="38">
                  <c:v>0.86847599164926947</c:v>
                </c:pt>
                <c:pt idx="39">
                  <c:v>0.87570621468926579</c:v>
                </c:pt>
                <c:pt idx="40">
                  <c:v>0.88215488215488236</c:v>
                </c:pt>
                <c:pt idx="41">
                  <c:v>0.88940092165898632</c:v>
                </c:pt>
                <c:pt idx="42">
                  <c:v>0.8958630527817405</c:v>
                </c:pt>
                <c:pt idx="43">
                  <c:v>0.90250329380764138</c:v>
                </c:pt>
                <c:pt idx="44">
                  <c:v>0.91098901098901108</c:v>
                </c:pt>
                <c:pt idx="45">
                  <c:v>0.91970802919708039</c:v>
                </c:pt>
                <c:pt idx="46">
                  <c:v>0.93248945147679341</c:v>
                </c:pt>
                <c:pt idx="47">
                  <c:v>0.94292803970223327</c:v>
                </c:pt>
                <c:pt idx="48">
                  <c:v>0.94945848375451269</c:v>
                </c:pt>
                <c:pt idx="49">
                  <c:v>0.9490333919156414</c:v>
                </c:pt>
                <c:pt idx="50">
                  <c:v>0.94962686567164178</c:v>
                </c:pt>
                <c:pt idx="51">
                  <c:v>0.95137420718816079</c:v>
                </c:pt>
                <c:pt idx="52">
                  <c:v>0.95011876484560542</c:v>
                </c:pt>
                <c:pt idx="53">
                  <c:v>0.95054945054945073</c:v>
                </c:pt>
                <c:pt idx="54">
                  <c:v>0.94929577464788761</c:v>
                </c:pt>
                <c:pt idx="55">
                  <c:v>0.95095367847411461</c:v>
                </c:pt>
                <c:pt idx="56">
                  <c:v>0.95027624309392267</c:v>
                </c:pt>
                <c:pt idx="57">
                  <c:v>0.94972067039106178</c:v>
                </c:pt>
                <c:pt idx="58">
                  <c:v>0.94814814814814818</c:v>
                </c:pt>
                <c:pt idx="59">
                  <c:v>0.94918699186991851</c:v>
                </c:pt>
                <c:pt idx="60">
                  <c:v>0.94876325088339242</c:v>
                </c:pt>
                <c:pt idx="61">
                  <c:v>0.94866920152091261</c:v>
                </c:pt>
                <c:pt idx="62">
                  <c:v>0.95021645021645018</c:v>
                </c:pt>
                <c:pt idx="63">
                  <c:v>0.95093457943925241</c:v>
                </c:pt>
                <c:pt idx="64">
                  <c:v>0.95000000000000007</c:v>
                </c:pt>
                <c:pt idx="65">
                  <c:v>0.94859813084112155</c:v>
                </c:pt>
                <c:pt idx="66">
                  <c:v>0.94840294840294825</c:v>
                </c:pt>
                <c:pt idx="67">
                  <c:v>0.9511568123393318</c:v>
                </c:pt>
                <c:pt idx="68">
                  <c:v>0.94883720930232551</c:v>
                </c:pt>
                <c:pt idx="69">
                  <c:v>0.95035460992907805</c:v>
                </c:pt>
                <c:pt idx="70">
                  <c:v>0.94975688816855763</c:v>
                </c:pt>
                <c:pt idx="71">
                  <c:v>0.94991922455573519</c:v>
                </c:pt>
                <c:pt idx="72">
                  <c:v>0.94920634920634905</c:v>
                </c:pt>
                <c:pt idx="73">
                  <c:v>0.94904458598726105</c:v>
                </c:pt>
                <c:pt idx="74">
                  <c:v>0.94871794871794857</c:v>
                </c:pt>
                <c:pt idx="75">
                  <c:v>0.92929292929292928</c:v>
                </c:pt>
                <c:pt idx="76">
                  <c:v>0.89587628865979396</c:v>
                </c:pt>
                <c:pt idx="77">
                  <c:v>0.86306306306306313</c:v>
                </c:pt>
                <c:pt idx="78">
                  <c:v>0.82994923857868053</c:v>
                </c:pt>
                <c:pt idx="79">
                  <c:v>0.80634920634920659</c:v>
                </c:pt>
                <c:pt idx="80">
                  <c:v>0.78571428571428559</c:v>
                </c:pt>
                <c:pt idx="81">
                  <c:v>0.76518218623481771</c:v>
                </c:pt>
                <c:pt idx="82">
                  <c:v>0.75213675213675224</c:v>
                </c:pt>
                <c:pt idx="83">
                  <c:v>0.75000000000000011</c:v>
                </c:pt>
                <c:pt idx="84">
                  <c:v>0.74654377880184342</c:v>
                </c:pt>
                <c:pt idx="85">
                  <c:v>0.74654377880184342</c:v>
                </c:pt>
                <c:pt idx="86">
                  <c:v>0.75342465753424681</c:v>
                </c:pt>
                <c:pt idx="87">
                  <c:v>0.75965665236051527</c:v>
                </c:pt>
                <c:pt idx="88">
                  <c:v>0.77016129032258063</c:v>
                </c:pt>
                <c:pt idx="89">
                  <c:v>0.78174603174603163</c:v>
                </c:pt>
                <c:pt idx="90">
                  <c:v>0.79475982532751099</c:v>
                </c:pt>
                <c:pt idx="91">
                  <c:v>0.80952380952380965</c:v>
                </c:pt>
                <c:pt idx="92">
                  <c:v>0.82228915662650615</c:v>
                </c:pt>
                <c:pt idx="93">
                  <c:v>0.83870967741935498</c:v>
                </c:pt>
                <c:pt idx="94">
                  <c:v>0.85224839400428265</c:v>
                </c:pt>
                <c:pt idx="95">
                  <c:v>0.86643233743409487</c:v>
                </c:pt>
                <c:pt idx="96">
                  <c:v>0.87837837837837851</c:v>
                </c:pt>
                <c:pt idx="97">
                  <c:v>0.89006342494714563</c:v>
                </c:pt>
                <c:pt idx="98">
                  <c:v>0.89915966386554624</c:v>
                </c:pt>
                <c:pt idx="99">
                  <c:v>0.90967741935483881</c:v>
                </c:pt>
                <c:pt idx="100">
                  <c:v>0.91891891891891886</c:v>
                </c:pt>
                <c:pt idx="101">
                  <c:v>0.92767295597484278</c:v>
                </c:pt>
                <c:pt idx="102">
                  <c:v>0.93394077448747181</c:v>
                </c:pt>
                <c:pt idx="103">
                  <c:v>0.93939393939393934</c:v>
                </c:pt>
                <c:pt idx="104">
                  <c:v>0.94621026894865523</c:v>
                </c:pt>
                <c:pt idx="105">
                  <c:v>0.94909862142099699</c:v>
                </c:pt>
                <c:pt idx="106">
                  <c:v>0.9501039501039501</c:v>
                </c:pt>
                <c:pt idx="107">
                  <c:v>0.95047418335089562</c:v>
                </c:pt>
                <c:pt idx="108">
                  <c:v>0.95059076262083797</c:v>
                </c:pt>
                <c:pt idx="109">
                  <c:v>0.95005428881650389</c:v>
                </c:pt>
                <c:pt idx="110">
                  <c:v>0.95000000000000007</c:v>
                </c:pt>
                <c:pt idx="111">
                  <c:v>0.94989339019189778</c:v>
                </c:pt>
                <c:pt idx="112">
                  <c:v>0.95057833859095697</c:v>
                </c:pt>
                <c:pt idx="113">
                  <c:v>0.95031712473572938</c:v>
                </c:pt>
                <c:pt idx="114">
                  <c:v>0.94957983193277329</c:v>
                </c:pt>
                <c:pt idx="115">
                  <c:v>0.95073375262054516</c:v>
                </c:pt>
                <c:pt idx="116">
                  <c:v>0.95043103448275867</c:v>
                </c:pt>
                <c:pt idx="117">
                  <c:v>0.95023148148148151</c:v>
                </c:pt>
                <c:pt idx="118">
                  <c:v>0.95061728395061729</c:v>
                </c:pt>
                <c:pt idx="119">
                  <c:v>0.94976076555023936</c:v>
                </c:pt>
                <c:pt idx="120">
                  <c:v>0.95050618672665887</c:v>
                </c:pt>
                <c:pt idx="121">
                  <c:v>0.95011337868480727</c:v>
                </c:pt>
                <c:pt idx="122">
                  <c:v>0.94977678571428559</c:v>
                </c:pt>
                <c:pt idx="123">
                  <c:v>0.94972677595628419</c:v>
                </c:pt>
                <c:pt idx="124">
                  <c:v>0.95011086474501094</c:v>
                </c:pt>
                <c:pt idx="125">
                  <c:v>0.95000000000000007</c:v>
                </c:pt>
                <c:pt idx="126">
                  <c:v>0.9508771929824561</c:v>
                </c:pt>
                <c:pt idx="127">
                  <c:v>0.94942528735632181</c:v>
                </c:pt>
                <c:pt idx="128">
                  <c:v>0.95045045045045062</c:v>
                </c:pt>
                <c:pt idx="129">
                  <c:v>0.95022624434389158</c:v>
                </c:pt>
                <c:pt idx="130">
                  <c:v>0.94938132733408331</c:v>
                </c:pt>
                <c:pt idx="131">
                  <c:v>0.94965675057208243</c:v>
                </c:pt>
                <c:pt idx="132">
                  <c:v>0.95083932853717024</c:v>
                </c:pt>
                <c:pt idx="133">
                  <c:v>0.94974874371859319</c:v>
                </c:pt>
                <c:pt idx="134">
                  <c:v>0.94967741935483874</c:v>
                </c:pt>
                <c:pt idx="135">
                  <c:v>0.94944512946979054</c:v>
                </c:pt>
                <c:pt idx="136">
                  <c:v>0.95035460992907828</c:v>
                </c:pt>
                <c:pt idx="137">
                  <c:v>0.94976635514018692</c:v>
                </c:pt>
                <c:pt idx="138">
                  <c:v>0.95036319612590792</c:v>
                </c:pt>
                <c:pt idx="139">
                  <c:v>0.95083932853717024</c:v>
                </c:pt>
                <c:pt idx="140">
                  <c:v>0.95017381228273479</c:v>
                </c:pt>
                <c:pt idx="141">
                  <c:v>0.95035460992907828</c:v>
                </c:pt>
                <c:pt idx="142">
                  <c:v>0.95023696682464442</c:v>
                </c:pt>
                <c:pt idx="143">
                  <c:v>0.9494117647058824</c:v>
                </c:pt>
                <c:pt idx="144">
                  <c:v>0.94939759036144578</c:v>
                </c:pt>
                <c:pt idx="145">
                  <c:v>0.94963144963144963</c:v>
                </c:pt>
                <c:pt idx="146">
                  <c:v>0.94963144963144963</c:v>
                </c:pt>
                <c:pt idx="147">
                  <c:v>0.95006090133982968</c:v>
                </c:pt>
                <c:pt idx="148">
                  <c:v>0.94945848375451281</c:v>
                </c:pt>
                <c:pt idx="149">
                  <c:v>0.94993894993894967</c:v>
                </c:pt>
                <c:pt idx="150">
                  <c:v>0.9492753623188408</c:v>
                </c:pt>
                <c:pt idx="151">
                  <c:v>0.95030303030303054</c:v>
                </c:pt>
                <c:pt idx="152">
                  <c:v>0.94921402660217669</c:v>
                </c:pt>
                <c:pt idx="153">
                  <c:v>0.95067817509247854</c:v>
                </c:pt>
                <c:pt idx="154">
                  <c:v>0.94930291508238263</c:v>
                </c:pt>
                <c:pt idx="155">
                  <c:v>0.95000000000000007</c:v>
                </c:pt>
                <c:pt idx="156">
                  <c:v>0.94938271604938274</c:v>
                </c:pt>
                <c:pt idx="157">
                  <c:v>0.95061728395061729</c:v>
                </c:pt>
                <c:pt idx="158">
                  <c:v>0.94987468671679209</c:v>
                </c:pt>
                <c:pt idx="159">
                  <c:v>0.9496855345911952</c:v>
                </c:pt>
                <c:pt idx="160">
                  <c:v>0.95031847133757963</c:v>
                </c:pt>
                <c:pt idx="161">
                  <c:v>0.95063291139240502</c:v>
                </c:pt>
                <c:pt idx="162">
                  <c:v>0.95032679738562098</c:v>
                </c:pt>
                <c:pt idx="163">
                  <c:v>0.94966887417218571</c:v>
                </c:pt>
                <c:pt idx="164">
                  <c:v>0.95066666666666666</c:v>
                </c:pt>
                <c:pt idx="165">
                  <c:v>0.95000000000000007</c:v>
                </c:pt>
                <c:pt idx="166">
                  <c:v>0.95037220843672454</c:v>
                </c:pt>
                <c:pt idx="167">
                  <c:v>0.94938271604938274</c:v>
                </c:pt>
                <c:pt idx="168">
                  <c:v>0.94987468671679209</c:v>
                </c:pt>
                <c:pt idx="169">
                  <c:v>0.94980184940554835</c:v>
                </c:pt>
                <c:pt idx="170">
                  <c:v>0.95108695652173925</c:v>
                </c:pt>
                <c:pt idx="171">
                  <c:v>0.95125164690382091</c:v>
                </c:pt>
                <c:pt idx="172">
                  <c:v>0.94915254237288138</c:v>
                </c:pt>
                <c:pt idx="173">
                  <c:v>0.95026178010471174</c:v>
                </c:pt>
                <c:pt idx="174">
                  <c:v>0.94966887417218571</c:v>
                </c:pt>
                <c:pt idx="175">
                  <c:v>0.95033557046979877</c:v>
                </c:pt>
                <c:pt idx="176">
                  <c:v>0.95000000000000007</c:v>
                </c:pt>
                <c:pt idx="177">
                  <c:v>0.95033557046979877</c:v>
                </c:pt>
                <c:pt idx="178">
                  <c:v>0.94960212201591498</c:v>
                </c:pt>
                <c:pt idx="179">
                  <c:v>0.95053475935828868</c:v>
                </c:pt>
                <c:pt idx="180">
                  <c:v>0.95026881720430112</c:v>
                </c:pt>
                <c:pt idx="181">
                  <c:v>0.94952251023192358</c:v>
                </c:pt>
                <c:pt idx="182">
                  <c:v>0.95000000000000007</c:v>
                </c:pt>
                <c:pt idx="183">
                  <c:v>0.9505649717514123</c:v>
                </c:pt>
                <c:pt idx="184">
                  <c:v>0.94979079497907959</c:v>
                </c:pt>
                <c:pt idx="185">
                  <c:v>0.95048143053645118</c:v>
                </c:pt>
                <c:pt idx="186">
                  <c:v>0.95006934812760058</c:v>
                </c:pt>
                <c:pt idx="187">
                  <c:v>0.9499284692417741</c:v>
                </c:pt>
                <c:pt idx="188">
                  <c:v>0.9492753623188408</c:v>
                </c:pt>
                <c:pt idx="189">
                  <c:v>0.94917787742899862</c:v>
                </c:pt>
                <c:pt idx="190">
                  <c:v>0.94946401225114863</c:v>
                </c:pt>
                <c:pt idx="191">
                  <c:v>0.95107033639143734</c:v>
                </c:pt>
                <c:pt idx="192">
                  <c:v>0.94910179640718573</c:v>
                </c:pt>
                <c:pt idx="193">
                  <c:v>0.95089285714285721</c:v>
                </c:pt>
                <c:pt idx="194">
                  <c:v>0.95028409090909094</c:v>
                </c:pt>
                <c:pt idx="195">
                  <c:v>0.95007132667617711</c:v>
                </c:pt>
                <c:pt idx="196">
                  <c:v>0.94964028776978426</c:v>
                </c:pt>
                <c:pt idx="197">
                  <c:v>0.94905385735080072</c:v>
                </c:pt>
                <c:pt idx="198">
                  <c:v>0.95000000000000007</c:v>
                </c:pt>
                <c:pt idx="199">
                  <c:v>0.94955489614243327</c:v>
                </c:pt>
                <c:pt idx="200">
                  <c:v>0.95030120481927705</c:v>
                </c:pt>
                <c:pt idx="201">
                  <c:v>0.94984802431610971</c:v>
                </c:pt>
                <c:pt idx="202">
                  <c:v>0.95084485407066066</c:v>
                </c:pt>
                <c:pt idx="203">
                  <c:v>0.95134228187919467</c:v>
                </c:pt>
                <c:pt idx="204">
                  <c:v>0.94966442953020147</c:v>
                </c:pt>
                <c:pt idx="205">
                  <c:v>0.94904458598726105</c:v>
                </c:pt>
                <c:pt idx="206">
                  <c:v>0.95031055900621098</c:v>
                </c:pt>
                <c:pt idx="207">
                  <c:v>0.94969512195121952</c:v>
                </c:pt>
                <c:pt idx="208">
                  <c:v>0.95022624434389169</c:v>
                </c:pt>
                <c:pt idx="209">
                  <c:v>0.95045045045045062</c:v>
                </c:pt>
                <c:pt idx="210">
                  <c:v>0.95015105740181272</c:v>
                </c:pt>
                <c:pt idx="211">
                  <c:v>0.94992412746585742</c:v>
                </c:pt>
                <c:pt idx="212">
                  <c:v>0.95084485407066066</c:v>
                </c:pt>
                <c:pt idx="213">
                  <c:v>0.9507692307692307</c:v>
                </c:pt>
                <c:pt idx="214">
                  <c:v>0.9503875968992247</c:v>
                </c:pt>
                <c:pt idx="215">
                  <c:v>0.95000000000000007</c:v>
                </c:pt>
                <c:pt idx="216">
                  <c:v>0.94920634920634905</c:v>
                </c:pt>
                <c:pt idx="217">
                  <c:v>0.95040000000000002</c:v>
                </c:pt>
                <c:pt idx="218">
                  <c:v>0.9511343804537522</c:v>
                </c:pt>
                <c:pt idx="219">
                  <c:v>0.950718685831622</c:v>
                </c:pt>
                <c:pt idx="220">
                  <c:v>0.95192307692307709</c:v>
                </c:pt>
                <c:pt idx="221">
                  <c:v>0.94965675057208243</c:v>
                </c:pt>
                <c:pt idx="222">
                  <c:v>0.95000000000000007</c:v>
                </c:pt>
                <c:pt idx="223">
                  <c:v>0.94954954954954962</c:v>
                </c:pt>
                <c:pt idx="224">
                  <c:v>0.94982698961937728</c:v>
                </c:pt>
                <c:pt idx="225">
                  <c:v>0.95076400679117168</c:v>
                </c:pt>
                <c:pt idx="226">
                  <c:v>0.95057660626029661</c:v>
                </c:pt>
                <c:pt idx="227">
                  <c:v>0.94983277591973247</c:v>
                </c:pt>
                <c:pt idx="228">
                  <c:v>0.94983277591973247</c:v>
                </c:pt>
                <c:pt idx="229">
                  <c:v>0.94966442953020147</c:v>
                </c:pt>
                <c:pt idx="230">
                  <c:v>0.95087719298245621</c:v>
                </c:pt>
                <c:pt idx="231">
                  <c:v>0.95072992700729941</c:v>
                </c:pt>
                <c:pt idx="232">
                  <c:v>0.94817658349328204</c:v>
                </c:pt>
                <c:pt idx="233">
                  <c:v>0.95049504950495045</c:v>
                </c:pt>
                <c:pt idx="234">
                  <c:v>0.9486166007905138</c:v>
                </c:pt>
                <c:pt idx="235">
                  <c:v>0.94911937377690792</c:v>
                </c:pt>
                <c:pt idx="236">
                  <c:v>0.94990366088631972</c:v>
                </c:pt>
                <c:pt idx="237">
                  <c:v>0.9509803921568627</c:v>
                </c:pt>
                <c:pt idx="238">
                  <c:v>0.95107632093933459</c:v>
                </c:pt>
                <c:pt idx="239">
                  <c:v>0.95009596928982731</c:v>
                </c:pt>
                <c:pt idx="240">
                  <c:v>0.95047619047619059</c:v>
                </c:pt>
                <c:pt idx="241">
                  <c:v>0.95009596928982731</c:v>
                </c:pt>
                <c:pt idx="242">
                  <c:v>0.95028680688336531</c:v>
                </c:pt>
                <c:pt idx="243">
                  <c:v>0.95028680688336531</c:v>
                </c:pt>
                <c:pt idx="244">
                  <c:v>0.95045871559633022</c:v>
                </c:pt>
                <c:pt idx="245">
                  <c:v>0.94852941176470595</c:v>
                </c:pt>
                <c:pt idx="246">
                  <c:v>0.94943820224719122</c:v>
                </c:pt>
                <c:pt idx="247">
                  <c:v>0.94905660377358492</c:v>
                </c:pt>
                <c:pt idx="248">
                  <c:v>0.95057034220532322</c:v>
                </c:pt>
                <c:pt idx="249">
                  <c:v>0.94886363636363669</c:v>
                </c:pt>
                <c:pt idx="250">
                  <c:v>0.94876660341555974</c:v>
                </c:pt>
                <c:pt idx="251">
                  <c:v>0.94897959183673464</c:v>
                </c:pt>
                <c:pt idx="252">
                  <c:v>0.94983277591973247</c:v>
                </c:pt>
                <c:pt idx="253">
                  <c:v>0.9568965517241379</c:v>
                </c:pt>
                <c:pt idx="254">
                  <c:v>0.95057471264367843</c:v>
                </c:pt>
                <c:pt idx="255">
                  <c:v>0.94936708860759489</c:v>
                </c:pt>
                <c:pt idx="256">
                  <c:v>0.95020746887966778</c:v>
                </c:pt>
                <c:pt idx="257">
                  <c:v>0.95215311004784686</c:v>
                </c:pt>
                <c:pt idx="258">
                  <c:v>0.94634146341463421</c:v>
                </c:pt>
                <c:pt idx="259">
                  <c:v>0.95255474452554767</c:v>
                </c:pt>
                <c:pt idx="260">
                  <c:v>0.94986807387862804</c:v>
                </c:pt>
                <c:pt idx="261">
                  <c:v>0.95067264573991028</c:v>
                </c:pt>
                <c:pt idx="262">
                  <c:v>0.95074946466809451</c:v>
                </c:pt>
                <c:pt idx="263">
                  <c:v>0.95053763440860228</c:v>
                </c:pt>
                <c:pt idx="264">
                  <c:v>0.95021645021645018</c:v>
                </c:pt>
                <c:pt idx="265">
                  <c:v>0.94967177242888423</c:v>
                </c:pt>
                <c:pt idx="266">
                  <c:v>0.95121951219512202</c:v>
                </c:pt>
                <c:pt idx="267">
                  <c:v>0.94877505567928755</c:v>
                </c:pt>
                <c:pt idx="268">
                  <c:v>0.95022624434389158</c:v>
                </c:pt>
                <c:pt idx="269">
                  <c:v>0.94883720930232551</c:v>
                </c:pt>
                <c:pt idx="270">
                  <c:v>0.95023696682464442</c:v>
                </c:pt>
                <c:pt idx="271">
                  <c:v>0.95023696682464442</c:v>
                </c:pt>
                <c:pt idx="272">
                  <c:v>0.95023696682464442</c:v>
                </c:pt>
                <c:pt idx="273">
                  <c:v>0.95157384987893456</c:v>
                </c:pt>
                <c:pt idx="274">
                  <c:v>0.94939759036144578</c:v>
                </c:pt>
                <c:pt idx="275">
                  <c:v>0.95121951219512202</c:v>
                </c:pt>
                <c:pt idx="276">
                  <c:v>0.94964028776978426</c:v>
                </c:pt>
                <c:pt idx="277">
                  <c:v>0.94852941176470618</c:v>
                </c:pt>
                <c:pt idx="278">
                  <c:v>0.94840294840294825</c:v>
                </c:pt>
                <c:pt idx="279">
                  <c:v>0.95202020202020221</c:v>
                </c:pt>
                <c:pt idx="280">
                  <c:v>0.948509485094851</c:v>
                </c:pt>
                <c:pt idx="281">
                  <c:v>0.9512893982808025</c:v>
                </c:pt>
                <c:pt idx="282">
                  <c:v>0.95058139534883734</c:v>
                </c:pt>
                <c:pt idx="283">
                  <c:v>0.94915254237288149</c:v>
                </c:pt>
                <c:pt idx="284">
                  <c:v>0.95054945054945073</c:v>
                </c:pt>
                <c:pt idx="285">
                  <c:v>0.94822888283378759</c:v>
                </c:pt>
                <c:pt idx="286">
                  <c:v>0.95121951219512213</c:v>
                </c:pt>
                <c:pt idx="287">
                  <c:v>0.95041322314049592</c:v>
                </c:pt>
                <c:pt idx="288">
                  <c:v>0.9508196721311476</c:v>
                </c:pt>
                <c:pt idx="289">
                  <c:v>0.95161290322580649</c:v>
                </c:pt>
                <c:pt idx="290">
                  <c:v>0.948509485094851</c:v>
                </c:pt>
                <c:pt idx="291">
                  <c:v>0.9513513513513514</c:v>
                </c:pt>
                <c:pt idx="292">
                  <c:v>0.9514824797843664</c:v>
                </c:pt>
                <c:pt idx="293">
                  <c:v>0.95121951219512213</c:v>
                </c:pt>
                <c:pt idx="294">
                  <c:v>0.95108695652173925</c:v>
                </c:pt>
                <c:pt idx="295">
                  <c:v>0.95108695652173925</c:v>
                </c:pt>
                <c:pt idx="296">
                  <c:v>0.95000000000000007</c:v>
                </c:pt>
                <c:pt idx="297">
                  <c:v>0.94797687861271662</c:v>
                </c:pt>
                <c:pt idx="298">
                  <c:v>0.95014662756598245</c:v>
                </c:pt>
                <c:pt idx="299">
                  <c:v>0.95107033639143734</c:v>
                </c:pt>
                <c:pt idx="300">
                  <c:v>0.95058139534883734</c:v>
                </c:pt>
                <c:pt idx="301">
                  <c:v>0.95013850415512469</c:v>
                </c:pt>
                <c:pt idx="302">
                  <c:v>0.95068493150684952</c:v>
                </c:pt>
                <c:pt idx="303">
                  <c:v>0.95027624309392267</c:v>
                </c:pt>
                <c:pt idx="304">
                  <c:v>0.94812680115273751</c:v>
                </c:pt>
                <c:pt idx="305">
                  <c:v>0.9507692307692307</c:v>
                </c:pt>
                <c:pt idx="306">
                  <c:v>0.95222929936305745</c:v>
                </c:pt>
                <c:pt idx="307">
                  <c:v>0.94925373134328361</c:v>
                </c:pt>
                <c:pt idx="308">
                  <c:v>0.95014662756598245</c:v>
                </c:pt>
                <c:pt idx="309">
                  <c:v>0.95209580838323371</c:v>
                </c:pt>
                <c:pt idx="310">
                  <c:v>0.94955489614243327</c:v>
                </c:pt>
                <c:pt idx="311">
                  <c:v>0.95151515151515142</c:v>
                </c:pt>
                <c:pt idx="312">
                  <c:v>0.9507692307692307</c:v>
                </c:pt>
                <c:pt idx="313">
                  <c:v>0.95107033639143734</c:v>
                </c:pt>
                <c:pt idx="314">
                  <c:v>0.9507692307692307</c:v>
                </c:pt>
                <c:pt idx="315">
                  <c:v>0.94984326018808796</c:v>
                </c:pt>
                <c:pt idx="316">
                  <c:v>0.95253164556962022</c:v>
                </c:pt>
                <c:pt idx="317">
                  <c:v>0.94888178913738019</c:v>
                </c:pt>
                <c:pt idx="318">
                  <c:v>0.95000000000000007</c:v>
                </c:pt>
                <c:pt idx="319">
                  <c:v>0.95033112582781443</c:v>
                </c:pt>
                <c:pt idx="320">
                  <c:v>0.95205479452054809</c:v>
                </c:pt>
                <c:pt idx="321">
                  <c:v>0.94961240310077533</c:v>
                </c:pt>
                <c:pt idx="322">
                  <c:v>0.95141700404858309</c:v>
                </c:pt>
                <c:pt idx="323">
                  <c:v>0.95081967213114771</c:v>
                </c:pt>
                <c:pt idx="324">
                  <c:v>0.95000000000000007</c:v>
                </c:pt>
                <c:pt idx="325">
                  <c:v>0.94833948339483398</c:v>
                </c:pt>
                <c:pt idx="326">
                  <c:v>0.94881889763779559</c:v>
                </c:pt>
                <c:pt idx="327">
                  <c:v>0.94841269841269837</c:v>
                </c:pt>
                <c:pt idx="328">
                  <c:v>0.95161290322580661</c:v>
                </c:pt>
                <c:pt idx="329">
                  <c:v>0.95180722891566261</c:v>
                </c:pt>
                <c:pt idx="330">
                  <c:v>0.95378151260504218</c:v>
                </c:pt>
                <c:pt idx="331">
                  <c:v>0.95061728395061729</c:v>
                </c:pt>
                <c:pt idx="332">
                  <c:v>0.95000000000000007</c:v>
                </c:pt>
                <c:pt idx="333">
                  <c:v>0.94957983193277329</c:v>
                </c:pt>
                <c:pt idx="334">
                  <c:v>0.95000000000000007</c:v>
                </c:pt>
                <c:pt idx="335">
                  <c:v>0.95121951219512191</c:v>
                </c:pt>
                <c:pt idx="336">
                  <c:v>0.94782608695652182</c:v>
                </c:pt>
                <c:pt idx="337">
                  <c:v>0.94764397905759179</c:v>
                </c:pt>
                <c:pt idx="338">
                  <c:v>0.95588235294117663</c:v>
                </c:pt>
                <c:pt idx="339">
                  <c:v>0.94969818913480897</c:v>
                </c:pt>
                <c:pt idx="340">
                  <c:v>0.94959677419354849</c:v>
                </c:pt>
                <c:pt idx="341">
                  <c:v>0.94690265486725644</c:v>
                </c:pt>
                <c:pt idx="342">
                  <c:v>0.94964028776978426</c:v>
                </c:pt>
                <c:pt idx="343">
                  <c:v>0.94666666666666666</c:v>
                </c:pt>
                <c:pt idx="344">
                  <c:v>0.95104895104895093</c:v>
                </c:pt>
                <c:pt idx="345">
                  <c:v>0.95035460992907805</c:v>
                </c:pt>
                <c:pt idx="346">
                  <c:v>0.95270270270270252</c:v>
                </c:pt>
                <c:pt idx="347">
                  <c:v>0.92948717948717952</c:v>
                </c:pt>
                <c:pt idx="348">
                  <c:v>0.92715231788079477</c:v>
                </c:pt>
                <c:pt idx="349">
                  <c:v>0.94557823129251717</c:v>
                </c:pt>
                <c:pt idx="350">
                  <c:v>0.94871794871794857</c:v>
                </c:pt>
                <c:pt idx="351">
                  <c:v>0.94736842105263142</c:v>
                </c:pt>
                <c:pt idx="352">
                  <c:v>0.94799999999999995</c:v>
                </c:pt>
                <c:pt idx="353">
                  <c:v>0.95000000000000007</c:v>
                </c:pt>
                <c:pt idx="354">
                  <c:v>0.9518072289156625</c:v>
                </c:pt>
                <c:pt idx="355">
                  <c:v>0.95000000000000007</c:v>
                </c:pt>
                <c:pt idx="356">
                  <c:v>0.9518072289156625</c:v>
                </c:pt>
                <c:pt idx="357">
                  <c:v>0.95294117647058851</c:v>
                </c:pt>
                <c:pt idx="358">
                  <c:v>0.94936708860759489</c:v>
                </c:pt>
                <c:pt idx="359">
                  <c:v>0.94838709677419364</c:v>
                </c:pt>
                <c:pt idx="360">
                  <c:v>0.95138888888888884</c:v>
                </c:pt>
                <c:pt idx="361">
                  <c:v>0.95238095238095244</c:v>
                </c:pt>
                <c:pt idx="362">
                  <c:v>0.95138888888888884</c:v>
                </c:pt>
                <c:pt idx="363">
                  <c:v>0.95488721804511278</c:v>
                </c:pt>
                <c:pt idx="364">
                  <c:v>0.94890510948905127</c:v>
                </c:pt>
              </c:numCache>
            </c:numRef>
          </c:yVal>
          <c:smooth val="1"/>
        </c:ser>
        <c:dLbls/>
        <c:axId val="86661376"/>
        <c:axId val="86667648"/>
      </c:scatterChart>
      <c:valAx>
        <c:axId val="86661376"/>
        <c:scaling>
          <c:orientation val="minMax"/>
          <c:max val="1000"/>
          <c:min val="300"/>
        </c:scaling>
        <c:axPos val="b"/>
        <c:title>
          <c:tx>
            <c:rich>
              <a:bodyPr/>
              <a:lstStyle/>
              <a:p>
                <a:pPr>
                  <a:defRPr lang="ru-RU"/>
                </a:pPr>
                <a:r>
                  <a:rPr lang="en-US" sz="1600" dirty="0" smtClean="0"/>
                  <a:t>Wavelength. nm</a:t>
                </a:r>
                <a:endParaRPr lang="ru-RU" sz="1600" dirty="0"/>
              </a:p>
            </c:rich>
          </c:tx>
          <c:layout/>
        </c:title>
        <c:numFmt formatCode="General" sourceLinked="0"/>
        <c:tickLblPos val="nextTo"/>
        <c:txPr>
          <a:bodyPr/>
          <a:lstStyle/>
          <a:p>
            <a:pPr>
              <a:defRPr lang="ru-RU" sz="1400"/>
            </a:pPr>
            <a:endParaRPr lang="en-US"/>
          </a:p>
        </c:txPr>
        <c:crossAx val="86667648"/>
        <c:crosses val="autoZero"/>
        <c:crossBetween val="midCat"/>
      </c:valAx>
      <c:valAx>
        <c:axId val="86667648"/>
        <c:scaling>
          <c:orientation val="minMax"/>
          <c:max val="1"/>
          <c:min val="0"/>
        </c:scaling>
        <c:axPos val="l"/>
        <c:majorGridlines>
          <c:spPr>
            <a:ln>
              <a:noFill/>
            </a:ln>
          </c:spPr>
        </c:majorGridlines>
        <c:title>
          <c:tx>
            <c:rich>
              <a:bodyPr rot="-5400000" vert="horz"/>
              <a:lstStyle/>
              <a:p>
                <a:pPr>
                  <a:defRPr lang="ru-RU"/>
                </a:pPr>
                <a:r>
                  <a:rPr lang="en-US" sz="1600" dirty="0" smtClean="0"/>
                  <a:t>Ground albedo</a:t>
                </a:r>
                <a:endParaRPr lang="ru-RU" sz="1600" dirty="0"/>
              </a:p>
            </c:rich>
          </c:tx>
          <c:layout>
            <c:manualLayout>
              <c:xMode val="edge"/>
              <c:yMode val="edge"/>
              <c:x val="0"/>
              <c:y val="0.3291734669529946"/>
            </c:manualLayout>
          </c:layout>
        </c:title>
        <c:numFmt formatCode="#,##0.0" sourceLinked="0"/>
        <c:tickLblPos val="nextTo"/>
        <c:txPr>
          <a:bodyPr/>
          <a:lstStyle/>
          <a:p>
            <a:pPr>
              <a:defRPr lang="ru-RU" sz="1400"/>
            </a:pPr>
            <a:endParaRPr lang="en-US"/>
          </a:p>
        </c:txPr>
        <c:crossAx val="86661376"/>
        <c:crosses val="autoZero"/>
        <c:crossBetween val="midCat"/>
      </c:valAx>
    </c:plotArea>
    <c:legend>
      <c:legendPos val="r"/>
      <c:legendEntry>
        <c:idx val="3"/>
        <c:delete val="1"/>
      </c:legendEntry>
      <c:legendEntry>
        <c:idx val="4"/>
        <c:delete val="1"/>
      </c:legendEntry>
      <c:legendEntry>
        <c:idx val="5"/>
        <c:delete val="1"/>
      </c:legendEntry>
      <c:layout>
        <c:manualLayout>
          <c:xMode val="edge"/>
          <c:yMode val="edge"/>
          <c:x val="0.72813845144356981"/>
          <c:y val="0.32349810440361626"/>
          <c:w val="0.26908377077865275"/>
          <c:h val="0.33448490813648307"/>
        </c:manualLayout>
      </c:layout>
      <c:txPr>
        <a:bodyPr/>
        <a:lstStyle/>
        <a:p>
          <a:pPr>
            <a:defRPr lang="ru-RU" sz="1400"/>
          </a:pPr>
          <a:endParaRPr lang="en-US"/>
        </a:p>
      </c:txPr>
    </c:legend>
    <c:plotVisOnly val="1"/>
    <c:dispBlanksAs val="gap"/>
  </c:chart>
  <c:externalData r:id="rId2"/>
</c:chartSpace>
</file>

<file path=ppt/charts/chart10.xml><?xml version="1.0" encoding="utf-8"?>
<c:chartSpace xmlns:c="http://schemas.openxmlformats.org/drawingml/2006/chart" xmlns:a="http://schemas.openxmlformats.org/drawingml/2006/main" xmlns:r="http://schemas.openxmlformats.org/officeDocument/2006/relationships">
  <c:lang val="en-IN"/>
  <c:clrMapOvr bg1="lt1" tx1="dk1" bg2="lt2" tx2="dk2" accent1="accent1" accent2="accent2" accent3="accent3" accent4="accent4" accent5="accent5" accent6="accent6" hlink="hlink" folHlink="folHlink"/>
  <c:chart>
    <c:title>
      <c:tx>
        <c:rich>
          <a:bodyPr/>
          <a:lstStyle/>
          <a:p>
            <a:pPr>
              <a:defRPr lang="ru-RU" sz="1400" b="1" i="0" u="none" strike="noStrike" baseline="0">
                <a:solidFill>
                  <a:srgbClr val="000000"/>
                </a:solidFill>
                <a:latin typeface="Arial Cyr"/>
                <a:ea typeface="Arial Cyr"/>
                <a:cs typeface="Arial Cyr"/>
              </a:defRPr>
            </a:pPr>
            <a:r>
              <a:rPr lang="en-US" sz="1400" dirty="0"/>
              <a:t>CLOUD </a:t>
            </a:r>
            <a:r>
              <a:rPr lang="en-US" sz="1400" dirty="0" smtClean="0"/>
              <a:t>1.  </a:t>
            </a:r>
            <a:r>
              <a:rPr lang="en-US" sz="1400" dirty="0"/>
              <a:t>Aerosol </a:t>
            </a:r>
            <a:r>
              <a:rPr lang="en-US" sz="1400" dirty="0" smtClean="0"/>
              <a:t>1. 3</a:t>
            </a:r>
            <a:r>
              <a:rPr lang="en-US" sz="1400" dirty="0"/>
              <a:t>; </a:t>
            </a:r>
            <a:r>
              <a:rPr lang="en-US" sz="1400" dirty="0" smtClean="0"/>
              <a:t>A=0.</a:t>
            </a:r>
            <a:r>
              <a:rPr lang="en-US" sz="1400" baseline="0" dirty="0" smtClean="0"/>
              <a:t>  </a:t>
            </a:r>
            <a:r>
              <a:rPr lang="en-US" sz="1400" dirty="0" smtClean="0"/>
              <a:t>0.9</a:t>
            </a:r>
            <a:endParaRPr lang="en-US" sz="1400" dirty="0"/>
          </a:p>
        </c:rich>
      </c:tx>
      <c:layout>
        <c:manualLayout>
          <c:xMode val="edge"/>
          <c:yMode val="edge"/>
          <c:x val="0.26636568848758468"/>
          <c:y val="3.5416747403218901E-2"/>
        </c:manualLayout>
      </c:layout>
      <c:spPr>
        <a:noFill/>
        <a:ln w="25400">
          <a:noFill/>
        </a:ln>
      </c:spPr>
    </c:title>
    <c:plotArea>
      <c:layout>
        <c:manualLayout>
          <c:layoutTarget val="inner"/>
          <c:xMode val="edge"/>
          <c:yMode val="edge"/>
          <c:x val="0.14553053328830509"/>
          <c:y val="3.4764579158787938E-2"/>
          <c:w val="0.81038374717832951"/>
          <c:h val="0.65342156024416154"/>
        </c:manualLayout>
      </c:layout>
      <c:scatterChart>
        <c:scatterStyle val="smoothMarker"/>
        <c:ser>
          <c:idx val="3"/>
          <c:order val="0"/>
          <c:tx>
            <c:v>Aerosol 2, A=0,9, 60</c:v>
          </c:tx>
          <c:spPr>
            <a:ln w="44450">
              <a:solidFill>
                <a:srgbClr val="00B050"/>
              </a:solidFill>
              <a:prstDash val="lgDashDot"/>
            </a:ln>
          </c:spPr>
          <c:marker>
            <c:symbol val="none"/>
          </c:marker>
          <c:xVal>
            <c:numRef>
              <c:f>Лист2!$A$232:$A$244</c:f>
              <c:numCache>
                <c:formatCode>General</c:formatCode>
                <c:ptCount val="13"/>
                <c:pt idx="0">
                  <c:v>0.28000000000000008</c:v>
                </c:pt>
                <c:pt idx="1">
                  <c:v>0.30000000000000004</c:v>
                </c:pt>
                <c:pt idx="2">
                  <c:v>0.32000000000000006</c:v>
                </c:pt>
                <c:pt idx="3">
                  <c:v>0.34</c:v>
                </c:pt>
                <c:pt idx="4">
                  <c:v>0.36000000000000004</c:v>
                </c:pt>
                <c:pt idx="5">
                  <c:v>0.4</c:v>
                </c:pt>
                <c:pt idx="6">
                  <c:v>0.5</c:v>
                </c:pt>
                <c:pt idx="7">
                  <c:v>0.60000000000000009</c:v>
                </c:pt>
                <c:pt idx="8">
                  <c:v>0.68</c:v>
                </c:pt>
                <c:pt idx="9">
                  <c:v>0.70000000000000007</c:v>
                </c:pt>
                <c:pt idx="10">
                  <c:v>0.76000000000000012</c:v>
                </c:pt>
                <c:pt idx="11">
                  <c:v>0.8</c:v>
                </c:pt>
                <c:pt idx="12">
                  <c:v>0.9</c:v>
                </c:pt>
              </c:numCache>
            </c:numRef>
          </c:xVal>
          <c:yVal>
            <c:numRef>
              <c:f>Лист2!$J$232:$J$244</c:f>
              <c:numCache>
                <c:formatCode>General</c:formatCode>
                <c:ptCount val="13"/>
                <c:pt idx="0">
                  <c:v>23.7</c:v>
                </c:pt>
                <c:pt idx="1">
                  <c:v>37.800000000000011</c:v>
                </c:pt>
                <c:pt idx="2">
                  <c:v>34.6</c:v>
                </c:pt>
                <c:pt idx="3">
                  <c:v>13.7</c:v>
                </c:pt>
                <c:pt idx="4">
                  <c:v>9.9600000000000026</c:v>
                </c:pt>
                <c:pt idx="5">
                  <c:v>14.1</c:v>
                </c:pt>
                <c:pt idx="6">
                  <c:v>19.7</c:v>
                </c:pt>
                <c:pt idx="7">
                  <c:v>16.100000000000001</c:v>
                </c:pt>
                <c:pt idx="8">
                  <c:v>23.9</c:v>
                </c:pt>
                <c:pt idx="9">
                  <c:v>14.6</c:v>
                </c:pt>
                <c:pt idx="10">
                  <c:v>19.149999999999999</c:v>
                </c:pt>
                <c:pt idx="11">
                  <c:v>11.4</c:v>
                </c:pt>
                <c:pt idx="12">
                  <c:v>8.8000000000000007</c:v>
                </c:pt>
              </c:numCache>
            </c:numRef>
          </c:yVal>
        </c:ser>
        <c:ser>
          <c:idx val="7"/>
          <c:order val="1"/>
          <c:tx>
            <c:strRef>
              <c:f>Лист2!$P$24</c:f>
              <c:strCache>
                <c:ptCount val="1"/>
                <c:pt idx="0">
                  <c:v>GATE, 04,08,1974, 15</c:v>
                </c:pt>
              </c:strCache>
            </c:strRef>
          </c:tx>
          <c:spPr>
            <a:ln w="3175">
              <a:solidFill>
                <a:srgbClr val="000000"/>
              </a:solidFill>
              <a:prstDash val="solid"/>
            </a:ln>
          </c:spPr>
          <c:marker>
            <c:symbol val="square"/>
            <c:size val="4"/>
            <c:spPr>
              <a:noFill/>
              <a:ln>
                <a:solidFill>
                  <a:srgbClr val="000000"/>
                </a:solidFill>
                <a:prstDash val="solid"/>
              </a:ln>
            </c:spPr>
          </c:marker>
          <c:xVal>
            <c:numRef>
              <c:f>Лист2!$M$25:$M$73</c:f>
              <c:numCache>
                <c:formatCode>General</c:formatCode>
                <c:ptCount val="49"/>
                <c:pt idx="0">
                  <c:v>0.41000000000000003</c:v>
                </c:pt>
                <c:pt idx="1">
                  <c:v>0.42000000000000004</c:v>
                </c:pt>
                <c:pt idx="2">
                  <c:v>0.43000000000000005</c:v>
                </c:pt>
                <c:pt idx="3">
                  <c:v>0.44</c:v>
                </c:pt>
                <c:pt idx="4">
                  <c:v>0.45</c:v>
                </c:pt>
                <c:pt idx="5">
                  <c:v>0.46</c:v>
                </c:pt>
                <c:pt idx="6">
                  <c:v>0.47000000000000003</c:v>
                </c:pt>
                <c:pt idx="7">
                  <c:v>0.48000000000000004</c:v>
                </c:pt>
                <c:pt idx="8">
                  <c:v>0.49000000000000005</c:v>
                </c:pt>
                <c:pt idx="9">
                  <c:v>0.5</c:v>
                </c:pt>
                <c:pt idx="10">
                  <c:v>0.51</c:v>
                </c:pt>
                <c:pt idx="11">
                  <c:v>0.52</c:v>
                </c:pt>
                <c:pt idx="12">
                  <c:v>0.53</c:v>
                </c:pt>
                <c:pt idx="13">
                  <c:v>0.54</c:v>
                </c:pt>
                <c:pt idx="14">
                  <c:v>0.55000000000000004</c:v>
                </c:pt>
                <c:pt idx="15">
                  <c:v>0.56000000000000005</c:v>
                </c:pt>
                <c:pt idx="16">
                  <c:v>0.56999999999999995</c:v>
                </c:pt>
                <c:pt idx="17">
                  <c:v>0.58000000000000007</c:v>
                </c:pt>
                <c:pt idx="18">
                  <c:v>0.59</c:v>
                </c:pt>
                <c:pt idx="19">
                  <c:v>0.60000000000000009</c:v>
                </c:pt>
                <c:pt idx="20">
                  <c:v>0.6100000000000001</c:v>
                </c:pt>
                <c:pt idx="21">
                  <c:v>0.62000000000000011</c:v>
                </c:pt>
                <c:pt idx="22">
                  <c:v>0.63000000000000012</c:v>
                </c:pt>
                <c:pt idx="23">
                  <c:v>0.64000000000000012</c:v>
                </c:pt>
                <c:pt idx="24">
                  <c:v>0.65000000000000013</c:v>
                </c:pt>
                <c:pt idx="25">
                  <c:v>0.66000000000000014</c:v>
                </c:pt>
                <c:pt idx="26">
                  <c:v>0.67000000000000015</c:v>
                </c:pt>
                <c:pt idx="27">
                  <c:v>0.68</c:v>
                </c:pt>
                <c:pt idx="28">
                  <c:v>0.69000000000000006</c:v>
                </c:pt>
                <c:pt idx="29">
                  <c:v>0.70000000000000007</c:v>
                </c:pt>
                <c:pt idx="30">
                  <c:v>0.71000000000000008</c:v>
                </c:pt>
                <c:pt idx="31">
                  <c:v>0.71800000000000008</c:v>
                </c:pt>
                <c:pt idx="32">
                  <c:v>0.73000000000000009</c:v>
                </c:pt>
                <c:pt idx="33">
                  <c:v>0.7400000000000001</c:v>
                </c:pt>
                <c:pt idx="34">
                  <c:v>0.75000000000000011</c:v>
                </c:pt>
                <c:pt idx="35">
                  <c:v>0.76200000000000012</c:v>
                </c:pt>
                <c:pt idx="36">
                  <c:v>0.77000000000000013</c:v>
                </c:pt>
                <c:pt idx="37">
                  <c:v>0.77500000000000013</c:v>
                </c:pt>
                <c:pt idx="38">
                  <c:v>0.79</c:v>
                </c:pt>
                <c:pt idx="39">
                  <c:v>0.8</c:v>
                </c:pt>
                <c:pt idx="40">
                  <c:v>0.81</c:v>
                </c:pt>
                <c:pt idx="41">
                  <c:v>0.82000000000000006</c:v>
                </c:pt>
                <c:pt idx="42">
                  <c:v>0.83000000000000007</c:v>
                </c:pt>
                <c:pt idx="43">
                  <c:v>0.84000000000000008</c:v>
                </c:pt>
                <c:pt idx="44">
                  <c:v>0.85000000000000009</c:v>
                </c:pt>
                <c:pt idx="45">
                  <c:v>0.8600000000000001</c:v>
                </c:pt>
                <c:pt idx="46">
                  <c:v>0.87000000000000011</c:v>
                </c:pt>
                <c:pt idx="47">
                  <c:v>0.88</c:v>
                </c:pt>
                <c:pt idx="48">
                  <c:v>0.89</c:v>
                </c:pt>
              </c:numCache>
            </c:numRef>
          </c:xVal>
          <c:yVal>
            <c:numRef>
              <c:f>Лист2!$P$25:$P$73</c:f>
              <c:numCache>
                <c:formatCode>General</c:formatCode>
                <c:ptCount val="49"/>
                <c:pt idx="0">
                  <c:v>41.5</c:v>
                </c:pt>
                <c:pt idx="1">
                  <c:v>45</c:v>
                </c:pt>
                <c:pt idx="2">
                  <c:v>43.8</c:v>
                </c:pt>
                <c:pt idx="3">
                  <c:v>50</c:v>
                </c:pt>
                <c:pt idx="4">
                  <c:v>51</c:v>
                </c:pt>
                <c:pt idx="5">
                  <c:v>51.5</c:v>
                </c:pt>
                <c:pt idx="6">
                  <c:v>53</c:v>
                </c:pt>
                <c:pt idx="7">
                  <c:v>53.5</c:v>
                </c:pt>
                <c:pt idx="8">
                  <c:v>53.7</c:v>
                </c:pt>
                <c:pt idx="9">
                  <c:v>47.5</c:v>
                </c:pt>
                <c:pt idx="10">
                  <c:v>45.6</c:v>
                </c:pt>
                <c:pt idx="11">
                  <c:v>45.3</c:v>
                </c:pt>
                <c:pt idx="12">
                  <c:v>43.2</c:v>
                </c:pt>
                <c:pt idx="13">
                  <c:v>44</c:v>
                </c:pt>
                <c:pt idx="14">
                  <c:v>43</c:v>
                </c:pt>
                <c:pt idx="15">
                  <c:v>42</c:v>
                </c:pt>
                <c:pt idx="16">
                  <c:v>43</c:v>
                </c:pt>
                <c:pt idx="17">
                  <c:v>43.5</c:v>
                </c:pt>
                <c:pt idx="18">
                  <c:v>52</c:v>
                </c:pt>
                <c:pt idx="19">
                  <c:v>41.5</c:v>
                </c:pt>
                <c:pt idx="20">
                  <c:v>39.200000000000003</c:v>
                </c:pt>
                <c:pt idx="21">
                  <c:v>37.5</c:v>
                </c:pt>
                <c:pt idx="22">
                  <c:v>37.4</c:v>
                </c:pt>
                <c:pt idx="23">
                  <c:v>37.5</c:v>
                </c:pt>
                <c:pt idx="24">
                  <c:v>39.5</c:v>
                </c:pt>
                <c:pt idx="25">
                  <c:v>36</c:v>
                </c:pt>
                <c:pt idx="26">
                  <c:v>34.5</c:v>
                </c:pt>
                <c:pt idx="27">
                  <c:v>35.5</c:v>
                </c:pt>
                <c:pt idx="28">
                  <c:v>36.5</c:v>
                </c:pt>
                <c:pt idx="29">
                  <c:v>34</c:v>
                </c:pt>
                <c:pt idx="30">
                  <c:v>40.300000000000011</c:v>
                </c:pt>
                <c:pt idx="31">
                  <c:v>41</c:v>
                </c:pt>
                <c:pt idx="32">
                  <c:v>36</c:v>
                </c:pt>
                <c:pt idx="33">
                  <c:v>32.5</c:v>
                </c:pt>
                <c:pt idx="34">
                  <c:v>29.8</c:v>
                </c:pt>
                <c:pt idx="35">
                  <c:v>35</c:v>
                </c:pt>
                <c:pt idx="36">
                  <c:v>27.7</c:v>
                </c:pt>
                <c:pt idx="37">
                  <c:v>29.5</c:v>
                </c:pt>
                <c:pt idx="38">
                  <c:v>30.7</c:v>
                </c:pt>
                <c:pt idx="39">
                  <c:v>31</c:v>
                </c:pt>
                <c:pt idx="40">
                  <c:v>36.700000000000003</c:v>
                </c:pt>
                <c:pt idx="41">
                  <c:v>41.5</c:v>
                </c:pt>
                <c:pt idx="42">
                  <c:v>35.700000000000003</c:v>
                </c:pt>
                <c:pt idx="43">
                  <c:v>32.800000000000011</c:v>
                </c:pt>
                <c:pt idx="44">
                  <c:v>28.5</c:v>
                </c:pt>
              </c:numCache>
            </c:numRef>
          </c:yVal>
          <c:smooth val="1"/>
        </c:ser>
        <c:ser>
          <c:idx val="8"/>
          <c:order val="2"/>
          <c:tx>
            <c:strRef>
              <c:f>Лист2!$S$24</c:f>
              <c:strCache>
                <c:ptCount val="1"/>
                <c:pt idx="0">
                  <c:v>GATE, 12,07,1974, 15</c:v>
                </c:pt>
              </c:strCache>
            </c:strRef>
          </c:tx>
          <c:spPr>
            <a:ln w="12700">
              <a:solidFill>
                <a:srgbClr val="000000"/>
              </a:solidFill>
              <a:prstDash val="solid"/>
            </a:ln>
          </c:spPr>
          <c:marker>
            <c:symbol val="diamond"/>
            <c:size val="4"/>
            <c:spPr>
              <a:noFill/>
              <a:ln>
                <a:solidFill>
                  <a:srgbClr val="000000"/>
                </a:solidFill>
                <a:prstDash val="solid"/>
              </a:ln>
            </c:spPr>
          </c:marker>
          <c:xVal>
            <c:numRef>
              <c:f>Лист2!$M$25:$M$73</c:f>
              <c:numCache>
                <c:formatCode>General</c:formatCode>
                <c:ptCount val="49"/>
                <c:pt idx="0">
                  <c:v>0.41000000000000003</c:v>
                </c:pt>
                <c:pt idx="1">
                  <c:v>0.42000000000000004</c:v>
                </c:pt>
                <c:pt idx="2">
                  <c:v>0.43000000000000005</c:v>
                </c:pt>
                <c:pt idx="3">
                  <c:v>0.44</c:v>
                </c:pt>
                <c:pt idx="4">
                  <c:v>0.45</c:v>
                </c:pt>
                <c:pt idx="5">
                  <c:v>0.46</c:v>
                </c:pt>
                <c:pt idx="6">
                  <c:v>0.47000000000000003</c:v>
                </c:pt>
                <c:pt idx="7">
                  <c:v>0.48000000000000004</c:v>
                </c:pt>
                <c:pt idx="8">
                  <c:v>0.49000000000000005</c:v>
                </c:pt>
                <c:pt idx="9">
                  <c:v>0.5</c:v>
                </c:pt>
                <c:pt idx="10">
                  <c:v>0.51</c:v>
                </c:pt>
                <c:pt idx="11">
                  <c:v>0.52</c:v>
                </c:pt>
                <c:pt idx="12">
                  <c:v>0.53</c:v>
                </c:pt>
                <c:pt idx="13">
                  <c:v>0.54</c:v>
                </c:pt>
                <c:pt idx="14">
                  <c:v>0.55000000000000004</c:v>
                </c:pt>
                <c:pt idx="15">
                  <c:v>0.56000000000000005</c:v>
                </c:pt>
                <c:pt idx="16">
                  <c:v>0.56999999999999995</c:v>
                </c:pt>
                <c:pt idx="17">
                  <c:v>0.58000000000000007</c:v>
                </c:pt>
                <c:pt idx="18">
                  <c:v>0.59</c:v>
                </c:pt>
                <c:pt idx="19">
                  <c:v>0.60000000000000009</c:v>
                </c:pt>
                <c:pt idx="20">
                  <c:v>0.6100000000000001</c:v>
                </c:pt>
                <c:pt idx="21">
                  <c:v>0.62000000000000011</c:v>
                </c:pt>
                <c:pt idx="22">
                  <c:v>0.63000000000000012</c:v>
                </c:pt>
                <c:pt idx="23">
                  <c:v>0.64000000000000012</c:v>
                </c:pt>
                <c:pt idx="24">
                  <c:v>0.65000000000000013</c:v>
                </c:pt>
                <c:pt idx="25">
                  <c:v>0.66000000000000014</c:v>
                </c:pt>
                <c:pt idx="26">
                  <c:v>0.67000000000000015</c:v>
                </c:pt>
                <c:pt idx="27">
                  <c:v>0.68</c:v>
                </c:pt>
                <c:pt idx="28">
                  <c:v>0.69000000000000006</c:v>
                </c:pt>
                <c:pt idx="29">
                  <c:v>0.70000000000000007</c:v>
                </c:pt>
                <c:pt idx="30">
                  <c:v>0.71000000000000008</c:v>
                </c:pt>
                <c:pt idx="31">
                  <c:v>0.71800000000000008</c:v>
                </c:pt>
                <c:pt idx="32">
                  <c:v>0.73000000000000009</c:v>
                </c:pt>
                <c:pt idx="33">
                  <c:v>0.7400000000000001</c:v>
                </c:pt>
                <c:pt idx="34">
                  <c:v>0.75000000000000011</c:v>
                </c:pt>
                <c:pt idx="35">
                  <c:v>0.76200000000000012</c:v>
                </c:pt>
                <c:pt idx="36">
                  <c:v>0.77000000000000013</c:v>
                </c:pt>
                <c:pt idx="37">
                  <c:v>0.77500000000000013</c:v>
                </c:pt>
                <c:pt idx="38">
                  <c:v>0.79</c:v>
                </c:pt>
                <c:pt idx="39">
                  <c:v>0.8</c:v>
                </c:pt>
                <c:pt idx="40">
                  <c:v>0.81</c:v>
                </c:pt>
                <c:pt idx="41">
                  <c:v>0.82000000000000006</c:v>
                </c:pt>
                <c:pt idx="42">
                  <c:v>0.83000000000000007</c:v>
                </c:pt>
                <c:pt idx="43">
                  <c:v>0.84000000000000008</c:v>
                </c:pt>
                <c:pt idx="44">
                  <c:v>0.85000000000000009</c:v>
                </c:pt>
                <c:pt idx="45">
                  <c:v>0.8600000000000001</c:v>
                </c:pt>
                <c:pt idx="46">
                  <c:v>0.87000000000000011</c:v>
                </c:pt>
                <c:pt idx="47">
                  <c:v>0.88</c:v>
                </c:pt>
                <c:pt idx="48">
                  <c:v>0.89</c:v>
                </c:pt>
              </c:numCache>
            </c:numRef>
          </c:xVal>
          <c:yVal>
            <c:numRef>
              <c:f>Лист2!$S$25:$S$73</c:f>
              <c:numCache>
                <c:formatCode>General</c:formatCode>
                <c:ptCount val="49"/>
                <c:pt idx="0">
                  <c:v>31</c:v>
                </c:pt>
                <c:pt idx="1">
                  <c:v>36.449999999999996</c:v>
                </c:pt>
                <c:pt idx="2">
                  <c:v>37.700000000000003</c:v>
                </c:pt>
                <c:pt idx="3">
                  <c:v>40.5</c:v>
                </c:pt>
                <c:pt idx="4">
                  <c:v>40</c:v>
                </c:pt>
                <c:pt idx="5">
                  <c:v>39</c:v>
                </c:pt>
                <c:pt idx="6">
                  <c:v>43</c:v>
                </c:pt>
                <c:pt idx="7">
                  <c:v>47</c:v>
                </c:pt>
                <c:pt idx="8">
                  <c:v>45.7</c:v>
                </c:pt>
                <c:pt idx="9">
                  <c:v>43</c:v>
                </c:pt>
                <c:pt idx="10">
                  <c:v>39.6</c:v>
                </c:pt>
                <c:pt idx="11">
                  <c:v>38.300000000000011</c:v>
                </c:pt>
                <c:pt idx="12">
                  <c:v>34.200000000000003</c:v>
                </c:pt>
                <c:pt idx="13">
                  <c:v>31</c:v>
                </c:pt>
                <c:pt idx="14">
                  <c:v>31.9</c:v>
                </c:pt>
                <c:pt idx="15">
                  <c:v>35.700000000000003</c:v>
                </c:pt>
                <c:pt idx="16">
                  <c:v>35.6</c:v>
                </c:pt>
                <c:pt idx="17">
                  <c:v>42.5</c:v>
                </c:pt>
                <c:pt idx="18">
                  <c:v>43.5</c:v>
                </c:pt>
                <c:pt idx="19">
                  <c:v>43</c:v>
                </c:pt>
                <c:pt idx="20">
                  <c:v>42.3</c:v>
                </c:pt>
                <c:pt idx="21">
                  <c:v>41</c:v>
                </c:pt>
                <c:pt idx="22">
                  <c:v>39.1</c:v>
                </c:pt>
                <c:pt idx="23">
                  <c:v>35</c:v>
                </c:pt>
                <c:pt idx="24">
                  <c:v>35.700000000000003</c:v>
                </c:pt>
                <c:pt idx="25">
                  <c:v>37.5</c:v>
                </c:pt>
                <c:pt idx="26">
                  <c:v>33.5</c:v>
                </c:pt>
                <c:pt idx="27">
                  <c:v>32</c:v>
                </c:pt>
                <c:pt idx="28">
                  <c:v>31.5</c:v>
                </c:pt>
                <c:pt idx="29">
                  <c:v>29.5</c:v>
                </c:pt>
                <c:pt idx="30">
                  <c:v>35.5</c:v>
                </c:pt>
                <c:pt idx="31">
                  <c:v>43.5</c:v>
                </c:pt>
                <c:pt idx="32">
                  <c:v>39.200000000000003</c:v>
                </c:pt>
                <c:pt idx="33">
                  <c:v>30.5</c:v>
                </c:pt>
                <c:pt idx="34">
                  <c:v>23.7</c:v>
                </c:pt>
                <c:pt idx="35">
                  <c:v>26.2</c:v>
                </c:pt>
                <c:pt idx="36">
                  <c:v>18.7</c:v>
                </c:pt>
                <c:pt idx="37">
                  <c:v>24.5</c:v>
                </c:pt>
                <c:pt idx="38">
                  <c:v>25.3</c:v>
                </c:pt>
                <c:pt idx="39">
                  <c:v>27.5</c:v>
                </c:pt>
                <c:pt idx="40" formatCode="0.00">
                  <c:v>18.100000000000001</c:v>
                </c:pt>
                <c:pt idx="41">
                  <c:v>18.100000000000001</c:v>
                </c:pt>
                <c:pt idx="42">
                  <c:v>17.2</c:v>
                </c:pt>
                <c:pt idx="43">
                  <c:v>18.399999999999999</c:v>
                </c:pt>
                <c:pt idx="44">
                  <c:v>22.5</c:v>
                </c:pt>
                <c:pt idx="45">
                  <c:v>23.3</c:v>
                </c:pt>
                <c:pt idx="46">
                  <c:v>24.6</c:v>
                </c:pt>
                <c:pt idx="47">
                  <c:v>20.8</c:v>
                </c:pt>
                <c:pt idx="48">
                  <c:v>19</c:v>
                </c:pt>
              </c:numCache>
            </c:numRef>
          </c:yVal>
          <c:smooth val="1"/>
        </c:ser>
        <c:ser>
          <c:idx val="6"/>
          <c:order val="3"/>
          <c:tx>
            <c:v>Ladoga, 20.04.1985, snow, 50</c:v>
          </c:tx>
          <c:spPr>
            <a:ln w="44450">
              <a:solidFill>
                <a:srgbClr val="2F5897">
                  <a:lumMod val="75000"/>
                </a:srgbClr>
              </a:solidFill>
              <a:prstDash val="solid"/>
            </a:ln>
          </c:spPr>
          <c:marker>
            <c:symbol val="none"/>
          </c:marker>
          <c:xVal>
            <c:numRef>
              <c:f>Лист2!$T$24:$T$138</c:f>
              <c:numCache>
                <c:formatCode>General</c:formatCode>
                <c:ptCount val="115"/>
                <c:pt idx="0">
                  <c:v>0.35000000000000003</c:v>
                </c:pt>
                <c:pt idx="1">
                  <c:v>0.35400000000000004</c:v>
                </c:pt>
                <c:pt idx="2">
                  <c:v>0.35800000000000004</c:v>
                </c:pt>
                <c:pt idx="3">
                  <c:v>0.3620000000000001</c:v>
                </c:pt>
                <c:pt idx="4">
                  <c:v>0.3660000000000001</c:v>
                </c:pt>
                <c:pt idx="5">
                  <c:v>0.37000000000000005</c:v>
                </c:pt>
                <c:pt idx="6">
                  <c:v>0.37400000000000005</c:v>
                </c:pt>
                <c:pt idx="7">
                  <c:v>0.37800000000000006</c:v>
                </c:pt>
                <c:pt idx="8">
                  <c:v>0.38200000000000006</c:v>
                </c:pt>
                <c:pt idx="9">
                  <c:v>0.38600000000000007</c:v>
                </c:pt>
                <c:pt idx="10">
                  <c:v>0.39000000000000007</c:v>
                </c:pt>
                <c:pt idx="11">
                  <c:v>0.39400000000000007</c:v>
                </c:pt>
                <c:pt idx="12">
                  <c:v>0.39800000000000008</c:v>
                </c:pt>
                <c:pt idx="13">
                  <c:v>0.40200000000000002</c:v>
                </c:pt>
                <c:pt idx="14">
                  <c:v>0.40600000000000008</c:v>
                </c:pt>
                <c:pt idx="15">
                  <c:v>0.41000000000000003</c:v>
                </c:pt>
                <c:pt idx="16">
                  <c:v>0.41400000000000003</c:v>
                </c:pt>
                <c:pt idx="17">
                  <c:v>0.41800000000000004</c:v>
                </c:pt>
                <c:pt idx="18">
                  <c:v>0.4220000000000001</c:v>
                </c:pt>
                <c:pt idx="19">
                  <c:v>0.4260000000000001</c:v>
                </c:pt>
                <c:pt idx="20">
                  <c:v>0.43000000000000005</c:v>
                </c:pt>
                <c:pt idx="21">
                  <c:v>0.43400000000000005</c:v>
                </c:pt>
                <c:pt idx="22">
                  <c:v>0.43800000000000006</c:v>
                </c:pt>
                <c:pt idx="23">
                  <c:v>0.442</c:v>
                </c:pt>
                <c:pt idx="24">
                  <c:v>0.44600000000000001</c:v>
                </c:pt>
                <c:pt idx="25">
                  <c:v>0.45</c:v>
                </c:pt>
                <c:pt idx="26">
                  <c:v>0.45400000000000001</c:v>
                </c:pt>
                <c:pt idx="27">
                  <c:v>0.45800000000000002</c:v>
                </c:pt>
                <c:pt idx="28">
                  <c:v>0.46200000000000002</c:v>
                </c:pt>
                <c:pt idx="29">
                  <c:v>0.46600000000000008</c:v>
                </c:pt>
                <c:pt idx="30">
                  <c:v>0.47000000000000003</c:v>
                </c:pt>
                <c:pt idx="31">
                  <c:v>0.47400000000000003</c:v>
                </c:pt>
                <c:pt idx="32">
                  <c:v>0.47800000000000004</c:v>
                </c:pt>
                <c:pt idx="33">
                  <c:v>0.48200000000000004</c:v>
                </c:pt>
                <c:pt idx="34">
                  <c:v>0.4860000000000001</c:v>
                </c:pt>
                <c:pt idx="35">
                  <c:v>0.49000000000000005</c:v>
                </c:pt>
                <c:pt idx="36">
                  <c:v>0.49400000000000011</c:v>
                </c:pt>
                <c:pt idx="37">
                  <c:v>0.5</c:v>
                </c:pt>
                <c:pt idx="38">
                  <c:v>0.504</c:v>
                </c:pt>
                <c:pt idx="39">
                  <c:v>0.50800000000000001</c:v>
                </c:pt>
                <c:pt idx="40">
                  <c:v>0.51200000000000001</c:v>
                </c:pt>
                <c:pt idx="41">
                  <c:v>0.51600000000000001</c:v>
                </c:pt>
                <c:pt idx="42">
                  <c:v>0.52</c:v>
                </c:pt>
                <c:pt idx="43">
                  <c:v>0.52400000000000002</c:v>
                </c:pt>
                <c:pt idx="44">
                  <c:v>0.52800000000000002</c:v>
                </c:pt>
                <c:pt idx="45">
                  <c:v>0.53200000000000003</c:v>
                </c:pt>
                <c:pt idx="46">
                  <c:v>0.53600000000000003</c:v>
                </c:pt>
                <c:pt idx="47">
                  <c:v>0.54</c:v>
                </c:pt>
                <c:pt idx="48">
                  <c:v>0.54400000000000004</c:v>
                </c:pt>
                <c:pt idx="49">
                  <c:v>0.54800000000000004</c:v>
                </c:pt>
                <c:pt idx="50">
                  <c:v>0.55200000000000005</c:v>
                </c:pt>
                <c:pt idx="51">
                  <c:v>0.55600000000000005</c:v>
                </c:pt>
                <c:pt idx="52">
                  <c:v>0.56000000000000005</c:v>
                </c:pt>
                <c:pt idx="53">
                  <c:v>0.56399999999999995</c:v>
                </c:pt>
                <c:pt idx="54">
                  <c:v>0.56799999999999995</c:v>
                </c:pt>
                <c:pt idx="55">
                  <c:v>0.57199999999999995</c:v>
                </c:pt>
                <c:pt idx="56">
                  <c:v>0.57600000000000007</c:v>
                </c:pt>
                <c:pt idx="57">
                  <c:v>0.58000000000000007</c:v>
                </c:pt>
                <c:pt idx="58">
                  <c:v>0.58399999999999996</c:v>
                </c:pt>
                <c:pt idx="59">
                  <c:v>0.58799999999999997</c:v>
                </c:pt>
                <c:pt idx="60">
                  <c:v>0.59199999999999997</c:v>
                </c:pt>
                <c:pt idx="61">
                  <c:v>0.59599999999999997</c:v>
                </c:pt>
                <c:pt idx="62">
                  <c:v>0.60000000000000009</c:v>
                </c:pt>
                <c:pt idx="63">
                  <c:v>0.60400000000000009</c:v>
                </c:pt>
                <c:pt idx="64">
                  <c:v>0.6080000000000001</c:v>
                </c:pt>
                <c:pt idx="65">
                  <c:v>0.6140000000000001</c:v>
                </c:pt>
                <c:pt idx="66">
                  <c:v>0.6180000000000001</c:v>
                </c:pt>
                <c:pt idx="67">
                  <c:v>0.62200000000000011</c:v>
                </c:pt>
                <c:pt idx="68">
                  <c:v>0.62600000000000011</c:v>
                </c:pt>
                <c:pt idx="69">
                  <c:v>0.63000000000000012</c:v>
                </c:pt>
                <c:pt idx="70">
                  <c:v>0.63400000000000012</c:v>
                </c:pt>
                <c:pt idx="71">
                  <c:v>0.63800000000000012</c:v>
                </c:pt>
                <c:pt idx="72">
                  <c:v>0.64200000000000013</c:v>
                </c:pt>
                <c:pt idx="73">
                  <c:v>0.64600000000000013</c:v>
                </c:pt>
                <c:pt idx="74">
                  <c:v>0.65000000000000013</c:v>
                </c:pt>
                <c:pt idx="75">
                  <c:v>0.65400000000000014</c:v>
                </c:pt>
                <c:pt idx="76">
                  <c:v>0.65800000000000014</c:v>
                </c:pt>
                <c:pt idx="77">
                  <c:v>0.66200000000000014</c:v>
                </c:pt>
                <c:pt idx="78">
                  <c:v>0.66600000000000015</c:v>
                </c:pt>
                <c:pt idx="79">
                  <c:v>0.67000000000000015</c:v>
                </c:pt>
                <c:pt idx="80">
                  <c:v>0.67400000000000015</c:v>
                </c:pt>
                <c:pt idx="81">
                  <c:v>0.67800000000000016</c:v>
                </c:pt>
                <c:pt idx="82">
                  <c:v>0.68200000000000005</c:v>
                </c:pt>
                <c:pt idx="83">
                  <c:v>0.68600000000000005</c:v>
                </c:pt>
                <c:pt idx="84">
                  <c:v>0.69000000000000006</c:v>
                </c:pt>
                <c:pt idx="85">
                  <c:v>0.69399999999999995</c:v>
                </c:pt>
                <c:pt idx="86">
                  <c:v>0.69799999999999995</c:v>
                </c:pt>
                <c:pt idx="87">
                  <c:v>0.70200000000000007</c:v>
                </c:pt>
                <c:pt idx="88">
                  <c:v>0.70600000000000007</c:v>
                </c:pt>
                <c:pt idx="89">
                  <c:v>0.71000000000000008</c:v>
                </c:pt>
                <c:pt idx="90">
                  <c:v>0.71400000000000008</c:v>
                </c:pt>
                <c:pt idx="91">
                  <c:v>0.71800000000000008</c:v>
                </c:pt>
                <c:pt idx="92">
                  <c:v>0.72200000000000009</c:v>
                </c:pt>
                <c:pt idx="93">
                  <c:v>0.72600000000000009</c:v>
                </c:pt>
                <c:pt idx="94">
                  <c:v>0.73000000000000009</c:v>
                </c:pt>
                <c:pt idx="95">
                  <c:v>0.7340000000000001</c:v>
                </c:pt>
                <c:pt idx="96">
                  <c:v>0.7380000000000001</c:v>
                </c:pt>
                <c:pt idx="97">
                  <c:v>0.7420000000000001</c:v>
                </c:pt>
                <c:pt idx="98">
                  <c:v>0.74600000000000011</c:v>
                </c:pt>
                <c:pt idx="99">
                  <c:v>0.75000000000000011</c:v>
                </c:pt>
                <c:pt idx="100">
                  <c:v>0.75400000000000011</c:v>
                </c:pt>
                <c:pt idx="101">
                  <c:v>0.75800000000000012</c:v>
                </c:pt>
                <c:pt idx="102">
                  <c:v>0.76200000000000012</c:v>
                </c:pt>
                <c:pt idx="103">
                  <c:v>0.76600000000000013</c:v>
                </c:pt>
                <c:pt idx="105">
                  <c:v>0.77000000000000013</c:v>
                </c:pt>
                <c:pt idx="108">
                  <c:v>0.77400000000000013</c:v>
                </c:pt>
                <c:pt idx="109">
                  <c:v>0.77800000000000014</c:v>
                </c:pt>
                <c:pt idx="110">
                  <c:v>0.78200000000000003</c:v>
                </c:pt>
              </c:numCache>
            </c:numRef>
          </c:xVal>
          <c:yVal>
            <c:numRef>
              <c:f>Лист2!$U$24:$U$138</c:f>
              <c:numCache>
                <c:formatCode>General</c:formatCode>
                <c:ptCount val="115"/>
                <c:pt idx="0">
                  <c:v>13.607603000000001</c:v>
                </c:pt>
                <c:pt idx="1">
                  <c:v>11.264896</c:v>
                </c:pt>
                <c:pt idx="2">
                  <c:v>10.428499</c:v>
                </c:pt>
                <c:pt idx="3">
                  <c:v>11.585403000000003</c:v>
                </c:pt>
                <c:pt idx="4">
                  <c:v>12.884295</c:v>
                </c:pt>
                <c:pt idx="5">
                  <c:v>12.786001000000001</c:v>
                </c:pt>
                <c:pt idx="6">
                  <c:v>17.213301000000001</c:v>
                </c:pt>
                <c:pt idx="7">
                  <c:v>18.048902999999996</c:v>
                </c:pt>
                <c:pt idx="8">
                  <c:v>16.376194000000005</c:v>
                </c:pt>
                <c:pt idx="9">
                  <c:v>16.760201999999996</c:v>
                </c:pt>
                <c:pt idx="10">
                  <c:v>18.321397999999999</c:v>
                </c:pt>
                <c:pt idx="11">
                  <c:v>16.117000999999998</c:v>
                </c:pt>
                <c:pt idx="12">
                  <c:v>21.836604999999999</c:v>
                </c:pt>
                <c:pt idx="13">
                  <c:v>25.207001000000005</c:v>
                </c:pt>
                <c:pt idx="14">
                  <c:v>22.499003999999996</c:v>
                </c:pt>
                <c:pt idx="15">
                  <c:v>21.685993</c:v>
                </c:pt>
                <c:pt idx="16">
                  <c:v>19.838000999999995</c:v>
                </c:pt>
                <c:pt idx="17">
                  <c:v>21.277996000000005</c:v>
                </c:pt>
                <c:pt idx="18">
                  <c:v>21.707001000000005</c:v>
                </c:pt>
                <c:pt idx="19">
                  <c:v>22.399001999999999</c:v>
                </c:pt>
                <c:pt idx="20">
                  <c:v>22.730995000000004</c:v>
                </c:pt>
                <c:pt idx="21">
                  <c:v>19.431004000000001</c:v>
                </c:pt>
                <c:pt idx="22">
                  <c:v>22.292995000000001</c:v>
                </c:pt>
                <c:pt idx="23">
                  <c:v>23.896999000000001</c:v>
                </c:pt>
                <c:pt idx="24">
                  <c:v>26.467998999999999</c:v>
                </c:pt>
                <c:pt idx="25">
                  <c:v>28.990997</c:v>
                </c:pt>
                <c:pt idx="26">
                  <c:v>29.206997000000001</c:v>
                </c:pt>
                <c:pt idx="27">
                  <c:v>30.957996000000001</c:v>
                </c:pt>
                <c:pt idx="28">
                  <c:v>30.847000000000001</c:v>
                </c:pt>
                <c:pt idx="29">
                  <c:v>30.317005000000009</c:v>
                </c:pt>
                <c:pt idx="30">
                  <c:v>30.703999</c:v>
                </c:pt>
                <c:pt idx="31">
                  <c:v>30.577998999999998</c:v>
                </c:pt>
                <c:pt idx="32">
                  <c:v>31.857997999999998</c:v>
                </c:pt>
                <c:pt idx="33">
                  <c:v>31.506001000000001</c:v>
                </c:pt>
                <c:pt idx="34">
                  <c:v>31.748004999999996</c:v>
                </c:pt>
                <c:pt idx="35">
                  <c:v>31.041988000000003</c:v>
                </c:pt>
                <c:pt idx="36">
                  <c:v>31.614002000000003</c:v>
                </c:pt>
                <c:pt idx="37">
                  <c:v>30.655003000000001</c:v>
                </c:pt>
                <c:pt idx="38">
                  <c:v>30.353989000000002</c:v>
                </c:pt>
                <c:pt idx="39">
                  <c:v>28.781001999999997</c:v>
                </c:pt>
                <c:pt idx="40">
                  <c:v>29.963996999999996</c:v>
                </c:pt>
                <c:pt idx="41">
                  <c:v>29.783992999999995</c:v>
                </c:pt>
                <c:pt idx="42">
                  <c:v>30.113998000000002</c:v>
                </c:pt>
                <c:pt idx="43">
                  <c:v>27.975005999999997</c:v>
                </c:pt>
                <c:pt idx="44">
                  <c:v>29.053000999999995</c:v>
                </c:pt>
                <c:pt idx="45">
                  <c:v>29.421005000000001</c:v>
                </c:pt>
                <c:pt idx="46">
                  <c:v>30.156002000000001</c:v>
                </c:pt>
                <c:pt idx="47">
                  <c:v>30.457001000000005</c:v>
                </c:pt>
                <c:pt idx="48">
                  <c:v>30.251995000000004</c:v>
                </c:pt>
                <c:pt idx="49">
                  <c:v>30.320992</c:v>
                </c:pt>
                <c:pt idx="50">
                  <c:v>31.018989999999999</c:v>
                </c:pt>
                <c:pt idx="51">
                  <c:v>30.062999999999995</c:v>
                </c:pt>
                <c:pt idx="52">
                  <c:v>30.501007000000001</c:v>
                </c:pt>
                <c:pt idx="53">
                  <c:v>30.275997</c:v>
                </c:pt>
                <c:pt idx="54">
                  <c:v>29.907001000000001</c:v>
                </c:pt>
                <c:pt idx="55">
                  <c:v>30.358993999999999</c:v>
                </c:pt>
                <c:pt idx="56">
                  <c:v>29.896007999999995</c:v>
                </c:pt>
                <c:pt idx="57">
                  <c:v>30.147999000000002</c:v>
                </c:pt>
                <c:pt idx="58">
                  <c:v>30.038001999999999</c:v>
                </c:pt>
                <c:pt idx="59">
                  <c:v>30.194004000000003</c:v>
                </c:pt>
                <c:pt idx="60">
                  <c:v>30.360001</c:v>
                </c:pt>
                <c:pt idx="61">
                  <c:v>30.092998999999999</c:v>
                </c:pt>
                <c:pt idx="62">
                  <c:v>30.528998999999999</c:v>
                </c:pt>
                <c:pt idx="63">
                  <c:v>28.095001</c:v>
                </c:pt>
                <c:pt idx="64">
                  <c:v>29.211002000000001</c:v>
                </c:pt>
                <c:pt idx="65">
                  <c:v>29.014996000000004</c:v>
                </c:pt>
                <c:pt idx="66">
                  <c:v>28.436005000000005</c:v>
                </c:pt>
                <c:pt idx="67">
                  <c:v>28.325001</c:v>
                </c:pt>
                <c:pt idx="68">
                  <c:v>27.922999999999991</c:v>
                </c:pt>
                <c:pt idx="69">
                  <c:v>27.118996000000003</c:v>
                </c:pt>
                <c:pt idx="70">
                  <c:v>27.159008000000004</c:v>
                </c:pt>
                <c:pt idx="71">
                  <c:v>27.976997000000001</c:v>
                </c:pt>
                <c:pt idx="72">
                  <c:v>27.209002999999996</c:v>
                </c:pt>
                <c:pt idx="73">
                  <c:v>27.482001999999994</c:v>
                </c:pt>
                <c:pt idx="74">
                  <c:v>26.538001999999999</c:v>
                </c:pt>
                <c:pt idx="75">
                  <c:v>27.252998000000005</c:v>
                </c:pt>
                <c:pt idx="76">
                  <c:v>26.725001999999996</c:v>
                </c:pt>
                <c:pt idx="77">
                  <c:v>26.488002999999992</c:v>
                </c:pt>
                <c:pt idx="78">
                  <c:v>26.530998000000004</c:v>
                </c:pt>
                <c:pt idx="79">
                  <c:v>26.746998000000001</c:v>
                </c:pt>
                <c:pt idx="80">
                  <c:v>25.846996000000001</c:v>
                </c:pt>
                <c:pt idx="81">
                  <c:v>28.338996999999999</c:v>
                </c:pt>
                <c:pt idx="82">
                  <c:v>29.650030000000001</c:v>
                </c:pt>
                <c:pt idx="83">
                  <c:v>27.832993999999999</c:v>
                </c:pt>
                <c:pt idx="84">
                  <c:v>25.099698999999998</c:v>
                </c:pt>
                <c:pt idx="85">
                  <c:v>25.483396999999997</c:v>
                </c:pt>
                <c:pt idx="86">
                  <c:v>25.560201999999997</c:v>
                </c:pt>
                <c:pt idx="87">
                  <c:v>24.638096000000001</c:v>
                </c:pt>
                <c:pt idx="88">
                  <c:v>24.838000999999995</c:v>
                </c:pt>
                <c:pt idx="89">
                  <c:v>24.115002</c:v>
                </c:pt>
                <c:pt idx="90">
                  <c:v>24.420003999999995</c:v>
                </c:pt>
                <c:pt idx="91">
                  <c:v>25.467301999999997</c:v>
                </c:pt>
                <c:pt idx="92">
                  <c:v>24.445493999999997</c:v>
                </c:pt>
                <c:pt idx="93">
                  <c:v>23.776399999999995</c:v>
                </c:pt>
                <c:pt idx="94">
                  <c:v>23.142405</c:v>
                </c:pt>
                <c:pt idx="95">
                  <c:v>23.073803000000005</c:v>
                </c:pt>
                <c:pt idx="96">
                  <c:v>22.907795</c:v>
                </c:pt>
                <c:pt idx="97">
                  <c:v>22.686503999999996</c:v>
                </c:pt>
                <c:pt idx="98">
                  <c:v>22.885204000000002</c:v>
                </c:pt>
                <c:pt idx="99">
                  <c:v>22.149899999999999</c:v>
                </c:pt>
                <c:pt idx="100">
                  <c:v>22.226300999999996</c:v>
                </c:pt>
                <c:pt idx="101">
                  <c:v>20.996402999999997</c:v>
                </c:pt>
                <c:pt idx="102">
                  <c:v>21.528199999999991</c:v>
                </c:pt>
                <c:pt idx="103">
                  <c:v>25.011399000000001</c:v>
                </c:pt>
                <c:pt idx="105">
                  <c:v>23.182300999999995</c:v>
                </c:pt>
                <c:pt idx="108">
                  <c:v>22.444996</c:v>
                </c:pt>
                <c:pt idx="109">
                  <c:v>21.178305000000005</c:v>
                </c:pt>
                <c:pt idx="110">
                  <c:v>20.608499999999996</c:v>
                </c:pt>
              </c:numCache>
            </c:numRef>
          </c:yVal>
          <c:smooth val="1"/>
        </c:ser>
        <c:ser>
          <c:idx val="9"/>
          <c:order val="4"/>
          <c:tx>
            <c:v>Aerosol 3, A=0,9, 60</c:v>
          </c:tx>
          <c:spPr>
            <a:ln w="44450">
              <a:solidFill>
                <a:srgbClr val="FF0000"/>
              </a:solidFill>
              <a:prstDash val="lgDash"/>
            </a:ln>
          </c:spPr>
          <c:marker>
            <c:symbol val="none"/>
          </c:marker>
          <c:xVal>
            <c:numRef>
              <c:f>Лист2!$A$82:$A$94</c:f>
              <c:numCache>
                <c:formatCode>General</c:formatCode>
                <c:ptCount val="13"/>
                <c:pt idx="0">
                  <c:v>0.28000000000000008</c:v>
                </c:pt>
                <c:pt idx="1">
                  <c:v>0.30000000000000004</c:v>
                </c:pt>
                <c:pt idx="2">
                  <c:v>0.32000000000000006</c:v>
                </c:pt>
                <c:pt idx="3">
                  <c:v>0.34</c:v>
                </c:pt>
                <c:pt idx="4">
                  <c:v>0.36000000000000004</c:v>
                </c:pt>
                <c:pt idx="5">
                  <c:v>0.4</c:v>
                </c:pt>
                <c:pt idx="6">
                  <c:v>0.5</c:v>
                </c:pt>
                <c:pt idx="7">
                  <c:v>0.60000000000000009</c:v>
                </c:pt>
                <c:pt idx="8">
                  <c:v>0.68</c:v>
                </c:pt>
                <c:pt idx="9">
                  <c:v>0.70000000000000007</c:v>
                </c:pt>
                <c:pt idx="10">
                  <c:v>0.76000000000000012</c:v>
                </c:pt>
                <c:pt idx="11">
                  <c:v>0.8</c:v>
                </c:pt>
                <c:pt idx="12">
                  <c:v>0.9</c:v>
                </c:pt>
              </c:numCache>
            </c:numRef>
          </c:xVal>
          <c:yVal>
            <c:numRef>
              <c:f>Лист2!$L$82:$L$94</c:f>
              <c:numCache>
                <c:formatCode>General</c:formatCode>
                <c:ptCount val="13"/>
                <c:pt idx="0">
                  <c:v>15.4</c:v>
                </c:pt>
                <c:pt idx="1">
                  <c:v>23.8</c:v>
                </c:pt>
                <c:pt idx="2">
                  <c:v>26.5</c:v>
                </c:pt>
                <c:pt idx="3">
                  <c:v>25.3</c:v>
                </c:pt>
                <c:pt idx="4">
                  <c:v>27.5</c:v>
                </c:pt>
                <c:pt idx="5">
                  <c:v>40</c:v>
                </c:pt>
                <c:pt idx="6">
                  <c:v>56.2</c:v>
                </c:pt>
                <c:pt idx="7">
                  <c:v>43.3</c:v>
                </c:pt>
                <c:pt idx="8">
                  <c:v>45.7</c:v>
                </c:pt>
                <c:pt idx="9">
                  <c:v>41.7</c:v>
                </c:pt>
                <c:pt idx="10">
                  <c:v>37.5</c:v>
                </c:pt>
                <c:pt idx="11">
                  <c:v>32.800000000000011</c:v>
                </c:pt>
                <c:pt idx="12">
                  <c:v>25.4</c:v>
                </c:pt>
              </c:numCache>
            </c:numRef>
          </c:yVal>
        </c:ser>
        <c:dLbls/>
        <c:axId val="103824384"/>
        <c:axId val="103859328"/>
      </c:scatterChart>
      <c:valAx>
        <c:axId val="103824384"/>
        <c:scaling>
          <c:orientation val="minMax"/>
          <c:min val="0.25"/>
        </c:scaling>
        <c:axPos val="b"/>
        <c:title>
          <c:tx>
            <c:rich>
              <a:bodyPr/>
              <a:lstStyle/>
              <a:p>
                <a:pPr>
                  <a:defRPr lang="ru-RU" sz="1400" b="1" i="0" u="none" strike="noStrike" baseline="0">
                    <a:solidFill>
                      <a:srgbClr val="000000"/>
                    </a:solidFill>
                    <a:latin typeface="Arial Cyr"/>
                    <a:ea typeface="Arial Cyr"/>
                    <a:cs typeface="Arial Cyr"/>
                  </a:defRPr>
                </a:pPr>
                <a:r>
                  <a:rPr lang="en-US" sz="1400" dirty="0" smtClean="0"/>
                  <a:t>Wavelength.  </a:t>
                </a:r>
                <a:r>
                  <a:rPr lang="en-US" sz="1400" dirty="0" smtClean="0">
                    <a:latin typeface="Symbol" panose="05050102010706020507" pitchFamily="18" charset="2"/>
                  </a:rPr>
                  <a:t>m</a:t>
                </a:r>
                <a:r>
                  <a:rPr lang="en-US" sz="1400" dirty="0" smtClean="0"/>
                  <a:t>m</a:t>
                </a:r>
                <a:endParaRPr lang="en-US" sz="1400" dirty="0"/>
              </a:p>
            </c:rich>
          </c:tx>
          <c:layout>
            <c:manualLayout>
              <c:xMode val="edge"/>
              <c:yMode val="edge"/>
              <c:x val="0.39578630549285193"/>
              <c:y val="0.74209045905216675"/>
            </c:manualLayout>
          </c:layout>
          <c:spPr>
            <a:noFill/>
            <a:ln w="25400">
              <a:noFill/>
            </a:ln>
          </c:spPr>
        </c:title>
        <c:numFmt formatCode="0.0" sourceLinked="0"/>
        <c:tickLblPos val="nextTo"/>
        <c:spPr>
          <a:ln w="3175">
            <a:solidFill>
              <a:srgbClr val="000000"/>
            </a:solidFill>
            <a:prstDash val="solid"/>
          </a:ln>
        </c:spPr>
        <c:txPr>
          <a:bodyPr rot="0" vert="horz"/>
          <a:lstStyle/>
          <a:p>
            <a:pPr>
              <a:defRPr lang="ru-RU" sz="1100" b="1" i="0" u="none" strike="noStrike" baseline="0">
                <a:solidFill>
                  <a:srgbClr val="000000"/>
                </a:solidFill>
                <a:latin typeface="Arial Cyr"/>
                <a:ea typeface="Arial Cyr"/>
                <a:cs typeface="Arial Cyr"/>
              </a:defRPr>
            </a:pPr>
            <a:endParaRPr lang="en-US"/>
          </a:p>
        </c:txPr>
        <c:crossAx val="103859328"/>
        <c:crosses val="autoZero"/>
        <c:crossBetween val="midCat"/>
      </c:valAx>
      <c:valAx>
        <c:axId val="103859328"/>
        <c:scaling>
          <c:orientation val="minMax"/>
        </c:scaling>
        <c:axPos val="l"/>
        <c:title>
          <c:tx>
            <c:rich>
              <a:bodyPr rot="-5400000" vert="horz"/>
              <a:lstStyle/>
              <a:p>
                <a:pPr>
                  <a:defRPr lang="ru-RU" sz="1400"/>
                </a:pPr>
                <a:r>
                  <a:rPr lang="en-US" sz="1400" b="1" i="0" baseline="0" dirty="0" smtClean="0">
                    <a:effectLst/>
                  </a:rPr>
                  <a:t>Radiative   divergence</a:t>
                </a:r>
                <a:r>
                  <a:rPr lang="ru-RU" sz="1400" b="1" i="0" baseline="0" dirty="0" smtClean="0">
                    <a:effectLst/>
                  </a:rPr>
                  <a:t>. </a:t>
                </a:r>
                <a:r>
                  <a:rPr lang="en-US" sz="1400" b="1" i="0" baseline="0" dirty="0" smtClean="0">
                    <a:effectLst/>
                  </a:rPr>
                  <a:t>W</a:t>
                </a:r>
                <a:r>
                  <a:rPr lang="ru-RU" sz="1400" b="1" i="0" baseline="0" dirty="0" smtClean="0">
                    <a:effectLst/>
                  </a:rPr>
                  <a:t> </a:t>
                </a:r>
                <a:r>
                  <a:rPr lang="en-US" sz="1400" b="1" i="0" baseline="0" dirty="0" smtClean="0">
                    <a:effectLst/>
                  </a:rPr>
                  <a:t>cm</a:t>
                </a:r>
                <a:r>
                  <a:rPr lang="ru-RU" sz="1400" b="1" i="0" baseline="30000" dirty="0" smtClean="0">
                    <a:effectLst/>
                  </a:rPr>
                  <a:t>-2</a:t>
                </a:r>
                <a:r>
                  <a:rPr lang="en-US" sz="1400" b="1" i="0" baseline="0" dirty="0" smtClean="0">
                    <a:effectLst/>
                  </a:rPr>
                  <a:t>mm</a:t>
                </a:r>
                <a:r>
                  <a:rPr lang="ru-RU" sz="1400" b="1" i="0" baseline="30000" dirty="0" smtClean="0">
                    <a:effectLst/>
                  </a:rPr>
                  <a:t>-1</a:t>
                </a:r>
                <a:endParaRPr lang="ru-RU" sz="1400" dirty="0">
                  <a:effectLst/>
                </a:endParaRPr>
              </a:p>
            </c:rich>
          </c:tx>
          <c:layout>
            <c:manualLayout>
              <c:xMode val="edge"/>
              <c:yMode val="edge"/>
              <c:x val="1.0205747586636419E-2"/>
              <c:y val="0.12381514632285552"/>
            </c:manualLayout>
          </c:layout>
        </c:title>
        <c:numFmt formatCode="General" sourceLinked="1"/>
        <c:tickLblPos val="nextTo"/>
        <c:spPr>
          <a:ln w="3175">
            <a:solidFill>
              <a:srgbClr val="000000"/>
            </a:solidFill>
            <a:prstDash val="solid"/>
          </a:ln>
        </c:spPr>
        <c:txPr>
          <a:bodyPr rot="0" vert="horz"/>
          <a:lstStyle/>
          <a:p>
            <a:pPr>
              <a:defRPr lang="ru-RU" sz="1100" b="1" i="0" u="none" strike="noStrike" baseline="0">
                <a:solidFill>
                  <a:srgbClr val="000000"/>
                </a:solidFill>
                <a:latin typeface="Arial Cyr"/>
                <a:ea typeface="Arial Cyr"/>
                <a:cs typeface="Arial Cyr"/>
              </a:defRPr>
            </a:pPr>
            <a:endParaRPr lang="en-US"/>
          </a:p>
        </c:txPr>
        <c:crossAx val="103824384"/>
        <c:crosses val="autoZero"/>
        <c:crossBetween val="midCat"/>
      </c:valAx>
      <c:spPr>
        <a:solidFill>
          <a:srgbClr val="FFFFFF"/>
        </a:solidFill>
        <a:ln w="25400">
          <a:noFill/>
        </a:ln>
      </c:spPr>
    </c:plotArea>
    <c:legend>
      <c:legendPos val="b"/>
      <c:layout>
        <c:manualLayout>
          <c:xMode val="edge"/>
          <c:yMode val="edge"/>
          <c:x val="0"/>
          <c:y val="0.80043046054751721"/>
          <c:w val="1"/>
          <c:h val="0.19721334216196135"/>
        </c:manualLayout>
      </c:layout>
      <c:spPr>
        <a:solidFill>
          <a:srgbClr val="FFFFFF"/>
        </a:solidFill>
        <a:ln w="25400">
          <a:noFill/>
        </a:ln>
      </c:spPr>
      <c:txPr>
        <a:bodyPr/>
        <a:lstStyle/>
        <a:p>
          <a:pPr>
            <a:defRPr lang="ru-RU" sz="1400" b="0" i="0" u="none" strike="noStrike" baseline="0">
              <a:solidFill>
                <a:srgbClr val="000000"/>
              </a:solidFill>
              <a:latin typeface="Arial Cyr"/>
              <a:ea typeface="Arial Cyr"/>
              <a:cs typeface="Arial Cyr"/>
            </a:defRPr>
          </a:pPr>
          <a:endParaRPr lang="en-US"/>
        </a:p>
      </c:txPr>
    </c:legend>
    <c:plotVisOnly val="1"/>
    <c:dispBlanksAs val="gap"/>
  </c:chart>
  <c:spPr>
    <a:solidFill>
      <a:srgbClr val="FFFFFF"/>
    </a:solidFill>
    <a:ln w="9525">
      <a:noFill/>
    </a:ln>
  </c:spPr>
  <c:txPr>
    <a:bodyPr/>
    <a:lstStyle/>
    <a:p>
      <a:pPr>
        <a:defRPr sz="900" b="0" i="0" u="none" strike="noStrike" baseline="0">
          <a:solidFill>
            <a:srgbClr val="000000"/>
          </a:solidFill>
          <a:latin typeface="Arial Cyr"/>
          <a:ea typeface="Arial Cyr"/>
          <a:cs typeface="Arial Cyr"/>
        </a:defRPr>
      </a:pPr>
      <a:endParaRPr lang="en-US"/>
    </a:p>
  </c:tx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lang val="en-IN"/>
  <c:clrMapOvr bg1="lt1" tx1="dk1" bg2="lt2" tx2="dk2" accent1="accent1" accent2="accent2" accent3="accent3" accent4="accent4" accent5="accent5" accent6="accent6" hlink="hlink" folHlink="folHlink"/>
  <c:chart>
    <c:plotArea>
      <c:layout>
        <c:manualLayout>
          <c:layoutTarget val="inner"/>
          <c:xMode val="edge"/>
          <c:yMode val="edge"/>
          <c:x val="0.1431509728084488"/>
          <c:y val="1.4216216236917279E-2"/>
          <c:w val="0.79659706109822104"/>
          <c:h val="0.70485908057413282"/>
        </c:manualLayout>
      </c:layout>
      <c:scatterChart>
        <c:scatterStyle val="smoothMarker"/>
        <c:ser>
          <c:idx val="1"/>
          <c:order val="0"/>
          <c:tx>
            <c:strRef>
              <c:f>Лист1!$H$6</c:f>
              <c:strCache>
                <c:ptCount val="1"/>
                <c:pt idx="0">
                  <c:v>GATE 12.07.1974</c:v>
                </c:pt>
              </c:strCache>
            </c:strRef>
          </c:tx>
          <c:spPr>
            <a:ln w="44450">
              <a:solidFill>
                <a:srgbClr val="9C5252">
                  <a:lumMod val="50000"/>
                </a:srgbClr>
              </a:solidFill>
              <a:prstDash val="sysDash"/>
            </a:ln>
          </c:spPr>
          <c:marker>
            <c:symbol val="none"/>
          </c:marker>
          <c:xVal>
            <c:numRef>
              <c:f>Лист1!$E$7:$E$43</c:f>
              <c:numCache>
                <c:formatCode>General</c:formatCode>
                <c:ptCount val="37"/>
                <c:pt idx="0">
                  <c:v>0.41000000000000003</c:v>
                </c:pt>
                <c:pt idx="1">
                  <c:v>0.42000000000000004</c:v>
                </c:pt>
                <c:pt idx="2">
                  <c:v>0.43000000000000005</c:v>
                </c:pt>
                <c:pt idx="3">
                  <c:v>0.44</c:v>
                </c:pt>
                <c:pt idx="4">
                  <c:v>0.45</c:v>
                </c:pt>
                <c:pt idx="5">
                  <c:v>0.46</c:v>
                </c:pt>
                <c:pt idx="6">
                  <c:v>0.47000000000000003</c:v>
                </c:pt>
                <c:pt idx="7">
                  <c:v>0.48000000000000004</c:v>
                </c:pt>
                <c:pt idx="8">
                  <c:v>0.49000000000000005</c:v>
                </c:pt>
                <c:pt idx="9">
                  <c:v>0.5</c:v>
                </c:pt>
                <c:pt idx="10">
                  <c:v>0.51</c:v>
                </c:pt>
                <c:pt idx="11">
                  <c:v>0.52</c:v>
                </c:pt>
                <c:pt idx="12">
                  <c:v>0.53</c:v>
                </c:pt>
                <c:pt idx="13">
                  <c:v>0.54</c:v>
                </c:pt>
                <c:pt idx="14">
                  <c:v>0.55000000000000004</c:v>
                </c:pt>
                <c:pt idx="15">
                  <c:v>0.56000000000000005</c:v>
                </c:pt>
                <c:pt idx="16">
                  <c:v>0.56999999999999995</c:v>
                </c:pt>
                <c:pt idx="17">
                  <c:v>0.58000000000000007</c:v>
                </c:pt>
                <c:pt idx="18">
                  <c:v>0.59</c:v>
                </c:pt>
                <c:pt idx="19">
                  <c:v>0.60000000000000009</c:v>
                </c:pt>
                <c:pt idx="20">
                  <c:v>0.6100000000000001</c:v>
                </c:pt>
                <c:pt idx="21">
                  <c:v>0.62000000000000011</c:v>
                </c:pt>
                <c:pt idx="22">
                  <c:v>0.63000000000000012</c:v>
                </c:pt>
                <c:pt idx="23">
                  <c:v>0.64000000000000012</c:v>
                </c:pt>
                <c:pt idx="24">
                  <c:v>0.65000000000000013</c:v>
                </c:pt>
                <c:pt idx="25">
                  <c:v>0.66000000000000014</c:v>
                </c:pt>
                <c:pt idx="26">
                  <c:v>0.67000000000000015</c:v>
                </c:pt>
                <c:pt idx="27">
                  <c:v>0.68</c:v>
                </c:pt>
                <c:pt idx="28">
                  <c:v>0.69000000000000006</c:v>
                </c:pt>
                <c:pt idx="29">
                  <c:v>0.70000000000000007</c:v>
                </c:pt>
                <c:pt idx="30">
                  <c:v>0.71000000000000008</c:v>
                </c:pt>
                <c:pt idx="31">
                  <c:v>0.71800000000000008</c:v>
                </c:pt>
                <c:pt idx="32">
                  <c:v>0.73000000000000009</c:v>
                </c:pt>
                <c:pt idx="33">
                  <c:v>0.7400000000000001</c:v>
                </c:pt>
                <c:pt idx="34">
                  <c:v>0.75000000000000011</c:v>
                </c:pt>
                <c:pt idx="35">
                  <c:v>0.76200000000000012</c:v>
                </c:pt>
                <c:pt idx="36">
                  <c:v>0.77000000000000013</c:v>
                </c:pt>
              </c:numCache>
            </c:numRef>
          </c:xVal>
          <c:yVal>
            <c:numRef>
              <c:f>Лист1!$H$7:$H$43</c:f>
              <c:numCache>
                <c:formatCode>General</c:formatCode>
                <c:ptCount val="37"/>
                <c:pt idx="0">
                  <c:v>0.27800000000000002</c:v>
                </c:pt>
                <c:pt idx="1">
                  <c:v>0.29400000000000004</c:v>
                </c:pt>
                <c:pt idx="2">
                  <c:v>0.2772</c:v>
                </c:pt>
                <c:pt idx="3">
                  <c:v>0.27730000000000005</c:v>
                </c:pt>
                <c:pt idx="4">
                  <c:v>0.25640000000000002</c:v>
                </c:pt>
                <c:pt idx="5">
                  <c:v>0.23640000000000003</c:v>
                </c:pt>
                <c:pt idx="6">
                  <c:v>0.24860000000000002</c:v>
                </c:pt>
                <c:pt idx="7">
                  <c:v>0.2626</c:v>
                </c:pt>
                <c:pt idx="8">
                  <c:v>0.2626</c:v>
                </c:pt>
                <c:pt idx="9">
                  <c:v>0.25600000000000001</c:v>
                </c:pt>
                <c:pt idx="10">
                  <c:v>0.24270000000000003</c:v>
                </c:pt>
                <c:pt idx="11">
                  <c:v>0.24240000000000003</c:v>
                </c:pt>
                <c:pt idx="12">
                  <c:v>0.22800000000000001</c:v>
                </c:pt>
                <c:pt idx="13">
                  <c:v>0.21530000000000002</c:v>
                </c:pt>
                <c:pt idx="14">
                  <c:v>0.22309999999999999</c:v>
                </c:pt>
                <c:pt idx="15">
                  <c:v>0.24620000000000003</c:v>
                </c:pt>
                <c:pt idx="16">
                  <c:v>0.2712</c:v>
                </c:pt>
                <c:pt idx="17">
                  <c:v>0.28910000000000002</c:v>
                </c:pt>
                <c:pt idx="18">
                  <c:v>0.31500000000000006</c:v>
                </c:pt>
                <c:pt idx="19">
                  <c:v>0.30070000000000002</c:v>
                </c:pt>
                <c:pt idx="20">
                  <c:v>0.30000000000000004</c:v>
                </c:pt>
                <c:pt idx="21">
                  <c:v>0.29390000000000011</c:v>
                </c:pt>
                <c:pt idx="22">
                  <c:v>0.28750000000000003</c:v>
                </c:pt>
                <c:pt idx="23">
                  <c:v>0.26820000000000005</c:v>
                </c:pt>
                <c:pt idx="24">
                  <c:v>0.27460000000000001</c:v>
                </c:pt>
                <c:pt idx="25">
                  <c:v>0.28620000000000001</c:v>
                </c:pt>
                <c:pt idx="26">
                  <c:v>0.26479999999999998</c:v>
                </c:pt>
                <c:pt idx="27">
                  <c:v>0.2571</c:v>
                </c:pt>
                <c:pt idx="28">
                  <c:v>0.27880000000000005</c:v>
                </c:pt>
                <c:pt idx="29">
                  <c:v>0.25430000000000008</c:v>
                </c:pt>
                <c:pt idx="30">
                  <c:v>0.3227000000000001</c:v>
                </c:pt>
                <c:pt idx="31">
                  <c:v>0.43070000000000008</c:v>
                </c:pt>
                <c:pt idx="32">
                  <c:v>0.37690000000000007</c:v>
                </c:pt>
                <c:pt idx="33">
                  <c:v>0.28770000000000001</c:v>
                </c:pt>
                <c:pt idx="34">
                  <c:v>0.27880000000000005</c:v>
                </c:pt>
                <c:pt idx="35">
                  <c:v>0.37400000000000005</c:v>
                </c:pt>
                <c:pt idx="36">
                  <c:v>0.23970000000000002</c:v>
                </c:pt>
              </c:numCache>
            </c:numRef>
          </c:yVal>
          <c:smooth val="1"/>
        </c:ser>
        <c:ser>
          <c:idx val="3"/>
          <c:order val="1"/>
          <c:tx>
            <c:strRef>
              <c:f>Лист1!$F$6</c:f>
              <c:strCache>
                <c:ptCount val="1"/>
                <c:pt idx="0">
                  <c:v>GATE 04.08.1974</c:v>
                </c:pt>
              </c:strCache>
            </c:strRef>
          </c:tx>
          <c:spPr>
            <a:ln w="44450">
              <a:solidFill>
                <a:srgbClr val="C00000"/>
              </a:solidFill>
              <a:prstDash val="sysDot"/>
            </a:ln>
          </c:spPr>
          <c:marker>
            <c:symbol val="none"/>
          </c:marker>
          <c:xVal>
            <c:numRef>
              <c:f>Лист1!$E$7:$E$51</c:f>
              <c:numCache>
                <c:formatCode>General</c:formatCode>
                <c:ptCount val="45"/>
                <c:pt idx="0">
                  <c:v>0.41000000000000003</c:v>
                </c:pt>
                <c:pt idx="1">
                  <c:v>0.42000000000000004</c:v>
                </c:pt>
                <c:pt idx="2">
                  <c:v>0.43000000000000005</c:v>
                </c:pt>
                <c:pt idx="3">
                  <c:v>0.44</c:v>
                </c:pt>
                <c:pt idx="4">
                  <c:v>0.45</c:v>
                </c:pt>
                <c:pt idx="5">
                  <c:v>0.46</c:v>
                </c:pt>
                <c:pt idx="6">
                  <c:v>0.47000000000000003</c:v>
                </c:pt>
                <c:pt idx="7">
                  <c:v>0.48000000000000004</c:v>
                </c:pt>
                <c:pt idx="8">
                  <c:v>0.49000000000000005</c:v>
                </c:pt>
                <c:pt idx="9">
                  <c:v>0.5</c:v>
                </c:pt>
                <c:pt idx="10">
                  <c:v>0.51</c:v>
                </c:pt>
                <c:pt idx="11">
                  <c:v>0.52</c:v>
                </c:pt>
                <c:pt idx="12">
                  <c:v>0.53</c:v>
                </c:pt>
                <c:pt idx="13">
                  <c:v>0.54</c:v>
                </c:pt>
                <c:pt idx="14">
                  <c:v>0.55000000000000004</c:v>
                </c:pt>
                <c:pt idx="15">
                  <c:v>0.56000000000000005</c:v>
                </c:pt>
                <c:pt idx="16">
                  <c:v>0.56999999999999995</c:v>
                </c:pt>
                <c:pt idx="17">
                  <c:v>0.58000000000000007</c:v>
                </c:pt>
                <c:pt idx="18">
                  <c:v>0.59</c:v>
                </c:pt>
                <c:pt idx="19">
                  <c:v>0.60000000000000009</c:v>
                </c:pt>
                <c:pt idx="20">
                  <c:v>0.6100000000000001</c:v>
                </c:pt>
                <c:pt idx="21">
                  <c:v>0.62000000000000011</c:v>
                </c:pt>
                <c:pt idx="22">
                  <c:v>0.63000000000000012</c:v>
                </c:pt>
                <c:pt idx="23">
                  <c:v>0.64000000000000012</c:v>
                </c:pt>
                <c:pt idx="24">
                  <c:v>0.65000000000000013</c:v>
                </c:pt>
                <c:pt idx="25">
                  <c:v>0.66000000000000014</c:v>
                </c:pt>
                <c:pt idx="26">
                  <c:v>0.67000000000000015</c:v>
                </c:pt>
                <c:pt idx="27">
                  <c:v>0.68</c:v>
                </c:pt>
                <c:pt idx="28">
                  <c:v>0.69000000000000006</c:v>
                </c:pt>
                <c:pt idx="29">
                  <c:v>0.70000000000000007</c:v>
                </c:pt>
                <c:pt idx="30">
                  <c:v>0.71000000000000008</c:v>
                </c:pt>
                <c:pt idx="31">
                  <c:v>0.71800000000000008</c:v>
                </c:pt>
                <c:pt idx="32">
                  <c:v>0.73000000000000009</c:v>
                </c:pt>
                <c:pt idx="33">
                  <c:v>0.7400000000000001</c:v>
                </c:pt>
                <c:pt idx="34">
                  <c:v>0.75000000000000011</c:v>
                </c:pt>
                <c:pt idx="35">
                  <c:v>0.76200000000000012</c:v>
                </c:pt>
                <c:pt idx="36">
                  <c:v>0.77000000000000013</c:v>
                </c:pt>
                <c:pt idx="37">
                  <c:v>0.77500000000000013</c:v>
                </c:pt>
                <c:pt idx="38">
                  <c:v>0.79</c:v>
                </c:pt>
                <c:pt idx="39">
                  <c:v>0.8</c:v>
                </c:pt>
                <c:pt idx="40">
                  <c:v>0.81</c:v>
                </c:pt>
                <c:pt idx="41">
                  <c:v>0.82000000000000006</c:v>
                </c:pt>
                <c:pt idx="42">
                  <c:v>0.83000000000000007</c:v>
                </c:pt>
                <c:pt idx="43">
                  <c:v>0.84000000000000008</c:v>
                </c:pt>
                <c:pt idx="44">
                  <c:v>0.85000000000000009</c:v>
                </c:pt>
              </c:numCache>
            </c:numRef>
          </c:xVal>
          <c:yVal>
            <c:numRef>
              <c:f>Лист1!$G$7:$G$51</c:f>
              <c:numCache>
                <c:formatCode>General</c:formatCode>
                <c:ptCount val="45"/>
                <c:pt idx="0">
                  <c:v>6.8000000000000019E-2</c:v>
                </c:pt>
                <c:pt idx="1">
                  <c:v>6.9200000000000012E-2</c:v>
                </c:pt>
                <c:pt idx="2">
                  <c:v>6.4900000000000013E-2</c:v>
                </c:pt>
                <c:pt idx="3">
                  <c:v>6.8199999999999997E-2</c:v>
                </c:pt>
                <c:pt idx="4">
                  <c:v>6.5500000000000003E-2</c:v>
                </c:pt>
                <c:pt idx="5">
                  <c:v>6.3600000000000004E-2</c:v>
                </c:pt>
                <c:pt idx="6">
                  <c:v>6.4900000000000013E-2</c:v>
                </c:pt>
                <c:pt idx="7">
                  <c:v>6.3600000000000004E-2</c:v>
                </c:pt>
                <c:pt idx="8">
                  <c:v>6.5600000000000006E-2</c:v>
                </c:pt>
                <c:pt idx="9">
                  <c:v>6.1699999999999998E-2</c:v>
                </c:pt>
                <c:pt idx="10">
                  <c:v>6.0600000000000001E-2</c:v>
                </c:pt>
                <c:pt idx="11">
                  <c:v>6.1800000000000001E-2</c:v>
                </c:pt>
                <c:pt idx="12">
                  <c:v>6.0800000000000007E-2</c:v>
                </c:pt>
                <c:pt idx="13">
                  <c:v>6.270000000000002E-2</c:v>
                </c:pt>
                <c:pt idx="14">
                  <c:v>6.25E-2</c:v>
                </c:pt>
                <c:pt idx="15">
                  <c:v>6.2600000000000003E-2</c:v>
                </c:pt>
                <c:pt idx="16">
                  <c:v>6.5000000000000002E-2</c:v>
                </c:pt>
                <c:pt idx="17">
                  <c:v>6.6199999999999995E-2</c:v>
                </c:pt>
                <c:pt idx="18">
                  <c:v>8.0800000000000025E-2</c:v>
                </c:pt>
                <c:pt idx="19">
                  <c:v>6.5400000000000014E-2</c:v>
                </c:pt>
                <c:pt idx="20">
                  <c:v>6.3100000000000003E-2</c:v>
                </c:pt>
                <c:pt idx="21">
                  <c:v>6.1499999999999999E-2</c:v>
                </c:pt>
                <c:pt idx="22">
                  <c:v>6.2000000000000006E-2</c:v>
                </c:pt>
                <c:pt idx="23">
                  <c:v>6.270000000000002E-2</c:v>
                </c:pt>
                <c:pt idx="24">
                  <c:v>6.1900000000000004E-2</c:v>
                </c:pt>
                <c:pt idx="25">
                  <c:v>6.1800000000000001E-2</c:v>
                </c:pt>
                <c:pt idx="26">
                  <c:v>5.9900000000000009E-2</c:v>
                </c:pt>
                <c:pt idx="27">
                  <c:v>6.2100000000000009E-2</c:v>
                </c:pt>
                <c:pt idx="28">
                  <c:v>6.9600000000000009E-2</c:v>
                </c:pt>
                <c:pt idx="29">
                  <c:v>6.3500000000000001E-2</c:v>
                </c:pt>
                <c:pt idx="30">
                  <c:v>7.7900000000000011E-2</c:v>
                </c:pt>
                <c:pt idx="31">
                  <c:v>8.5200000000000026E-2</c:v>
                </c:pt>
                <c:pt idx="32">
                  <c:v>7.4100000000000013E-2</c:v>
                </c:pt>
                <c:pt idx="33">
                  <c:v>6.6299999999999998E-2</c:v>
                </c:pt>
                <c:pt idx="34">
                  <c:v>7.7900000000000011E-2</c:v>
                </c:pt>
                <c:pt idx="35">
                  <c:v>0.10302000000000001</c:v>
                </c:pt>
                <c:pt idx="36">
                  <c:v>7.5060000000000016E-2</c:v>
                </c:pt>
                <c:pt idx="37">
                  <c:v>6.5559999999999993E-2</c:v>
                </c:pt>
                <c:pt idx="38">
                  <c:v>7.0330000000000018E-2</c:v>
                </c:pt>
                <c:pt idx="39">
                  <c:v>7.2130000000000014E-2</c:v>
                </c:pt>
                <c:pt idx="40">
                  <c:v>8.7690000000000018E-2</c:v>
                </c:pt>
                <c:pt idx="41">
                  <c:v>0.10304000000000002</c:v>
                </c:pt>
                <c:pt idx="42">
                  <c:v>9.1180000000000011E-2</c:v>
                </c:pt>
                <c:pt idx="43">
                  <c:v>8.4760000000000016E-2</c:v>
                </c:pt>
                <c:pt idx="44">
                  <c:v>7.5000000000000011E-2</c:v>
                </c:pt>
              </c:numCache>
            </c:numRef>
          </c:yVal>
          <c:smooth val="1"/>
        </c:ser>
        <c:ser>
          <c:idx val="5"/>
          <c:order val="2"/>
          <c:tx>
            <c:strRef>
              <c:f>Лист1!$O$2</c:f>
              <c:strCache>
                <c:ptCount val="1"/>
                <c:pt idx="0">
                  <c:v>Black Sea, 10.04.1971</c:v>
                </c:pt>
              </c:strCache>
            </c:strRef>
          </c:tx>
          <c:spPr>
            <a:ln w="38100">
              <a:solidFill>
                <a:sysClr val="windowText" lastClr="000000"/>
              </a:solidFill>
              <a:prstDash val="sysDash"/>
            </a:ln>
          </c:spPr>
          <c:marker>
            <c:symbol val="diamond"/>
            <c:size val="2"/>
            <c:spPr>
              <a:solidFill>
                <a:schemeClr val="accent1">
                  <a:lumMod val="60000"/>
                  <a:lumOff val="40000"/>
                </a:schemeClr>
              </a:solidFill>
              <a:ln>
                <a:solidFill>
                  <a:schemeClr val="accent2">
                    <a:lumMod val="75000"/>
                  </a:schemeClr>
                </a:solidFill>
              </a:ln>
            </c:spPr>
          </c:marker>
          <c:xVal>
            <c:numRef>
              <c:f>Лист1!$N$3:$N$57</c:f>
              <c:numCache>
                <c:formatCode>General</c:formatCode>
                <c:ptCount val="55"/>
                <c:pt idx="0">
                  <c:v>0.4</c:v>
                </c:pt>
                <c:pt idx="1">
                  <c:v>0.41000000000000003</c:v>
                </c:pt>
                <c:pt idx="2">
                  <c:v>0.42000000000000004</c:v>
                </c:pt>
                <c:pt idx="3">
                  <c:v>0.43000000000000005</c:v>
                </c:pt>
                <c:pt idx="4">
                  <c:v>0.44</c:v>
                </c:pt>
                <c:pt idx="5">
                  <c:v>0.45</c:v>
                </c:pt>
                <c:pt idx="6">
                  <c:v>0.46</c:v>
                </c:pt>
                <c:pt idx="7">
                  <c:v>0.47000000000000003</c:v>
                </c:pt>
                <c:pt idx="8">
                  <c:v>0.48000000000000004</c:v>
                </c:pt>
                <c:pt idx="9">
                  <c:v>0.49000000000000005</c:v>
                </c:pt>
                <c:pt idx="10">
                  <c:v>0.5</c:v>
                </c:pt>
                <c:pt idx="11">
                  <c:v>0.51</c:v>
                </c:pt>
                <c:pt idx="12">
                  <c:v>0.52</c:v>
                </c:pt>
                <c:pt idx="13">
                  <c:v>0.53</c:v>
                </c:pt>
                <c:pt idx="14">
                  <c:v>0.54</c:v>
                </c:pt>
                <c:pt idx="15">
                  <c:v>0.55000000000000004</c:v>
                </c:pt>
                <c:pt idx="16">
                  <c:v>0.56000000000000005</c:v>
                </c:pt>
                <c:pt idx="17">
                  <c:v>0.56999999999999995</c:v>
                </c:pt>
                <c:pt idx="18">
                  <c:v>0.58000000000000007</c:v>
                </c:pt>
                <c:pt idx="19">
                  <c:v>0.59</c:v>
                </c:pt>
                <c:pt idx="20">
                  <c:v>0.60000000000000009</c:v>
                </c:pt>
                <c:pt idx="21">
                  <c:v>0.6100000000000001</c:v>
                </c:pt>
                <c:pt idx="22">
                  <c:v>0.62000000000000011</c:v>
                </c:pt>
                <c:pt idx="23">
                  <c:v>0.63000000000000012</c:v>
                </c:pt>
                <c:pt idx="24">
                  <c:v>0.64000000000000012</c:v>
                </c:pt>
                <c:pt idx="25">
                  <c:v>0.65000000000000013</c:v>
                </c:pt>
                <c:pt idx="26">
                  <c:v>0.66000000000000014</c:v>
                </c:pt>
                <c:pt idx="27">
                  <c:v>0.67000000000000015</c:v>
                </c:pt>
                <c:pt idx="28">
                  <c:v>0.68</c:v>
                </c:pt>
                <c:pt idx="29">
                  <c:v>0.69000000000000006</c:v>
                </c:pt>
                <c:pt idx="30">
                  <c:v>0.70000000000000007</c:v>
                </c:pt>
                <c:pt idx="31">
                  <c:v>0.71000000000000008</c:v>
                </c:pt>
                <c:pt idx="32">
                  <c:v>0.72000000000000008</c:v>
                </c:pt>
                <c:pt idx="33">
                  <c:v>0.73000000000000009</c:v>
                </c:pt>
                <c:pt idx="34">
                  <c:v>0.7400000000000001</c:v>
                </c:pt>
                <c:pt idx="35">
                  <c:v>0.75000000000000011</c:v>
                </c:pt>
                <c:pt idx="36">
                  <c:v>0.76000000000000012</c:v>
                </c:pt>
                <c:pt idx="37">
                  <c:v>0.77000000000000013</c:v>
                </c:pt>
                <c:pt idx="38">
                  <c:v>0.78</c:v>
                </c:pt>
                <c:pt idx="39">
                  <c:v>0.79</c:v>
                </c:pt>
                <c:pt idx="40">
                  <c:v>0.8</c:v>
                </c:pt>
                <c:pt idx="41">
                  <c:v>0.81</c:v>
                </c:pt>
                <c:pt idx="42">
                  <c:v>0.82000000000000006</c:v>
                </c:pt>
                <c:pt idx="43">
                  <c:v>0.83000000000000007</c:v>
                </c:pt>
                <c:pt idx="44">
                  <c:v>0.84000000000000008</c:v>
                </c:pt>
                <c:pt idx="45">
                  <c:v>0.85000000000000009</c:v>
                </c:pt>
                <c:pt idx="46">
                  <c:v>0.8600000000000001</c:v>
                </c:pt>
                <c:pt idx="47">
                  <c:v>0.87000000000000011</c:v>
                </c:pt>
                <c:pt idx="48">
                  <c:v>0.88</c:v>
                </c:pt>
                <c:pt idx="49">
                  <c:v>0.89</c:v>
                </c:pt>
                <c:pt idx="50">
                  <c:v>0.9</c:v>
                </c:pt>
                <c:pt idx="51">
                  <c:v>0.91</c:v>
                </c:pt>
                <c:pt idx="52">
                  <c:v>0.92</c:v>
                </c:pt>
                <c:pt idx="53">
                  <c:v>0.93</c:v>
                </c:pt>
                <c:pt idx="54">
                  <c:v>0.94000000000000006</c:v>
                </c:pt>
              </c:numCache>
            </c:numRef>
          </c:xVal>
          <c:yVal>
            <c:numRef>
              <c:f>Лист1!$O$3:$O$58</c:f>
              <c:numCache>
                <c:formatCode>General</c:formatCode>
                <c:ptCount val="56"/>
                <c:pt idx="0">
                  <c:v>3.1000000000000003E-2</c:v>
                </c:pt>
                <c:pt idx="1">
                  <c:v>3.1000000000000003E-2</c:v>
                </c:pt>
                <c:pt idx="2">
                  <c:v>2.7000000000000003E-2</c:v>
                </c:pt>
                <c:pt idx="3">
                  <c:v>3.500000000000001E-2</c:v>
                </c:pt>
                <c:pt idx="4">
                  <c:v>1.2E-2</c:v>
                </c:pt>
                <c:pt idx="5">
                  <c:v>3.5999999999999997E-2</c:v>
                </c:pt>
                <c:pt idx="6">
                  <c:v>3.7999999999999999E-2</c:v>
                </c:pt>
                <c:pt idx="7">
                  <c:v>4.7000000000000007E-2</c:v>
                </c:pt>
                <c:pt idx="8">
                  <c:v>4.200000000000001E-2</c:v>
                </c:pt>
                <c:pt idx="9">
                  <c:v>4.5000000000000005E-2</c:v>
                </c:pt>
                <c:pt idx="10">
                  <c:v>2.5999999999999999E-2</c:v>
                </c:pt>
                <c:pt idx="11">
                  <c:v>0.1</c:v>
                </c:pt>
                <c:pt idx="12">
                  <c:v>4.1000000000000002E-2</c:v>
                </c:pt>
                <c:pt idx="13">
                  <c:v>3.4000000000000002E-2</c:v>
                </c:pt>
                <c:pt idx="14">
                  <c:v>3.2000000000000008E-2</c:v>
                </c:pt>
                <c:pt idx="15">
                  <c:v>4.5999999999999999E-2</c:v>
                </c:pt>
                <c:pt idx="16">
                  <c:v>4.1000000000000002E-2</c:v>
                </c:pt>
                <c:pt idx="17">
                  <c:v>4.7000000000000007E-2</c:v>
                </c:pt>
                <c:pt idx="18">
                  <c:v>4.5999999999999999E-2</c:v>
                </c:pt>
                <c:pt idx="19">
                  <c:v>5.6000000000000001E-2</c:v>
                </c:pt>
                <c:pt idx="20">
                  <c:v>5.5000000000000007E-2</c:v>
                </c:pt>
                <c:pt idx="21">
                  <c:v>6.1000000000000006E-2</c:v>
                </c:pt>
                <c:pt idx="22">
                  <c:v>4.5000000000000005E-2</c:v>
                </c:pt>
                <c:pt idx="23">
                  <c:v>0.05</c:v>
                </c:pt>
                <c:pt idx="24">
                  <c:v>3.5999999999999997E-2</c:v>
                </c:pt>
                <c:pt idx="25">
                  <c:v>4.0000000000000008E-2</c:v>
                </c:pt>
                <c:pt idx="26">
                  <c:v>4.5000000000000005E-2</c:v>
                </c:pt>
                <c:pt idx="27">
                  <c:v>3.9000000000000007E-2</c:v>
                </c:pt>
                <c:pt idx="28">
                  <c:v>4.7000000000000007E-2</c:v>
                </c:pt>
                <c:pt idx="29">
                  <c:v>8.7000000000000022E-2</c:v>
                </c:pt>
                <c:pt idx="30">
                  <c:v>5.8000000000000003E-2</c:v>
                </c:pt>
                <c:pt idx="31">
                  <c:v>5.3000000000000005E-2</c:v>
                </c:pt>
                <c:pt idx="32">
                  <c:v>0.10800000000000001</c:v>
                </c:pt>
                <c:pt idx="33">
                  <c:v>0.10199999999999998</c:v>
                </c:pt>
                <c:pt idx="34">
                  <c:v>5.8000000000000003E-2</c:v>
                </c:pt>
                <c:pt idx="35">
                  <c:v>6.3E-2</c:v>
                </c:pt>
                <c:pt idx="36">
                  <c:v>0.2</c:v>
                </c:pt>
                <c:pt idx="37">
                  <c:v>6.900000000000002E-2</c:v>
                </c:pt>
                <c:pt idx="38">
                  <c:v>5.7000000000000009E-2</c:v>
                </c:pt>
                <c:pt idx="39">
                  <c:v>6.1000000000000006E-2</c:v>
                </c:pt>
                <c:pt idx="40">
                  <c:v>5.6000000000000001E-2</c:v>
                </c:pt>
                <c:pt idx="41">
                  <c:v>7.1999999999999995E-2</c:v>
                </c:pt>
                <c:pt idx="42">
                  <c:v>9.7000000000000003E-2</c:v>
                </c:pt>
                <c:pt idx="43">
                  <c:v>6.8000000000000019E-2</c:v>
                </c:pt>
                <c:pt idx="44">
                  <c:v>4.8000000000000001E-2</c:v>
                </c:pt>
                <c:pt idx="45">
                  <c:v>6.1000000000000006E-2</c:v>
                </c:pt>
                <c:pt idx="46">
                  <c:v>4.5999999999999999E-2</c:v>
                </c:pt>
                <c:pt idx="47">
                  <c:v>5.3999999999999999E-2</c:v>
                </c:pt>
                <c:pt idx="48">
                  <c:v>6.4000000000000015E-2</c:v>
                </c:pt>
                <c:pt idx="49">
                  <c:v>7.3999999999999996E-2</c:v>
                </c:pt>
                <c:pt idx="50">
                  <c:v>9.2000000000000026E-2</c:v>
                </c:pt>
                <c:pt idx="51">
                  <c:v>8.9000000000000037E-2</c:v>
                </c:pt>
                <c:pt idx="52">
                  <c:v>0.14700000000000002</c:v>
                </c:pt>
                <c:pt idx="53">
                  <c:v>0.19900000000000001</c:v>
                </c:pt>
                <c:pt idx="54">
                  <c:v>0.14000000000000001</c:v>
                </c:pt>
              </c:numCache>
            </c:numRef>
          </c:yVal>
          <c:smooth val="1"/>
        </c:ser>
        <c:ser>
          <c:idx val="6"/>
          <c:order val="3"/>
          <c:tx>
            <c:strRef>
              <c:f>Лист1!$P$2</c:f>
              <c:strCache>
                <c:ptCount val="1"/>
                <c:pt idx="0">
                  <c:v>Azov Sea 05.10.1972 </c:v>
                </c:pt>
              </c:strCache>
            </c:strRef>
          </c:tx>
          <c:spPr>
            <a:ln w="44450">
              <a:solidFill>
                <a:sysClr val="windowText" lastClr="000000"/>
              </a:solidFill>
              <a:prstDash val="sysDot"/>
            </a:ln>
          </c:spPr>
          <c:marker>
            <c:symbol val="triangle"/>
            <c:size val="4"/>
            <c:spPr>
              <a:solidFill>
                <a:srgbClr val="E773D1"/>
              </a:solidFill>
              <a:ln>
                <a:solidFill>
                  <a:schemeClr val="tx1"/>
                </a:solidFill>
              </a:ln>
            </c:spPr>
          </c:marker>
          <c:xVal>
            <c:numRef>
              <c:f>Лист1!$N$3:$N$57</c:f>
              <c:numCache>
                <c:formatCode>General</c:formatCode>
                <c:ptCount val="55"/>
                <c:pt idx="0">
                  <c:v>0.4</c:v>
                </c:pt>
                <c:pt idx="1">
                  <c:v>0.41000000000000003</c:v>
                </c:pt>
                <c:pt idx="2">
                  <c:v>0.42000000000000004</c:v>
                </c:pt>
                <c:pt idx="3">
                  <c:v>0.43000000000000005</c:v>
                </c:pt>
                <c:pt idx="4">
                  <c:v>0.44</c:v>
                </c:pt>
                <c:pt idx="5">
                  <c:v>0.45</c:v>
                </c:pt>
                <c:pt idx="6">
                  <c:v>0.46</c:v>
                </c:pt>
                <c:pt idx="7">
                  <c:v>0.47000000000000003</c:v>
                </c:pt>
                <c:pt idx="8">
                  <c:v>0.48000000000000004</c:v>
                </c:pt>
                <c:pt idx="9">
                  <c:v>0.49000000000000005</c:v>
                </c:pt>
                <c:pt idx="10">
                  <c:v>0.5</c:v>
                </c:pt>
                <c:pt idx="11">
                  <c:v>0.51</c:v>
                </c:pt>
                <c:pt idx="12">
                  <c:v>0.52</c:v>
                </c:pt>
                <c:pt idx="13">
                  <c:v>0.53</c:v>
                </c:pt>
                <c:pt idx="14">
                  <c:v>0.54</c:v>
                </c:pt>
                <c:pt idx="15">
                  <c:v>0.55000000000000004</c:v>
                </c:pt>
                <c:pt idx="16">
                  <c:v>0.56000000000000005</c:v>
                </c:pt>
                <c:pt idx="17">
                  <c:v>0.56999999999999995</c:v>
                </c:pt>
                <c:pt idx="18">
                  <c:v>0.58000000000000007</c:v>
                </c:pt>
                <c:pt idx="19">
                  <c:v>0.59</c:v>
                </c:pt>
                <c:pt idx="20">
                  <c:v>0.60000000000000009</c:v>
                </c:pt>
                <c:pt idx="21">
                  <c:v>0.6100000000000001</c:v>
                </c:pt>
                <c:pt idx="22">
                  <c:v>0.62000000000000011</c:v>
                </c:pt>
                <c:pt idx="23">
                  <c:v>0.63000000000000012</c:v>
                </c:pt>
                <c:pt idx="24">
                  <c:v>0.64000000000000012</c:v>
                </c:pt>
                <c:pt idx="25">
                  <c:v>0.65000000000000013</c:v>
                </c:pt>
                <c:pt idx="26">
                  <c:v>0.66000000000000014</c:v>
                </c:pt>
                <c:pt idx="27">
                  <c:v>0.67000000000000015</c:v>
                </c:pt>
                <c:pt idx="28">
                  <c:v>0.68</c:v>
                </c:pt>
                <c:pt idx="29">
                  <c:v>0.69000000000000006</c:v>
                </c:pt>
                <c:pt idx="30">
                  <c:v>0.70000000000000007</c:v>
                </c:pt>
                <c:pt idx="31">
                  <c:v>0.71000000000000008</c:v>
                </c:pt>
                <c:pt idx="32">
                  <c:v>0.72000000000000008</c:v>
                </c:pt>
                <c:pt idx="33">
                  <c:v>0.73000000000000009</c:v>
                </c:pt>
                <c:pt idx="34">
                  <c:v>0.7400000000000001</c:v>
                </c:pt>
                <c:pt idx="35">
                  <c:v>0.75000000000000011</c:v>
                </c:pt>
                <c:pt idx="36">
                  <c:v>0.76000000000000012</c:v>
                </c:pt>
                <c:pt idx="37">
                  <c:v>0.77000000000000013</c:v>
                </c:pt>
                <c:pt idx="38">
                  <c:v>0.78</c:v>
                </c:pt>
                <c:pt idx="39">
                  <c:v>0.79</c:v>
                </c:pt>
                <c:pt idx="40">
                  <c:v>0.8</c:v>
                </c:pt>
                <c:pt idx="41">
                  <c:v>0.81</c:v>
                </c:pt>
                <c:pt idx="42">
                  <c:v>0.82000000000000006</c:v>
                </c:pt>
                <c:pt idx="43">
                  <c:v>0.83000000000000007</c:v>
                </c:pt>
                <c:pt idx="44">
                  <c:v>0.84000000000000008</c:v>
                </c:pt>
                <c:pt idx="45">
                  <c:v>0.85000000000000009</c:v>
                </c:pt>
                <c:pt idx="46">
                  <c:v>0.8600000000000001</c:v>
                </c:pt>
                <c:pt idx="47">
                  <c:v>0.87000000000000011</c:v>
                </c:pt>
                <c:pt idx="48">
                  <c:v>0.88</c:v>
                </c:pt>
                <c:pt idx="49">
                  <c:v>0.89</c:v>
                </c:pt>
                <c:pt idx="50">
                  <c:v>0.9</c:v>
                </c:pt>
                <c:pt idx="51">
                  <c:v>0.91</c:v>
                </c:pt>
                <c:pt idx="52">
                  <c:v>0.92</c:v>
                </c:pt>
                <c:pt idx="53">
                  <c:v>0.93</c:v>
                </c:pt>
                <c:pt idx="54">
                  <c:v>0.94000000000000006</c:v>
                </c:pt>
              </c:numCache>
            </c:numRef>
          </c:xVal>
          <c:yVal>
            <c:numRef>
              <c:f>Лист1!$P$3:$P$57</c:f>
              <c:numCache>
                <c:formatCode>General</c:formatCode>
                <c:ptCount val="55"/>
                <c:pt idx="0">
                  <c:v>0.35000000000000003</c:v>
                </c:pt>
                <c:pt idx="1">
                  <c:v>0.4</c:v>
                </c:pt>
                <c:pt idx="2">
                  <c:v>0.18000000000000002</c:v>
                </c:pt>
                <c:pt idx="3">
                  <c:v>0.15000000000000002</c:v>
                </c:pt>
                <c:pt idx="4">
                  <c:v>9.7000000000000003E-2</c:v>
                </c:pt>
                <c:pt idx="5">
                  <c:v>7.8000000000000014E-2</c:v>
                </c:pt>
                <c:pt idx="6">
                  <c:v>8.2000000000000003E-2</c:v>
                </c:pt>
                <c:pt idx="7">
                  <c:v>5.5000000000000007E-2</c:v>
                </c:pt>
                <c:pt idx="8">
                  <c:v>1.4E-2</c:v>
                </c:pt>
                <c:pt idx="9">
                  <c:v>0.15000000000000002</c:v>
                </c:pt>
                <c:pt idx="10">
                  <c:v>2.4E-2</c:v>
                </c:pt>
                <c:pt idx="11">
                  <c:v>0.13</c:v>
                </c:pt>
                <c:pt idx="12">
                  <c:v>0.19</c:v>
                </c:pt>
                <c:pt idx="13">
                  <c:v>0.19</c:v>
                </c:pt>
                <c:pt idx="14">
                  <c:v>0.10100000000000002</c:v>
                </c:pt>
                <c:pt idx="15">
                  <c:v>0.14000000000000001</c:v>
                </c:pt>
                <c:pt idx="16">
                  <c:v>0.12100000000000001</c:v>
                </c:pt>
                <c:pt idx="17">
                  <c:v>0.13600000000000001</c:v>
                </c:pt>
                <c:pt idx="18">
                  <c:v>0.12200000000000001</c:v>
                </c:pt>
                <c:pt idx="19">
                  <c:v>0.14100000000000001</c:v>
                </c:pt>
                <c:pt idx="20">
                  <c:v>0.13600000000000001</c:v>
                </c:pt>
                <c:pt idx="21">
                  <c:v>0.15300000000000002</c:v>
                </c:pt>
                <c:pt idx="22">
                  <c:v>0.14000000000000001</c:v>
                </c:pt>
                <c:pt idx="23">
                  <c:v>0.14700000000000002</c:v>
                </c:pt>
                <c:pt idx="24">
                  <c:v>0.13800000000000001</c:v>
                </c:pt>
                <c:pt idx="25">
                  <c:v>0.11700000000000002</c:v>
                </c:pt>
                <c:pt idx="26">
                  <c:v>0.12000000000000001</c:v>
                </c:pt>
                <c:pt idx="27">
                  <c:v>8.6000000000000021E-2</c:v>
                </c:pt>
                <c:pt idx="28">
                  <c:v>0.13300000000000001</c:v>
                </c:pt>
                <c:pt idx="29">
                  <c:v>0.13800000000000001</c:v>
                </c:pt>
                <c:pt idx="30">
                  <c:v>7.6999999999999999E-2</c:v>
                </c:pt>
                <c:pt idx="31">
                  <c:v>0.14100000000000001</c:v>
                </c:pt>
                <c:pt idx="32">
                  <c:v>0.15900000000000003</c:v>
                </c:pt>
                <c:pt idx="33">
                  <c:v>0.14800000000000002</c:v>
                </c:pt>
                <c:pt idx="34">
                  <c:v>0.11899999999999998</c:v>
                </c:pt>
                <c:pt idx="35">
                  <c:v>9.6000000000000002E-2</c:v>
                </c:pt>
                <c:pt idx="36">
                  <c:v>0.15500000000000003</c:v>
                </c:pt>
                <c:pt idx="37">
                  <c:v>6.8000000000000019E-2</c:v>
                </c:pt>
                <c:pt idx="38">
                  <c:v>3.2000000000000008E-2</c:v>
                </c:pt>
                <c:pt idx="39">
                  <c:v>4.200000000000001E-2</c:v>
                </c:pt>
                <c:pt idx="40">
                  <c:v>1.9000000000000003E-2</c:v>
                </c:pt>
                <c:pt idx="41">
                  <c:v>9.0000000000000011E-2</c:v>
                </c:pt>
                <c:pt idx="42">
                  <c:v>0.111</c:v>
                </c:pt>
                <c:pt idx="43">
                  <c:v>0.17600000000000002</c:v>
                </c:pt>
                <c:pt idx="44">
                  <c:v>9.7000000000000003E-2</c:v>
                </c:pt>
                <c:pt idx="45">
                  <c:v>0.10100000000000002</c:v>
                </c:pt>
                <c:pt idx="46">
                  <c:v>8.9000000000000037E-2</c:v>
                </c:pt>
                <c:pt idx="47">
                  <c:v>4.1000000000000002E-2</c:v>
                </c:pt>
                <c:pt idx="48">
                  <c:v>0.1</c:v>
                </c:pt>
                <c:pt idx="49">
                  <c:v>1.4999999999999998E-2</c:v>
                </c:pt>
                <c:pt idx="50">
                  <c:v>0.25700000000000001</c:v>
                </c:pt>
                <c:pt idx="51">
                  <c:v>0.21500000000000002</c:v>
                </c:pt>
                <c:pt idx="52">
                  <c:v>0.26200000000000001</c:v>
                </c:pt>
                <c:pt idx="53">
                  <c:v>0.26600000000000001</c:v>
                </c:pt>
              </c:numCache>
            </c:numRef>
          </c:yVal>
          <c:smooth val="1"/>
        </c:ser>
        <c:ser>
          <c:idx val="0"/>
          <c:order val="4"/>
          <c:tx>
            <c:strRef>
              <c:f>Лист1!$T$3</c:f>
              <c:strCache>
                <c:ptCount val="1"/>
                <c:pt idx="0">
                  <c:v>Aer 1, A=0, Div, 20</c:v>
                </c:pt>
              </c:strCache>
            </c:strRef>
          </c:tx>
          <c:spPr>
            <a:ln w="44450">
              <a:solidFill>
                <a:schemeClr val="tx2">
                  <a:lumMod val="75000"/>
                </a:schemeClr>
              </a:solidFill>
            </a:ln>
          </c:spPr>
          <c:marker>
            <c:symbol val="none"/>
          </c:marker>
          <c:xVal>
            <c:numRef>
              <c:f>Лист1!$S$4:$S$16</c:f>
              <c:numCache>
                <c:formatCode>General</c:formatCode>
                <c:ptCount val="13"/>
                <c:pt idx="0">
                  <c:v>0.28000000000000008</c:v>
                </c:pt>
                <c:pt idx="1">
                  <c:v>0.30000000000000004</c:v>
                </c:pt>
                <c:pt idx="2">
                  <c:v>0.32000000000000006</c:v>
                </c:pt>
                <c:pt idx="3">
                  <c:v>0.34</c:v>
                </c:pt>
                <c:pt idx="4">
                  <c:v>0.36000000000000004</c:v>
                </c:pt>
                <c:pt idx="5">
                  <c:v>0.4</c:v>
                </c:pt>
                <c:pt idx="6">
                  <c:v>0.5</c:v>
                </c:pt>
                <c:pt idx="7">
                  <c:v>0.60000000000000009</c:v>
                </c:pt>
                <c:pt idx="8">
                  <c:v>0.68</c:v>
                </c:pt>
                <c:pt idx="9">
                  <c:v>0.70000000000000007</c:v>
                </c:pt>
                <c:pt idx="10">
                  <c:v>0.76000000000000012</c:v>
                </c:pt>
                <c:pt idx="11">
                  <c:v>0.8</c:v>
                </c:pt>
                <c:pt idx="12">
                  <c:v>0.9</c:v>
                </c:pt>
              </c:numCache>
            </c:numRef>
          </c:xVal>
          <c:yVal>
            <c:numRef>
              <c:f>Лист1!$T$4:$T$16</c:f>
              <c:numCache>
                <c:formatCode>General</c:formatCode>
                <c:ptCount val="13"/>
                <c:pt idx="0">
                  <c:v>0.88480000000000003</c:v>
                </c:pt>
                <c:pt idx="1">
                  <c:v>0.58549999999999991</c:v>
                </c:pt>
                <c:pt idx="2">
                  <c:v>0.27080000000000004</c:v>
                </c:pt>
                <c:pt idx="3">
                  <c:v>6.4600000000000019E-2</c:v>
                </c:pt>
                <c:pt idx="4">
                  <c:v>2.4500000000000001E-2</c:v>
                </c:pt>
                <c:pt idx="5">
                  <c:v>2.2100000000000002E-2</c:v>
                </c:pt>
                <c:pt idx="6">
                  <c:v>2.0900000000000002E-2</c:v>
                </c:pt>
                <c:pt idx="7">
                  <c:v>1.9199999999999998E-2</c:v>
                </c:pt>
                <c:pt idx="8">
                  <c:v>0.16500000000000001</c:v>
                </c:pt>
                <c:pt idx="9">
                  <c:v>1.8499999999999999E-2</c:v>
                </c:pt>
                <c:pt idx="10">
                  <c:v>0.26050000000000001</c:v>
                </c:pt>
                <c:pt idx="11">
                  <c:v>1.8499999999999999E-2</c:v>
                </c:pt>
                <c:pt idx="12">
                  <c:v>1.8499999999999999E-2</c:v>
                </c:pt>
              </c:numCache>
            </c:numRef>
          </c:yVal>
          <c:smooth val="1"/>
        </c:ser>
        <c:ser>
          <c:idx val="4"/>
          <c:order val="5"/>
          <c:tx>
            <c:strRef>
              <c:f>Лист1!$T$37</c:f>
              <c:strCache>
                <c:ptCount val="1"/>
                <c:pt idx="0">
                  <c:v>Aer 3, A=0, Div, 20</c:v>
                </c:pt>
              </c:strCache>
            </c:strRef>
          </c:tx>
          <c:spPr>
            <a:ln w="50800"/>
          </c:spPr>
          <c:marker>
            <c:symbol val="none"/>
          </c:marker>
          <c:xVal>
            <c:numRef>
              <c:f>Лист1!$S$38:$S$50</c:f>
              <c:numCache>
                <c:formatCode>General</c:formatCode>
                <c:ptCount val="13"/>
                <c:pt idx="0">
                  <c:v>0.28000000000000008</c:v>
                </c:pt>
                <c:pt idx="1">
                  <c:v>0.30000000000000004</c:v>
                </c:pt>
                <c:pt idx="2">
                  <c:v>0.32000000000000006</c:v>
                </c:pt>
                <c:pt idx="3">
                  <c:v>0.34</c:v>
                </c:pt>
                <c:pt idx="4">
                  <c:v>0.36000000000000004</c:v>
                </c:pt>
                <c:pt idx="5">
                  <c:v>0.4</c:v>
                </c:pt>
                <c:pt idx="6">
                  <c:v>0.5</c:v>
                </c:pt>
                <c:pt idx="7">
                  <c:v>0.60000000000000009</c:v>
                </c:pt>
                <c:pt idx="8">
                  <c:v>0.68</c:v>
                </c:pt>
                <c:pt idx="9">
                  <c:v>0.70000000000000007</c:v>
                </c:pt>
                <c:pt idx="10">
                  <c:v>0.76000000000000012</c:v>
                </c:pt>
                <c:pt idx="11">
                  <c:v>0.8</c:v>
                </c:pt>
                <c:pt idx="12">
                  <c:v>0.9</c:v>
                </c:pt>
              </c:numCache>
            </c:numRef>
          </c:xVal>
          <c:yVal>
            <c:numRef>
              <c:f>Лист1!$T$38:$T$50</c:f>
              <c:numCache>
                <c:formatCode>General</c:formatCode>
                <c:ptCount val="13"/>
                <c:pt idx="0">
                  <c:v>0.8851</c:v>
                </c:pt>
                <c:pt idx="1">
                  <c:v>0.60240000000000005</c:v>
                </c:pt>
                <c:pt idx="2">
                  <c:v>0.3796000000000001</c:v>
                </c:pt>
                <c:pt idx="3">
                  <c:v>0.34700000000000003</c:v>
                </c:pt>
                <c:pt idx="4">
                  <c:v>0.3761000000000001</c:v>
                </c:pt>
                <c:pt idx="5">
                  <c:v>0.43250000000000005</c:v>
                </c:pt>
                <c:pt idx="6">
                  <c:v>0.48510000000000003</c:v>
                </c:pt>
                <c:pt idx="7">
                  <c:v>0.48940000000000006</c:v>
                </c:pt>
                <c:pt idx="8">
                  <c:v>0.52380000000000004</c:v>
                </c:pt>
                <c:pt idx="9">
                  <c:v>0.48380000000000006</c:v>
                </c:pt>
                <c:pt idx="10">
                  <c:v>0.58829999999999993</c:v>
                </c:pt>
                <c:pt idx="11">
                  <c:v>0.48340000000000005</c:v>
                </c:pt>
                <c:pt idx="12">
                  <c:v>0.48330000000000006</c:v>
                </c:pt>
              </c:numCache>
            </c:numRef>
          </c:yVal>
          <c:smooth val="1"/>
        </c:ser>
        <c:ser>
          <c:idx val="8"/>
          <c:order val="6"/>
          <c:tx>
            <c:strRef>
              <c:f>Лист1!$V$3</c:f>
              <c:strCache>
                <c:ptCount val="1"/>
                <c:pt idx="0">
                  <c:v>Aer 2, A=0, Div, 20</c:v>
                </c:pt>
              </c:strCache>
            </c:strRef>
          </c:tx>
          <c:spPr>
            <a:ln w="44450">
              <a:solidFill>
                <a:schemeClr val="accent3">
                  <a:lumMod val="50000"/>
                </a:schemeClr>
              </a:solidFill>
            </a:ln>
          </c:spPr>
          <c:marker>
            <c:symbol val="none"/>
          </c:marker>
          <c:xVal>
            <c:numRef>
              <c:f>Лист1!$S$4:$S$16</c:f>
              <c:numCache>
                <c:formatCode>General</c:formatCode>
                <c:ptCount val="13"/>
                <c:pt idx="0">
                  <c:v>0.28000000000000008</c:v>
                </c:pt>
                <c:pt idx="1">
                  <c:v>0.30000000000000004</c:v>
                </c:pt>
                <c:pt idx="2">
                  <c:v>0.32000000000000006</c:v>
                </c:pt>
                <c:pt idx="3">
                  <c:v>0.34</c:v>
                </c:pt>
                <c:pt idx="4">
                  <c:v>0.36000000000000004</c:v>
                </c:pt>
                <c:pt idx="5">
                  <c:v>0.4</c:v>
                </c:pt>
                <c:pt idx="6">
                  <c:v>0.5</c:v>
                </c:pt>
                <c:pt idx="7">
                  <c:v>0.60000000000000009</c:v>
                </c:pt>
                <c:pt idx="8">
                  <c:v>0.68</c:v>
                </c:pt>
                <c:pt idx="9">
                  <c:v>0.70000000000000007</c:v>
                </c:pt>
                <c:pt idx="10">
                  <c:v>0.76000000000000012</c:v>
                </c:pt>
                <c:pt idx="11">
                  <c:v>0.8</c:v>
                </c:pt>
                <c:pt idx="12">
                  <c:v>0.9</c:v>
                </c:pt>
              </c:numCache>
            </c:numRef>
          </c:xVal>
          <c:yVal>
            <c:numRef>
              <c:f>Лист1!$V$4:$V$16</c:f>
              <c:numCache>
                <c:formatCode>General</c:formatCode>
                <c:ptCount val="13"/>
                <c:pt idx="0">
                  <c:v>0.88470000000000004</c:v>
                </c:pt>
                <c:pt idx="1">
                  <c:v>0.58660000000000001</c:v>
                </c:pt>
                <c:pt idx="2">
                  <c:v>0.28190000000000004</c:v>
                </c:pt>
                <c:pt idx="3">
                  <c:v>0.111</c:v>
                </c:pt>
                <c:pt idx="4">
                  <c:v>8.0100000000000005E-2</c:v>
                </c:pt>
                <c:pt idx="5">
                  <c:v>8.1800000000000025E-2</c:v>
                </c:pt>
                <c:pt idx="6">
                  <c:v>7.9400000000000012E-2</c:v>
                </c:pt>
                <c:pt idx="7">
                  <c:v>7.3800000000000004E-2</c:v>
                </c:pt>
                <c:pt idx="8">
                  <c:v>0.20810000000000001</c:v>
                </c:pt>
                <c:pt idx="9">
                  <c:v>7.1300000000000002E-2</c:v>
                </c:pt>
                <c:pt idx="10">
                  <c:v>0.29660000000000003</c:v>
                </c:pt>
                <c:pt idx="11">
                  <c:v>7.1300000000000002E-2</c:v>
                </c:pt>
                <c:pt idx="12">
                  <c:v>7.1300000000000002E-2</c:v>
                </c:pt>
              </c:numCache>
            </c:numRef>
          </c:yVal>
          <c:smooth val="1"/>
        </c:ser>
        <c:dLbls/>
        <c:axId val="103934208"/>
        <c:axId val="103940480"/>
      </c:scatterChart>
      <c:valAx>
        <c:axId val="103934208"/>
        <c:scaling>
          <c:orientation val="minMax"/>
          <c:max val="1"/>
          <c:min val="0.30000000000000004"/>
        </c:scaling>
        <c:axPos val="b"/>
        <c:title>
          <c:tx>
            <c:rich>
              <a:bodyPr/>
              <a:lstStyle/>
              <a:p>
                <a:pPr>
                  <a:defRPr lang="ru-RU" sz="1400" b="0" i="0" u="none" strike="noStrike" baseline="0">
                    <a:solidFill>
                      <a:srgbClr val="000000"/>
                    </a:solidFill>
                    <a:latin typeface="Arial Cyr"/>
                    <a:ea typeface="Arial Cyr"/>
                    <a:cs typeface="Arial Cyr"/>
                  </a:defRPr>
                </a:pPr>
                <a:r>
                  <a:rPr lang="en-US" sz="1600" b="0" dirty="0" smtClean="0"/>
                  <a:t>Wavelength</a:t>
                </a:r>
                <a:r>
                  <a:rPr lang="en-US" sz="1400" b="0" dirty="0" smtClean="0"/>
                  <a:t>.  </a:t>
                </a:r>
                <a:r>
                  <a:rPr lang="en-US" sz="1400" b="0" dirty="0" smtClean="0">
                    <a:latin typeface="Symbol" panose="05050102010706020507" pitchFamily="18" charset="2"/>
                  </a:rPr>
                  <a:t>m</a:t>
                </a:r>
                <a:r>
                  <a:rPr lang="en-US" sz="1400" b="0" dirty="0" smtClean="0"/>
                  <a:t>m</a:t>
                </a:r>
                <a:endParaRPr lang="ru-RU" sz="1400" b="0" dirty="0"/>
              </a:p>
            </c:rich>
          </c:tx>
          <c:layout>
            <c:manualLayout>
              <c:xMode val="edge"/>
              <c:yMode val="edge"/>
              <c:x val="0.38362399746471332"/>
              <c:y val="0.78112455612166132"/>
            </c:manualLayout>
          </c:layout>
          <c:spPr>
            <a:noFill/>
            <a:ln w="25400">
              <a:noFill/>
            </a:ln>
          </c:spPr>
        </c:title>
        <c:numFmt formatCode="General" sourceLinked="1"/>
        <c:tickLblPos val="nextTo"/>
        <c:spPr>
          <a:ln w="3175">
            <a:solidFill>
              <a:srgbClr val="000000"/>
            </a:solidFill>
            <a:prstDash val="solid"/>
          </a:ln>
        </c:spPr>
        <c:txPr>
          <a:bodyPr rot="0" vert="horz"/>
          <a:lstStyle/>
          <a:p>
            <a:pPr>
              <a:defRPr lang="ru-RU" sz="1400" b="0" i="0" u="none" strike="noStrike" baseline="0">
                <a:solidFill>
                  <a:srgbClr val="000000"/>
                </a:solidFill>
                <a:latin typeface="Arial Cyr"/>
                <a:ea typeface="Arial Cyr"/>
                <a:cs typeface="Arial Cyr"/>
              </a:defRPr>
            </a:pPr>
            <a:endParaRPr lang="en-US"/>
          </a:p>
        </c:txPr>
        <c:crossAx val="103940480"/>
        <c:crosses val="autoZero"/>
        <c:crossBetween val="midCat"/>
        <c:majorUnit val="0.2"/>
      </c:valAx>
      <c:valAx>
        <c:axId val="103940480"/>
        <c:scaling>
          <c:orientation val="minMax"/>
          <c:max val="1"/>
          <c:min val="0"/>
        </c:scaling>
        <c:axPos val="l"/>
        <c:title>
          <c:tx>
            <c:rich>
              <a:bodyPr/>
              <a:lstStyle/>
              <a:p>
                <a:pPr>
                  <a:defRPr lang="ru-RU" sz="1400" b="0" i="0" u="none" strike="noStrike" baseline="0">
                    <a:solidFill>
                      <a:srgbClr val="000000"/>
                    </a:solidFill>
                    <a:latin typeface="Arial Cyr"/>
                    <a:ea typeface="Arial Cyr"/>
                    <a:cs typeface="Arial Cyr"/>
                  </a:defRPr>
                </a:pPr>
                <a:r>
                  <a:rPr lang="en-US" sz="1400" b="0" dirty="0" smtClean="0"/>
                  <a:t>Relative </a:t>
                </a:r>
                <a:r>
                  <a:rPr lang="en-US" sz="1600" b="0" dirty="0" smtClean="0"/>
                  <a:t>radiative</a:t>
                </a:r>
                <a:r>
                  <a:rPr lang="en-US" sz="1400" b="0" dirty="0" smtClean="0"/>
                  <a:t> divergence.  </a:t>
                </a:r>
                <a:r>
                  <a:rPr lang="en-US" sz="1400" b="0" dirty="0" err="1" smtClean="0"/>
                  <a:t>r.u</a:t>
                </a:r>
                <a:r>
                  <a:rPr lang="en-US" sz="1400" b="0" dirty="0" smtClean="0"/>
                  <a:t>.</a:t>
                </a:r>
                <a:r>
                  <a:rPr lang="ru-RU" sz="1400" b="0" dirty="0" smtClean="0"/>
                  <a:t>.</a:t>
                </a:r>
                <a:endParaRPr lang="ru-RU" sz="1400" b="0" dirty="0"/>
              </a:p>
            </c:rich>
          </c:tx>
          <c:layout>
            <c:manualLayout>
              <c:xMode val="edge"/>
              <c:yMode val="edge"/>
              <c:x val="1.546793105970113E-2"/>
              <c:y val="0.11924193299366993"/>
            </c:manualLayout>
          </c:layout>
          <c:spPr>
            <a:noFill/>
            <a:ln w="25400">
              <a:noFill/>
            </a:ln>
          </c:spPr>
        </c:title>
        <c:numFmt formatCode="0.0" sourceLinked="0"/>
        <c:minorTickMark val="out"/>
        <c:tickLblPos val="nextTo"/>
        <c:spPr>
          <a:ln w="3175">
            <a:solidFill>
              <a:srgbClr val="000000"/>
            </a:solidFill>
            <a:prstDash val="solid"/>
          </a:ln>
        </c:spPr>
        <c:txPr>
          <a:bodyPr rot="0" vert="horz"/>
          <a:lstStyle/>
          <a:p>
            <a:pPr>
              <a:defRPr lang="ru-RU" sz="1400" b="0" i="0" u="none" strike="noStrike" baseline="0">
                <a:solidFill>
                  <a:srgbClr val="000000"/>
                </a:solidFill>
                <a:latin typeface="Arial Cyr"/>
                <a:ea typeface="Arial Cyr"/>
                <a:cs typeface="Arial Cyr"/>
              </a:defRPr>
            </a:pPr>
            <a:endParaRPr lang="en-US"/>
          </a:p>
        </c:txPr>
        <c:crossAx val="103934208"/>
        <c:crosses val="autoZero"/>
        <c:crossBetween val="midCat"/>
        <c:majorUnit val="0.1"/>
        <c:minorUnit val="0.1"/>
      </c:valAx>
      <c:spPr>
        <a:solidFill>
          <a:srgbClr val="FFFFFF"/>
        </a:solidFill>
        <a:ln w="25400">
          <a:noFill/>
        </a:ln>
      </c:spPr>
    </c:plotArea>
    <c:legend>
      <c:legendPos val="r"/>
      <c:layout>
        <c:manualLayout>
          <c:xMode val="edge"/>
          <c:yMode val="edge"/>
          <c:x val="1.2364642500182831E-2"/>
          <c:y val="0.85416840358190527"/>
          <c:w val="0.98182101850271819"/>
          <c:h val="0.14583159641809484"/>
        </c:manualLayout>
      </c:layout>
      <c:spPr>
        <a:solidFill>
          <a:srgbClr val="FFFFFF"/>
        </a:solidFill>
        <a:ln w="25400">
          <a:noFill/>
        </a:ln>
      </c:spPr>
      <c:txPr>
        <a:bodyPr/>
        <a:lstStyle/>
        <a:p>
          <a:pPr>
            <a:defRPr lang="ru-RU" sz="1400" b="0" i="0" u="none" strike="noStrike" baseline="0">
              <a:solidFill>
                <a:srgbClr val="000000"/>
              </a:solidFill>
              <a:latin typeface="Arial Cyr"/>
              <a:ea typeface="Arial Cyr"/>
              <a:cs typeface="Arial Cyr"/>
            </a:defRPr>
          </a:pPr>
          <a:endParaRPr lang="en-US"/>
        </a:p>
      </c:txPr>
    </c:legend>
    <c:plotVisOnly val="1"/>
    <c:dispBlanksAs val="gap"/>
  </c:chart>
  <c:spPr>
    <a:solidFill>
      <a:srgbClr val="FFFFFF"/>
    </a:solidFill>
    <a:ln w="9525">
      <a:noFill/>
    </a:ln>
  </c:spPr>
  <c:txPr>
    <a:bodyPr/>
    <a:lstStyle/>
    <a:p>
      <a:pPr>
        <a:defRPr sz="1025" b="0" i="0" u="none" strike="noStrike" baseline="0">
          <a:solidFill>
            <a:srgbClr val="000000"/>
          </a:solidFill>
          <a:latin typeface="Arial Cyr"/>
          <a:ea typeface="Arial Cyr"/>
          <a:cs typeface="Arial Cy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IN"/>
  <c:clrMapOvr bg1="lt1" tx1="dk1" bg2="lt2" tx2="dk2" accent1="accent1" accent2="accent2" accent3="accent3" accent4="accent4" accent5="accent5" accent6="accent6" hlink="hlink" folHlink="folHlink"/>
  <c:chart>
    <c:title>
      <c:tx>
        <c:rich>
          <a:bodyPr/>
          <a:lstStyle/>
          <a:p>
            <a:pPr>
              <a:defRPr lang="ru-RU" sz="1400"/>
            </a:pPr>
            <a:r>
              <a:rPr lang="en-US" sz="1400" b="1" dirty="0" smtClean="0"/>
              <a:t>Optical</a:t>
            </a:r>
            <a:r>
              <a:rPr lang="en-US" sz="1400" b="1" baseline="0" dirty="0" smtClean="0"/>
              <a:t>   thickness</a:t>
            </a:r>
            <a:endParaRPr lang="ru-RU" sz="1400" b="1" dirty="0"/>
          </a:p>
        </c:rich>
      </c:tx>
      <c:overlay val="1"/>
    </c:title>
    <c:plotArea>
      <c:layout>
        <c:manualLayout>
          <c:layoutTarget val="inner"/>
          <c:xMode val="edge"/>
          <c:yMode val="edge"/>
          <c:x val="0.16070303712035999"/>
          <c:y val="2.3028288130650332E-2"/>
          <c:w val="0.78794258781204085"/>
          <c:h val="0.72799540682414721"/>
        </c:manualLayout>
      </c:layout>
      <c:scatterChart>
        <c:scatterStyle val="smoothMarker"/>
        <c:ser>
          <c:idx val="0"/>
          <c:order val="0"/>
          <c:tx>
            <c:strRef>
              <c:f>Лист1!$B$1</c:f>
              <c:strCache>
                <c:ptCount val="1"/>
                <c:pt idx="0">
                  <c:v>A-1</c:v>
                </c:pt>
              </c:strCache>
            </c:strRef>
          </c:tx>
          <c:spPr>
            <a:ln w="19050">
              <a:solidFill>
                <a:sysClr val="windowText" lastClr="000000">
                  <a:lumMod val="65000"/>
                  <a:lumOff val="35000"/>
                </a:sysClr>
              </a:solidFill>
              <a:prstDash val="solid"/>
            </a:ln>
          </c:spPr>
          <c:marker>
            <c:symbol val="none"/>
          </c:marker>
          <c:xVal>
            <c:numRef>
              <c:f>Лист1!$A$2:$A$14</c:f>
              <c:numCache>
                <c:formatCode>General</c:formatCode>
                <c:ptCount val="13"/>
                <c:pt idx="0">
                  <c:v>0.28000000000000008</c:v>
                </c:pt>
                <c:pt idx="1">
                  <c:v>0.30000000000000004</c:v>
                </c:pt>
                <c:pt idx="2">
                  <c:v>0.32000000000000006</c:v>
                </c:pt>
                <c:pt idx="3">
                  <c:v>0.34</c:v>
                </c:pt>
                <c:pt idx="4">
                  <c:v>0.36000000000000004</c:v>
                </c:pt>
                <c:pt idx="5">
                  <c:v>0.4</c:v>
                </c:pt>
                <c:pt idx="6">
                  <c:v>0.5</c:v>
                </c:pt>
                <c:pt idx="7">
                  <c:v>0.60000000000000009</c:v>
                </c:pt>
                <c:pt idx="8">
                  <c:v>0.68600000000000005</c:v>
                </c:pt>
                <c:pt idx="9">
                  <c:v>0.70000000000000007</c:v>
                </c:pt>
                <c:pt idx="10">
                  <c:v>0.76000000000000012</c:v>
                </c:pt>
                <c:pt idx="11">
                  <c:v>0.8</c:v>
                </c:pt>
                <c:pt idx="12">
                  <c:v>0.9</c:v>
                </c:pt>
              </c:numCache>
            </c:numRef>
          </c:xVal>
          <c:yVal>
            <c:numRef>
              <c:f>Лист1!$B$2:$B$14</c:f>
              <c:numCache>
                <c:formatCode>General</c:formatCode>
                <c:ptCount val="13"/>
                <c:pt idx="0">
                  <c:v>1.7949999999999997</c:v>
                </c:pt>
                <c:pt idx="1">
                  <c:v>1.472</c:v>
                </c:pt>
                <c:pt idx="2">
                  <c:v>1.1499999999999997</c:v>
                </c:pt>
                <c:pt idx="3">
                  <c:v>0.94699999999999995</c:v>
                </c:pt>
                <c:pt idx="4">
                  <c:v>0.78400000000000003</c:v>
                </c:pt>
                <c:pt idx="5">
                  <c:v>0.54400000000000004</c:v>
                </c:pt>
                <c:pt idx="6">
                  <c:v>0.30000000000000004</c:v>
                </c:pt>
                <c:pt idx="7">
                  <c:v>0.20700000000000002</c:v>
                </c:pt>
                <c:pt idx="8">
                  <c:v>0.18800000000000003</c:v>
                </c:pt>
                <c:pt idx="9">
                  <c:v>0.17600000000000002</c:v>
                </c:pt>
                <c:pt idx="10">
                  <c:v>0.15600000000000003</c:v>
                </c:pt>
                <c:pt idx="11">
                  <c:v>0.14500000000000002</c:v>
                </c:pt>
                <c:pt idx="12">
                  <c:v>0.13300000000000001</c:v>
                </c:pt>
              </c:numCache>
            </c:numRef>
          </c:yVal>
          <c:smooth val="1"/>
        </c:ser>
        <c:ser>
          <c:idx val="1"/>
          <c:order val="1"/>
          <c:tx>
            <c:strRef>
              <c:f>Лист1!$C$1</c:f>
              <c:strCache>
                <c:ptCount val="1"/>
                <c:pt idx="0">
                  <c:v>A-2</c:v>
                </c:pt>
              </c:strCache>
            </c:strRef>
          </c:tx>
          <c:spPr>
            <a:ln w="19050">
              <a:solidFill>
                <a:srgbClr val="63891F">
                  <a:lumMod val="50000"/>
                </a:srgbClr>
              </a:solidFill>
              <a:prstDash val="lgDash"/>
            </a:ln>
          </c:spPr>
          <c:marker>
            <c:symbol val="none"/>
          </c:marker>
          <c:xVal>
            <c:numRef>
              <c:f>Лист1!$A$2:$A$14</c:f>
              <c:numCache>
                <c:formatCode>General</c:formatCode>
                <c:ptCount val="13"/>
                <c:pt idx="0">
                  <c:v>0.28000000000000008</c:v>
                </c:pt>
                <c:pt idx="1">
                  <c:v>0.30000000000000004</c:v>
                </c:pt>
                <c:pt idx="2">
                  <c:v>0.32000000000000006</c:v>
                </c:pt>
                <c:pt idx="3">
                  <c:v>0.34</c:v>
                </c:pt>
                <c:pt idx="4">
                  <c:v>0.36000000000000004</c:v>
                </c:pt>
                <c:pt idx="5">
                  <c:v>0.4</c:v>
                </c:pt>
                <c:pt idx="6">
                  <c:v>0.5</c:v>
                </c:pt>
                <c:pt idx="7">
                  <c:v>0.60000000000000009</c:v>
                </c:pt>
                <c:pt idx="8">
                  <c:v>0.68600000000000005</c:v>
                </c:pt>
                <c:pt idx="9">
                  <c:v>0.70000000000000007</c:v>
                </c:pt>
                <c:pt idx="10">
                  <c:v>0.76000000000000012</c:v>
                </c:pt>
                <c:pt idx="11">
                  <c:v>0.8</c:v>
                </c:pt>
                <c:pt idx="12">
                  <c:v>0.9</c:v>
                </c:pt>
              </c:numCache>
            </c:numRef>
          </c:xVal>
          <c:yVal>
            <c:numRef>
              <c:f>Лист1!$C$2:$C$14</c:f>
              <c:numCache>
                <c:formatCode>General</c:formatCode>
                <c:ptCount val="13"/>
                <c:pt idx="0">
                  <c:v>1.9319999999999997</c:v>
                </c:pt>
                <c:pt idx="1">
                  <c:v>1.593</c:v>
                </c:pt>
                <c:pt idx="2">
                  <c:v>1.282</c:v>
                </c:pt>
                <c:pt idx="3">
                  <c:v>1.056</c:v>
                </c:pt>
                <c:pt idx="4">
                  <c:v>0.90300000000000002</c:v>
                </c:pt>
                <c:pt idx="5">
                  <c:v>0.64000000000000012</c:v>
                </c:pt>
                <c:pt idx="6">
                  <c:v>0.39000000000000007</c:v>
                </c:pt>
                <c:pt idx="7">
                  <c:v>0.31700000000000006</c:v>
                </c:pt>
                <c:pt idx="8">
                  <c:v>0.27500000000000002</c:v>
                </c:pt>
                <c:pt idx="9">
                  <c:v>0.25600000000000001</c:v>
                </c:pt>
                <c:pt idx="10">
                  <c:v>0.23200000000000001</c:v>
                </c:pt>
                <c:pt idx="11">
                  <c:v>0.224</c:v>
                </c:pt>
                <c:pt idx="12">
                  <c:v>0.21300000000000002</c:v>
                </c:pt>
              </c:numCache>
            </c:numRef>
          </c:yVal>
          <c:smooth val="1"/>
        </c:ser>
        <c:ser>
          <c:idx val="2"/>
          <c:order val="2"/>
          <c:tx>
            <c:strRef>
              <c:f>Лист1!$D$1</c:f>
              <c:strCache>
                <c:ptCount val="1"/>
                <c:pt idx="0">
                  <c:v>A-3</c:v>
                </c:pt>
              </c:strCache>
            </c:strRef>
          </c:tx>
          <c:spPr>
            <a:ln w="19050">
              <a:solidFill>
                <a:srgbClr val="5C0000"/>
              </a:solidFill>
              <a:prstDash val="sysDot"/>
            </a:ln>
          </c:spPr>
          <c:marker>
            <c:symbol val="none"/>
          </c:marker>
          <c:xVal>
            <c:numRef>
              <c:f>Лист1!$A$2:$A$14</c:f>
              <c:numCache>
                <c:formatCode>General</c:formatCode>
                <c:ptCount val="13"/>
                <c:pt idx="0">
                  <c:v>0.28000000000000008</c:v>
                </c:pt>
                <c:pt idx="1">
                  <c:v>0.30000000000000004</c:v>
                </c:pt>
                <c:pt idx="2">
                  <c:v>0.32000000000000006</c:v>
                </c:pt>
                <c:pt idx="3">
                  <c:v>0.34</c:v>
                </c:pt>
                <c:pt idx="4">
                  <c:v>0.36000000000000004</c:v>
                </c:pt>
                <c:pt idx="5">
                  <c:v>0.4</c:v>
                </c:pt>
                <c:pt idx="6">
                  <c:v>0.5</c:v>
                </c:pt>
                <c:pt idx="7">
                  <c:v>0.60000000000000009</c:v>
                </c:pt>
                <c:pt idx="8">
                  <c:v>0.68600000000000005</c:v>
                </c:pt>
                <c:pt idx="9">
                  <c:v>0.70000000000000007</c:v>
                </c:pt>
                <c:pt idx="10">
                  <c:v>0.76000000000000012</c:v>
                </c:pt>
                <c:pt idx="11">
                  <c:v>0.8</c:v>
                </c:pt>
                <c:pt idx="12">
                  <c:v>0.9</c:v>
                </c:pt>
              </c:numCache>
            </c:numRef>
          </c:xVal>
          <c:yVal>
            <c:numRef>
              <c:f>Лист1!$D$2:$D$14</c:f>
              <c:numCache>
                <c:formatCode>General</c:formatCode>
                <c:ptCount val="13"/>
                <c:pt idx="0">
                  <c:v>2.3449999999999998</c:v>
                </c:pt>
                <c:pt idx="1">
                  <c:v>1.9219999999999997</c:v>
                </c:pt>
                <c:pt idx="2">
                  <c:v>1.627</c:v>
                </c:pt>
                <c:pt idx="3">
                  <c:v>1.3169999999999997</c:v>
                </c:pt>
                <c:pt idx="4">
                  <c:v>1.0640000000000001</c:v>
                </c:pt>
                <c:pt idx="5">
                  <c:v>0.8640000000000001</c:v>
                </c:pt>
                <c:pt idx="6">
                  <c:v>0.64000000000000012</c:v>
                </c:pt>
                <c:pt idx="7">
                  <c:v>0.53</c:v>
                </c:pt>
                <c:pt idx="8">
                  <c:v>0.46300000000000002</c:v>
                </c:pt>
                <c:pt idx="9">
                  <c:v>0.43600000000000005</c:v>
                </c:pt>
                <c:pt idx="10">
                  <c:v>0.3660000000000001</c:v>
                </c:pt>
                <c:pt idx="11">
                  <c:v>0.32600000000000007</c:v>
                </c:pt>
                <c:pt idx="12">
                  <c:v>0.31300000000000006</c:v>
                </c:pt>
              </c:numCache>
            </c:numRef>
          </c:yVal>
          <c:smooth val="1"/>
        </c:ser>
        <c:ser>
          <c:idx val="6"/>
          <c:order val="3"/>
          <c:tx>
            <c:strRef>
              <c:f>Лист1!$H$1</c:f>
              <c:strCache>
                <c:ptCount val="1"/>
                <c:pt idx="0">
                  <c:v>Abs-1</c:v>
                </c:pt>
              </c:strCache>
            </c:strRef>
          </c:tx>
          <c:spPr>
            <a:ln w="38100">
              <a:solidFill>
                <a:srgbClr val="000000"/>
              </a:solidFill>
              <a:prstDash val="solid"/>
            </a:ln>
          </c:spPr>
          <c:marker>
            <c:symbol val="none"/>
          </c:marker>
          <c:xVal>
            <c:numRef>
              <c:f>Лист1!$A$2:$A$14</c:f>
              <c:numCache>
                <c:formatCode>General</c:formatCode>
                <c:ptCount val="13"/>
                <c:pt idx="0">
                  <c:v>0.28000000000000008</c:v>
                </c:pt>
                <c:pt idx="1">
                  <c:v>0.30000000000000004</c:v>
                </c:pt>
                <c:pt idx="2">
                  <c:v>0.32000000000000006</c:v>
                </c:pt>
                <c:pt idx="3">
                  <c:v>0.34</c:v>
                </c:pt>
                <c:pt idx="4">
                  <c:v>0.36000000000000004</c:v>
                </c:pt>
                <c:pt idx="5">
                  <c:v>0.4</c:v>
                </c:pt>
                <c:pt idx="6">
                  <c:v>0.5</c:v>
                </c:pt>
                <c:pt idx="7">
                  <c:v>0.60000000000000009</c:v>
                </c:pt>
                <c:pt idx="8">
                  <c:v>0.68600000000000005</c:v>
                </c:pt>
                <c:pt idx="9">
                  <c:v>0.70000000000000007</c:v>
                </c:pt>
                <c:pt idx="10">
                  <c:v>0.76000000000000012</c:v>
                </c:pt>
                <c:pt idx="11">
                  <c:v>0.8</c:v>
                </c:pt>
                <c:pt idx="12">
                  <c:v>0.9</c:v>
                </c:pt>
              </c:numCache>
            </c:numRef>
          </c:xVal>
          <c:yVal>
            <c:numRef>
              <c:f>Лист1!$H$2:$H$14</c:f>
              <c:numCache>
                <c:formatCode>General</c:formatCode>
                <c:ptCount val="13"/>
                <c:pt idx="0">
                  <c:v>36.15</c:v>
                </c:pt>
                <c:pt idx="1">
                  <c:v>3.4549999999999996</c:v>
                </c:pt>
                <c:pt idx="2">
                  <c:v>0.31600000000000006</c:v>
                </c:pt>
                <c:pt idx="3">
                  <c:v>3.2000000000000008E-2</c:v>
                </c:pt>
                <c:pt idx="4">
                  <c:v>1.0610000000000001E-2</c:v>
                </c:pt>
                <c:pt idx="5">
                  <c:v>1.0000000000000002E-2</c:v>
                </c:pt>
                <c:pt idx="6">
                  <c:v>1.0000000000000002E-2</c:v>
                </c:pt>
                <c:pt idx="7">
                  <c:v>1.0000000000000002E-2</c:v>
                </c:pt>
                <c:pt idx="8">
                  <c:v>3.5999999999999997E-2</c:v>
                </c:pt>
                <c:pt idx="9">
                  <c:v>1.0000000000000002E-2</c:v>
                </c:pt>
                <c:pt idx="10">
                  <c:v>3.4000000000000002E-2</c:v>
                </c:pt>
                <c:pt idx="11">
                  <c:v>1.0000000000000002E-2</c:v>
                </c:pt>
                <c:pt idx="12">
                  <c:v>1.0000000000000002E-2</c:v>
                </c:pt>
              </c:numCache>
            </c:numRef>
          </c:yVal>
          <c:smooth val="1"/>
        </c:ser>
        <c:ser>
          <c:idx val="7"/>
          <c:order val="4"/>
          <c:tx>
            <c:strRef>
              <c:f>Лист1!$I$1</c:f>
              <c:strCache>
                <c:ptCount val="1"/>
                <c:pt idx="0">
                  <c:v>Abs-2</c:v>
                </c:pt>
              </c:strCache>
            </c:strRef>
          </c:tx>
          <c:spPr>
            <a:ln w="41275">
              <a:solidFill>
                <a:srgbClr val="63891F">
                  <a:lumMod val="75000"/>
                </a:srgbClr>
              </a:solidFill>
              <a:prstDash val="lgDash"/>
            </a:ln>
          </c:spPr>
          <c:marker>
            <c:symbol val="none"/>
          </c:marker>
          <c:xVal>
            <c:numRef>
              <c:f>Лист1!$A$2:$A$14</c:f>
              <c:numCache>
                <c:formatCode>General</c:formatCode>
                <c:ptCount val="13"/>
                <c:pt idx="0">
                  <c:v>0.28000000000000008</c:v>
                </c:pt>
                <c:pt idx="1">
                  <c:v>0.30000000000000004</c:v>
                </c:pt>
                <c:pt idx="2">
                  <c:v>0.32000000000000006</c:v>
                </c:pt>
                <c:pt idx="3">
                  <c:v>0.34</c:v>
                </c:pt>
                <c:pt idx="4">
                  <c:v>0.36000000000000004</c:v>
                </c:pt>
                <c:pt idx="5">
                  <c:v>0.4</c:v>
                </c:pt>
                <c:pt idx="6">
                  <c:v>0.5</c:v>
                </c:pt>
                <c:pt idx="7">
                  <c:v>0.60000000000000009</c:v>
                </c:pt>
                <c:pt idx="8">
                  <c:v>0.68600000000000005</c:v>
                </c:pt>
                <c:pt idx="9">
                  <c:v>0.70000000000000007</c:v>
                </c:pt>
                <c:pt idx="10">
                  <c:v>0.76000000000000012</c:v>
                </c:pt>
                <c:pt idx="11">
                  <c:v>0.8</c:v>
                </c:pt>
                <c:pt idx="12">
                  <c:v>0.9</c:v>
                </c:pt>
              </c:numCache>
            </c:numRef>
          </c:xVal>
          <c:yVal>
            <c:numRef>
              <c:f>Лист1!$I$2:$I$14</c:f>
              <c:numCache>
                <c:formatCode>General</c:formatCode>
                <c:ptCount val="13"/>
                <c:pt idx="0">
                  <c:v>36.18</c:v>
                </c:pt>
                <c:pt idx="1">
                  <c:v>3.4849999999999999</c:v>
                </c:pt>
                <c:pt idx="2">
                  <c:v>0.34600000000000003</c:v>
                </c:pt>
                <c:pt idx="3">
                  <c:v>6.2000000000000006E-2</c:v>
                </c:pt>
                <c:pt idx="4">
                  <c:v>4.0599999999999997E-2</c:v>
                </c:pt>
                <c:pt idx="5">
                  <c:v>4.0000000000000008E-2</c:v>
                </c:pt>
                <c:pt idx="6">
                  <c:v>4.0000000000000008E-2</c:v>
                </c:pt>
                <c:pt idx="7">
                  <c:v>4.0000000000000008E-2</c:v>
                </c:pt>
                <c:pt idx="8">
                  <c:v>6.6000000000000003E-2</c:v>
                </c:pt>
                <c:pt idx="9">
                  <c:v>4.0000000000000008E-2</c:v>
                </c:pt>
                <c:pt idx="10">
                  <c:v>6.4000000000000015E-2</c:v>
                </c:pt>
                <c:pt idx="11">
                  <c:v>4.0000000000000008E-2</c:v>
                </c:pt>
                <c:pt idx="12">
                  <c:v>4.0000000000000008E-2</c:v>
                </c:pt>
              </c:numCache>
            </c:numRef>
          </c:yVal>
          <c:smooth val="1"/>
        </c:ser>
        <c:ser>
          <c:idx val="8"/>
          <c:order val="5"/>
          <c:tx>
            <c:strRef>
              <c:f>Лист1!$J$1</c:f>
              <c:strCache>
                <c:ptCount val="1"/>
                <c:pt idx="0">
                  <c:v>Abs-3</c:v>
                </c:pt>
              </c:strCache>
            </c:strRef>
          </c:tx>
          <c:spPr>
            <a:ln w="41275">
              <a:solidFill>
                <a:srgbClr val="C00000"/>
              </a:solidFill>
              <a:prstDash val="sysDash"/>
            </a:ln>
          </c:spPr>
          <c:marker>
            <c:symbol val="none"/>
          </c:marker>
          <c:xVal>
            <c:numRef>
              <c:f>Лист1!$A$2:$A$14</c:f>
              <c:numCache>
                <c:formatCode>General</c:formatCode>
                <c:ptCount val="13"/>
                <c:pt idx="0">
                  <c:v>0.28000000000000008</c:v>
                </c:pt>
                <c:pt idx="1">
                  <c:v>0.30000000000000004</c:v>
                </c:pt>
                <c:pt idx="2">
                  <c:v>0.32000000000000006</c:v>
                </c:pt>
                <c:pt idx="3">
                  <c:v>0.34</c:v>
                </c:pt>
                <c:pt idx="4">
                  <c:v>0.36000000000000004</c:v>
                </c:pt>
                <c:pt idx="5">
                  <c:v>0.4</c:v>
                </c:pt>
                <c:pt idx="6">
                  <c:v>0.5</c:v>
                </c:pt>
                <c:pt idx="7">
                  <c:v>0.60000000000000009</c:v>
                </c:pt>
                <c:pt idx="8">
                  <c:v>0.68600000000000005</c:v>
                </c:pt>
                <c:pt idx="9">
                  <c:v>0.70000000000000007</c:v>
                </c:pt>
                <c:pt idx="10">
                  <c:v>0.76000000000000012</c:v>
                </c:pt>
                <c:pt idx="11">
                  <c:v>0.8</c:v>
                </c:pt>
                <c:pt idx="12">
                  <c:v>0.9</c:v>
                </c:pt>
              </c:numCache>
            </c:numRef>
          </c:xVal>
          <c:yVal>
            <c:numRef>
              <c:f>Лист1!$J$2:$J$14</c:f>
              <c:numCache>
                <c:formatCode>General</c:formatCode>
                <c:ptCount val="13"/>
                <c:pt idx="0">
                  <c:v>36.54</c:v>
                </c:pt>
                <c:pt idx="1">
                  <c:v>3.8449999999999998</c:v>
                </c:pt>
                <c:pt idx="2">
                  <c:v>0.71600000000000008</c:v>
                </c:pt>
                <c:pt idx="3">
                  <c:v>0.4220000000000001</c:v>
                </c:pt>
                <c:pt idx="4">
                  <c:v>0.40061000000000002</c:v>
                </c:pt>
                <c:pt idx="5">
                  <c:v>0.4</c:v>
                </c:pt>
                <c:pt idx="6">
                  <c:v>0.4</c:v>
                </c:pt>
                <c:pt idx="7">
                  <c:v>0.4</c:v>
                </c:pt>
                <c:pt idx="8">
                  <c:v>0.4260000000000001</c:v>
                </c:pt>
                <c:pt idx="9">
                  <c:v>0.4</c:v>
                </c:pt>
                <c:pt idx="10">
                  <c:v>0.4240000000000001</c:v>
                </c:pt>
                <c:pt idx="11">
                  <c:v>0.4</c:v>
                </c:pt>
                <c:pt idx="12">
                  <c:v>0.4</c:v>
                </c:pt>
              </c:numCache>
            </c:numRef>
          </c:yVal>
          <c:smooth val="1"/>
        </c:ser>
        <c:dLbls/>
        <c:axId val="90624768"/>
        <c:axId val="90626688"/>
      </c:scatterChart>
      <c:valAx>
        <c:axId val="90624768"/>
        <c:scaling>
          <c:orientation val="minMax"/>
          <c:max val="1"/>
          <c:min val="0.3000000000000001"/>
        </c:scaling>
        <c:axPos val="b"/>
        <c:title>
          <c:tx>
            <c:rich>
              <a:bodyPr/>
              <a:lstStyle/>
              <a:p>
                <a:pPr>
                  <a:defRPr lang="ru-RU" sz="1400" b="1" i="0" u="none" strike="noStrike" baseline="0">
                    <a:solidFill>
                      <a:srgbClr val="000000"/>
                    </a:solidFill>
                    <a:latin typeface="Arial Cyr"/>
                    <a:ea typeface="Arial Cyr"/>
                    <a:cs typeface="Arial Cyr"/>
                  </a:defRPr>
                </a:pPr>
                <a:r>
                  <a:rPr lang="en-US" sz="1400" b="1" dirty="0" smtClean="0"/>
                  <a:t>Wavelength. </a:t>
                </a:r>
                <a:r>
                  <a:rPr lang="en-US" sz="1400" b="1" dirty="0" smtClean="0">
                    <a:latin typeface="Symbol" panose="05050102010706020507" pitchFamily="18" charset="2"/>
                  </a:rPr>
                  <a:t>m</a:t>
                </a:r>
                <a:r>
                  <a:rPr lang="en-US" sz="1400" b="1" dirty="0" smtClean="0"/>
                  <a:t>m</a:t>
                </a:r>
                <a:endParaRPr lang="en-US" sz="1400" b="1" dirty="0"/>
              </a:p>
            </c:rich>
          </c:tx>
          <c:layout>
            <c:manualLayout>
              <c:xMode val="edge"/>
              <c:yMode val="edge"/>
              <c:x val="0.3698789437034658"/>
              <c:y val="0.83264080271216112"/>
            </c:manualLayout>
          </c:layout>
          <c:spPr>
            <a:noFill/>
            <a:ln w="25400">
              <a:noFill/>
            </a:ln>
          </c:spPr>
        </c:title>
        <c:numFmt formatCode="0.0" sourceLinked="0"/>
        <c:tickLblPos val="nextTo"/>
        <c:spPr>
          <a:ln w="3175">
            <a:solidFill>
              <a:srgbClr val="000000"/>
            </a:solidFill>
            <a:prstDash val="solid"/>
          </a:ln>
        </c:spPr>
        <c:txPr>
          <a:bodyPr rot="0" vert="horz"/>
          <a:lstStyle/>
          <a:p>
            <a:pPr>
              <a:defRPr lang="ru-RU" sz="1200" b="1" i="0" u="none" strike="noStrike" baseline="0">
                <a:solidFill>
                  <a:srgbClr val="000000"/>
                </a:solidFill>
                <a:latin typeface="Arial Cyr"/>
                <a:ea typeface="Arial Cyr"/>
                <a:cs typeface="Arial Cyr"/>
              </a:defRPr>
            </a:pPr>
            <a:endParaRPr lang="en-US"/>
          </a:p>
        </c:txPr>
        <c:crossAx val="90626688"/>
        <c:crossesAt val="0"/>
        <c:crossBetween val="midCat"/>
        <c:majorUnit val="0.2"/>
      </c:valAx>
      <c:valAx>
        <c:axId val="90626688"/>
        <c:scaling>
          <c:orientation val="minMax"/>
          <c:max val="2"/>
          <c:min val="0"/>
        </c:scaling>
        <c:axPos val="l"/>
        <c:title>
          <c:tx>
            <c:rich>
              <a:bodyPr/>
              <a:lstStyle/>
              <a:p>
                <a:pPr>
                  <a:defRPr lang="ru-RU" sz="1400" b="1" i="0" u="none" strike="noStrike" baseline="0">
                    <a:solidFill>
                      <a:srgbClr val="000000"/>
                    </a:solidFill>
                    <a:latin typeface="Arial Cyr"/>
                    <a:ea typeface="Arial Cyr"/>
                    <a:cs typeface="Arial Cyr"/>
                  </a:defRPr>
                </a:pPr>
                <a:r>
                  <a:rPr lang="en-US" sz="1400" b="1" dirty="0" smtClean="0"/>
                  <a:t>Optical thickness</a:t>
                </a:r>
                <a:endParaRPr lang="en-US" sz="1400" b="1" dirty="0"/>
              </a:p>
            </c:rich>
          </c:tx>
          <c:layout>
            <c:manualLayout>
              <c:xMode val="edge"/>
              <c:yMode val="edge"/>
              <c:x val="0"/>
              <c:y val="0.16228107850155091"/>
            </c:manualLayout>
          </c:layout>
          <c:spPr>
            <a:noFill/>
            <a:ln w="25400">
              <a:noFill/>
            </a:ln>
          </c:spPr>
        </c:title>
        <c:numFmt formatCode="0.0" sourceLinked="0"/>
        <c:tickLblPos val="nextTo"/>
        <c:spPr>
          <a:ln w="3175">
            <a:solidFill>
              <a:srgbClr val="000000"/>
            </a:solidFill>
            <a:prstDash val="solid"/>
          </a:ln>
        </c:spPr>
        <c:txPr>
          <a:bodyPr rot="0" vert="horz"/>
          <a:lstStyle/>
          <a:p>
            <a:pPr>
              <a:defRPr lang="ru-RU" sz="1200" b="1" i="0" u="none" strike="noStrike" baseline="0">
                <a:solidFill>
                  <a:srgbClr val="000000"/>
                </a:solidFill>
                <a:latin typeface="Arial Cyr"/>
                <a:ea typeface="Arial Cyr"/>
                <a:cs typeface="Arial Cyr"/>
              </a:defRPr>
            </a:pPr>
            <a:endParaRPr lang="en-US"/>
          </a:p>
        </c:txPr>
        <c:crossAx val="90624768"/>
        <c:crosses val="autoZero"/>
        <c:crossBetween val="midCat"/>
        <c:majorUnit val="0.4"/>
      </c:valAx>
      <c:spPr>
        <a:solidFill>
          <a:schemeClr val="bg1"/>
        </a:solidFill>
        <a:ln w="25400">
          <a:noFill/>
        </a:ln>
      </c:spPr>
    </c:plotArea>
    <c:legend>
      <c:legendPos val="r"/>
      <c:layout>
        <c:manualLayout>
          <c:xMode val="edge"/>
          <c:yMode val="edge"/>
          <c:x val="3.4406215316315214E-2"/>
          <c:y val="0.93524380988521016"/>
          <c:w val="0.93007821580571037"/>
          <c:h val="4.9699032349871948E-2"/>
        </c:manualLayout>
      </c:layout>
      <c:spPr>
        <a:solidFill>
          <a:srgbClr val="FFFFFF"/>
        </a:solidFill>
        <a:ln w="25400">
          <a:noFill/>
        </a:ln>
      </c:spPr>
      <c:txPr>
        <a:bodyPr/>
        <a:lstStyle/>
        <a:p>
          <a:pPr>
            <a:defRPr lang="ru-RU" sz="1400" b="1" i="0" u="none" strike="noStrike" baseline="0">
              <a:solidFill>
                <a:srgbClr val="000000"/>
              </a:solidFill>
              <a:latin typeface="Arial Cyr"/>
              <a:ea typeface="Arial Cyr"/>
              <a:cs typeface="Arial Cyr"/>
            </a:defRPr>
          </a:pPr>
          <a:endParaRPr lang="en-US"/>
        </a:p>
      </c:txPr>
    </c:legend>
    <c:plotVisOnly val="1"/>
    <c:dispBlanksAs val="gap"/>
  </c:chart>
  <c:spPr>
    <a:solidFill>
      <a:schemeClr val="bg1"/>
    </a:solidFill>
    <a:ln w="3175">
      <a:noFill/>
      <a:prstDash val="solid"/>
    </a:ln>
  </c:spPr>
  <c:txPr>
    <a:bodyPr/>
    <a:lstStyle/>
    <a:p>
      <a:pPr>
        <a:defRPr sz="1000" b="0" i="0" u="none" strike="noStrike" baseline="0">
          <a:solidFill>
            <a:srgbClr val="000000"/>
          </a:solidFill>
          <a:latin typeface="Arial Cyr"/>
          <a:ea typeface="Arial Cyr"/>
          <a:cs typeface="Arial Cyr"/>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IN"/>
  <c:clrMapOvr bg1="lt1" tx1="dk1" bg2="lt2" tx2="dk2" accent1="accent1" accent2="accent2" accent3="accent3" accent4="accent4" accent5="accent5" accent6="accent6" hlink="hlink" folHlink="folHlink"/>
  <c:chart>
    <c:title>
      <c:tx>
        <c:rich>
          <a:bodyPr/>
          <a:lstStyle/>
          <a:p>
            <a:pPr>
              <a:defRPr lang="ru-RU" sz="1400"/>
            </a:pPr>
            <a:r>
              <a:rPr lang="en-US" sz="1400" b="1" dirty="0" smtClean="0"/>
              <a:t>Single scattering co-albedo</a:t>
            </a:r>
            <a:endParaRPr lang="ru-RU" sz="1400" b="1" dirty="0"/>
          </a:p>
        </c:rich>
      </c:tx>
      <c:layout>
        <c:manualLayout>
          <c:xMode val="edge"/>
          <c:yMode val="edge"/>
          <c:x val="0.28732359176256828"/>
          <c:y val="2.0408163265306124E-2"/>
        </c:manualLayout>
      </c:layout>
      <c:overlay val="1"/>
    </c:title>
    <c:plotArea>
      <c:layout>
        <c:manualLayout>
          <c:layoutTarget val="inner"/>
          <c:xMode val="edge"/>
          <c:yMode val="edge"/>
          <c:x val="0.19968528737057475"/>
          <c:y val="4.4543429844098009E-2"/>
          <c:w val="0.75733052266104539"/>
          <c:h val="0.70155902004454351"/>
        </c:manualLayout>
      </c:layout>
      <c:scatterChart>
        <c:scatterStyle val="lineMarker"/>
        <c:ser>
          <c:idx val="3"/>
          <c:order val="0"/>
          <c:tx>
            <c:strRef>
              <c:f>Лист1!$U$32</c:f>
              <c:strCache>
                <c:ptCount val="1"/>
                <c:pt idx="0">
                  <c:v>A0</c:v>
                </c:pt>
              </c:strCache>
            </c:strRef>
          </c:tx>
          <c:spPr>
            <a:ln w="38100">
              <a:solidFill>
                <a:sysClr val="windowText" lastClr="000000"/>
              </a:solidFill>
              <a:prstDash val="sysDot"/>
            </a:ln>
          </c:spPr>
          <c:marker>
            <c:symbol val="none"/>
          </c:marker>
          <c:xVal>
            <c:numRef>
              <c:f>Лист1!$J$37:$J$50</c:f>
              <c:numCache>
                <c:formatCode>0.000</c:formatCode>
                <c:ptCount val="14"/>
                <c:pt idx="0">
                  <c:v>0.36000000000000004</c:v>
                </c:pt>
                <c:pt idx="1">
                  <c:v>0.4</c:v>
                </c:pt>
                <c:pt idx="2">
                  <c:v>0.5</c:v>
                </c:pt>
                <c:pt idx="3">
                  <c:v>0.55000000000000004</c:v>
                </c:pt>
                <c:pt idx="4">
                  <c:v>0.60000000000000009</c:v>
                </c:pt>
                <c:pt idx="5">
                  <c:v>0.67500000000000016</c:v>
                </c:pt>
                <c:pt idx="6">
                  <c:v>0.68600000000000005</c:v>
                </c:pt>
                <c:pt idx="7">
                  <c:v>0.69000000000000006</c:v>
                </c:pt>
                <c:pt idx="8">
                  <c:v>0.70000000000000007</c:v>
                </c:pt>
                <c:pt idx="9">
                  <c:v>0.75000000000000011</c:v>
                </c:pt>
                <c:pt idx="10">
                  <c:v>0.76000000000000012</c:v>
                </c:pt>
                <c:pt idx="11">
                  <c:v>0.77000000000000013</c:v>
                </c:pt>
                <c:pt idx="12">
                  <c:v>0.8</c:v>
                </c:pt>
                <c:pt idx="13">
                  <c:v>0.9</c:v>
                </c:pt>
              </c:numCache>
            </c:numRef>
          </c:xVal>
          <c:yVal>
            <c:numRef>
              <c:f>Лист1!$U$37:$U$50</c:f>
              <c:numCache>
                <c:formatCode>0.000000</c:formatCode>
                <c:ptCount val="14"/>
                <c:pt idx="0">
                  <c:v>1.0809999999999999E-3</c:v>
                </c:pt>
                <c:pt idx="1">
                  <c:v>0</c:v>
                </c:pt>
                <c:pt idx="2">
                  <c:v>0</c:v>
                </c:pt>
                <c:pt idx="3">
                  <c:v>0</c:v>
                </c:pt>
                <c:pt idx="4">
                  <c:v>8.2192000000000001E-2</c:v>
                </c:pt>
                <c:pt idx="5">
                  <c:v>0</c:v>
                </c:pt>
                <c:pt idx="6">
                  <c:v>0.28571400000000002</c:v>
                </c:pt>
                <c:pt idx="7">
                  <c:v>0</c:v>
                </c:pt>
                <c:pt idx="8">
                  <c:v>0</c:v>
                </c:pt>
                <c:pt idx="9">
                  <c:v>0</c:v>
                </c:pt>
                <c:pt idx="10">
                  <c:v>0.48000000000000004</c:v>
                </c:pt>
                <c:pt idx="11">
                  <c:v>0</c:v>
                </c:pt>
                <c:pt idx="12">
                  <c:v>0</c:v>
                </c:pt>
                <c:pt idx="13">
                  <c:v>0</c:v>
                </c:pt>
              </c:numCache>
            </c:numRef>
          </c:yVal>
        </c:ser>
        <c:ser>
          <c:idx val="1"/>
          <c:order val="1"/>
          <c:tx>
            <c:strRef>
              <c:f>Лист1!$S$32</c:f>
              <c:strCache>
                <c:ptCount val="1"/>
                <c:pt idx="0">
                  <c:v>A1</c:v>
                </c:pt>
              </c:strCache>
            </c:strRef>
          </c:tx>
          <c:spPr>
            <a:ln w="44450">
              <a:solidFill>
                <a:srgbClr val="C00000"/>
              </a:solidFill>
              <a:prstDash val="lgDash"/>
            </a:ln>
          </c:spPr>
          <c:marker>
            <c:symbol val="none"/>
          </c:marker>
          <c:xVal>
            <c:numRef>
              <c:f>Лист1!$J$37:$J$50</c:f>
              <c:numCache>
                <c:formatCode>0.000</c:formatCode>
                <c:ptCount val="14"/>
                <c:pt idx="0">
                  <c:v>0.36000000000000004</c:v>
                </c:pt>
                <c:pt idx="1">
                  <c:v>0.4</c:v>
                </c:pt>
                <c:pt idx="2">
                  <c:v>0.5</c:v>
                </c:pt>
                <c:pt idx="3">
                  <c:v>0.55000000000000004</c:v>
                </c:pt>
                <c:pt idx="4">
                  <c:v>0.60000000000000009</c:v>
                </c:pt>
                <c:pt idx="5">
                  <c:v>0.67500000000000016</c:v>
                </c:pt>
                <c:pt idx="6">
                  <c:v>0.68600000000000005</c:v>
                </c:pt>
                <c:pt idx="7">
                  <c:v>0.69000000000000006</c:v>
                </c:pt>
                <c:pt idx="8">
                  <c:v>0.70000000000000007</c:v>
                </c:pt>
                <c:pt idx="9">
                  <c:v>0.75000000000000011</c:v>
                </c:pt>
                <c:pt idx="10">
                  <c:v>0.76000000000000012</c:v>
                </c:pt>
                <c:pt idx="11">
                  <c:v>0.77000000000000013</c:v>
                </c:pt>
                <c:pt idx="12">
                  <c:v>0.8</c:v>
                </c:pt>
                <c:pt idx="13">
                  <c:v>0.9</c:v>
                </c:pt>
              </c:numCache>
            </c:numRef>
          </c:xVal>
          <c:yVal>
            <c:numRef>
              <c:f>Лист1!$S$37:$S$50</c:f>
              <c:numCache>
                <c:formatCode>0.000000</c:formatCode>
                <c:ptCount val="14"/>
                <c:pt idx="0">
                  <c:v>1.3339999999999998E-2</c:v>
                </c:pt>
                <c:pt idx="1">
                  <c:v>1.8051000000000001E-2</c:v>
                </c:pt>
                <c:pt idx="2">
                  <c:v>3.225900000000001E-2</c:v>
                </c:pt>
                <c:pt idx="3">
                  <c:v>3.500000000000001E-2</c:v>
                </c:pt>
                <c:pt idx="4">
                  <c:v>6.7568000000000003E-2</c:v>
                </c:pt>
                <c:pt idx="5">
                  <c:v>3.8051000000000001E-2</c:v>
                </c:pt>
                <c:pt idx="6">
                  <c:v>0.12621399999999999</c:v>
                </c:pt>
                <c:pt idx="7">
                  <c:v>3.8051000000000001E-2</c:v>
                </c:pt>
                <c:pt idx="8">
                  <c:v>3.5681800000000007E-2</c:v>
                </c:pt>
                <c:pt idx="9">
                  <c:v>4.8051000000000003E-2</c:v>
                </c:pt>
                <c:pt idx="10">
                  <c:v>0.17894700000000002</c:v>
                </c:pt>
                <c:pt idx="11">
                  <c:v>4.8051000000000003E-2</c:v>
                </c:pt>
                <c:pt idx="12">
                  <c:v>6.6225000000000006E-2</c:v>
                </c:pt>
                <c:pt idx="13">
                  <c:v>6.993000000000002E-2</c:v>
                </c:pt>
              </c:numCache>
            </c:numRef>
          </c:yVal>
        </c:ser>
        <c:ser>
          <c:idx val="6"/>
          <c:order val="2"/>
          <c:tx>
            <c:strRef>
              <c:f>Лист1!$T$32</c:f>
              <c:strCache>
                <c:ptCount val="1"/>
                <c:pt idx="0">
                  <c:v>A3</c:v>
                </c:pt>
              </c:strCache>
            </c:strRef>
          </c:tx>
          <c:spPr>
            <a:ln w="44450">
              <a:solidFill>
                <a:srgbClr val="2F5897"/>
              </a:solidFill>
            </a:ln>
          </c:spPr>
          <c:marker>
            <c:symbol val="none"/>
          </c:marker>
          <c:xVal>
            <c:numRef>
              <c:f>Лист1!$J$37:$J$50</c:f>
              <c:numCache>
                <c:formatCode>0.000</c:formatCode>
                <c:ptCount val="14"/>
                <c:pt idx="0">
                  <c:v>0.36000000000000004</c:v>
                </c:pt>
                <c:pt idx="1">
                  <c:v>0.4</c:v>
                </c:pt>
                <c:pt idx="2">
                  <c:v>0.5</c:v>
                </c:pt>
                <c:pt idx="3">
                  <c:v>0.55000000000000004</c:v>
                </c:pt>
                <c:pt idx="4">
                  <c:v>0.60000000000000009</c:v>
                </c:pt>
                <c:pt idx="5">
                  <c:v>0.67500000000000016</c:v>
                </c:pt>
                <c:pt idx="6">
                  <c:v>0.68600000000000005</c:v>
                </c:pt>
                <c:pt idx="7">
                  <c:v>0.69000000000000006</c:v>
                </c:pt>
                <c:pt idx="8">
                  <c:v>0.70000000000000007</c:v>
                </c:pt>
                <c:pt idx="9">
                  <c:v>0.75000000000000011</c:v>
                </c:pt>
                <c:pt idx="10">
                  <c:v>0.76000000000000012</c:v>
                </c:pt>
                <c:pt idx="11">
                  <c:v>0.77000000000000013</c:v>
                </c:pt>
                <c:pt idx="12">
                  <c:v>0.8</c:v>
                </c:pt>
                <c:pt idx="13">
                  <c:v>0.9</c:v>
                </c:pt>
              </c:numCache>
            </c:numRef>
          </c:xVal>
          <c:yVal>
            <c:numRef>
              <c:f>Лист1!$T$37:$T$50</c:f>
              <c:numCache>
                <c:formatCode>0.000000</c:formatCode>
                <c:ptCount val="14"/>
                <c:pt idx="0">
                  <c:v>0.2735220000000001</c:v>
                </c:pt>
                <c:pt idx="1">
                  <c:v>0.31645600000000007</c:v>
                </c:pt>
                <c:pt idx="2">
                  <c:v>0.3846150000000001</c:v>
                </c:pt>
                <c:pt idx="3">
                  <c:v>0.35000000000000003</c:v>
                </c:pt>
                <c:pt idx="4">
                  <c:v>0.412435</c:v>
                </c:pt>
                <c:pt idx="5">
                  <c:v>0.45</c:v>
                </c:pt>
                <c:pt idx="6">
                  <c:v>0.4591610000000001</c:v>
                </c:pt>
                <c:pt idx="7">
                  <c:v>0.48250000000000004</c:v>
                </c:pt>
                <c:pt idx="8">
                  <c:v>0.45784690000000006</c:v>
                </c:pt>
                <c:pt idx="9">
                  <c:v>0.4850000000000001</c:v>
                </c:pt>
                <c:pt idx="10">
                  <c:v>0.49882400000000016</c:v>
                </c:pt>
                <c:pt idx="11">
                  <c:v>0.55000000000000004</c:v>
                </c:pt>
                <c:pt idx="12">
                  <c:v>0.55478499999999997</c:v>
                </c:pt>
                <c:pt idx="13">
                  <c:v>0.56101000000000001</c:v>
                </c:pt>
              </c:numCache>
            </c:numRef>
          </c:yVal>
        </c:ser>
        <c:ser>
          <c:idx val="0"/>
          <c:order val="3"/>
          <c:tx>
            <c:strRef>
              <c:f>Лист1!$V$32</c:f>
              <c:strCache>
                <c:ptCount val="1"/>
                <c:pt idx="0">
                  <c:v>A2</c:v>
                </c:pt>
              </c:strCache>
            </c:strRef>
          </c:tx>
          <c:spPr>
            <a:ln w="44450">
              <a:solidFill>
                <a:srgbClr val="63891F">
                  <a:lumMod val="75000"/>
                </a:srgbClr>
              </a:solidFill>
              <a:prstDash val="dashDot"/>
            </a:ln>
          </c:spPr>
          <c:marker>
            <c:symbol val="none"/>
          </c:marker>
          <c:xVal>
            <c:numRef>
              <c:f>Лист1!$J$37:$J$50</c:f>
              <c:numCache>
                <c:formatCode>0.000</c:formatCode>
                <c:ptCount val="14"/>
                <c:pt idx="0">
                  <c:v>0.36000000000000004</c:v>
                </c:pt>
                <c:pt idx="1">
                  <c:v>0.4</c:v>
                </c:pt>
                <c:pt idx="2">
                  <c:v>0.5</c:v>
                </c:pt>
                <c:pt idx="3">
                  <c:v>0.55000000000000004</c:v>
                </c:pt>
                <c:pt idx="4">
                  <c:v>0.60000000000000009</c:v>
                </c:pt>
                <c:pt idx="5">
                  <c:v>0.67500000000000016</c:v>
                </c:pt>
                <c:pt idx="6">
                  <c:v>0.68600000000000005</c:v>
                </c:pt>
                <c:pt idx="7">
                  <c:v>0.69000000000000006</c:v>
                </c:pt>
                <c:pt idx="8">
                  <c:v>0.70000000000000007</c:v>
                </c:pt>
                <c:pt idx="9">
                  <c:v>0.75000000000000011</c:v>
                </c:pt>
                <c:pt idx="10">
                  <c:v>0.76000000000000012</c:v>
                </c:pt>
                <c:pt idx="11">
                  <c:v>0.77000000000000013</c:v>
                </c:pt>
                <c:pt idx="12">
                  <c:v>0.8</c:v>
                </c:pt>
                <c:pt idx="13">
                  <c:v>0.9</c:v>
                </c:pt>
              </c:numCache>
            </c:numRef>
          </c:xVal>
          <c:yVal>
            <c:numRef>
              <c:f>Лист1!$V$37:$V$50</c:f>
              <c:numCache>
                <c:formatCode>0.000000</c:formatCode>
                <c:ptCount val="14"/>
                <c:pt idx="0">
                  <c:v>4.3027000000000003E-2</c:v>
                </c:pt>
                <c:pt idx="1">
                  <c:v>5.8824000000000001E-2</c:v>
                </c:pt>
                <c:pt idx="2">
                  <c:v>9.3023000000000036E-2</c:v>
                </c:pt>
                <c:pt idx="3">
                  <c:v>0.1</c:v>
                </c:pt>
                <c:pt idx="4">
                  <c:v>0.124309</c:v>
                </c:pt>
                <c:pt idx="5">
                  <c:v>0.12000000000000001</c:v>
                </c:pt>
                <c:pt idx="6">
                  <c:v>0.17177899999999999</c:v>
                </c:pt>
                <c:pt idx="7">
                  <c:v>0.14000000000000001</c:v>
                </c:pt>
                <c:pt idx="8">
                  <c:v>0.13513500000000001</c:v>
                </c:pt>
                <c:pt idx="9">
                  <c:v>0.14000000000000001</c:v>
                </c:pt>
                <c:pt idx="10">
                  <c:v>0.21333400000000002</c:v>
                </c:pt>
                <c:pt idx="11">
                  <c:v>0.14000000000000001</c:v>
                </c:pt>
                <c:pt idx="12">
                  <c:v>0.15325700000000003</c:v>
                </c:pt>
                <c:pt idx="13">
                  <c:v>0.15810299999999999</c:v>
                </c:pt>
              </c:numCache>
            </c:numRef>
          </c:yVal>
        </c:ser>
        <c:dLbls/>
        <c:axId val="90643072"/>
        <c:axId val="90661632"/>
      </c:scatterChart>
      <c:valAx>
        <c:axId val="90643072"/>
        <c:scaling>
          <c:orientation val="minMax"/>
          <c:max val="0.9"/>
          <c:min val="0.3000000000000001"/>
        </c:scaling>
        <c:axPos val="b"/>
        <c:title>
          <c:tx>
            <c:rich>
              <a:bodyPr/>
              <a:lstStyle/>
              <a:p>
                <a:pPr>
                  <a:defRPr lang="ru-RU" sz="1400" b="1" i="0" u="none" strike="noStrike" baseline="0">
                    <a:solidFill>
                      <a:srgbClr val="000000"/>
                    </a:solidFill>
                    <a:latin typeface="Arial Cyr"/>
                    <a:ea typeface="Arial Cyr"/>
                    <a:cs typeface="Arial Cyr"/>
                  </a:defRPr>
                </a:pPr>
                <a:r>
                  <a:rPr lang="en-US" sz="1400" dirty="0" smtClean="0"/>
                  <a:t>Wavelength. </a:t>
                </a:r>
                <a:r>
                  <a:rPr lang="en-US" sz="1400" dirty="0" smtClean="0">
                    <a:latin typeface="Symbol" panose="05050102010706020507" pitchFamily="18" charset="2"/>
                  </a:rPr>
                  <a:t>m</a:t>
                </a:r>
                <a:r>
                  <a:rPr lang="en-US" sz="1400" dirty="0" smtClean="0"/>
                  <a:t>m</a:t>
                </a:r>
                <a:endParaRPr lang="en-US" sz="1400" dirty="0"/>
              </a:p>
            </c:rich>
          </c:tx>
          <c:layout>
            <c:manualLayout>
              <c:xMode val="edge"/>
              <c:yMode val="edge"/>
              <c:x val="0.41297984995970011"/>
              <c:y val="0.83418927556335265"/>
            </c:manualLayout>
          </c:layout>
          <c:spPr>
            <a:noFill/>
            <a:ln w="25400">
              <a:noFill/>
            </a:ln>
          </c:spPr>
        </c:title>
        <c:numFmt formatCode="0.0" sourceLinked="0"/>
        <c:tickLblPos val="nextTo"/>
        <c:spPr>
          <a:ln w="3175">
            <a:solidFill>
              <a:srgbClr val="000000"/>
            </a:solidFill>
            <a:prstDash val="solid"/>
          </a:ln>
        </c:spPr>
        <c:txPr>
          <a:bodyPr rot="0" vert="horz"/>
          <a:lstStyle/>
          <a:p>
            <a:pPr>
              <a:defRPr lang="ru-RU" sz="1200" b="1" i="0" u="none" strike="noStrike" baseline="0">
                <a:solidFill>
                  <a:srgbClr val="000000"/>
                </a:solidFill>
                <a:latin typeface="Arial Cyr"/>
                <a:ea typeface="Arial Cyr"/>
                <a:cs typeface="Arial Cyr"/>
              </a:defRPr>
            </a:pPr>
            <a:endParaRPr lang="en-US"/>
          </a:p>
        </c:txPr>
        <c:crossAx val="90661632"/>
        <c:crosses val="autoZero"/>
        <c:crossBetween val="midCat"/>
      </c:valAx>
      <c:valAx>
        <c:axId val="90661632"/>
        <c:scaling>
          <c:orientation val="minMax"/>
        </c:scaling>
        <c:axPos val="l"/>
        <c:title>
          <c:tx>
            <c:rich>
              <a:bodyPr/>
              <a:lstStyle/>
              <a:p>
                <a:pPr>
                  <a:defRPr lang="ru-RU" sz="1400" b="1" i="0" u="none" strike="noStrike" baseline="0">
                    <a:solidFill>
                      <a:srgbClr val="000000"/>
                    </a:solidFill>
                    <a:latin typeface="Arial Cyr"/>
                    <a:ea typeface="Arial Cyr"/>
                    <a:cs typeface="Arial Cyr"/>
                  </a:defRPr>
                </a:pPr>
                <a:r>
                  <a:rPr lang="en-US" sz="1400" dirty="0" smtClean="0"/>
                  <a:t>Single   scattering   co-albedo</a:t>
                </a:r>
                <a:endParaRPr lang="en-US" sz="1400" dirty="0"/>
              </a:p>
            </c:rich>
          </c:tx>
          <c:layout>
            <c:manualLayout>
              <c:xMode val="edge"/>
              <c:yMode val="edge"/>
              <c:x val="2.1637896224510407E-2"/>
              <c:y val="0.10270341207349083"/>
            </c:manualLayout>
          </c:layout>
          <c:spPr>
            <a:noFill/>
            <a:ln w="25400">
              <a:noFill/>
            </a:ln>
          </c:spPr>
        </c:title>
        <c:numFmt formatCode="0.00" sourceLinked="0"/>
        <c:tickLblPos val="nextTo"/>
        <c:spPr>
          <a:ln w="3175">
            <a:solidFill>
              <a:srgbClr val="000000"/>
            </a:solidFill>
            <a:prstDash val="solid"/>
          </a:ln>
        </c:spPr>
        <c:txPr>
          <a:bodyPr rot="0" vert="horz"/>
          <a:lstStyle/>
          <a:p>
            <a:pPr>
              <a:defRPr lang="ru-RU" sz="1200" b="1" i="0" u="none" strike="noStrike" baseline="0">
                <a:solidFill>
                  <a:srgbClr val="000000"/>
                </a:solidFill>
                <a:latin typeface="Arial Cyr"/>
                <a:ea typeface="Arial Cyr"/>
                <a:cs typeface="Arial Cyr"/>
              </a:defRPr>
            </a:pPr>
            <a:endParaRPr lang="en-US"/>
          </a:p>
        </c:txPr>
        <c:crossAx val="90643072"/>
        <c:crosses val="autoZero"/>
        <c:crossBetween val="midCat"/>
      </c:valAx>
      <c:spPr>
        <a:solidFill>
          <a:schemeClr val="bg1"/>
        </a:solidFill>
        <a:ln w="25400">
          <a:noFill/>
        </a:ln>
      </c:spPr>
    </c:plotArea>
    <c:legend>
      <c:legendPos val="r"/>
      <c:layout>
        <c:manualLayout>
          <c:xMode val="edge"/>
          <c:yMode val="edge"/>
          <c:x val="0.10222332444664892"/>
          <c:y val="0.90936749486625046"/>
          <c:w val="0.86776632181067048"/>
          <c:h val="7.2505649784713411E-2"/>
        </c:manualLayout>
      </c:layout>
      <c:spPr>
        <a:solidFill>
          <a:srgbClr val="FFFFFF"/>
        </a:solidFill>
        <a:ln w="25400">
          <a:noFill/>
        </a:ln>
      </c:spPr>
      <c:txPr>
        <a:bodyPr/>
        <a:lstStyle/>
        <a:p>
          <a:pPr>
            <a:defRPr lang="ru-RU" sz="1400" b="1" i="0" u="none" strike="noStrike" baseline="0">
              <a:solidFill>
                <a:srgbClr val="000000"/>
              </a:solidFill>
              <a:latin typeface="Arial Cyr"/>
              <a:ea typeface="Arial Cyr"/>
              <a:cs typeface="Arial Cyr"/>
            </a:defRPr>
          </a:pPr>
          <a:endParaRPr lang="en-US"/>
        </a:p>
      </c:txPr>
    </c:legend>
    <c:plotVisOnly val="1"/>
    <c:dispBlanksAs val="gap"/>
  </c:chart>
  <c:spPr>
    <a:solidFill>
      <a:schemeClr val="bg1"/>
    </a:solidFill>
    <a:ln w="3175">
      <a:noFill/>
      <a:prstDash val="solid"/>
    </a:ln>
  </c:spPr>
  <c:txPr>
    <a:bodyPr/>
    <a:lstStyle/>
    <a:p>
      <a:pPr>
        <a:defRPr sz="1000" b="0" i="0" u="none" strike="noStrike" baseline="0">
          <a:solidFill>
            <a:srgbClr val="000000"/>
          </a:solidFill>
          <a:latin typeface="Arial Cyr"/>
          <a:ea typeface="Arial Cyr"/>
          <a:cs typeface="Arial Cyr"/>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IN"/>
  <c:clrMapOvr bg1="lt1" tx1="dk1" bg2="lt2" tx2="dk2" accent1="accent1" accent2="accent2" accent3="accent3" accent4="accent4" accent5="accent5" accent6="accent6" hlink="hlink" folHlink="folHlink"/>
  <c:chart>
    <c:title>
      <c:tx>
        <c:rich>
          <a:bodyPr/>
          <a:lstStyle/>
          <a:p>
            <a:pPr>
              <a:defRPr lang="ru-RU" sz="1400"/>
            </a:pPr>
            <a:r>
              <a:rPr lang="en-US" sz="1400" dirty="0" smtClean="0"/>
              <a:t>Aerosol</a:t>
            </a:r>
            <a:r>
              <a:rPr lang="ru-RU" sz="1400" dirty="0" smtClean="0"/>
              <a:t>  </a:t>
            </a:r>
            <a:r>
              <a:rPr lang="en-US" sz="1400" dirty="0" smtClean="0"/>
              <a:t>0</a:t>
            </a:r>
            <a:r>
              <a:rPr lang="ru-RU" sz="1400" dirty="0" smtClean="0"/>
              <a:t>   </a:t>
            </a:r>
          </a:p>
          <a:p>
            <a:pPr>
              <a:defRPr lang="ru-RU" sz="1400"/>
            </a:pPr>
            <a:r>
              <a:rPr lang="ru-RU" sz="1400" dirty="0" smtClean="0"/>
              <a:t>А</a:t>
            </a:r>
            <a:r>
              <a:rPr lang="en-US" sz="1400" dirty="0" smtClean="0"/>
              <a:t>s</a:t>
            </a:r>
            <a:r>
              <a:rPr lang="ru-RU" sz="1400" dirty="0" smtClean="0"/>
              <a:t>=0. 0.5. 0.9</a:t>
            </a:r>
            <a:endParaRPr lang="ru-RU" sz="1400" dirty="0"/>
          </a:p>
        </c:rich>
      </c:tx>
      <c:layout>
        <c:manualLayout>
          <c:xMode val="edge"/>
          <c:yMode val="edge"/>
          <c:x val="0.56285566408411569"/>
          <c:y val="2.9862554954211435E-2"/>
        </c:manualLayout>
      </c:layout>
      <c:overlay val="1"/>
    </c:title>
    <c:plotArea>
      <c:layout>
        <c:manualLayout>
          <c:layoutTarget val="inner"/>
          <c:xMode val="edge"/>
          <c:yMode val="edge"/>
          <c:x val="0.18351554335299577"/>
          <c:y val="2.8250630882282926E-2"/>
          <c:w val="0.77851293561912638"/>
          <c:h val="0.7579586395162442"/>
        </c:manualLayout>
      </c:layout>
      <c:scatterChart>
        <c:scatterStyle val="lineMarker"/>
        <c:ser>
          <c:idx val="0"/>
          <c:order val="0"/>
          <c:tx>
            <c:v>A=0</c:v>
          </c:tx>
          <c:spPr>
            <a:ln>
              <a:solidFill>
                <a:srgbClr val="FF0000"/>
              </a:solidFill>
            </a:ln>
          </c:spPr>
          <c:marker>
            <c:symbol val="none"/>
          </c:marker>
          <c:xVal>
            <c:numRef>
              <c:f>Лист1!$Q$4:$AC$4</c:f>
              <c:numCache>
                <c:formatCode>General</c:formatCode>
                <c:ptCount val="13"/>
                <c:pt idx="0">
                  <c:v>0.28000000000000008</c:v>
                </c:pt>
                <c:pt idx="1">
                  <c:v>0.30000000000000004</c:v>
                </c:pt>
                <c:pt idx="2">
                  <c:v>0.32000000000000006</c:v>
                </c:pt>
                <c:pt idx="3">
                  <c:v>0.34</c:v>
                </c:pt>
                <c:pt idx="4">
                  <c:v>0.36000000000000004</c:v>
                </c:pt>
                <c:pt idx="5">
                  <c:v>0.4</c:v>
                </c:pt>
                <c:pt idx="6">
                  <c:v>0.5</c:v>
                </c:pt>
                <c:pt idx="7">
                  <c:v>0.60000000000000009</c:v>
                </c:pt>
                <c:pt idx="8">
                  <c:v>0.68</c:v>
                </c:pt>
                <c:pt idx="9">
                  <c:v>0.70000000000000007</c:v>
                </c:pt>
                <c:pt idx="10">
                  <c:v>0.76000000000000012</c:v>
                </c:pt>
                <c:pt idx="11">
                  <c:v>0.8</c:v>
                </c:pt>
                <c:pt idx="12">
                  <c:v>0.9</c:v>
                </c:pt>
              </c:numCache>
            </c:numRef>
          </c:xVal>
          <c:yVal>
            <c:numRef>
              <c:f>Лист1!$Q$5:$AC$5</c:f>
              <c:numCache>
                <c:formatCode>0.00</c:formatCode>
                <c:ptCount val="13"/>
                <c:pt idx="0">
                  <c:v>30.97</c:v>
                </c:pt>
                <c:pt idx="1">
                  <c:v>49.49</c:v>
                </c:pt>
                <c:pt idx="2">
                  <c:v>25.27</c:v>
                </c:pt>
                <c:pt idx="3">
                  <c:v>2.72</c:v>
                </c:pt>
                <c:pt idx="4" formatCode="0.00E+00">
                  <c:v>8.0000000000000016E-2</c:v>
                </c:pt>
                <c:pt idx="5" formatCode="General">
                  <c:v>0</c:v>
                </c:pt>
                <c:pt idx="6" formatCode="General">
                  <c:v>0</c:v>
                </c:pt>
                <c:pt idx="7" formatCode="General">
                  <c:v>0.87500000000000011</c:v>
                </c:pt>
                <c:pt idx="8" formatCode="General">
                  <c:v>1.1100000000000001</c:v>
                </c:pt>
                <c:pt idx="9" formatCode="General">
                  <c:v>0</c:v>
                </c:pt>
                <c:pt idx="10" formatCode="General">
                  <c:v>3.1</c:v>
                </c:pt>
                <c:pt idx="11" formatCode="General">
                  <c:v>0</c:v>
                </c:pt>
                <c:pt idx="12" formatCode="General">
                  <c:v>0</c:v>
                </c:pt>
              </c:numCache>
            </c:numRef>
          </c:yVal>
        </c:ser>
        <c:ser>
          <c:idx val="1"/>
          <c:order val="1"/>
          <c:tx>
            <c:v>A=0.5</c:v>
          </c:tx>
          <c:spPr>
            <a:ln>
              <a:solidFill>
                <a:srgbClr val="FFFF00"/>
              </a:solidFill>
            </a:ln>
          </c:spPr>
          <c:marker>
            <c:symbol val="none"/>
          </c:marker>
          <c:xVal>
            <c:numRef>
              <c:f>Лист1!$Q$4:$AD$4</c:f>
              <c:numCache>
                <c:formatCode>General</c:formatCode>
                <c:ptCount val="14"/>
                <c:pt idx="0">
                  <c:v>0.28000000000000008</c:v>
                </c:pt>
                <c:pt idx="1">
                  <c:v>0.30000000000000004</c:v>
                </c:pt>
                <c:pt idx="2">
                  <c:v>0.32000000000000006</c:v>
                </c:pt>
                <c:pt idx="3">
                  <c:v>0.34</c:v>
                </c:pt>
                <c:pt idx="4">
                  <c:v>0.36000000000000004</c:v>
                </c:pt>
                <c:pt idx="5">
                  <c:v>0.4</c:v>
                </c:pt>
                <c:pt idx="6">
                  <c:v>0.5</c:v>
                </c:pt>
                <c:pt idx="7">
                  <c:v>0.60000000000000009</c:v>
                </c:pt>
                <c:pt idx="8">
                  <c:v>0.68</c:v>
                </c:pt>
                <c:pt idx="9">
                  <c:v>0.70000000000000007</c:v>
                </c:pt>
                <c:pt idx="10">
                  <c:v>0.76000000000000012</c:v>
                </c:pt>
                <c:pt idx="11">
                  <c:v>0.8</c:v>
                </c:pt>
                <c:pt idx="12">
                  <c:v>0.9</c:v>
                </c:pt>
              </c:numCache>
            </c:numRef>
          </c:xVal>
          <c:yVal>
            <c:numRef>
              <c:f>Лист1!$Q$11:$AD$11</c:f>
              <c:numCache>
                <c:formatCode>0.00</c:formatCode>
                <c:ptCount val="14"/>
                <c:pt idx="0">
                  <c:v>30.97</c:v>
                </c:pt>
                <c:pt idx="1">
                  <c:v>49.8</c:v>
                </c:pt>
                <c:pt idx="2">
                  <c:v>34.160000000000004</c:v>
                </c:pt>
                <c:pt idx="3">
                  <c:v>4.4880000000000004</c:v>
                </c:pt>
                <c:pt idx="4" formatCode="0.00E+00">
                  <c:v>0.13</c:v>
                </c:pt>
                <c:pt idx="5" formatCode="General">
                  <c:v>0</c:v>
                </c:pt>
                <c:pt idx="6" formatCode="General">
                  <c:v>0</c:v>
                </c:pt>
                <c:pt idx="7" formatCode="General">
                  <c:v>1.657</c:v>
                </c:pt>
                <c:pt idx="8" formatCode="General">
                  <c:v>1.8</c:v>
                </c:pt>
                <c:pt idx="9" formatCode="General">
                  <c:v>0</c:v>
                </c:pt>
                <c:pt idx="10" formatCode="General">
                  <c:v>6.03</c:v>
                </c:pt>
                <c:pt idx="11" formatCode="General">
                  <c:v>0</c:v>
                </c:pt>
                <c:pt idx="12" formatCode="General">
                  <c:v>0</c:v>
                </c:pt>
              </c:numCache>
            </c:numRef>
          </c:yVal>
        </c:ser>
        <c:ser>
          <c:idx val="2"/>
          <c:order val="2"/>
          <c:tx>
            <c:v>A=0.9</c:v>
          </c:tx>
          <c:spPr>
            <a:ln>
              <a:solidFill>
                <a:srgbClr val="00B050"/>
              </a:solidFill>
            </a:ln>
          </c:spPr>
          <c:marker>
            <c:symbol val="none"/>
          </c:marker>
          <c:xVal>
            <c:numRef>
              <c:f>Лист1!$Q$4:$AD$4</c:f>
              <c:numCache>
                <c:formatCode>General</c:formatCode>
                <c:ptCount val="14"/>
                <c:pt idx="0">
                  <c:v>0.28000000000000008</c:v>
                </c:pt>
                <c:pt idx="1">
                  <c:v>0.30000000000000004</c:v>
                </c:pt>
                <c:pt idx="2">
                  <c:v>0.32000000000000006</c:v>
                </c:pt>
                <c:pt idx="3">
                  <c:v>0.34</c:v>
                </c:pt>
                <c:pt idx="4">
                  <c:v>0.36000000000000004</c:v>
                </c:pt>
                <c:pt idx="5">
                  <c:v>0.4</c:v>
                </c:pt>
                <c:pt idx="6">
                  <c:v>0.5</c:v>
                </c:pt>
                <c:pt idx="7">
                  <c:v>0.60000000000000009</c:v>
                </c:pt>
                <c:pt idx="8">
                  <c:v>0.68</c:v>
                </c:pt>
                <c:pt idx="9">
                  <c:v>0.70000000000000007</c:v>
                </c:pt>
                <c:pt idx="10">
                  <c:v>0.76000000000000012</c:v>
                </c:pt>
                <c:pt idx="11">
                  <c:v>0.8</c:v>
                </c:pt>
                <c:pt idx="12">
                  <c:v>0.9</c:v>
                </c:pt>
              </c:numCache>
            </c:numRef>
          </c:xVal>
          <c:yVal>
            <c:numRef>
              <c:f>Лист1!$Q$17:$AC$17</c:f>
              <c:numCache>
                <c:formatCode>0.00</c:formatCode>
                <c:ptCount val="13"/>
                <c:pt idx="0">
                  <c:v>30.97</c:v>
                </c:pt>
                <c:pt idx="1">
                  <c:v>50.14</c:v>
                </c:pt>
                <c:pt idx="2">
                  <c:v>43.220000000000006</c:v>
                </c:pt>
                <c:pt idx="3">
                  <c:v>6.5</c:v>
                </c:pt>
                <c:pt idx="4" formatCode="0.00E+00">
                  <c:v>0.19</c:v>
                </c:pt>
                <c:pt idx="5" formatCode="General">
                  <c:v>0</c:v>
                </c:pt>
                <c:pt idx="6" formatCode="General">
                  <c:v>0</c:v>
                </c:pt>
                <c:pt idx="7" formatCode="General">
                  <c:v>2.2999999999999998</c:v>
                </c:pt>
                <c:pt idx="8" formatCode="General">
                  <c:v>2.16</c:v>
                </c:pt>
                <c:pt idx="9" formatCode="General">
                  <c:v>0</c:v>
                </c:pt>
                <c:pt idx="10" formatCode="General">
                  <c:v>8.41</c:v>
                </c:pt>
                <c:pt idx="11" formatCode="General">
                  <c:v>0</c:v>
                </c:pt>
                <c:pt idx="12" formatCode="General">
                  <c:v>0</c:v>
                </c:pt>
              </c:numCache>
            </c:numRef>
          </c:yVal>
        </c:ser>
        <c:ser>
          <c:idx val="3"/>
          <c:order val="3"/>
          <c:tx>
            <c:v>Ладога, 16.05.1984</c:v>
          </c:tx>
          <c:spPr>
            <a:ln w="25400">
              <a:solidFill>
                <a:schemeClr val="bg1"/>
              </a:solidFill>
              <a:prstDash val="sysDash"/>
            </a:ln>
          </c:spPr>
          <c:marker>
            <c:symbol val="none"/>
          </c:marker>
          <c:dPt>
            <c:idx val="255"/>
          </c:dPt>
          <c:xVal>
            <c:numRef>
              <c:f>Лист1!$Q$29:$Q$396</c:f>
              <c:numCache>
                <c:formatCode>General</c:formatCode>
                <c:ptCount val="368"/>
                <c:pt idx="0">
                  <c:v>0.33000000000000007</c:v>
                </c:pt>
                <c:pt idx="1">
                  <c:v>0.33100000000000007</c:v>
                </c:pt>
                <c:pt idx="2">
                  <c:v>0.33200000000000007</c:v>
                </c:pt>
                <c:pt idx="3">
                  <c:v>0.33300000000000007</c:v>
                </c:pt>
                <c:pt idx="4">
                  <c:v>0.33400000000000007</c:v>
                </c:pt>
                <c:pt idx="5">
                  <c:v>0.33500000000000008</c:v>
                </c:pt>
                <c:pt idx="6">
                  <c:v>0.33600000000000008</c:v>
                </c:pt>
                <c:pt idx="7">
                  <c:v>0.33700000000000008</c:v>
                </c:pt>
                <c:pt idx="8">
                  <c:v>0.33800000000000008</c:v>
                </c:pt>
                <c:pt idx="9">
                  <c:v>0.33900000000000008</c:v>
                </c:pt>
                <c:pt idx="10">
                  <c:v>0.34</c:v>
                </c:pt>
                <c:pt idx="11">
                  <c:v>0.34100000000000008</c:v>
                </c:pt>
                <c:pt idx="12">
                  <c:v>0.34200000000000008</c:v>
                </c:pt>
                <c:pt idx="13">
                  <c:v>0.34300000000000008</c:v>
                </c:pt>
                <c:pt idx="14">
                  <c:v>0.34400000000000003</c:v>
                </c:pt>
                <c:pt idx="15">
                  <c:v>0.34500000000000003</c:v>
                </c:pt>
                <c:pt idx="16">
                  <c:v>0.34600000000000003</c:v>
                </c:pt>
                <c:pt idx="17">
                  <c:v>0.34700000000000003</c:v>
                </c:pt>
                <c:pt idx="18">
                  <c:v>0.34800000000000003</c:v>
                </c:pt>
                <c:pt idx="19">
                  <c:v>0.34900000000000003</c:v>
                </c:pt>
                <c:pt idx="20">
                  <c:v>0.35000000000000003</c:v>
                </c:pt>
                <c:pt idx="21">
                  <c:v>0.35100000000000003</c:v>
                </c:pt>
                <c:pt idx="22">
                  <c:v>0.35200000000000004</c:v>
                </c:pt>
                <c:pt idx="23">
                  <c:v>0.35300000000000004</c:v>
                </c:pt>
                <c:pt idx="24">
                  <c:v>0.35400000000000004</c:v>
                </c:pt>
                <c:pt idx="25">
                  <c:v>0.35500000000000004</c:v>
                </c:pt>
                <c:pt idx="26">
                  <c:v>0.35600000000000004</c:v>
                </c:pt>
                <c:pt idx="27">
                  <c:v>0.35700000000000004</c:v>
                </c:pt>
                <c:pt idx="28">
                  <c:v>0.35800000000000004</c:v>
                </c:pt>
                <c:pt idx="29">
                  <c:v>0.3590000000000001</c:v>
                </c:pt>
                <c:pt idx="30">
                  <c:v>0.36000000000000004</c:v>
                </c:pt>
                <c:pt idx="31">
                  <c:v>0.3610000000000001</c:v>
                </c:pt>
                <c:pt idx="32">
                  <c:v>0.3620000000000001</c:v>
                </c:pt>
                <c:pt idx="33">
                  <c:v>0.3630000000000001</c:v>
                </c:pt>
                <c:pt idx="34">
                  <c:v>0.3640000000000001</c:v>
                </c:pt>
                <c:pt idx="35">
                  <c:v>0.3650000000000001</c:v>
                </c:pt>
                <c:pt idx="36">
                  <c:v>0.3660000000000001</c:v>
                </c:pt>
                <c:pt idx="37">
                  <c:v>0.3670000000000001</c:v>
                </c:pt>
                <c:pt idx="38">
                  <c:v>0.3680000000000001</c:v>
                </c:pt>
                <c:pt idx="39">
                  <c:v>0.36900000000000011</c:v>
                </c:pt>
                <c:pt idx="40">
                  <c:v>0.37000000000000005</c:v>
                </c:pt>
                <c:pt idx="41">
                  <c:v>0.37100000000000005</c:v>
                </c:pt>
                <c:pt idx="42">
                  <c:v>0.37200000000000005</c:v>
                </c:pt>
                <c:pt idx="43">
                  <c:v>0.37300000000000005</c:v>
                </c:pt>
                <c:pt idx="44">
                  <c:v>0.37400000000000005</c:v>
                </c:pt>
                <c:pt idx="45">
                  <c:v>0.37500000000000006</c:v>
                </c:pt>
                <c:pt idx="46">
                  <c:v>0.37600000000000006</c:v>
                </c:pt>
                <c:pt idx="47">
                  <c:v>0.37700000000000006</c:v>
                </c:pt>
                <c:pt idx="48">
                  <c:v>0.37800000000000006</c:v>
                </c:pt>
                <c:pt idx="49">
                  <c:v>0.37900000000000006</c:v>
                </c:pt>
                <c:pt idx="50">
                  <c:v>0.38000000000000006</c:v>
                </c:pt>
                <c:pt idx="51">
                  <c:v>0.38100000000000006</c:v>
                </c:pt>
                <c:pt idx="52">
                  <c:v>0.38200000000000006</c:v>
                </c:pt>
                <c:pt idx="53">
                  <c:v>0.38300000000000006</c:v>
                </c:pt>
                <c:pt idx="54">
                  <c:v>0.38400000000000006</c:v>
                </c:pt>
                <c:pt idx="55">
                  <c:v>0.38500000000000006</c:v>
                </c:pt>
                <c:pt idx="56">
                  <c:v>0.38600000000000007</c:v>
                </c:pt>
                <c:pt idx="57">
                  <c:v>0.38700000000000007</c:v>
                </c:pt>
                <c:pt idx="58">
                  <c:v>0.38800000000000007</c:v>
                </c:pt>
                <c:pt idx="59">
                  <c:v>0.38900000000000007</c:v>
                </c:pt>
                <c:pt idx="60">
                  <c:v>0.39000000000000007</c:v>
                </c:pt>
                <c:pt idx="61">
                  <c:v>0.39100000000000007</c:v>
                </c:pt>
                <c:pt idx="62">
                  <c:v>0.39200000000000007</c:v>
                </c:pt>
                <c:pt idx="63">
                  <c:v>0.39300000000000007</c:v>
                </c:pt>
                <c:pt idx="64">
                  <c:v>0.39400000000000007</c:v>
                </c:pt>
                <c:pt idx="65">
                  <c:v>0.39500000000000007</c:v>
                </c:pt>
                <c:pt idx="66">
                  <c:v>0.39600000000000007</c:v>
                </c:pt>
                <c:pt idx="67">
                  <c:v>0.39700000000000008</c:v>
                </c:pt>
                <c:pt idx="68">
                  <c:v>0.39800000000000008</c:v>
                </c:pt>
                <c:pt idx="69">
                  <c:v>0.39900000000000008</c:v>
                </c:pt>
                <c:pt idx="70">
                  <c:v>0.4</c:v>
                </c:pt>
                <c:pt idx="71">
                  <c:v>0.40100000000000002</c:v>
                </c:pt>
                <c:pt idx="72">
                  <c:v>0.40200000000000002</c:v>
                </c:pt>
                <c:pt idx="73">
                  <c:v>0.40300000000000002</c:v>
                </c:pt>
                <c:pt idx="74">
                  <c:v>0.40400000000000008</c:v>
                </c:pt>
                <c:pt idx="75">
                  <c:v>0.40500000000000008</c:v>
                </c:pt>
                <c:pt idx="76">
                  <c:v>0.40600000000000008</c:v>
                </c:pt>
                <c:pt idx="77">
                  <c:v>0.40700000000000003</c:v>
                </c:pt>
                <c:pt idx="78">
                  <c:v>0.40800000000000003</c:v>
                </c:pt>
                <c:pt idx="79">
                  <c:v>0.40900000000000003</c:v>
                </c:pt>
                <c:pt idx="80">
                  <c:v>0.41000000000000003</c:v>
                </c:pt>
                <c:pt idx="81">
                  <c:v>0.41200000000000003</c:v>
                </c:pt>
                <c:pt idx="82">
                  <c:v>0.41400000000000003</c:v>
                </c:pt>
                <c:pt idx="83">
                  <c:v>0.41600000000000004</c:v>
                </c:pt>
                <c:pt idx="84">
                  <c:v>0.41800000000000004</c:v>
                </c:pt>
                <c:pt idx="85">
                  <c:v>0.42000000000000004</c:v>
                </c:pt>
                <c:pt idx="86">
                  <c:v>0.4220000000000001</c:v>
                </c:pt>
                <c:pt idx="87">
                  <c:v>0.4240000000000001</c:v>
                </c:pt>
                <c:pt idx="88">
                  <c:v>0.4260000000000001</c:v>
                </c:pt>
                <c:pt idx="89">
                  <c:v>0.4280000000000001</c:v>
                </c:pt>
                <c:pt idx="90">
                  <c:v>0.43000000000000005</c:v>
                </c:pt>
                <c:pt idx="91">
                  <c:v>0.43200000000000005</c:v>
                </c:pt>
                <c:pt idx="92">
                  <c:v>0.43400000000000005</c:v>
                </c:pt>
                <c:pt idx="93">
                  <c:v>0.43600000000000005</c:v>
                </c:pt>
                <c:pt idx="94">
                  <c:v>0.43800000000000006</c:v>
                </c:pt>
                <c:pt idx="95">
                  <c:v>0.44</c:v>
                </c:pt>
                <c:pt idx="96">
                  <c:v>0.442</c:v>
                </c:pt>
                <c:pt idx="97">
                  <c:v>0.44400000000000001</c:v>
                </c:pt>
                <c:pt idx="98">
                  <c:v>0.44600000000000001</c:v>
                </c:pt>
                <c:pt idx="99">
                  <c:v>0.44800000000000001</c:v>
                </c:pt>
                <c:pt idx="100">
                  <c:v>0.45</c:v>
                </c:pt>
                <c:pt idx="101">
                  <c:v>0.45200000000000001</c:v>
                </c:pt>
                <c:pt idx="102">
                  <c:v>0.45400000000000001</c:v>
                </c:pt>
                <c:pt idx="103">
                  <c:v>0.45600000000000002</c:v>
                </c:pt>
                <c:pt idx="104">
                  <c:v>0.45800000000000002</c:v>
                </c:pt>
                <c:pt idx="105">
                  <c:v>0.46</c:v>
                </c:pt>
                <c:pt idx="106">
                  <c:v>0.46200000000000002</c:v>
                </c:pt>
                <c:pt idx="107">
                  <c:v>0.46400000000000002</c:v>
                </c:pt>
                <c:pt idx="108">
                  <c:v>0.46600000000000008</c:v>
                </c:pt>
                <c:pt idx="109">
                  <c:v>0.46800000000000008</c:v>
                </c:pt>
                <c:pt idx="110">
                  <c:v>0.47000000000000003</c:v>
                </c:pt>
                <c:pt idx="111">
                  <c:v>0.47200000000000003</c:v>
                </c:pt>
                <c:pt idx="112">
                  <c:v>0.47400000000000003</c:v>
                </c:pt>
                <c:pt idx="113">
                  <c:v>0.47600000000000003</c:v>
                </c:pt>
                <c:pt idx="114">
                  <c:v>0.47800000000000004</c:v>
                </c:pt>
                <c:pt idx="115">
                  <c:v>0.48000000000000004</c:v>
                </c:pt>
                <c:pt idx="116">
                  <c:v>0.48200000000000004</c:v>
                </c:pt>
                <c:pt idx="117">
                  <c:v>0.4840000000000001</c:v>
                </c:pt>
                <c:pt idx="118">
                  <c:v>0.4860000000000001</c:v>
                </c:pt>
                <c:pt idx="119">
                  <c:v>0.4880000000000001</c:v>
                </c:pt>
                <c:pt idx="120">
                  <c:v>0.49000000000000005</c:v>
                </c:pt>
                <c:pt idx="121">
                  <c:v>0.4920000000000001</c:v>
                </c:pt>
                <c:pt idx="122">
                  <c:v>0.49400000000000011</c:v>
                </c:pt>
                <c:pt idx="123">
                  <c:v>0.49600000000000005</c:v>
                </c:pt>
                <c:pt idx="124">
                  <c:v>0.49800000000000005</c:v>
                </c:pt>
                <c:pt idx="125">
                  <c:v>0.5</c:v>
                </c:pt>
                <c:pt idx="126">
                  <c:v>0.502</c:v>
                </c:pt>
                <c:pt idx="127">
                  <c:v>0.504</c:v>
                </c:pt>
                <c:pt idx="128">
                  <c:v>0.50600000000000001</c:v>
                </c:pt>
                <c:pt idx="129">
                  <c:v>0.50800000000000001</c:v>
                </c:pt>
                <c:pt idx="130">
                  <c:v>0.51</c:v>
                </c:pt>
                <c:pt idx="131">
                  <c:v>0.51200000000000001</c:v>
                </c:pt>
                <c:pt idx="132">
                  <c:v>0.51400000000000001</c:v>
                </c:pt>
                <c:pt idx="133">
                  <c:v>0.51600000000000001</c:v>
                </c:pt>
                <c:pt idx="134">
                  <c:v>0.51800000000000002</c:v>
                </c:pt>
                <c:pt idx="135">
                  <c:v>0.52</c:v>
                </c:pt>
                <c:pt idx="136">
                  <c:v>0.52200000000000002</c:v>
                </c:pt>
                <c:pt idx="137">
                  <c:v>0.52400000000000002</c:v>
                </c:pt>
                <c:pt idx="138">
                  <c:v>0.52600000000000002</c:v>
                </c:pt>
                <c:pt idx="139">
                  <c:v>0.52800000000000002</c:v>
                </c:pt>
                <c:pt idx="140">
                  <c:v>0.53</c:v>
                </c:pt>
                <c:pt idx="141">
                  <c:v>0.53200000000000003</c:v>
                </c:pt>
                <c:pt idx="142">
                  <c:v>0.53400000000000003</c:v>
                </c:pt>
                <c:pt idx="143">
                  <c:v>0.53600000000000003</c:v>
                </c:pt>
                <c:pt idx="144">
                  <c:v>0.53800000000000003</c:v>
                </c:pt>
                <c:pt idx="145">
                  <c:v>0.54</c:v>
                </c:pt>
                <c:pt idx="146">
                  <c:v>0.54200000000000004</c:v>
                </c:pt>
                <c:pt idx="147">
                  <c:v>0.54400000000000004</c:v>
                </c:pt>
                <c:pt idx="148">
                  <c:v>0.54600000000000004</c:v>
                </c:pt>
                <c:pt idx="149">
                  <c:v>0.54800000000000004</c:v>
                </c:pt>
                <c:pt idx="150">
                  <c:v>0.55000000000000004</c:v>
                </c:pt>
                <c:pt idx="151">
                  <c:v>0.55200000000000005</c:v>
                </c:pt>
                <c:pt idx="152">
                  <c:v>0.55400000000000005</c:v>
                </c:pt>
                <c:pt idx="153">
                  <c:v>0.55600000000000005</c:v>
                </c:pt>
                <c:pt idx="154">
                  <c:v>0.55700000000000005</c:v>
                </c:pt>
                <c:pt idx="155">
                  <c:v>0.55800000000000005</c:v>
                </c:pt>
                <c:pt idx="156">
                  <c:v>0.55900000000000005</c:v>
                </c:pt>
                <c:pt idx="157">
                  <c:v>0.56000000000000005</c:v>
                </c:pt>
                <c:pt idx="158">
                  <c:v>0.56200000000000017</c:v>
                </c:pt>
                <c:pt idx="159">
                  <c:v>0.56399999999999995</c:v>
                </c:pt>
                <c:pt idx="160">
                  <c:v>0.56599999999999995</c:v>
                </c:pt>
                <c:pt idx="161">
                  <c:v>0.56799999999999995</c:v>
                </c:pt>
                <c:pt idx="162">
                  <c:v>0.56999999999999995</c:v>
                </c:pt>
                <c:pt idx="163">
                  <c:v>0.57199999999999995</c:v>
                </c:pt>
                <c:pt idx="164">
                  <c:v>0.57399999999999995</c:v>
                </c:pt>
                <c:pt idx="165">
                  <c:v>0.57600000000000007</c:v>
                </c:pt>
                <c:pt idx="166">
                  <c:v>0.57800000000000007</c:v>
                </c:pt>
                <c:pt idx="167">
                  <c:v>0.58000000000000007</c:v>
                </c:pt>
                <c:pt idx="168">
                  <c:v>0.58199999999999996</c:v>
                </c:pt>
                <c:pt idx="169">
                  <c:v>0.58399999999999996</c:v>
                </c:pt>
                <c:pt idx="170">
                  <c:v>0.58599999999999997</c:v>
                </c:pt>
                <c:pt idx="171">
                  <c:v>0.58799999999999997</c:v>
                </c:pt>
                <c:pt idx="172">
                  <c:v>0.59</c:v>
                </c:pt>
                <c:pt idx="173">
                  <c:v>0.59199999999999997</c:v>
                </c:pt>
                <c:pt idx="174">
                  <c:v>0.59399999999999997</c:v>
                </c:pt>
                <c:pt idx="175">
                  <c:v>0.59599999999999997</c:v>
                </c:pt>
                <c:pt idx="176">
                  <c:v>0.59799999999999998</c:v>
                </c:pt>
                <c:pt idx="177">
                  <c:v>0.60000000000000009</c:v>
                </c:pt>
                <c:pt idx="178">
                  <c:v>0.60200000000000009</c:v>
                </c:pt>
                <c:pt idx="179">
                  <c:v>0.60400000000000009</c:v>
                </c:pt>
                <c:pt idx="180">
                  <c:v>0.60600000000000009</c:v>
                </c:pt>
                <c:pt idx="181">
                  <c:v>0.6080000000000001</c:v>
                </c:pt>
                <c:pt idx="182">
                  <c:v>0.6100000000000001</c:v>
                </c:pt>
                <c:pt idx="183">
                  <c:v>0.6120000000000001</c:v>
                </c:pt>
                <c:pt idx="184">
                  <c:v>0.6140000000000001</c:v>
                </c:pt>
                <c:pt idx="185">
                  <c:v>0.6160000000000001</c:v>
                </c:pt>
                <c:pt idx="186">
                  <c:v>0.6180000000000001</c:v>
                </c:pt>
                <c:pt idx="187">
                  <c:v>0.62000000000000011</c:v>
                </c:pt>
                <c:pt idx="188">
                  <c:v>0.62200000000000011</c:v>
                </c:pt>
                <c:pt idx="189">
                  <c:v>0.62400000000000011</c:v>
                </c:pt>
                <c:pt idx="190">
                  <c:v>0.62600000000000011</c:v>
                </c:pt>
                <c:pt idx="191">
                  <c:v>0.62800000000000011</c:v>
                </c:pt>
                <c:pt idx="192">
                  <c:v>0.63000000000000012</c:v>
                </c:pt>
                <c:pt idx="193">
                  <c:v>0.63200000000000012</c:v>
                </c:pt>
                <c:pt idx="194">
                  <c:v>0.63400000000000012</c:v>
                </c:pt>
                <c:pt idx="195">
                  <c:v>0.63600000000000012</c:v>
                </c:pt>
                <c:pt idx="196">
                  <c:v>0.63800000000000012</c:v>
                </c:pt>
                <c:pt idx="197">
                  <c:v>0.64000000000000012</c:v>
                </c:pt>
                <c:pt idx="198">
                  <c:v>0.64200000000000013</c:v>
                </c:pt>
                <c:pt idx="199">
                  <c:v>0.64400000000000013</c:v>
                </c:pt>
                <c:pt idx="200">
                  <c:v>0.64600000000000013</c:v>
                </c:pt>
                <c:pt idx="201">
                  <c:v>0.64800000000000013</c:v>
                </c:pt>
                <c:pt idx="202">
                  <c:v>0.65000000000000013</c:v>
                </c:pt>
                <c:pt idx="203">
                  <c:v>0.65200000000000014</c:v>
                </c:pt>
                <c:pt idx="204">
                  <c:v>0.65400000000000014</c:v>
                </c:pt>
                <c:pt idx="205">
                  <c:v>0.65600000000000014</c:v>
                </c:pt>
                <c:pt idx="206">
                  <c:v>0.65800000000000014</c:v>
                </c:pt>
                <c:pt idx="207">
                  <c:v>0.66000000000000014</c:v>
                </c:pt>
                <c:pt idx="208">
                  <c:v>0.66200000000000014</c:v>
                </c:pt>
                <c:pt idx="209">
                  <c:v>0.66400000000000015</c:v>
                </c:pt>
                <c:pt idx="210">
                  <c:v>0.66600000000000015</c:v>
                </c:pt>
                <c:pt idx="211">
                  <c:v>0.66800000000000015</c:v>
                </c:pt>
                <c:pt idx="212">
                  <c:v>0.67000000000000015</c:v>
                </c:pt>
                <c:pt idx="213">
                  <c:v>0.67200000000000015</c:v>
                </c:pt>
                <c:pt idx="214">
                  <c:v>0.67400000000000015</c:v>
                </c:pt>
                <c:pt idx="215">
                  <c:v>0.67600000000000016</c:v>
                </c:pt>
                <c:pt idx="216">
                  <c:v>0.67800000000000016</c:v>
                </c:pt>
                <c:pt idx="217">
                  <c:v>0.68</c:v>
                </c:pt>
                <c:pt idx="218">
                  <c:v>0.68200000000000005</c:v>
                </c:pt>
                <c:pt idx="219">
                  <c:v>0.68400000000000005</c:v>
                </c:pt>
                <c:pt idx="220">
                  <c:v>0.68600000000000005</c:v>
                </c:pt>
                <c:pt idx="221">
                  <c:v>0.68799999999999994</c:v>
                </c:pt>
                <c:pt idx="222">
                  <c:v>0.69000000000000006</c:v>
                </c:pt>
                <c:pt idx="223">
                  <c:v>0.69199999999999995</c:v>
                </c:pt>
                <c:pt idx="224">
                  <c:v>0.69399999999999995</c:v>
                </c:pt>
                <c:pt idx="225">
                  <c:v>0.69599999999999995</c:v>
                </c:pt>
                <c:pt idx="226">
                  <c:v>0.69799999999999995</c:v>
                </c:pt>
                <c:pt idx="227">
                  <c:v>0.70000000000000007</c:v>
                </c:pt>
                <c:pt idx="228">
                  <c:v>0.70200000000000007</c:v>
                </c:pt>
                <c:pt idx="229">
                  <c:v>0.70400000000000007</c:v>
                </c:pt>
                <c:pt idx="230">
                  <c:v>0.70600000000000007</c:v>
                </c:pt>
                <c:pt idx="231">
                  <c:v>0.70800000000000007</c:v>
                </c:pt>
                <c:pt idx="232">
                  <c:v>0.71000000000000008</c:v>
                </c:pt>
                <c:pt idx="233">
                  <c:v>0.71200000000000008</c:v>
                </c:pt>
                <c:pt idx="234">
                  <c:v>0.71400000000000008</c:v>
                </c:pt>
                <c:pt idx="235">
                  <c:v>0.71600000000000008</c:v>
                </c:pt>
                <c:pt idx="236">
                  <c:v>0.71800000000000008</c:v>
                </c:pt>
                <c:pt idx="237">
                  <c:v>0.72000000000000008</c:v>
                </c:pt>
                <c:pt idx="238">
                  <c:v>0.72200000000000009</c:v>
                </c:pt>
                <c:pt idx="239">
                  <c:v>0.72400000000000009</c:v>
                </c:pt>
                <c:pt idx="240">
                  <c:v>0.72600000000000009</c:v>
                </c:pt>
                <c:pt idx="241">
                  <c:v>0.72800000000000009</c:v>
                </c:pt>
                <c:pt idx="242">
                  <c:v>0.73000000000000009</c:v>
                </c:pt>
                <c:pt idx="243">
                  <c:v>0.7320000000000001</c:v>
                </c:pt>
                <c:pt idx="244">
                  <c:v>0.7340000000000001</c:v>
                </c:pt>
                <c:pt idx="245">
                  <c:v>0.7360000000000001</c:v>
                </c:pt>
                <c:pt idx="246">
                  <c:v>0.7380000000000001</c:v>
                </c:pt>
                <c:pt idx="247">
                  <c:v>0.7400000000000001</c:v>
                </c:pt>
                <c:pt idx="248">
                  <c:v>0.7420000000000001</c:v>
                </c:pt>
                <c:pt idx="249">
                  <c:v>0.74400000000000011</c:v>
                </c:pt>
                <c:pt idx="250">
                  <c:v>0.74600000000000011</c:v>
                </c:pt>
                <c:pt idx="251">
                  <c:v>0.74800000000000011</c:v>
                </c:pt>
                <c:pt idx="252">
                  <c:v>0.75000000000000011</c:v>
                </c:pt>
                <c:pt idx="253">
                  <c:v>0.75200000000000011</c:v>
                </c:pt>
                <c:pt idx="254">
                  <c:v>0.75400000000000011</c:v>
                </c:pt>
                <c:pt idx="255">
                  <c:v>0.75600000000000012</c:v>
                </c:pt>
                <c:pt idx="256">
                  <c:v>0.75800000000000012</c:v>
                </c:pt>
                <c:pt idx="257">
                  <c:v>0.76000000000000012</c:v>
                </c:pt>
                <c:pt idx="258">
                  <c:v>0.76200000000000012</c:v>
                </c:pt>
                <c:pt idx="259">
                  <c:v>0.76400000000000012</c:v>
                </c:pt>
                <c:pt idx="260">
                  <c:v>0.76600000000000013</c:v>
                </c:pt>
                <c:pt idx="261">
                  <c:v>0.76800000000000013</c:v>
                </c:pt>
                <c:pt idx="262">
                  <c:v>0.77000000000000013</c:v>
                </c:pt>
                <c:pt idx="263">
                  <c:v>0.77200000000000013</c:v>
                </c:pt>
                <c:pt idx="264">
                  <c:v>0.77400000000000013</c:v>
                </c:pt>
                <c:pt idx="265">
                  <c:v>0.77600000000000013</c:v>
                </c:pt>
                <c:pt idx="266">
                  <c:v>0.77800000000000014</c:v>
                </c:pt>
                <c:pt idx="267">
                  <c:v>0.78</c:v>
                </c:pt>
                <c:pt idx="268">
                  <c:v>0.78200000000000003</c:v>
                </c:pt>
                <c:pt idx="269">
                  <c:v>0.78400000000000003</c:v>
                </c:pt>
                <c:pt idx="270">
                  <c:v>0.78600000000000003</c:v>
                </c:pt>
                <c:pt idx="271">
                  <c:v>0.78800000000000003</c:v>
                </c:pt>
                <c:pt idx="272">
                  <c:v>0.79</c:v>
                </c:pt>
                <c:pt idx="273">
                  <c:v>0.79200000000000004</c:v>
                </c:pt>
                <c:pt idx="274">
                  <c:v>0.79400000000000004</c:v>
                </c:pt>
                <c:pt idx="275">
                  <c:v>0.79600000000000004</c:v>
                </c:pt>
                <c:pt idx="276">
                  <c:v>0.79800000000000004</c:v>
                </c:pt>
                <c:pt idx="277">
                  <c:v>0.8</c:v>
                </c:pt>
                <c:pt idx="278">
                  <c:v>0.80200000000000005</c:v>
                </c:pt>
                <c:pt idx="279">
                  <c:v>0.80400000000000005</c:v>
                </c:pt>
                <c:pt idx="280">
                  <c:v>0.80600000000000005</c:v>
                </c:pt>
                <c:pt idx="281">
                  <c:v>0.80800000000000005</c:v>
                </c:pt>
                <c:pt idx="282">
                  <c:v>0.81</c:v>
                </c:pt>
                <c:pt idx="283">
                  <c:v>0.81200000000000017</c:v>
                </c:pt>
                <c:pt idx="284">
                  <c:v>0.81399999999999995</c:v>
                </c:pt>
                <c:pt idx="285">
                  <c:v>0.81599999999999995</c:v>
                </c:pt>
                <c:pt idx="286">
                  <c:v>0.81799999999999995</c:v>
                </c:pt>
                <c:pt idx="287">
                  <c:v>0.82000000000000006</c:v>
                </c:pt>
                <c:pt idx="288">
                  <c:v>0.82199999999999995</c:v>
                </c:pt>
                <c:pt idx="289">
                  <c:v>0.82399999999999995</c:v>
                </c:pt>
                <c:pt idx="290">
                  <c:v>0.82600000000000007</c:v>
                </c:pt>
                <c:pt idx="291">
                  <c:v>0.82800000000000007</c:v>
                </c:pt>
                <c:pt idx="292">
                  <c:v>0.83000000000000007</c:v>
                </c:pt>
                <c:pt idx="293">
                  <c:v>0.83200000000000007</c:v>
                </c:pt>
                <c:pt idx="294">
                  <c:v>0.83400000000000007</c:v>
                </c:pt>
                <c:pt idx="295">
                  <c:v>0.83600000000000008</c:v>
                </c:pt>
                <c:pt idx="296">
                  <c:v>0.83800000000000008</c:v>
                </c:pt>
                <c:pt idx="297">
                  <c:v>0.84000000000000008</c:v>
                </c:pt>
                <c:pt idx="298">
                  <c:v>0.84200000000000008</c:v>
                </c:pt>
                <c:pt idx="299">
                  <c:v>0.84400000000000008</c:v>
                </c:pt>
                <c:pt idx="300">
                  <c:v>0.84600000000000009</c:v>
                </c:pt>
                <c:pt idx="301">
                  <c:v>0.84800000000000009</c:v>
                </c:pt>
                <c:pt idx="302">
                  <c:v>0.85000000000000009</c:v>
                </c:pt>
                <c:pt idx="303">
                  <c:v>0.85200000000000009</c:v>
                </c:pt>
                <c:pt idx="304">
                  <c:v>0.85400000000000009</c:v>
                </c:pt>
                <c:pt idx="305">
                  <c:v>0.85600000000000009</c:v>
                </c:pt>
                <c:pt idx="306">
                  <c:v>0.8580000000000001</c:v>
                </c:pt>
                <c:pt idx="307">
                  <c:v>0.8600000000000001</c:v>
                </c:pt>
                <c:pt idx="308">
                  <c:v>0.8620000000000001</c:v>
                </c:pt>
                <c:pt idx="309">
                  <c:v>0.8640000000000001</c:v>
                </c:pt>
                <c:pt idx="310">
                  <c:v>0.8660000000000001</c:v>
                </c:pt>
                <c:pt idx="311">
                  <c:v>0.8680000000000001</c:v>
                </c:pt>
                <c:pt idx="312">
                  <c:v>0.87000000000000011</c:v>
                </c:pt>
                <c:pt idx="313">
                  <c:v>0.87200000000000011</c:v>
                </c:pt>
                <c:pt idx="314">
                  <c:v>0.87400000000000011</c:v>
                </c:pt>
                <c:pt idx="315">
                  <c:v>0.87600000000000011</c:v>
                </c:pt>
                <c:pt idx="316">
                  <c:v>0.87800000000000011</c:v>
                </c:pt>
                <c:pt idx="317">
                  <c:v>0.88</c:v>
                </c:pt>
                <c:pt idx="318">
                  <c:v>0.88200000000000001</c:v>
                </c:pt>
                <c:pt idx="319">
                  <c:v>0.88400000000000001</c:v>
                </c:pt>
                <c:pt idx="320">
                  <c:v>0.88600000000000001</c:v>
                </c:pt>
                <c:pt idx="321">
                  <c:v>0.88800000000000001</c:v>
                </c:pt>
                <c:pt idx="322">
                  <c:v>0.89</c:v>
                </c:pt>
                <c:pt idx="323">
                  <c:v>0.89200000000000002</c:v>
                </c:pt>
                <c:pt idx="324">
                  <c:v>0.89400000000000002</c:v>
                </c:pt>
                <c:pt idx="325">
                  <c:v>0.89600000000000002</c:v>
                </c:pt>
                <c:pt idx="326">
                  <c:v>0.89800000000000002</c:v>
                </c:pt>
                <c:pt idx="327">
                  <c:v>0.9</c:v>
                </c:pt>
                <c:pt idx="328">
                  <c:v>0.90200000000000002</c:v>
                </c:pt>
                <c:pt idx="329">
                  <c:v>0.90400000000000003</c:v>
                </c:pt>
                <c:pt idx="330">
                  <c:v>0.90600000000000003</c:v>
                </c:pt>
                <c:pt idx="331">
                  <c:v>0.90800000000000003</c:v>
                </c:pt>
                <c:pt idx="332">
                  <c:v>0.91</c:v>
                </c:pt>
                <c:pt idx="333">
                  <c:v>0.91200000000000003</c:v>
                </c:pt>
                <c:pt idx="334">
                  <c:v>0.91400000000000003</c:v>
                </c:pt>
                <c:pt idx="335">
                  <c:v>0.91600000000000004</c:v>
                </c:pt>
                <c:pt idx="336">
                  <c:v>0.91800000000000004</c:v>
                </c:pt>
                <c:pt idx="337">
                  <c:v>0.92</c:v>
                </c:pt>
                <c:pt idx="338">
                  <c:v>0.92200000000000004</c:v>
                </c:pt>
                <c:pt idx="339">
                  <c:v>0.92400000000000004</c:v>
                </c:pt>
                <c:pt idx="340">
                  <c:v>0.92600000000000005</c:v>
                </c:pt>
                <c:pt idx="341">
                  <c:v>0.92800000000000005</c:v>
                </c:pt>
                <c:pt idx="342">
                  <c:v>0.93</c:v>
                </c:pt>
                <c:pt idx="343">
                  <c:v>0.93200000000000005</c:v>
                </c:pt>
                <c:pt idx="344">
                  <c:v>0.93400000000000005</c:v>
                </c:pt>
                <c:pt idx="345">
                  <c:v>0.93600000000000005</c:v>
                </c:pt>
                <c:pt idx="346">
                  <c:v>0.93799999999999994</c:v>
                </c:pt>
                <c:pt idx="347">
                  <c:v>0.94000000000000006</c:v>
                </c:pt>
                <c:pt idx="348">
                  <c:v>0.94199999999999995</c:v>
                </c:pt>
                <c:pt idx="349">
                  <c:v>0.94399999999999995</c:v>
                </c:pt>
                <c:pt idx="350">
                  <c:v>0.94599999999999995</c:v>
                </c:pt>
                <c:pt idx="351">
                  <c:v>0.94799999999999995</c:v>
                </c:pt>
                <c:pt idx="352">
                  <c:v>0.95000000000000007</c:v>
                </c:pt>
                <c:pt idx="353">
                  <c:v>0.95200000000000007</c:v>
                </c:pt>
                <c:pt idx="354">
                  <c:v>0.95400000000000007</c:v>
                </c:pt>
                <c:pt idx="355">
                  <c:v>0.95600000000000007</c:v>
                </c:pt>
                <c:pt idx="356">
                  <c:v>0.95800000000000007</c:v>
                </c:pt>
                <c:pt idx="357">
                  <c:v>0.96000000000000008</c:v>
                </c:pt>
                <c:pt idx="358">
                  <c:v>0.96200000000000008</c:v>
                </c:pt>
                <c:pt idx="359">
                  <c:v>0.96400000000000008</c:v>
                </c:pt>
                <c:pt idx="360">
                  <c:v>0.96600000000000008</c:v>
                </c:pt>
                <c:pt idx="361">
                  <c:v>0.96800000000000008</c:v>
                </c:pt>
                <c:pt idx="362">
                  <c:v>0.97000000000000008</c:v>
                </c:pt>
                <c:pt idx="363">
                  <c:v>0.97200000000000009</c:v>
                </c:pt>
                <c:pt idx="364">
                  <c:v>0.97400000000000009</c:v>
                </c:pt>
                <c:pt idx="365">
                  <c:v>0.97600000000000009</c:v>
                </c:pt>
                <c:pt idx="366">
                  <c:v>0.97800000000000009</c:v>
                </c:pt>
              </c:numCache>
            </c:numRef>
          </c:xVal>
          <c:yVal>
            <c:numRef>
              <c:f>Лист1!$S$29:$S$396</c:f>
              <c:numCache>
                <c:formatCode>General</c:formatCode>
                <c:ptCount val="368"/>
                <c:pt idx="0">
                  <c:v>16.850000000000001</c:v>
                </c:pt>
                <c:pt idx="1">
                  <c:v>16.610000000000003</c:v>
                </c:pt>
                <c:pt idx="2">
                  <c:v>15.03</c:v>
                </c:pt>
                <c:pt idx="3">
                  <c:v>12.93</c:v>
                </c:pt>
                <c:pt idx="4">
                  <c:v>12.7</c:v>
                </c:pt>
                <c:pt idx="5">
                  <c:v>11.29</c:v>
                </c:pt>
                <c:pt idx="6">
                  <c:v>12.34</c:v>
                </c:pt>
                <c:pt idx="7">
                  <c:v>13.239999999999998</c:v>
                </c:pt>
                <c:pt idx="8">
                  <c:v>10.59</c:v>
                </c:pt>
                <c:pt idx="9">
                  <c:v>10.39</c:v>
                </c:pt>
                <c:pt idx="10">
                  <c:v>12.370000000000001</c:v>
                </c:pt>
                <c:pt idx="11">
                  <c:v>11.32</c:v>
                </c:pt>
                <c:pt idx="12">
                  <c:v>11.62</c:v>
                </c:pt>
                <c:pt idx="13">
                  <c:v>10.639999999999999</c:v>
                </c:pt>
                <c:pt idx="14">
                  <c:v>9.84</c:v>
                </c:pt>
                <c:pt idx="15">
                  <c:v>9.92</c:v>
                </c:pt>
                <c:pt idx="16">
                  <c:v>9.06</c:v>
                </c:pt>
                <c:pt idx="17">
                  <c:v>8.1399999999999988</c:v>
                </c:pt>
                <c:pt idx="18">
                  <c:v>8.3500000000000014</c:v>
                </c:pt>
                <c:pt idx="19">
                  <c:v>8.67</c:v>
                </c:pt>
                <c:pt idx="20">
                  <c:v>9.26</c:v>
                </c:pt>
                <c:pt idx="21">
                  <c:v>9.6399999999999988</c:v>
                </c:pt>
                <c:pt idx="22">
                  <c:v>9.76</c:v>
                </c:pt>
                <c:pt idx="23">
                  <c:v>9.3000000000000007</c:v>
                </c:pt>
                <c:pt idx="24">
                  <c:v>8.9700000000000006</c:v>
                </c:pt>
                <c:pt idx="25">
                  <c:v>8.9</c:v>
                </c:pt>
                <c:pt idx="26">
                  <c:v>8.51</c:v>
                </c:pt>
                <c:pt idx="27">
                  <c:v>7.88</c:v>
                </c:pt>
                <c:pt idx="28">
                  <c:v>7.24</c:v>
                </c:pt>
                <c:pt idx="29">
                  <c:v>7.1</c:v>
                </c:pt>
                <c:pt idx="30">
                  <c:v>7.13</c:v>
                </c:pt>
                <c:pt idx="31">
                  <c:v>7.1199999999999992</c:v>
                </c:pt>
                <c:pt idx="32">
                  <c:v>6.98</c:v>
                </c:pt>
                <c:pt idx="33">
                  <c:v>7.07</c:v>
                </c:pt>
                <c:pt idx="34">
                  <c:v>7.18</c:v>
                </c:pt>
                <c:pt idx="35">
                  <c:v>7.3599999999999994</c:v>
                </c:pt>
                <c:pt idx="36">
                  <c:v>7.63</c:v>
                </c:pt>
                <c:pt idx="37">
                  <c:v>0.3670000000000001</c:v>
                </c:pt>
                <c:pt idx="38">
                  <c:v>0.3680000000000001</c:v>
                </c:pt>
                <c:pt idx="39">
                  <c:v>0.36900000000000011</c:v>
                </c:pt>
                <c:pt idx="40">
                  <c:v>0.37000000000000005</c:v>
                </c:pt>
                <c:pt idx="41">
                  <c:v>0.37100000000000005</c:v>
                </c:pt>
                <c:pt idx="42">
                  <c:v>0.37200000000000005</c:v>
                </c:pt>
                <c:pt idx="43">
                  <c:v>0.37300000000000005</c:v>
                </c:pt>
                <c:pt idx="44">
                  <c:v>0.37400000000000005</c:v>
                </c:pt>
                <c:pt idx="45">
                  <c:v>0.37500000000000006</c:v>
                </c:pt>
                <c:pt idx="46">
                  <c:v>0.37600000000000006</c:v>
                </c:pt>
                <c:pt idx="47">
                  <c:v>0.37700000000000006</c:v>
                </c:pt>
                <c:pt idx="48">
                  <c:v>0.37800000000000006</c:v>
                </c:pt>
                <c:pt idx="49">
                  <c:v>6.39</c:v>
                </c:pt>
                <c:pt idx="50">
                  <c:v>5.9700000000000006</c:v>
                </c:pt>
                <c:pt idx="51">
                  <c:v>5.3199999999999994</c:v>
                </c:pt>
                <c:pt idx="52">
                  <c:v>4.54</c:v>
                </c:pt>
                <c:pt idx="53">
                  <c:v>4.0599999999999996</c:v>
                </c:pt>
                <c:pt idx="54">
                  <c:v>4.08</c:v>
                </c:pt>
                <c:pt idx="55">
                  <c:v>4.2300000000000004</c:v>
                </c:pt>
                <c:pt idx="56">
                  <c:v>0.38600000000000007</c:v>
                </c:pt>
                <c:pt idx="57">
                  <c:v>0.38700000000000007</c:v>
                </c:pt>
                <c:pt idx="58">
                  <c:v>0.38800000000000007</c:v>
                </c:pt>
                <c:pt idx="59">
                  <c:v>0.38900000000000007</c:v>
                </c:pt>
                <c:pt idx="60">
                  <c:v>0.39000000000000007</c:v>
                </c:pt>
                <c:pt idx="61">
                  <c:v>0.39100000000000007</c:v>
                </c:pt>
                <c:pt idx="62">
                  <c:v>0.39200000000000007</c:v>
                </c:pt>
                <c:pt idx="63">
                  <c:v>3.8699999999999997</c:v>
                </c:pt>
                <c:pt idx="64">
                  <c:v>3.9099999999999997</c:v>
                </c:pt>
                <c:pt idx="65">
                  <c:v>3.92</c:v>
                </c:pt>
                <c:pt idx="66">
                  <c:v>4.1199999999999992</c:v>
                </c:pt>
                <c:pt idx="67">
                  <c:v>4.2699999999999996</c:v>
                </c:pt>
                <c:pt idx="68">
                  <c:v>4.63</c:v>
                </c:pt>
                <c:pt idx="69">
                  <c:v>4.8</c:v>
                </c:pt>
                <c:pt idx="70">
                  <c:v>4.8099999999999996</c:v>
                </c:pt>
                <c:pt idx="71">
                  <c:v>3.3499999999999996</c:v>
                </c:pt>
                <c:pt idx="72">
                  <c:v>3.38</c:v>
                </c:pt>
                <c:pt idx="73">
                  <c:v>3.3299999999999996</c:v>
                </c:pt>
                <c:pt idx="74">
                  <c:v>3.08</c:v>
                </c:pt>
                <c:pt idx="75">
                  <c:v>3.05</c:v>
                </c:pt>
                <c:pt idx="76">
                  <c:v>0</c:v>
                </c:pt>
                <c:pt idx="77">
                  <c:v>3.13</c:v>
                </c:pt>
                <c:pt idx="78">
                  <c:v>0</c:v>
                </c:pt>
                <c:pt idx="79">
                  <c:v>0</c:v>
                </c:pt>
                <c:pt idx="80">
                  <c:v>1.0000000000000002E-2</c:v>
                </c:pt>
                <c:pt idx="81">
                  <c:v>2.0000000000000004E-2</c:v>
                </c:pt>
                <c:pt idx="82">
                  <c:v>0</c:v>
                </c:pt>
                <c:pt idx="83">
                  <c:v>7.0000000000000021E-2</c:v>
                </c:pt>
                <c:pt idx="84">
                  <c:v>4.0000000000000008E-2</c:v>
                </c:pt>
                <c:pt idx="85">
                  <c:v>0</c:v>
                </c:pt>
                <c:pt idx="86">
                  <c:v>0</c:v>
                </c:pt>
                <c:pt idx="87">
                  <c:v>1.0000000000000002E-2</c:v>
                </c:pt>
                <c:pt idx="88">
                  <c:v>0</c:v>
                </c:pt>
                <c:pt idx="89">
                  <c:v>0</c:v>
                </c:pt>
                <c:pt idx="90">
                  <c:v>0</c:v>
                </c:pt>
                <c:pt idx="91">
                  <c:v>0</c:v>
                </c:pt>
                <c:pt idx="92">
                  <c:v>6.0000000000000005E-2</c:v>
                </c:pt>
                <c:pt idx="93">
                  <c:v>0</c:v>
                </c:pt>
                <c:pt idx="94">
                  <c:v>0</c:v>
                </c:pt>
                <c:pt idx="95">
                  <c:v>0.05</c:v>
                </c:pt>
                <c:pt idx="96">
                  <c:v>2.0000000000000004E-2</c:v>
                </c:pt>
                <c:pt idx="97">
                  <c:v>3.0000000000000002E-2</c:v>
                </c:pt>
                <c:pt idx="98">
                  <c:v>0</c:v>
                </c:pt>
                <c:pt idx="99">
                  <c:v>0</c:v>
                </c:pt>
                <c:pt idx="100">
                  <c:v>0.35000000000000003</c:v>
                </c:pt>
                <c:pt idx="101">
                  <c:v>2.0000000000000004E-2</c:v>
                </c:pt>
                <c:pt idx="102">
                  <c:v>0</c:v>
                </c:pt>
                <c:pt idx="103">
                  <c:v>1.0000000000000002E-2</c:v>
                </c:pt>
                <c:pt idx="104">
                  <c:v>0</c:v>
                </c:pt>
                <c:pt idx="105">
                  <c:v>9.0000000000000011E-2</c:v>
                </c:pt>
                <c:pt idx="106">
                  <c:v>0</c:v>
                </c:pt>
                <c:pt idx="107">
                  <c:v>0</c:v>
                </c:pt>
                <c:pt idx="108">
                  <c:v>0</c:v>
                </c:pt>
                <c:pt idx="109">
                  <c:v>1.0000000000000002E-2</c:v>
                </c:pt>
                <c:pt idx="110">
                  <c:v>0</c:v>
                </c:pt>
                <c:pt idx="111">
                  <c:v>0</c:v>
                </c:pt>
                <c:pt idx="112">
                  <c:v>0</c:v>
                </c:pt>
                <c:pt idx="113">
                  <c:v>4.0000000000000008E-2</c:v>
                </c:pt>
                <c:pt idx="114">
                  <c:v>0.05</c:v>
                </c:pt>
                <c:pt idx="115">
                  <c:v>0.27</c:v>
                </c:pt>
                <c:pt idx="116">
                  <c:v>2.0000000000000004E-2</c:v>
                </c:pt>
                <c:pt idx="117">
                  <c:v>6.0000000000000005E-2</c:v>
                </c:pt>
                <c:pt idx="118">
                  <c:v>0</c:v>
                </c:pt>
                <c:pt idx="119">
                  <c:v>0</c:v>
                </c:pt>
                <c:pt idx="120">
                  <c:v>1.0000000000000002E-2</c:v>
                </c:pt>
                <c:pt idx="121">
                  <c:v>9.0000000000000011E-2</c:v>
                </c:pt>
                <c:pt idx="122">
                  <c:v>4.0000000000000008E-2</c:v>
                </c:pt>
                <c:pt idx="123">
                  <c:v>0</c:v>
                </c:pt>
                <c:pt idx="124">
                  <c:v>4.0000000000000008E-2</c:v>
                </c:pt>
                <c:pt idx="125">
                  <c:v>2.0000000000000004E-2</c:v>
                </c:pt>
                <c:pt idx="126">
                  <c:v>1.0000000000000002E-2</c:v>
                </c:pt>
                <c:pt idx="127">
                  <c:v>0</c:v>
                </c:pt>
                <c:pt idx="128">
                  <c:v>0</c:v>
                </c:pt>
                <c:pt idx="129">
                  <c:v>0</c:v>
                </c:pt>
                <c:pt idx="130">
                  <c:v>0</c:v>
                </c:pt>
                <c:pt idx="131">
                  <c:v>0</c:v>
                </c:pt>
                <c:pt idx="132">
                  <c:v>0</c:v>
                </c:pt>
                <c:pt idx="133">
                  <c:v>0</c:v>
                </c:pt>
                <c:pt idx="134">
                  <c:v>0</c:v>
                </c:pt>
                <c:pt idx="135">
                  <c:v>4.0000000000000008E-2</c:v>
                </c:pt>
                <c:pt idx="136">
                  <c:v>2.0000000000000004E-2</c:v>
                </c:pt>
                <c:pt idx="137">
                  <c:v>0</c:v>
                </c:pt>
                <c:pt idx="138">
                  <c:v>6.0000000000000005E-2</c:v>
                </c:pt>
                <c:pt idx="139">
                  <c:v>0.05</c:v>
                </c:pt>
                <c:pt idx="140">
                  <c:v>4.0000000000000008E-2</c:v>
                </c:pt>
                <c:pt idx="141">
                  <c:v>0</c:v>
                </c:pt>
                <c:pt idx="142">
                  <c:v>0</c:v>
                </c:pt>
                <c:pt idx="143">
                  <c:v>0</c:v>
                </c:pt>
                <c:pt idx="144">
                  <c:v>0</c:v>
                </c:pt>
                <c:pt idx="145">
                  <c:v>0</c:v>
                </c:pt>
                <c:pt idx="146">
                  <c:v>7.0000000000000021E-2</c:v>
                </c:pt>
                <c:pt idx="147">
                  <c:v>0</c:v>
                </c:pt>
                <c:pt idx="148">
                  <c:v>0</c:v>
                </c:pt>
                <c:pt idx="149">
                  <c:v>0</c:v>
                </c:pt>
                <c:pt idx="150">
                  <c:v>7.0000000000000021E-2</c:v>
                </c:pt>
                <c:pt idx="151">
                  <c:v>0</c:v>
                </c:pt>
                <c:pt idx="152">
                  <c:v>8.0000000000000016E-2</c:v>
                </c:pt>
                <c:pt idx="153">
                  <c:v>4.0000000000000008E-2</c:v>
                </c:pt>
                <c:pt idx="154">
                  <c:v>0</c:v>
                </c:pt>
                <c:pt idx="155">
                  <c:v>0</c:v>
                </c:pt>
                <c:pt idx="156">
                  <c:v>0</c:v>
                </c:pt>
                <c:pt idx="157">
                  <c:v>0</c:v>
                </c:pt>
                <c:pt idx="158">
                  <c:v>0</c:v>
                </c:pt>
                <c:pt idx="159">
                  <c:v>1.0000000000000002E-2</c:v>
                </c:pt>
                <c:pt idx="160">
                  <c:v>8.0000000000000016E-2</c:v>
                </c:pt>
                <c:pt idx="161">
                  <c:v>0</c:v>
                </c:pt>
                <c:pt idx="162">
                  <c:v>0</c:v>
                </c:pt>
                <c:pt idx="163">
                  <c:v>9.0000000000000011E-2</c:v>
                </c:pt>
                <c:pt idx="164">
                  <c:v>1.0000000000000002E-2</c:v>
                </c:pt>
                <c:pt idx="165">
                  <c:v>7.0000000000000021E-2</c:v>
                </c:pt>
                <c:pt idx="166">
                  <c:v>4.0000000000000008E-2</c:v>
                </c:pt>
                <c:pt idx="167">
                  <c:v>4.0000000000000008E-2</c:v>
                </c:pt>
                <c:pt idx="168">
                  <c:v>8.0000000000000016E-2</c:v>
                </c:pt>
                <c:pt idx="169">
                  <c:v>6.0000000000000005E-2</c:v>
                </c:pt>
                <c:pt idx="170">
                  <c:v>3.0000000000000002E-2</c:v>
                </c:pt>
                <c:pt idx="171">
                  <c:v>0.05</c:v>
                </c:pt>
                <c:pt idx="172">
                  <c:v>0</c:v>
                </c:pt>
                <c:pt idx="173">
                  <c:v>3.0000000000000002E-2</c:v>
                </c:pt>
                <c:pt idx="174">
                  <c:v>1.0000000000000002E-2</c:v>
                </c:pt>
                <c:pt idx="175">
                  <c:v>0</c:v>
                </c:pt>
                <c:pt idx="176">
                  <c:v>0</c:v>
                </c:pt>
                <c:pt idx="177">
                  <c:v>0</c:v>
                </c:pt>
                <c:pt idx="178">
                  <c:v>0</c:v>
                </c:pt>
                <c:pt idx="179">
                  <c:v>6.0000000000000005E-2</c:v>
                </c:pt>
                <c:pt idx="180">
                  <c:v>0</c:v>
                </c:pt>
                <c:pt idx="181">
                  <c:v>0.1</c:v>
                </c:pt>
                <c:pt idx="182">
                  <c:v>0</c:v>
                </c:pt>
                <c:pt idx="183">
                  <c:v>3.0000000000000002E-2</c:v>
                </c:pt>
                <c:pt idx="184">
                  <c:v>0</c:v>
                </c:pt>
                <c:pt idx="185">
                  <c:v>0</c:v>
                </c:pt>
                <c:pt idx="186">
                  <c:v>0</c:v>
                </c:pt>
                <c:pt idx="187">
                  <c:v>0</c:v>
                </c:pt>
                <c:pt idx="188">
                  <c:v>3.0000000000000002E-2</c:v>
                </c:pt>
                <c:pt idx="189">
                  <c:v>0</c:v>
                </c:pt>
                <c:pt idx="190">
                  <c:v>0</c:v>
                </c:pt>
                <c:pt idx="191">
                  <c:v>0</c:v>
                </c:pt>
                <c:pt idx="192">
                  <c:v>7.0000000000000021E-2</c:v>
                </c:pt>
                <c:pt idx="193">
                  <c:v>0.05</c:v>
                </c:pt>
                <c:pt idx="194">
                  <c:v>0</c:v>
                </c:pt>
                <c:pt idx="195">
                  <c:v>2.0000000000000004E-2</c:v>
                </c:pt>
                <c:pt idx="196">
                  <c:v>1.0000000000000002E-2</c:v>
                </c:pt>
                <c:pt idx="197">
                  <c:v>0</c:v>
                </c:pt>
                <c:pt idx="198">
                  <c:v>0</c:v>
                </c:pt>
                <c:pt idx="199">
                  <c:v>8.0000000000000016E-2</c:v>
                </c:pt>
                <c:pt idx="200">
                  <c:v>0.05</c:v>
                </c:pt>
                <c:pt idx="201">
                  <c:v>0</c:v>
                </c:pt>
                <c:pt idx="202">
                  <c:v>3.0000000000000002E-2</c:v>
                </c:pt>
                <c:pt idx="203">
                  <c:v>1.0000000000000002E-2</c:v>
                </c:pt>
                <c:pt idx="204">
                  <c:v>0</c:v>
                </c:pt>
                <c:pt idx="205">
                  <c:v>6.0000000000000005E-2</c:v>
                </c:pt>
                <c:pt idx="206">
                  <c:v>3.0000000000000002E-2</c:v>
                </c:pt>
                <c:pt idx="207">
                  <c:v>1.0000000000000002E-2</c:v>
                </c:pt>
                <c:pt idx="208">
                  <c:v>1.0000000000000002E-2</c:v>
                </c:pt>
                <c:pt idx="209">
                  <c:v>0</c:v>
                </c:pt>
                <c:pt idx="210">
                  <c:v>0</c:v>
                </c:pt>
                <c:pt idx="211">
                  <c:v>0</c:v>
                </c:pt>
                <c:pt idx="212">
                  <c:v>0</c:v>
                </c:pt>
                <c:pt idx="213">
                  <c:v>6.0000000000000005E-2</c:v>
                </c:pt>
                <c:pt idx="214">
                  <c:v>0</c:v>
                </c:pt>
                <c:pt idx="215">
                  <c:v>0.05</c:v>
                </c:pt>
                <c:pt idx="216">
                  <c:v>3.0000000000000002E-2</c:v>
                </c:pt>
                <c:pt idx="217">
                  <c:v>1.0000000000000002E-2</c:v>
                </c:pt>
                <c:pt idx="218">
                  <c:v>0</c:v>
                </c:pt>
                <c:pt idx="219">
                  <c:v>0</c:v>
                </c:pt>
                <c:pt idx="220">
                  <c:v>6.0000000000000005E-2</c:v>
                </c:pt>
                <c:pt idx="221">
                  <c:v>4.0000000000000008E-2</c:v>
                </c:pt>
                <c:pt idx="222">
                  <c:v>0</c:v>
                </c:pt>
                <c:pt idx="223">
                  <c:v>0</c:v>
                </c:pt>
                <c:pt idx="224">
                  <c:v>3.0000000000000002E-2</c:v>
                </c:pt>
                <c:pt idx="225">
                  <c:v>1.0000000000000002E-2</c:v>
                </c:pt>
                <c:pt idx="226">
                  <c:v>9.0000000000000011E-2</c:v>
                </c:pt>
                <c:pt idx="227">
                  <c:v>6.0000000000000005E-2</c:v>
                </c:pt>
                <c:pt idx="228">
                  <c:v>0</c:v>
                </c:pt>
                <c:pt idx="229">
                  <c:v>0</c:v>
                </c:pt>
                <c:pt idx="230">
                  <c:v>6.0000000000000005E-2</c:v>
                </c:pt>
                <c:pt idx="231">
                  <c:v>0</c:v>
                </c:pt>
                <c:pt idx="232">
                  <c:v>0</c:v>
                </c:pt>
                <c:pt idx="233">
                  <c:v>0.05</c:v>
                </c:pt>
                <c:pt idx="234">
                  <c:v>2.0000000000000004E-2</c:v>
                </c:pt>
                <c:pt idx="235">
                  <c:v>0</c:v>
                </c:pt>
                <c:pt idx="236">
                  <c:v>0</c:v>
                </c:pt>
                <c:pt idx="237">
                  <c:v>0</c:v>
                </c:pt>
                <c:pt idx="238">
                  <c:v>1.0000000000000002E-2</c:v>
                </c:pt>
                <c:pt idx="239">
                  <c:v>0</c:v>
                </c:pt>
                <c:pt idx="240">
                  <c:v>0</c:v>
                </c:pt>
                <c:pt idx="241">
                  <c:v>0</c:v>
                </c:pt>
                <c:pt idx="242">
                  <c:v>7.0000000000000021E-2</c:v>
                </c:pt>
                <c:pt idx="243">
                  <c:v>0.05</c:v>
                </c:pt>
                <c:pt idx="244">
                  <c:v>0</c:v>
                </c:pt>
                <c:pt idx="245">
                  <c:v>0</c:v>
                </c:pt>
                <c:pt idx="246">
                  <c:v>3.0000000000000002E-2</c:v>
                </c:pt>
                <c:pt idx="247">
                  <c:v>0</c:v>
                </c:pt>
                <c:pt idx="248">
                  <c:v>0.11</c:v>
                </c:pt>
                <c:pt idx="249">
                  <c:v>0</c:v>
                </c:pt>
                <c:pt idx="250">
                  <c:v>0</c:v>
                </c:pt>
                <c:pt idx="251">
                  <c:v>0</c:v>
                </c:pt>
                <c:pt idx="252">
                  <c:v>9.0000000000000011E-2</c:v>
                </c:pt>
                <c:pt idx="253">
                  <c:v>0</c:v>
                </c:pt>
                <c:pt idx="254">
                  <c:v>0</c:v>
                </c:pt>
                <c:pt idx="255">
                  <c:v>7.37</c:v>
                </c:pt>
                <c:pt idx="256">
                  <c:v>6.0000000000000005E-2</c:v>
                </c:pt>
                <c:pt idx="257">
                  <c:v>0.05</c:v>
                </c:pt>
                <c:pt idx="258">
                  <c:v>3.0000000000000002E-2</c:v>
                </c:pt>
                <c:pt idx="259">
                  <c:v>0</c:v>
                </c:pt>
                <c:pt idx="260">
                  <c:v>0</c:v>
                </c:pt>
                <c:pt idx="261">
                  <c:v>9.0000000000000011E-2</c:v>
                </c:pt>
                <c:pt idx="262">
                  <c:v>4.0000000000000008E-2</c:v>
                </c:pt>
                <c:pt idx="263">
                  <c:v>3.0000000000000002E-2</c:v>
                </c:pt>
                <c:pt idx="264">
                  <c:v>0</c:v>
                </c:pt>
                <c:pt idx="265">
                  <c:v>2.0000000000000004E-2</c:v>
                </c:pt>
                <c:pt idx="266">
                  <c:v>0</c:v>
                </c:pt>
                <c:pt idx="267">
                  <c:v>0</c:v>
                </c:pt>
                <c:pt idx="268">
                  <c:v>0.05</c:v>
                </c:pt>
                <c:pt idx="269">
                  <c:v>0</c:v>
                </c:pt>
                <c:pt idx="270">
                  <c:v>3.0000000000000002E-2</c:v>
                </c:pt>
                <c:pt idx="271">
                  <c:v>9.0000000000000011E-2</c:v>
                </c:pt>
                <c:pt idx="272">
                  <c:v>0</c:v>
                </c:pt>
                <c:pt idx="273">
                  <c:v>0</c:v>
                </c:pt>
                <c:pt idx="274">
                  <c:v>3.0000000000000002E-2</c:v>
                </c:pt>
                <c:pt idx="275">
                  <c:v>0</c:v>
                </c:pt>
                <c:pt idx="276">
                  <c:v>3.0000000000000002E-2</c:v>
                </c:pt>
                <c:pt idx="277">
                  <c:v>8.0000000000000016E-2</c:v>
                </c:pt>
                <c:pt idx="278">
                  <c:v>0</c:v>
                </c:pt>
                <c:pt idx="279">
                  <c:v>2.0000000000000004E-2</c:v>
                </c:pt>
                <c:pt idx="280">
                  <c:v>0</c:v>
                </c:pt>
                <c:pt idx="281">
                  <c:v>4.0000000000000008E-2</c:v>
                </c:pt>
                <c:pt idx="282">
                  <c:v>0</c:v>
                </c:pt>
                <c:pt idx="283">
                  <c:v>0</c:v>
                </c:pt>
                <c:pt idx="284">
                  <c:v>0</c:v>
                </c:pt>
                <c:pt idx="285">
                  <c:v>0</c:v>
                </c:pt>
                <c:pt idx="286">
                  <c:v>0.05</c:v>
                </c:pt>
                <c:pt idx="287">
                  <c:v>0</c:v>
                </c:pt>
                <c:pt idx="288">
                  <c:v>6.0000000000000005E-2</c:v>
                </c:pt>
                <c:pt idx="289">
                  <c:v>0</c:v>
                </c:pt>
                <c:pt idx="290">
                  <c:v>0</c:v>
                </c:pt>
                <c:pt idx="291">
                  <c:v>0</c:v>
                </c:pt>
                <c:pt idx="292">
                  <c:v>3.0000000000000002E-2</c:v>
                </c:pt>
                <c:pt idx="293">
                  <c:v>0</c:v>
                </c:pt>
                <c:pt idx="294">
                  <c:v>0</c:v>
                </c:pt>
                <c:pt idx="295">
                  <c:v>0</c:v>
                </c:pt>
                <c:pt idx="296">
                  <c:v>1.0000000000000002E-2</c:v>
                </c:pt>
                <c:pt idx="297">
                  <c:v>6.0000000000000005E-2</c:v>
                </c:pt>
                <c:pt idx="298">
                  <c:v>0</c:v>
                </c:pt>
                <c:pt idx="299">
                  <c:v>0</c:v>
                </c:pt>
                <c:pt idx="300">
                  <c:v>0</c:v>
                </c:pt>
                <c:pt idx="301">
                  <c:v>3.0000000000000002E-2</c:v>
                </c:pt>
                <c:pt idx="302">
                  <c:v>0</c:v>
                </c:pt>
                <c:pt idx="303">
                  <c:v>0</c:v>
                </c:pt>
                <c:pt idx="304">
                  <c:v>0</c:v>
                </c:pt>
                <c:pt idx="305">
                  <c:v>0</c:v>
                </c:pt>
                <c:pt idx="306">
                  <c:v>7.0000000000000021E-2</c:v>
                </c:pt>
                <c:pt idx="307">
                  <c:v>2.0000000000000004E-2</c:v>
                </c:pt>
                <c:pt idx="308">
                  <c:v>0</c:v>
                </c:pt>
                <c:pt idx="309">
                  <c:v>0</c:v>
                </c:pt>
                <c:pt idx="310">
                  <c:v>4.0000000000000008E-2</c:v>
                </c:pt>
                <c:pt idx="311">
                  <c:v>0</c:v>
                </c:pt>
                <c:pt idx="312">
                  <c:v>0</c:v>
                </c:pt>
                <c:pt idx="313">
                  <c:v>0</c:v>
                </c:pt>
                <c:pt idx="314">
                  <c:v>9.0000000000000011E-2</c:v>
                </c:pt>
                <c:pt idx="315">
                  <c:v>3.0000000000000002E-2</c:v>
                </c:pt>
                <c:pt idx="316">
                  <c:v>4.0000000000000008E-2</c:v>
                </c:pt>
                <c:pt idx="317">
                  <c:v>1.0000000000000002E-2</c:v>
                </c:pt>
                <c:pt idx="318">
                  <c:v>7.0000000000000021E-2</c:v>
                </c:pt>
                <c:pt idx="319">
                  <c:v>2.0000000000000004E-2</c:v>
                </c:pt>
                <c:pt idx="320">
                  <c:v>0</c:v>
                </c:pt>
                <c:pt idx="321">
                  <c:v>0</c:v>
                </c:pt>
                <c:pt idx="322">
                  <c:v>0</c:v>
                </c:pt>
                <c:pt idx="323">
                  <c:v>4.8099999999999996</c:v>
                </c:pt>
                <c:pt idx="324">
                  <c:v>4.75</c:v>
                </c:pt>
                <c:pt idx="325">
                  <c:v>0</c:v>
                </c:pt>
                <c:pt idx="326" formatCode="0.00">
                  <c:v>0</c:v>
                </c:pt>
                <c:pt idx="327">
                  <c:v>4.88</c:v>
                </c:pt>
                <c:pt idx="328">
                  <c:v>5.0199999999999996</c:v>
                </c:pt>
                <c:pt idx="329">
                  <c:v>5.28</c:v>
                </c:pt>
                <c:pt idx="330">
                  <c:v>5.54</c:v>
                </c:pt>
                <c:pt idx="331">
                  <c:v>5.51</c:v>
                </c:pt>
                <c:pt idx="332">
                  <c:v>5.38</c:v>
                </c:pt>
                <c:pt idx="333">
                  <c:v>5.05</c:v>
                </c:pt>
                <c:pt idx="334">
                  <c:v>4.7</c:v>
                </c:pt>
                <c:pt idx="335">
                  <c:v>4.57</c:v>
                </c:pt>
                <c:pt idx="336">
                  <c:v>4.79</c:v>
                </c:pt>
                <c:pt idx="337">
                  <c:v>5.33</c:v>
                </c:pt>
                <c:pt idx="338">
                  <c:v>11.46</c:v>
                </c:pt>
                <c:pt idx="339">
                  <c:v>16.149999999999999</c:v>
                </c:pt>
                <c:pt idx="340">
                  <c:v>19.100000000000001</c:v>
                </c:pt>
                <c:pt idx="341">
                  <c:v>20.97</c:v>
                </c:pt>
                <c:pt idx="342">
                  <c:v>21.12</c:v>
                </c:pt>
                <c:pt idx="343">
                  <c:v>20.34</c:v>
                </c:pt>
                <c:pt idx="344">
                  <c:v>20.239999999999995</c:v>
                </c:pt>
                <c:pt idx="345">
                  <c:v>20.59</c:v>
                </c:pt>
                <c:pt idx="346">
                  <c:v>20.6</c:v>
                </c:pt>
                <c:pt idx="347">
                  <c:v>20.53</c:v>
                </c:pt>
                <c:pt idx="348">
                  <c:v>20.479999999999997</c:v>
                </c:pt>
                <c:pt idx="349">
                  <c:v>20.14</c:v>
                </c:pt>
                <c:pt idx="350">
                  <c:v>19.649999999999999</c:v>
                </c:pt>
                <c:pt idx="351">
                  <c:v>19.16</c:v>
                </c:pt>
                <c:pt idx="352">
                  <c:v>18.62</c:v>
                </c:pt>
                <c:pt idx="353">
                  <c:v>17.809999999999999</c:v>
                </c:pt>
                <c:pt idx="354">
                  <c:v>16.850000000000001</c:v>
                </c:pt>
                <c:pt idx="355">
                  <c:v>15.850000000000001</c:v>
                </c:pt>
                <c:pt idx="356">
                  <c:v>14.28</c:v>
                </c:pt>
                <c:pt idx="357">
                  <c:v>11.38</c:v>
                </c:pt>
                <c:pt idx="358">
                  <c:v>8.2299999999999986</c:v>
                </c:pt>
                <c:pt idx="359">
                  <c:v>7.7</c:v>
                </c:pt>
                <c:pt idx="360">
                  <c:v>7.28</c:v>
                </c:pt>
                <c:pt idx="361">
                  <c:v>7.13</c:v>
                </c:pt>
                <c:pt idx="362">
                  <c:v>4.3099999999999996</c:v>
                </c:pt>
                <c:pt idx="363">
                  <c:v>4.26</c:v>
                </c:pt>
                <c:pt idx="364">
                  <c:v>3.86</c:v>
                </c:pt>
                <c:pt idx="365">
                  <c:v>3.62</c:v>
                </c:pt>
                <c:pt idx="366">
                  <c:v>0</c:v>
                </c:pt>
              </c:numCache>
            </c:numRef>
          </c:yVal>
        </c:ser>
        <c:dLbls/>
        <c:axId val="96688000"/>
        <c:axId val="96702464"/>
      </c:scatterChart>
      <c:valAx>
        <c:axId val="96688000"/>
        <c:scaling>
          <c:orientation val="minMax"/>
          <c:max val="1"/>
          <c:min val="0.2"/>
        </c:scaling>
        <c:axPos val="b"/>
        <c:title>
          <c:tx>
            <c:rich>
              <a:bodyPr/>
              <a:lstStyle/>
              <a:p>
                <a:pPr>
                  <a:defRPr lang="ru-RU" sz="1600"/>
                </a:pPr>
                <a:r>
                  <a:rPr lang="en-US" sz="1600" b="1" i="0" baseline="0" dirty="0" smtClean="0">
                    <a:effectLst/>
                  </a:rPr>
                  <a:t>Wavelength.  </a:t>
                </a:r>
                <a:r>
                  <a:rPr lang="en-US" sz="1600" b="1" i="0" baseline="0" dirty="0" smtClean="0">
                    <a:effectLst/>
                    <a:latin typeface="Symbol" panose="05050102010706020507" pitchFamily="18" charset="2"/>
                  </a:rPr>
                  <a:t>m</a:t>
                </a:r>
                <a:r>
                  <a:rPr lang="en-US" sz="1600" b="1" i="0" baseline="0" dirty="0" smtClean="0">
                    <a:effectLst/>
                  </a:rPr>
                  <a:t>m</a:t>
                </a:r>
                <a:endParaRPr lang="ru-RU" sz="1600" dirty="0">
                  <a:effectLst/>
                </a:endParaRPr>
              </a:p>
            </c:rich>
          </c:tx>
        </c:title>
        <c:numFmt formatCode="#,##0.0" sourceLinked="0"/>
        <c:tickLblPos val="nextTo"/>
        <c:txPr>
          <a:bodyPr rot="0" vert="horz"/>
          <a:lstStyle/>
          <a:p>
            <a:pPr>
              <a:defRPr lang="ru-RU" b="1"/>
            </a:pPr>
            <a:endParaRPr lang="en-US"/>
          </a:p>
        </c:txPr>
        <c:crossAx val="96702464"/>
        <c:crosses val="autoZero"/>
        <c:crossBetween val="midCat"/>
        <c:majorUnit val="0.1"/>
        <c:minorUnit val="5.0000000000000017E-2"/>
      </c:valAx>
      <c:valAx>
        <c:axId val="96702464"/>
        <c:scaling>
          <c:orientation val="minMax"/>
          <c:min val="0"/>
        </c:scaling>
        <c:axPos val="l"/>
        <c:title>
          <c:tx>
            <c:rich>
              <a:bodyPr rot="-5400000" vert="horz"/>
              <a:lstStyle/>
              <a:p>
                <a:pPr>
                  <a:defRPr lang="ru-RU" sz="1600"/>
                </a:pPr>
                <a:r>
                  <a:rPr lang="en-US" sz="1600" b="1" i="0" baseline="0" dirty="0" smtClean="0">
                    <a:solidFill>
                      <a:schemeClr val="bg1"/>
                    </a:solidFill>
                    <a:effectLst/>
                  </a:rPr>
                  <a:t>Radiative</a:t>
                </a:r>
                <a:r>
                  <a:rPr lang="en-US" sz="1600" b="1" i="0" baseline="0" dirty="0" smtClean="0">
                    <a:effectLst/>
                  </a:rPr>
                  <a:t>   </a:t>
                </a:r>
                <a:r>
                  <a:rPr lang="en-US" sz="1600" b="1" i="0" baseline="0" dirty="0" smtClean="0">
                    <a:solidFill>
                      <a:schemeClr val="bg1"/>
                    </a:solidFill>
                    <a:effectLst/>
                  </a:rPr>
                  <a:t>divergence</a:t>
                </a:r>
                <a:r>
                  <a:rPr lang="ru-RU" sz="1600" b="1" i="0" baseline="0" dirty="0" smtClean="0">
                    <a:solidFill>
                      <a:schemeClr val="bg1"/>
                    </a:solidFill>
                    <a:effectLst/>
                  </a:rPr>
                  <a:t>. </a:t>
                </a:r>
                <a:r>
                  <a:rPr lang="en-US" sz="1600" b="1" i="0" baseline="0" dirty="0" smtClean="0">
                    <a:solidFill>
                      <a:schemeClr val="bg1"/>
                    </a:solidFill>
                    <a:effectLst/>
                  </a:rPr>
                  <a:t>W</a:t>
                </a:r>
                <a:r>
                  <a:rPr lang="ru-RU" sz="1600" b="1" i="0" baseline="0" dirty="0" smtClean="0">
                    <a:solidFill>
                      <a:schemeClr val="bg1"/>
                    </a:solidFill>
                    <a:effectLst/>
                  </a:rPr>
                  <a:t> </a:t>
                </a:r>
                <a:r>
                  <a:rPr lang="en-US" sz="1600" b="1" i="0" baseline="0" dirty="0" smtClean="0">
                    <a:solidFill>
                      <a:schemeClr val="bg1"/>
                    </a:solidFill>
                    <a:effectLst/>
                  </a:rPr>
                  <a:t>cm</a:t>
                </a:r>
                <a:r>
                  <a:rPr lang="ru-RU" sz="1600" b="1" i="0" baseline="30000" dirty="0" smtClean="0">
                    <a:solidFill>
                      <a:schemeClr val="bg1"/>
                    </a:solidFill>
                    <a:effectLst/>
                  </a:rPr>
                  <a:t>-2</a:t>
                </a:r>
                <a:r>
                  <a:rPr lang="en-US" sz="1600" b="1" i="0" baseline="0" dirty="0" smtClean="0">
                    <a:solidFill>
                      <a:schemeClr val="bg1"/>
                    </a:solidFill>
                    <a:effectLst/>
                    <a:latin typeface="Symbol" panose="05050102010706020507" pitchFamily="18" charset="2"/>
                  </a:rPr>
                  <a:t>m</a:t>
                </a:r>
                <a:r>
                  <a:rPr lang="en-US" sz="1600" b="1" i="0" baseline="0" dirty="0" smtClean="0">
                    <a:solidFill>
                      <a:schemeClr val="bg1"/>
                    </a:solidFill>
                    <a:effectLst/>
                  </a:rPr>
                  <a:t>m</a:t>
                </a:r>
                <a:r>
                  <a:rPr lang="ru-RU" sz="1600" b="1" i="0" baseline="30000" dirty="0" smtClean="0">
                    <a:solidFill>
                      <a:schemeClr val="bg1"/>
                    </a:solidFill>
                    <a:effectLst/>
                  </a:rPr>
                  <a:t>-1</a:t>
                </a:r>
                <a:endParaRPr lang="ru-RU" sz="1600" dirty="0">
                  <a:solidFill>
                    <a:schemeClr val="bg1"/>
                  </a:solidFill>
                  <a:effectLst/>
                </a:endParaRPr>
              </a:p>
            </c:rich>
          </c:tx>
          <c:layout>
            <c:manualLayout>
              <c:xMode val="edge"/>
              <c:yMode val="edge"/>
              <c:x val="1.5100174054734662E-2"/>
              <c:y val="6.6928225295228655E-2"/>
            </c:manualLayout>
          </c:layout>
        </c:title>
        <c:numFmt formatCode="0" sourceLinked="0"/>
        <c:tickLblPos val="nextTo"/>
        <c:txPr>
          <a:bodyPr/>
          <a:lstStyle/>
          <a:p>
            <a:pPr>
              <a:defRPr lang="ru-RU" sz="1000" b="1"/>
            </a:pPr>
            <a:endParaRPr lang="en-US"/>
          </a:p>
        </c:txPr>
        <c:crossAx val="96688000"/>
        <c:crosses val="autoZero"/>
        <c:crossBetween val="midCat"/>
        <c:minorUnit val="2"/>
      </c:valAx>
      <c:spPr>
        <a:solidFill>
          <a:schemeClr val="tx1"/>
        </a:solidFill>
      </c:spPr>
    </c:plotArea>
    <c:legend>
      <c:legendPos val="b"/>
      <c:layout>
        <c:manualLayout>
          <c:xMode val="edge"/>
          <c:yMode val="edge"/>
          <c:x val="9.2027270644780695E-2"/>
          <c:y val="0.90097945466376772"/>
          <c:w val="0.83277787828763894"/>
          <c:h val="7.1305370831812334E-2"/>
        </c:manualLayout>
      </c:layout>
      <c:txPr>
        <a:bodyPr/>
        <a:lstStyle/>
        <a:p>
          <a:pPr>
            <a:defRPr lang="ru-RU" sz="1200" b="1"/>
          </a:pPr>
          <a:endParaRPr lang="en-US"/>
        </a:p>
      </c:txPr>
    </c:legend>
    <c:plotVisOnly val="1"/>
    <c:dispBlanksAs val="gap"/>
  </c:chart>
  <c:spPr>
    <a:solidFill>
      <a:schemeClr val="tx1"/>
    </a:solidFill>
  </c:spPr>
  <c:txPr>
    <a:bodyPr/>
    <a:lstStyle/>
    <a:p>
      <a:pPr>
        <a:defRPr>
          <a:solidFill>
            <a:schemeClr val="bg1"/>
          </a:solidFill>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IN"/>
  <c:clrMapOvr bg1="lt1" tx1="dk1" bg2="lt2" tx2="dk2" accent1="accent1" accent2="accent2" accent3="accent3" accent4="accent4" accent5="accent5" accent6="accent6" hlink="hlink" folHlink="folHlink"/>
  <c:chart>
    <c:title>
      <c:tx>
        <c:rich>
          <a:bodyPr/>
          <a:lstStyle/>
          <a:p>
            <a:pPr>
              <a:defRPr lang="ru-RU" sz="1175" b="1" i="0" u="none" strike="noStrike" baseline="0">
                <a:solidFill>
                  <a:schemeClr val="bg1"/>
                </a:solidFill>
                <a:latin typeface="Arial Cyr"/>
                <a:ea typeface="Arial Cyr"/>
                <a:cs typeface="Arial Cyr"/>
              </a:defRPr>
            </a:pPr>
            <a:r>
              <a:rPr lang="en-US" sz="1400" dirty="0" smtClean="0">
                <a:solidFill>
                  <a:schemeClr val="bg1"/>
                </a:solidFill>
              </a:rPr>
              <a:t>Aerosol </a:t>
            </a:r>
            <a:r>
              <a:rPr lang="en-US" dirty="0">
                <a:solidFill>
                  <a:schemeClr val="bg1"/>
                </a:solidFill>
              </a:rPr>
              <a:t>3
</a:t>
            </a:r>
            <a:endParaRPr lang="ru-RU" dirty="0">
              <a:solidFill>
                <a:schemeClr val="bg1"/>
              </a:solidFill>
            </a:endParaRPr>
          </a:p>
        </c:rich>
      </c:tx>
      <c:layout>
        <c:manualLayout>
          <c:xMode val="edge"/>
          <c:yMode val="edge"/>
          <c:x val="0.39851486267565855"/>
          <c:y val="3.0887973115510097E-2"/>
        </c:manualLayout>
      </c:layout>
      <c:spPr>
        <a:noFill/>
        <a:ln w="25400">
          <a:noFill/>
        </a:ln>
      </c:spPr>
    </c:title>
    <c:plotArea>
      <c:layout>
        <c:manualLayout>
          <c:layoutTarget val="inner"/>
          <c:xMode val="edge"/>
          <c:yMode val="edge"/>
          <c:x val="0.1608910891089109"/>
          <c:y val="5.7915057915057924E-2"/>
          <c:w val="0.79455445544554471"/>
          <c:h val="0.72007722007722008"/>
        </c:manualLayout>
      </c:layout>
      <c:scatterChart>
        <c:scatterStyle val="smoothMarker"/>
        <c:ser>
          <c:idx val="4"/>
          <c:order val="0"/>
          <c:tx>
            <c:v>А=0, 80</c:v>
          </c:tx>
          <c:spPr>
            <a:ln w="31750">
              <a:solidFill>
                <a:srgbClr val="C00000"/>
              </a:solidFill>
              <a:prstDash val="sysDash"/>
            </a:ln>
          </c:spPr>
          <c:marker>
            <c:symbol val="none"/>
          </c:marker>
          <c:xVal>
            <c:numRef>
              <c:f>Лист1!$C$85:$O$85</c:f>
              <c:numCache>
                <c:formatCode>General</c:formatCode>
                <c:ptCount val="13"/>
                <c:pt idx="0">
                  <c:v>0.28000000000000008</c:v>
                </c:pt>
                <c:pt idx="1">
                  <c:v>0.30000000000000004</c:v>
                </c:pt>
                <c:pt idx="2">
                  <c:v>0.32000000000000006</c:v>
                </c:pt>
                <c:pt idx="3">
                  <c:v>0.34</c:v>
                </c:pt>
                <c:pt idx="4">
                  <c:v>0.36000000000000004</c:v>
                </c:pt>
                <c:pt idx="5">
                  <c:v>0.4</c:v>
                </c:pt>
                <c:pt idx="6">
                  <c:v>0.5</c:v>
                </c:pt>
                <c:pt idx="7">
                  <c:v>0.60000000000000009</c:v>
                </c:pt>
                <c:pt idx="8">
                  <c:v>0.68</c:v>
                </c:pt>
                <c:pt idx="9">
                  <c:v>0.70000000000000007</c:v>
                </c:pt>
                <c:pt idx="10">
                  <c:v>0.76000000000000012</c:v>
                </c:pt>
                <c:pt idx="11">
                  <c:v>0.8</c:v>
                </c:pt>
                <c:pt idx="12">
                  <c:v>0.9</c:v>
                </c:pt>
              </c:numCache>
            </c:numRef>
          </c:xVal>
          <c:yVal>
            <c:numRef>
              <c:f>Лист1!$C$91:$O$91</c:f>
              <c:numCache>
                <c:formatCode>General</c:formatCode>
                <c:ptCount val="13"/>
                <c:pt idx="0">
                  <c:v>5.3079999999999989</c:v>
                </c:pt>
                <c:pt idx="1">
                  <c:v>7.9379999999999997</c:v>
                </c:pt>
                <c:pt idx="2">
                  <c:v>8.0439999999999987</c:v>
                </c:pt>
                <c:pt idx="3">
                  <c:v>8.0489999999999995</c:v>
                </c:pt>
                <c:pt idx="4">
                  <c:v>8.6640000000000015</c:v>
                </c:pt>
                <c:pt idx="5">
                  <c:v>13.136999999999999</c:v>
                </c:pt>
                <c:pt idx="6">
                  <c:v>19.981999999999996</c:v>
                </c:pt>
                <c:pt idx="7">
                  <c:v>18.067999999999998</c:v>
                </c:pt>
                <c:pt idx="8">
                  <c:v>17.459999999999997</c:v>
                </c:pt>
                <c:pt idx="9">
                  <c:v>16.343</c:v>
                </c:pt>
                <c:pt idx="10">
                  <c:v>14.729999999999999</c:v>
                </c:pt>
                <c:pt idx="11">
                  <c:v>13.743999999999998</c:v>
                </c:pt>
                <c:pt idx="12">
                  <c:v>10.684000000000001</c:v>
                </c:pt>
              </c:numCache>
            </c:numRef>
          </c:yVal>
        </c:ser>
        <c:ser>
          <c:idx val="1"/>
          <c:order val="1"/>
          <c:tx>
            <c:strRef>
              <c:f>Лист1!$R$28</c:f>
              <c:strCache>
                <c:ptCount val="1"/>
                <c:pt idx="0">
                  <c:v>Kara-Kum 12.10.1983, 70</c:v>
                </c:pt>
              </c:strCache>
            </c:strRef>
          </c:tx>
          <c:spPr>
            <a:ln w="25400">
              <a:solidFill>
                <a:schemeClr val="bg1"/>
              </a:solidFill>
              <a:prstDash val="solid"/>
            </a:ln>
          </c:spPr>
          <c:marker>
            <c:symbol val="none"/>
          </c:marker>
          <c:xVal>
            <c:numRef>
              <c:f>Лист1!$Q$29:$Q$395</c:f>
              <c:numCache>
                <c:formatCode>General</c:formatCode>
                <c:ptCount val="367"/>
                <c:pt idx="0">
                  <c:v>0.33000000000000007</c:v>
                </c:pt>
                <c:pt idx="1">
                  <c:v>0.33100000000000007</c:v>
                </c:pt>
                <c:pt idx="2">
                  <c:v>0.33200000000000007</c:v>
                </c:pt>
                <c:pt idx="3">
                  <c:v>0.33300000000000007</c:v>
                </c:pt>
                <c:pt idx="4">
                  <c:v>0.33400000000000007</c:v>
                </c:pt>
                <c:pt idx="5">
                  <c:v>0.33500000000000008</c:v>
                </c:pt>
                <c:pt idx="6">
                  <c:v>0.33600000000000008</c:v>
                </c:pt>
                <c:pt idx="7">
                  <c:v>0.33700000000000008</c:v>
                </c:pt>
                <c:pt idx="8">
                  <c:v>0.33800000000000008</c:v>
                </c:pt>
                <c:pt idx="9">
                  <c:v>0.33900000000000008</c:v>
                </c:pt>
                <c:pt idx="10">
                  <c:v>0.34</c:v>
                </c:pt>
                <c:pt idx="11">
                  <c:v>0.34100000000000008</c:v>
                </c:pt>
                <c:pt idx="12">
                  <c:v>0.34200000000000008</c:v>
                </c:pt>
                <c:pt idx="13">
                  <c:v>0.34300000000000008</c:v>
                </c:pt>
                <c:pt idx="14">
                  <c:v>0.34400000000000003</c:v>
                </c:pt>
                <c:pt idx="15">
                  <c:v>0.34500000000000003</c:v>
                </c:pt>
                <c:pt idx="16">
                  <c:v>0.34600000000000003</c:v>
                </c:pt>
                <c:pt idx="17">
                  <c:v>0.34700000000000003</c:v>
                </c:pt>
                <c:pt idx="18">
                  <c:v>0.34800000000000003</c:v>
                </c:pt>
                <c:pt idx="19">
                  <c:v>0.34900000000000003</c:v>
                </c:pt>
                <c:pt idx="20">
                  <c:v>0.35000000000000003</c:v>
                </c:pt>
                <c:pt idx="21">
                  <c:v>0.35100000000000003</c:v>
                </c:pt>
                <c:pt idx="22">
                  <c:v>0.35200000000000004</c:v>
                </c:pt>
                <c:pt idx="23">
                  <c:v>0.35300000000000004</c:v>
                </c:pt>
                <c:pt idx="24">
                  <c:v>0.35400000000000004</c:v>
                </c:pt>
                <c:pt idx="25">
                  <c:v>0.35500000000000004</c:v>
                </c:pt>
                <c:pt idx="26">
                  <c:v>0.35600000000000004</c:v>
                </c:pt>
                <c:pt idx="27">
                  <c:v>0.35700000000000004</c:v>
                </c:pt>
                <c:pt idx="28">
                  <c:v>0.35800000000000004</c:v>
                </c:pt>
                <c:pt idx="29">
                  <c:v>0.3590000000000001</c:v>
                </c:pt>
                <c:pt idx="30">
                  <c:v>0.36000000000000004</c:v>
                </c:pt>
                <c:pt idx="31">
                  <c:v>0.3610000000000001</c:v>
                </c:pt>
                <c:pt idx="32">
                  <c:v>0.3620000000000001</c:v>
                </c:pt>
                <c:pt idx="33">
                  <c:v>0.3630000000000001</c:v>
                </c:pt>
                <c:pt idx="34">
                  <c:v>0.3640000000000001</c:v>
                </c:pt>
                <c:pt idx="35">
                  <c:v>0.3650000000000001</c:v>
                </c:pt>
                <c:pt idx="36">
                  <c:v>0.3660000000000001</c:v>
                </c:pt>
                <c:pt idx="37">
                  <c:v>0.3670000000000001</c:v>
                </c:pt>
                <c:pt idx="38">
                  <c:v>0.3680000000000001</c:v>
                </c:pt>
                <c:pt idx="39">
                  <c:v>0.36900000000000011</c:v>
                </c:pt>
                <c:pt idx="40">
                  <c:v>0.37000000000000005</c:v>
                </c:pt>
                <c:pt idx="41">
                  <c:v>0.37100000000000005</c:v>
                </c:pt>
                <c:pt idx="42">
                  <c:v>0.37200000000000005</c:v>
                </c:pt>
                <c:pt idx="43">
                  <c:v>0.37300000000000005</c:v>
                </c:pt>
                <c:pt idx="44">
                  <c:v>0.37400000000000005</c:v>
                </c:pt>
                <c:pt idx="45">
                  <c:v>0.37500000000000006</c:v>
                </c:pt>
                <c:pt idx="46">
                  <c:v>0.37600000000000006</c:v>
                </c:pt>
                <c:pt idx="47">
                  <c:v>0.37700000000000006</c:v>
                </c:pt>
                <c:pt idx="48">
                  <c:v>0.37800000000000006</c:v>
                </c:pt>
                <c:pt idx="49">
                  <c:v>0.37900000000000006</c:v>
                </c:pt>
                <c:pt idx="50">
                  <c:v>0.38000000000000006</c:v>
                </c:pt>
                <c:pt idx="51">
                  <c:v>0.38100000000000006</c:v>
                </c:pt>
                <c:pt idx="52">
                  <c:v>0.38200000000000006</c:v>
                </c:pt>
                <c:pt idx="53">
                  <c:v>0.38300000000000006</c:v>
                </c:pt>
                <c:pt idx="54">
                  <c:v>0.38400000000000006</c:v>
                </c:pt>
                <c:pt idx="55">
                  <c:v>0.38500000000000006</c:v>
                </c:pt>
                <c:pt idx="56">
                  <c:v>0.38600000000000007</c:v>
                </c:pt>
                <c:pt idx="57">
                  <c:v>0.38700000000000007</c:v>
                </c:pt>
                <c:pt idx="58">
                  <c:v>0.38800000000000007</c:v>
                </c:pt>
                <c:pt idx="59">
                  <c:v>0.38900000000000007</c:v>
                </c:pt>
                <c:pt idx="60">
                  <c:v>0.39000000000000007</c:v>
                </c:pt>
                <c:pt idx="61">
                  <c:v>0.39100000000000007</c:v>
                </c:pt>
                <c:pt idx="62">
                  <c:v>0.39200000000000007</c:v>
                </c:pt>
                <c:pt idx="63">
                  <c:v>0.39300000000000007</c:v>
                </c:pt>
                <c:pt idx="64">
                  <c:v>0.39400000000000007</c:v>
                </c:pt>
                <c:pt idx="65">
                  <c:v>0.39500000000000007</c:v>
                </c:pt>
                <c:pt idx="66">
                  <c:v>0.39600000000000007</c:v>
                </c:pt>
                <c:pt idx="67">
                  <c:v>0.39700000000000008</c:v>
                </c:pt>
                <c:pt idx="68">
                  <c:v>0.39800000000000008</c:v>
                </c:pt>
                <c:pt idx="69">
                  <c:v>0.39900000000000008</c:v>
                </c:pt>
                <c:pt idx="70">
                  <c:v>0.4</c:v>
                </c:pt>
                <c:pt idx="71">
                  <c:v>0.40100000000000002</c:v>
                </c:pt>
                <c:pt idx="72">
                  <c:v>0.40200000000000002</c:v>
                </c:pt>
                <c:pt idx="73">
                  <c:v>0.40300000000000002</c:v>
                </c:pt>
                <c:pt idx="74">
                  <c:v>0.40400000000000008</c:v>
                </c:pt>
                <c:pt idx="75">
                  <c:v>0.40500000000000008</c:v>
                </c:pt>
                <c:pt idx="76">
                  <c:v>0.40600000000000008</c:v>
                </c:pt>
                <c:pt idx="77">
                  <c:v>0.40700000000000003</c:v>
                </c:pt>
                <c:pt idx="78">
                  <c:v>0.40800000000000003</c:v>
                </c:pt>
                <c:pt idx="79">
                  <c:v>0.40900000000000003</c:v>
                </c:pt>
                <c:pt idx="80">
                  <c:v>0.41000000000000003</c:v>
                </c:pt>
                <c:pt idx="81">
                  <c:v>0.41200000000000003</c:v>
                </c:pt>
                <c:pt idx="82">
                  <c:v>0.41400000000000003</c:v>
                </c:pt>
                <c:pt idx="83">
                  <c:v>0.41600000000000004</c:v>
                </c:pt>
                <c:pt idx="84">
                  <c:v>0.41800000000000004</c:v>
                </c:pt>
                <c:pt idx="85">
                  <c:v>0.42000000000000004</c:v>
                </c:pt>
                <c:pt idx="86">
                  <c:v>0.4220000000000001</c:v>
                </c:pt>
                <c:pt idx="87">
                  <c:v>0.4240000000000001</c:v>
                </c:pt>
                <c:pt idx="88">
                  <c:v>0.4260000000000001</c:v>
                </c:pt>
                <c:pt idx="89">
                  <c:v>0.4280000000000001</c:v>
                </c:pt>
                <c:pt idx="90">
                  <c:v>0.43000000000000005</c:v>
                </c:pt>
                <c:pt idx="91">
                  <c:v>0.43200000000000005</c:v>
                </c:pt>
                <c:pt idx="92">
                  <c:v>0.43400000000000005</c:v>
                </c:pt>
                <c:pt idx="93">
                  <c:v>0.43600000000000005</c:v>
                </c:pt>
                <c:pt idx="94">
                  <c:v>0.43800000000000006</c:v>
                </c:pt>
                <c:pt idx="95">
                  <c:v>0.44</c:v>
                </c:pt>
                <c:pt idx="96">
                  <c:v>0.442</c:v>
                </c:pt>
                <c:pt idx="97">
                  <c:v>0.44400000000000001</c:v>
                </c:pt>
                <c:pt idx="98">
                  <c:v>0.44600000000000001</c:v>
                </c:pt>
                <c:pt idx="99">
                  <c:v>0.44800000000000001</c:v>
                </c:pt>
                <c:pt idx="100">
                  <c:v>0.45</c:v>
                </c:pt>
                <c:pt idx="101">
                  <c:v>0.45200000000000001</c:v>
                </c:pt>
                <c:pt idx="102">
                  <c:v>0.45400000000000001</c:v>
                </c:pt>
                <c:pt idx="103">
                  <c:v>0.45600000000000002</c:v>
                </c:pt>
                <c:pt idx="104">
                  <c:v>0.45800000000000002</c:v>
                </c:pt>
                <c:pt idx="105">
                  <c:v>0.46</c:v>
                </c:pt>
                <c:pt idx="106">
                  <c:v>0.46200000000000002</c:v>
                </c:pt>
                <c:pt idx="107">
                  <c:v>0.46400000000000002</c:v>
                </c:pt>
                <c:pt idx="108">
                  <c:v>0.46600000000000008</c:v>
                </c:pt>
                <c:pt idx="109">
                  <c:v>0.46800000000000008</c:v>
                </c:pt>
                <c:pt idx="110">
                  <c:v>0.47000000000000003</c:v>
                </c:pt>
                <c:pt idx="111">
                  <c:v>0.47200000000000003</c:v>
                </c:pt>
                <c:pt idx="112">
                  <c:v>0.47400000000000003</c:v>
                </c:pt>
                <c:pt idx="113">
                  <c:v>0.47600000000000003</c:v>
                </c:pt>
                <c:pt idx="114">
                  <c:v>0.47800000000000004</c:v>
                </c:pt>
                <c:pt idx="115">
                  <c:v>0.48000000000000004</c:v>
                </c:pt>
                <c:pt idx="116">
                  <c:v>0.48200000000000004</c:v>
                </c:pt>
                <c:pt idx="117">
                  <c:v>0.4840000000000001</c:v>
                </c:pt>
                <c:pt idx="118">
                  <c:v>0.4860000000000001</c:v>
                </c:pt>
                <c:pt idx="119">
                  <c:v>0.4880000000000001</c:v>
                </c:pt>
                <c:pt idx="120">
                  <c:v>0.49000000000000005</c:v>
                </c:pt>
                <c:pt idx="121">
                  <c:v>0.4920000000000001</c:v>
                </c:pt>
                <c:pt idx="122">
                  <c:v>0.49400000000000011</c:v>
                </c:pt>
                <c:pt idx="123">
                  <c:v>0.49600000000000005</c:v>
                </c:pt>
                <c:pt idx="124">
                  <c:v>0.49800000000000005</c:v>
                </c:pt>
                <c:pt idx="125">
                  <c:v>0.5</c:v>
                </c:pt>
                <c:pt idx="126">
                  <c:v>0.502</c:v>
                </c:pt>
                <c:pt idx="127">
                  <c:v>0.504</c:v>
                </c:pt>
                <c:pt idx="128">
                  <c:v>0.50600000000000001</c:v>
                </c:pt>
                <c:pt idx="129">
                  <c:v>0.50800000000000001</c:v>
                </c:pt>
                <c:pt idx="130">
                  <c:v>0.51</c:v>
                </c:pt>
                <c:pt idx="131">
                  <c:v>0.51200000000000001</c:v>
                </c:pt>
                <c:pt idx="132">
                  <c:v>0.51400000000000001</c:v>
                </c:pt>
                <c:pt idx="133">
                  <c:v>0.51600000000000001</c:v>
                </c:pt>
                <c:pt idx="134">
                  <c:v>0.51800000000000002</c:v>
                </c:pt>
                <c:pt idx="135">
                  <c:v>0.52</c:v>
                </c:pt>
                <c:pt idx="136">
                  <c:v>0.52200000000000002</c:v>
                </c:pt>
                <c:pt idx="137">
                  <c:v>0.52400000000000002</c:v>
                </c:pt>
                <c:pt idx="138">
                  <c:v>0.52600000000000002</c:v>
                </c:pt>
                <c:pt idx="139">
                  <c:v>0.52800000000000002</c:v>
                </c:pt>
                <c:pt idx="140">
                  <c:v>0.53</c:v>
                </c:pt>
                <c:pt idx="141">
                  <c:v>0.53200000000000003</c:v>
                </c:pt>
                <c:pt idx="142">
                  <c:v>0.53400000000000003</c:v>
                </c:pt>
                <c:pt idx="143">
                  <c:v>0.53600000000000003</c:v>
                </c:pt>
                <c:pt idx="144">
                  <c:v>0.53800000000000003</c:v>
                </c:pt>
                <c:pt idx="145">
                  <c:v>0.54</c:v>
                </c:pt>
                <c:pt idx="146">
                  <c:v>0.54200000000000004</c:v>
                </c:pt>
                <c:pt idx="147">
                  <c:v>0.54400000000000004</c:v>
                </c:pt>
                <c:pt idx="148">
                  <c:v>0.54600000000000004</c:v>
                </c:pt>
                <c:pt idx="149">
                  <c:v>0.54800000000000004</c:v>
                </c:pt>
                <c:pt idx="150">
                  <c:v>0.55000000000000004</c:v>
                </c:pt>
                <c:pt idx="151">
                  <c:v>0.55200000000000005</c:v>
                </c:pt>
                <c:pt idx="152">
                  <c:v>0.55400000000000005</c:v>
                </c:pt>
                <c:pt idx="153">
                  <c:v>0.55600000000000005</c:v>
                </c:pt>
                <c:pt idx="154">
                  <c:v>0.55700000000000005</c:v>
                </c:pt>
                <c:pt idx="155">
                  <c:v>0.55800000000000005</c:v>
                </c:pt>
                <c:pt idx="156">
                  <c:v>0.55900000000000005</c:v>
                </c:pt>
                <c:pt idx="157">
                  <c:v>0.56000000000000005</c:v>
                </c:pt>
                <c:pt idx="158">
                  <c:v>0.56200000000000017</c:v>
                </c:pt>
                <c:pt idx="159">
                  <c:v>0.56399999999999995</c:v>
                </c:pt>
                <c:pt idx="160">
                  <c:v>0.56599999999999995</c:v>
                </c:pt>
                <c:pt idx="161">
                  <c:v>0.56799999999999995</c:v>
                </c:pt>
                <c:pt idx="162">
                  <c:v>0.56999999999999995</c:v>
                </c:pt>
                <c:pt idx="163">
                  <c:v>0.57199999999999995</c:v>
                </c:pt>
                <c:pt idx="164">
                  <c:v>0.57399999999999995</c:v>
                </c:pt>
                <c:pt idx="165">
                  <c:v>0.57600000000000007</c:v>
                </c:pt>
                <c:pt idx="166">
                  <c:v>0.57800000000000007</c:v>
                </c:pt>
                <c:pt idx="167">
                  <c:v>0.58000000000000007</c:v>
                </c:pt>
                <c:pt idx="168">
                  <c:v>0.58199999999999996</c:v>
                </c:pt>
                <c:pt idx="169">
                  <c:v>0.58399999999999996</c:v>
                </c:pt>
                <c:pt idx="170">
                  <c:v>0.58599999999999997</c:v>
                </c:pt>
                <c:pt idx="171">
                  <c:v>0.58799999999999997</c:v>
                </c:pt>
                <c:pt idx="172">
                  <c:v>0.59</c:v>
                </c:pt>
                <c:pt idx="173">
                  <c:v>0.59199999999999997</c:v>
                </c:pt>
                <c:pt idx="174">
                  <c:v>0.59399999999999997</c:v>
                </c:pt>
                <c:pt idx="175">
                  <c:v>0.59599999999999997</c:v>
                </c:pt>
                <c:pt idx="176">
                  <c:v>0.59799999999999998</c:v>
                </c:pt>
                <c:pt idx="177">
                  <c:v>0.60000000000000009</c:v>
                </c:pt>
                <c:pt idx="178">
                  <c:v>0.60200000000000009</c:v>
                </c:pt>
                <c:pt idx="179">
                  <c:v>0.60400000000000009</c:v>
                </c:pt>
                <c:pt idx="180">
                  <c:v>0.60600000000000009</c:v>
                </c:pt>
                <c:pt idx="181">
                  <c:v>0.6080000000000001</c:v>
                </c:pt>
                <c:pt idx="182">
                  <c:v>0.6100000000000001</c:v>
                </c:pt>
                <c:pt idx="183">
                  <c:v>0.6120000000000001</c:v>
                </c:pt>
                <c:pt idx="184">
                  <c:v>0.6140000000000001</c:v>
                </c:pt>
                <c:pt idx="185">
                  <c:v>0.6160000000000001</c:v>
                </c:pt>
                <c:pt idx="186">
                  <c:v>0.6180000000000001</c:v>
                </c:pt>
                <c:pt idx="187">
                  <c:v>0.62000000000000011</c:v>
                </c:pt>
                <c:pt idx="188">
                  <c:v>0.62200000000000011</c:v>
                </c:pt>
                <c:pt idx="189">
                  <c:v>0.62400000000000011</c:v>
                </c:pt>
                <c:pt idx="190">
                  <c:v>0.62600000000000011</c:v>
                </c:pt>
                <c:pt idx="191">
                  <c:v>0.62800000000000011</c:v>
                </c:pt>
                <c:pt idx="192">
                  <c:v>0.63000000000000012</c:v>
                </c:pt>
                <c:pt idx="193">
                  <c:v>0.63200000000000012</c:v>
                </c:pt>
                <c:pt idx="194">
                  <c:v>0.63400000000000012</c:v>
                </c:pt>
                <c:pt idx="195">
                  <c:v>0.63600000000000012</c:v>
                </c:pt>
                <c:pt idx="196">
                  <c:v>0.63800000000000012</c:v>
                </c:pt>
                <c:pt idx="197">
                  <c:v>0.64000000000000012</c:v>
                </c:pt>
                <c:pt idx="198">
                  <c:v>0.64200000000000013</c:v>
                </c:pt>
                <c:pt idx="199">
                  <c:v>0.64400000000000013</c:v>
                </c:pt>
                <c:pt idx="200">
                  <c:v>0.64600000000000013</c:v>
                </c:pt>
                <c:pt idx="201">
                  <c:v>0.64800000000000013</c:v>
                </c:pt>
                <c:pt idx="202">
                  <c:v>0.65000000000000013</c:v>
                </c:pt>
                <c:pt idx="203">
                  <c:v>0.65200000000000014</c:v>
                </c:pt>
                <c:pt idx="204">
                  <c:v>0.65400000000000014</c:v>
                </c:pt>
                <c:pt idx="205">
                  <c:v>0.65600000000000014</c:v>
                </c:pt>
                <c:pt idx="206">
                  <c:v>0.65800000000000014</c:v>
                </c:pt>
                <c:pt idx="207">
                  <c:v>0.66000000000000014</c:v>
                </c:pt>
                <c:pt idx="208">
                  <c:v>0.66200000000000014</c:v>
                </c:pt>
                <c:pt idx="209">
                  <c:v>0.66400000000000015</c:v>
                </c:pt>
                <c:pt idx="210">
                  <c:v>0.66600000000000015</c:v>
                </c:pt>
                <c:pt idx="211">
                  <c:v>0.66800000000000015</c:v>
                </c:pt>
                <c:pt idx="212">
                  <c:v>0.67000000000000015</c:v>
                </c:pt>
                <c:pt idx="213">
                  <c:v>0.67200000000000015</c:v>
                </c:pt>
                <c:pt idx="214">
                  <c:v>0.67400000000000015</c:v>
                </c:pt>
                <c:pt idx="215">
                  <c:v>0.67600000000000016</c:v>
                </c:pt>
                <c:pt idx="216">
                  <c:v>0.67800000000000016</c:v>
                </c:pt>
                <c:pt idx="217">
                  <c:v>0.68</c:v>
                </c:pt>
                <c:pt idx="218">
                  <c:v>0.68200000000000005</c:v>
                </c:pt>
                <c:pt idx="219">
                  <c:v>0.68400000000000005</c:v>
                </c:pt>
                <c:pt idx="220">
                  <c:v>0.68600000000000005</c:v>
                </c:pt>
                <c:pt idx="221">
                  <c:v>0.68799999999999994</c:v>
                </c:pt>
                <c:pt idx="222">
                  <c:v>0.69000000000000006</c:v>
                </c:pt>
                <c:pt idx="223">
                  <c:v>0.69199999999999995</c:v>
                </c:pt>
                <c:pt idx="224">
                  <c:v>0.69399999999999995</c:v>
                </c:pt>
                <c:pt idx="225">
                  <c:v>0.69599999999999995</c:v>
                </c:pt>
                <c:pt idx="226">
                  <c:v>0.69799999999999995</c:v>
                </c:pt>
                <c:pt idx="227">
                  <c:v>0.70000000000000007</c:v>
                </c:pt>
                <c:pt idx="228">
                  <c:v>0.70200000000000007</c:v>
                </c:pt>
                <c:pt idx="229">
                  <c:v>0.70400000000000007</c:v>
                </c:pt>
                <c:pt idx="230">
                  <c:v>0.70600000000000007</c:v>
                </c:pt>
                <c:pt idx="231">
                  <c:v>0.70800000000000007</c:v>
                </c:pt>
                <c:pt idx="232">
                  <c:v>0.71000000000000008</c:v>
                </c:pt>
                <c:pt idx="233">
                  <c:v>0.71200000000000008</c:v>
                </c:pt>
                <c:pt idx="234">
                  <c:v>0.71400000000000008</c:v>
                </c:pt>
                <c:pt idx="235">
                  <c:v>0.71600000000000008</c:v>
                </c:pt>
                <c:pt idx="236">
                  <c:v>0.71800000000000008</c:v>
                </c:pt>
                <c:pt idx="237">
                  <c:v>0.72000000000000008</c:v>
                </c:pt>
                <c:pt idx="238">
                  <c:v>0.72200000000000009</c:v>
                </c:pt>
                <c:pt idx="239">
                  <c:v>0.72400000000000009</c:v>
                </c:pt>
                <c:pt idx="240">
                  <c:v>0.72600000000000009</c:v>
                </c:pt>
                <c:pt idx="241">
                  <c:v>0.72800000000000009</c:v>
                </c:pt>
                <c:pt idx="242">
                  <c:v>0.73000000000000009</c:v>
                </c:pt>
                <c:pt idx="243">
                  <c:v>0.7320000000000001</c:v>
                </c:pt>
                <c:pt idx="244">
                  <c:v>0.7340000000000001</c:v>
                </c:pt>
                <c:pt idx="245">
                  <c:v>0.7360000000000001</c:v>
                </c:pt>
                <c:pt idx="246">
                  <c:v>0.7380000000000001</c:v>
                </c:pt>
                <c:pt idx="247">
                  <c:v>0.7400000000000001</c:v>
                </c:pt>
                <c:pt idx="248">
                  <c:v>0.7420000000000001</c:v>
                </c:pt>
                <c:pt idx="249">
                  <c:v>0.74400000000000011</c:v>
                </c:pt>
                <c:pt idx="250">
                  <c:v>0.74600000000000011</c:v>
                </c:pt>
                <c:pt idx="251">
                  <c:v>0.74800000000000011</c:v>
                </c:pt>
                <c:pt idx="252">
                  <c:v>0.75000000000000011</c:v>
                </c:pt>
                <c:pt idx="253">
                  <c:v>0.75200000000000011</c:v>
                </c:pt>
                <c:pt idx="254">
                  <c:v>0.75400000000000011</c:v>
                </c:pt>
                <c:pt idx="255">
                  <c:v>0.75600000000000012</c:v>
                </c:pt>
                <c:pt idx="256">
                  <c:v>0.75800000000000012</c:v>
                </c:pt>
                <c:pt idx="257">
                  <c:v>0.76000000000000012</c:v>
                </c:pt>
                <c:pt idx="258">
                  <c:v>0.76200000000000012</c:v>
                </c:pt>
                <c:pt idx="259">
                  <c:v>0.76400000000000012</c:v>
                </c:pt>
                <c:pt idx="260">
                  <c:v>0.76600000000000013</c:v>
                </c:pt>
                <c:pt idx="261">
                  <c:v>0.76800000000000013</c:v>
                </c:pt>
                <c:pt idx="262">
                  <c:v>0.77000000000000013</c:v>
                </c:pt>
                <c:pt idx="263">
                  <c:v>0.77200000000000013</c:v>
                </c:pt>
                <c:pt idx="264">
                  <c:v>0.77400000000000013</c:v>
                </c:pt>
                <c:pt idx="265">
                  <c:v>0.77600000000000013</c:v>
                </c:pt>
                <c:pt idx="266">
                  <c:v>0.77800000000000014</c:v>
                </c:pt>
                <c:pt idx="267">
                  <c:v>0.78</c:v>
                </c:pt>
                <c:pt idx="268">
                  <c:v>0.78200000000000003</c:v>
                </c:pt>
                <c:pt idx="269">
                  <c:v>0.78400000000000003</c:v>
                </c:pt>
                <c:pt idx="270">
                  <c:v>0.78600000000000003</c:v>
                </c:pt>
                <c:pt idx="271">
                  <c:v>0.78800000000000003</c:v>
                </c:pt>
                <c:pt idx="272">
                  <c:v>0.79</c:v>
                </c:pt>
                <c:pt idx="273">
                  <c:v>0.79200000000000004</c:v>
                </c:pt>
                <c:pt idx="274">
                  <c:v>0.79400000000000004</c:v>
                </c:pt>
                <c:pt idx="275">
                  <c:v>0.79600000000000004</c:v>
                </c:pt>
                <c:pt idx="276">
                  <c:v>0.79800000000000004</c:v>
                </c:pt>
                <c:pt idx="277">
                  <c:v>0.8</c:v>
                </c:pt>
                <c:pt idx="278">
                  <c:v>0.80200000000000005</c:v>
                </c:pt>
                <c:pt idx="279">
                  <c:v>0.80400000000000005</c:v>
                </c:pt>
                <c:pt idx="280">
                  <c:v>0.80600000000000005</c:v>
                </c:pt>
                <c:pt idx="281">
                  <c:v>0.80800000000000005</c:v>
                </c:pt>
                <c:pt idx="282">
                  <c:v>0.81</c:v>
                </c:pt>
                <c:pt idx="283">
                  <c:v>0.81200000000000017</c:v>
                </c:pt>
                <c:pt idx="284">
                  <c:v>0.81399999999999995</c:v>
                </c:pt>
                <c:pt idx="285">
                  <c:v>0.81599999999999995</c:v>
                </c:pt>
                <c:pt idx="286">
                  <c:v>0.81799999999999995</c:v>
                </c:pt>
                <c:pt idx="287">
                  <c:v>0.82000000000000006</c:v>
                </c:pt>
                <c:pt idx="288">
                  <c:v>0.82199999999999995</c:v>
                </c:pt>
                <c:pt idx="289">
                  <c:v>0.82399999999999995</c:v>
                </c:pt>
                <c:pt idx="290">
                  <c:v>0.82600000000000007</c:v>
                </c:pt>
                <c:pt idx="291">
                  <c:v>0.82800000000000007</c:v>
                </c:pt>
                <c:pt idx="292">
                  <c:v>0.83000000000000007</c:v>
                </c:pt>
                <c:pt idx="293">
                  <c:v>0.83200000000000007</c:v>
                </c:pt>
                <c:pt idx="294">
                  <c:v>0.83400000000000007</c:v>
                </c:pt>
                <c:pt idx="295">
                  <c:v>0.83600000000000008</c:v>
                </c:pt>
                <c:pt idx="296">
                  <c:v>0.83800000000000008</c:v>
                </c:pt>
                <c:pt idx="297">
                  <c:v>0.84000000000000008</c:v>
                </c:pt>
                <c:pt idx="298">
                  <c:v>0.84200000000000008</c:v>
                </c:pt>
                <c:pt idx="299">
                  <c:v>0.84400000000000008</c:v>
                </c:pt>
                <c:pt idx="300">
                  <c:v>0.84600000000000009</c:v>
                </c:pt>
                <c:pt idx="301">
                  <c:v>0.84800000000000009</c:v>
                </c:pt>
                <c:pt idx="302">
                  <c:v>0.85000000000000009</c:v>
                </c:pt>
                <c:pt idx="303">
                  <c:v>0.85200000000000009</c:v>
                </c:pt>
                <c:pt idx="304">
                  <c:v>0.85400000000000009</c:v>
                </c:pt>
                <c:pt idx="305">
                  <c:v>0.85600000000000009</c:v>
                </c:pt>
                <c:pt idx="306">
                  <c:v>0.8580000000000001</c:v>
                </c:pt>
                <c:pt idx="307">
                  <c:v>0.8600000000000001</c:v>
                </c:pt>
                <c:pt idx="308">
                  <c:v>0.8620000000000001</c:v>
                </c:pt>
                <c:pt idx="309">
                  <c:v>0.8640000000000001</c:v>
                </c:pt>
                <c:pt idx="310">
                  <c:v>0.8660000000000001</c:v>
                </c:pt>
                <c:pt idx="311">
                  <c:v>0.8680000000000001</c:v>
                </c:pt>
                <c:pt idx="312">
                  <c:v>0.87000000000000011</c:v>
                </c:pt>
                <c:pt idx="313">
                  <c:v>0.87200000000000011</c:v>
                </c:pt>
                <c:pt idx="314">
                  <c:v>0.87400000000000011</c:v>
                </c:pt>
                <c:pt idx="315">
                  <c:v>0.87600000000000011</c:v>
                </c:pt>
                <c:pt idx="316">
                  <c:v>0.87800000000000011</c:v>
                </c:pt>
                <c:pt idx="317">
                  <c:v>0.88</c:v>
                </c:pt>
                <c:pt idx="318">
                  <c:v>0.88200000000000001</c:v>
                </c:pt>
                <c:pt idx="319">
                  <c:v>0.88400000000000001</c:v>
                </c:pt>
                <c:pt idx="320">
                  <c:v>0.88600000000000001</c:v>
                </c:pt>
                <c:pt idx="321">
                  <c:v>0.88800000000000001</c:v>
                </c:pt>
                <c:pt idx="322">
                  <c:v>0.89</c:v>
                </c:pt>
                <c:pt idx="323">
                  <c:v>0.89200000000000002</c:v>
                </c:pt>
                <c:pt idx="324">
                  <c:v>0.89400000000000002</c:v>
                </c:pt>
                <c:pt idx="325">
                  <c:v>0.89600000000000002</c:v>
                </c:pt>
                <c:pt idx="326">
                  <c:v>0.89800000000000002</c:v>
                </c:pt>
                <c:pt idx="327">
                  <c:v>0.9</c:v>
                </c:pt>
                <c:pt idx="328">
                  <c:v>0.90200000000000002</c:v>
                </c:pt>
                <c:pt idx="329">
                  <c:v>0.90400000000000003</c:v>
                </c:pt>
                <c:pt idx="330">
                  <c:v>0.90600000000000003</c:v>
                </c:pt>
                <c:pt idx="331">
                  <c:v>0.90800000000000003</c:v>
                </c:pt>
                <c:pt idx="332">
                  <c:v>0.91</c:v>
                </c:pt>
                <c:pt idx="333">
                  <c:v>0.91200000000000003</c:v>
                </c:pt>
                <c:pt idx="334">
                  <c:v>0.91400000000000003</c:v>
                </c:pt>
                <c:pt idx="335">
                  <c:v>0.91600000000000004</c:v>
                </c:pt>
                <c:pt idx="336">
                  <c:v>0.91800000000000004</c:v>
                </c:pt>
                <c:pt idx="337">
                  <c:v>0.92</c:v>
                </c:pt>
                <c:pt idx="338">
                  <c:v>0.92200000000000004</c:v>
                </c:pt>
                <c:pt idx="339">
                  <c:v>0.92400000000000004</c:v>
                </c:pt>
                <c:pt idx="340">
                  <c:v>0.92600000000000005</c:v>
                </c:pt>
                <c:pt idx="341">
                  <c:v>0.92800000000000005</c:v>
                </c:pt>
                <c:pt idx="342">
                  <c:v>0.93</c:v>
                </c:pt>
                <c:pt idx="343">
                  <c:v>0.93200000000000005</c:v>
                </c:pt>
                <c:pt idx="344">
                  <c:v>0.93400000000000005</c:v>
                </c:pt>
                <c:pt idx="345">
                  <c:v>0.93600000000000005</c:v>
                </c:pt>
                <c:pt idx="346">
                  <c:v>0.93799999999999994</c:v>
                </c:pt>
                <c:pt idx="347">
                  <c:v>0.94000000000000006</c:v>
                </c:pt>
                <c:pt idx="348">
                  <c:v>0.94199999999999995</c:v>
                </c:pt>
                <c:pt idx="349">
                  <c:v>0.94399999999999995</c:v>
                </c:pt>
                <c:pt idx="350">
                  <c:v>0.94599999999999995</c:v>
                </c:pt>
                <c:pt idx="351">
                  <c:v>0.94799999999999995</c:v>
                </c:pt>
                <c:pt idx="352">
                  <c:v>0.95000000000000007</c:v>
                </c:pt>
                <c:pt idx="353">
                  <c:v>0.95200000000000007</c:v>
                </c:pt>
                <c:pt idx="354">
                  <c:v>0.95400000000000007</c:v>
                </c:pt>
                <c:pt idx="355">
                  <c:v>0.95600000000000007</c:v>
                </c:pt>
                <c:pt idx="356">
                  <c:v>0.95800000000000007</c:v>
                </c:pt>
                <c:pt idx="357">
                  <c:v>0.96000000000000008</c:v>
                </c:pt>
                <c:pt idx="358">
                  <c:v>0.96200000000000008</c:v>
                </c:pt>
                <c:pt idx="359">
                  <c:v>0.96400000000000008</c:v>
                </c:pt>
                <c:pt idx="360">
                  <c:v>0.96600000000000008</c:v>
                </c:pt>
                <c:pt idx="361">
                  <c:v>0.96800000000000008</c:v>
                </c:pt>
                <c:pt idx="362">
                  <c:v>0.97000000000000008</c:v>
                </c:pt>
                <c:pt idx="363">
                  <c:v>0.97200000000000009</c:v>
                </c:pt>
                <c:pt idx="364">
                  <c:v>0.97400000000000009</c:v>
                </c:pt>
                <c:pt idx="365">
                  <c:v>0.97600000000000009</c:v>
                </c:pt>
                <c:pt idx="366">
                  <c:v>0.97800000000000009</c:v>
                </c:pt>
              </c:numCache>
            </c:numRef>
          </c:xVal>
          <c:yVal>
            <c:numRef>
              <c:f>Лист1!$R$29:$R$395</c:f>
              <c:numCache>
                <c:formatCode>General</c:formatCode>
                <c:ptCount val="367"/>
                <c:pt idx="0">
                  <c:v>12.2623</c:v>
                </c:pt>
                <c:pt idx="1">
                  <c:v>11.6714</c:v>
                </c:pt>
                <c:pt idx="2">
                  <c:v>11.0063</c:v>
                </c:pt>
                <c:pt idx="3">
                  <c:v>10.678199999999999</c:v>
                </c:pt>
                <c:pt idx="4">
                  <c:v>10.496700000000002</c:v>
                </c:pt>
                <c:pt idx="5">
                  <c:v>10.2134</c:v>
                </c:pt>
                <c:pt idx="6">
                  <c:v>12.437100000000001</c:v>
                </c:pt>
                <c:pt idx="7">
                  <c:v>14.703200000000001</c:v>
                </c:pt>
                <c:pt idx="8">
                  <c:v>11.6539</c:v>
                </c:pt>
                <c:pt idx="9">
                  <c:v>14.3812</c:v>
                </c:pt>
                <c:pt idx="10">
                  <c:v>14.4839</c:v>
                </c:pt>
                <c:pt idx="11">
                  <c:v>11.913</c:v>
                </c:pt>
                <c:pt idx="12">
                  <c:v>9.8299900000000004</c:v>
                </c:pt>
                <c:pt idx="13">
                  <c:v>10.29</c:v>
                </c:pt>
                <c:pt idx="14">
                  <c:v>11.53</c:v>
                </c:pt>
                <c:pt idx="15">
                  <c:v>9.6</c:v>
                </c:pt>
                <c:pt idx="16">
                  <c:v>8.959990000000003</c:v>
                </c:pt>
                <c:pt idx="17">
                  <c:v>9.0899900000000002</c:v>
                </c:pt>
                <c:pt idx="18">
                  <c:v>8.6699900000000003</c:v>
                </c:pt>
                <c:pt idx="19">
                  <c:v>9.34</c:v>
                </c:pt>
                <c:pt idx="20">
                  <c:v>9.3000000000000007</c:v>
                </c:pt>
                <c:pt idx="21">
                  <c:v>7.25</c:v>
                </c:pt>
                <c:pt idx="22">
                  <c:v>5.14</c:v>
                </c:pt>
                <c:pt idx="23">
                  <c:v>2.9299999999999997</c:v>
                </c:pt>
                <c:pt idx="24">
                  <c:v>2.58</c:v>
                </c:pt>
                <c:pt idx="25">
                  <c:v>2.4699999999999998</c:v>
                </c:pt>
                <c:pt idx="77">
                  <c:v>3.1999900000000001</c:v>
                </c:pt>
                <c:pt idx="78">
                  <c:v>3.6</c:v>
                </c:pt>
                <c:pt idx="79">
                  <c:v>7.4</c:v>
                </c:pt>
                <c:pt idx="80">
                  <c:v>9.59999</c:v>
                </c:pt>
                <c:pt idx="81">
                  <c:v>9.7000000000000011</c:v>
                </c:pt>
                <c:pt idx="82">
                  <c:v>9.9999900000000004</c:v>
                </c:pt>
                <c:pt idx="83">
                  <c:v>9.8000000000000007</c:v>
                </c:pt>
                <c:pt idx="84">
                  <c:v>9.8000000000000007</c:v>
                </c:pt>
                <c:pt idx="85">
                  <c:v>9.9</c:v>
                </c:pt>
                <c:pt idx="86">
                  <c:v>10</c:v>
                </c:pt>
                <c:pt idx="87">
                  <c:v>9.8000000000000007</c:v>
                </c:pt>
                <c:pt idx="88">
                  <c:v>7.1</c:v>
                </c:pt>
                <c:pt idx="89">
                  <c:v>3.1999900000000001</c:v>
                </c:pt>
                <c:pt idx="90">
                  <c:v>3.7800000000000002</c:v>
                </c:pt>
                <c:pt idx="118">
                  <c:v>4.5999999999999996</c:v>
                </c:pt>
                <c:pt idx="119">
                  <c:v>4.6999899999999988</c:v>
                </c:pt>
                <c:pt idx="120">
                  <c:v>5.3</c:v>
                </c:pt>
                <c:pt idx="121">
                  <c:v>4.5</c:v>
                </c:pt>
                <c:pt idx="122">
                  <c:v>4.8</c:v>
                </c:pt>
                <c:pt idx="123">
                  <c:v>4.7</c:v>
                </c:pt>
                <c:pt idx="124">
                  <c:v>5</c:v>
                </c:pt>
                <c:pt idx="125">
                  <c:v>4.899989999999999</c:v>
                </c:pt>
                <c:pt idx="126">
                  <c:v>5.0999999999999996</c:v>
                </c:pt>
                <c:pt idx="127">
                  <c:v>5.399989999999999</c:v>
                </c:pt>
                <c:pt idx="128">
                  <c:v>7.6999899999999988</c:v>
                </c:pt>
                <c:pt idx="129">
                  <c:v>7.6</c:v>
                </c:pt>
                <c:pt idx="130">
                  <c:v>7.5</c:v>
                </c:pt>
                <c:pt idx="131">
                  <c:v>7.3</c:v>
                </c:pt>
                <c:pt idx="132">
                  <c:v>7.4999900000000004</c:v>
                </c:pt>
                <c:pt idx="133">
                  <c:v>7.2999900000000002</c:v>
                </c:pt>
                <c:pt idx="134">
                  <c:v>7.5</c:v>
                </c:pt>
                <c:pt idx="135">
                  <c:v>7.59999</c:v>
                </c:pt>
                <c:pt idx="136">
                  <c:v>7.9</c:v>
                </c:pt>
                <c:pt idx="137">
                  <c:v>9.4</c:v>
                </c:pt>
                <c:pt idx="138">
                  <c:v>9.4</c:v>
                </c:pt>
                <c:pt idx="139">
                  <c:v>9.59999</c:v>
                </c:pt>
                <c:pt idx="140">
                  <c:v>9.6999900000000014</c:v>
                </c:pt>
                <c:pt idx="141">
                  <c:v>9.8000000000000007</c:v>
                </c:pt>
                <c:pt idx="142">
                  <c:v>10</c:v>
                </c:pt>
                <c:pt idx="143">
                  <c:v>9.9</c:v>
                </c:pt>
                <c:pt idx="144">
                  <c:v>10.799900000000001</c:v>
                </c:pt>
                <c:pt idx="145">
                  <c:v>10.9999</c:v>
                </c:pt>
                <c:pt idx="146">
                  <c:v>11.5</c:v>
                </c:pt>
                <c:pt idx="147">
                  <c:v>11.9999</c:v>
                </c:pt>
                <c:pt idx="148">
                  <c:v>12.299900000000001</c:v>
                </c:pt>
                <c:pt idx="149">
                  <c:v>12.899900000000002</c:v>
                </c:pt>
                <c:pt idx="150">
                  <c:v>13.1</c:v>
                </c:pt>
                <c:pt idx="151">
                  <c:v>13.1999</c:v>
                </c:pt>
                <c:pt idx="152">
                  <c:v>13.1999</c:v>
                </c:pt>
                <c:pt idx="153">
                  <c:v>13.4</c:v>
                </c:pt>
                <c:pt idx="155">
                  <c:v>13.299900000000001</c:v>
                </c:pt>
                <c:pt idx="157">
                  <c:v>18.200399999999991</c:v>
                </c:pt>
                <c:pt idx="158">
                  <c:v>17.221399999999996</c:v>
                </c:pt>
                <c:pt idx="159">
                  <c:v>16.342499999999998</c:v>
                </c:pt>
                <c:pt idx="160">
                  <c:v>18.361000000000001</c:v>
                </c:pt>
                <c:pt idx="161">
                  <c:v>18.880800000000001</c:v>
                </c:pt>
                <c:pt idx="162">
                  <c:v>10.609500000000002</c:v>
                </c:pt>
                <c:pt idx="163">
                  <c:v>21.02</c:v>
                </c:pt>
                <c:pt idx="164">
                  <c:v>20.441199999999991</c:v>
                </c:pt>
                <c:pt idx="165">
                  <c:v>21.160900000000005</c:v>
                </c:pt>
                <c:pt idx="166">
                  <c:v>21.879899999999999</c:v>
                </c:pt>
                <c:pt idx="167">
                  <c:v>21.8002</c:v>
                </c:pt>
                <c:pt idx="168">
                  <c:v>20.521699999999996</c:v>
                </c:pt>
                <c:pt idx="169">
                  <c:v>21.140599999999996</c:v>
                </c:pt>
                <c:pt idx="170">
                  <c:v>20.2608</c:v>
                </c:pt>
                <c:pt idx="171">
                  <c:v>11.788299999999998</c:v>
                </c:pt>
                <c:pt idx="172">
                  <c:v>14.306500000000002</c:v>
                </c:pt>
                <c:pt idx="173">
                  <c:v>14.927200000000001</c:v>
                </c:pt>
                <c:pt idx="174">
                  <c:v>13.748399999999998</c:v>
                </c:pt>
                <c:pt idx="175">
                  <c:v>13.368500000000003</c:v>
                </c:pt>
                <c:pt idx="176">
                  <c:v>14.3879</c:v>
                </c:pt>
                <c:pt idx="177">
                  <c:v>15.006500000000003</c:v>
                </c:pt>
                <c:pt idx="178">
                  <c:v>14.7264</c:v>
                </c:pt>
                <c:pt idx="179">
                  <c:v>13.847300000000001</c:v>
                </c:pt>
                <c:pt idx="180">
                  <c:v>14.267200000000001</c:v>
                </c:pt>
                <c:pt idx="181">
                  <c:v>13.6868</c:v>
                </c:pt>
                <c:pt idx="182">
                  <c:v>13.5067</c:v>
                </c:pt>
                <c:pt idx="183">
                  <c:v>15.625500000000002</c:v>
                </c:pt>
                <c:pt idx="184">
                  <c:v>15.244899999999999</c:v>
                </c:pt>
                <c:pt idx="185">
                  <c:v>16.263599999999997</c:v>
                </c:pt>
                <c:pt idx="186">
                  <c:v>16.783799999999992</c:v>
                </c:pt>
                <c:pt idx="187">
                  <c:v>16.404599999999995</c:v>
                </c:pt>
                <c:pt idx="188">
                  <c:v>16.923699999999997</c:v>
                </c:pt>
                <c:pt idx="189">
                  <c:v>17.242499999999996</c:v>
                </c:pt>
                <c:pt idx="190">
                  <c:v>18.362100000000002</c:v>
                </c:pt>
                <c:pt idx="191">
                  <c:v>18.681999999999999</c:v>
                </c:pt>
                <c:pt idx="192">
                  <c:v>18.502300000000002</c:v>
                </c:pt>
                <c:pt idx="193">
                  <c:v>18.622499999999995</c:v>
                </c:pt>
                <c:pt idx="194">
                  <c:v>20.5413</c:v>
                </c:pt>
                <c:pt idx="195">
                  <c:v>20.260899999999996</c:v>
                </c:pt>
                <c:pt idx="196">
                  <c:v>20.080699999999997</c:v>
                </c:pt>
                <c:pt idx="197">
                  <c:v>20.400699999999997</c:v>
                </c:pt>
                <c:pt idx="198">
                  <c:v>19.320900000000005</c:v>
                </c:pt>
                <c:pt idx="199">
                  <c:v>11.249299999999998</c:v>
                </c:pt>
                <c:pt idx="200">
                  <c:v>11.369000000000002</c:v>
                </c:pt>
                <c:pt idx="201">
                  <c:v>10.589700000000002</c:v>
                </c:pt>
                <c:pt idx="202">
                  <c:v>12.807500000000003</c:v>
                </c:pt>
                <c:pt idx="203">
                  <c:v>12.727600000000001</c:v>
                </c:pt>
                <c:pt idx="204">
                  <c:v>13.8469</c:v>
                </c:pt>
                <c:pt idx="205">
                  <c:v>13.066800000000002</c:v>
                </c:pt>
                <c:pt idx="206">
                  <c:v>14.386000000000003</c:v>
                </c:pt>
                <c:pt idx="207">
                  <c:v>15.905100000000003</c:v>
                </c:pt>
                <c:pt idx="208">
                  <c:v>14.126200000000001</c:v>
                </c:pt>
                <c:pt idx="209">
                  <c:v>14.446</c:v>
                </c:pt>
                <c:pt idx="210">
                  <c:v>12.767000000000001</c:v>
                </c:pt>
                <c:pt idx="211">
                  <c:v>13.586600000000002</c:v>
                </c:pt>
                <c:pt idx="212">
                  <c:v>13.306700000000003</c:v>
                </c:pt>
                <c:pt idx="213">
                  <c:v>13.6264</c:v>
                </c:pt>
                <c:pt idx="214">
                  <c:v>14.046299999999999</c:v>
                </c:pt>
                <c:pt idx="215">
                  <c:v>14.366000000000001</c:v>
                </c:pt>
                <c:pt idx="216">
                  <c:v>13.9861</c:v>
                </c:pt>
                <c:pt idx="217">
                  <c:v>13.606</c:v>
                </c:pt>
                <c:pt idx="218">
                  <c:v>13.5258</c:v>
                </c:pt>
                <c:pt idx="219">
                  <c:v>14.644799999999998</c:v>
                </c:pt>
                <c:pt idx="220">
                  <c:v>16.263399999999997</c:v>
                </c:pt>
                <c:pt idx="221">
                  <c:v>17.381999999999998</c:v>
                </c:pt>
                <c:pt idx="222">
                  <c:v>17.1021</c:v>
                </c:pt>
                <c:pt idx="223">
                  <c:v>19.0214</c:v>
                </c:pt>
                <c:pt idx="224">
                  <c:v>19.741399999999995</c:v>
                </c:pt>
                <c:pt idx="225">
                  <c:v>21.260899999999996</c:v>
                </c:pt>
                <c:pt idx="226">
                  <c:v>21.780699999999996</c:v>
                </c:pt>
                <c:pt idx="227">
                  <c:v>21.701000000000001</c:v>
                </c:pt>
                <c:pt idx="228">
                  <c:v>22.420399999999997</c:v>
                </c:pt>
                <c:pt idx="229">
                  <c:v>21.440699999999996</c:v>
                </c:pt>
                <c:pt idx="230">
                  <c:v>21.460299999999997</c:v>
                </c:pt>
                <c:pt idx="231">
                  <c:v>21.280099999999997</c:v>
                </c:pt>
                <c:pt idx="232">
                  <c:v>12.4087</c:v>
                </c:pt>
                <c:pt idx="233">
                  <c:v>14.127099999999999</c:v>
                </c:pt>
                <c:pt idx="234">
                  <c:v>16.745499999999996</c:v>
                </c:pt>
                <c:pt idx="235">
                  <c:v>17.266299999999998</c:v>
                </c:pt>
                <c:pt idx="236">
                  <c:v>17.886099999999995</c:v>
                </c:pt>
                <c:pt idx="237">
                  <c:v>18.405899999999995</c:v>
                </c:pt>
                <c:pt idx="238">
                  <c:v>19.825099999999996</c:v>
                </c:pt>
                <c:pt idx="239">
                  <c:v>20.744299999999996</c:v>
                </c:pt>
                <c:pt idx="240">
                  <c:v>20.664400000000001</c:v>
                </c:pt>
                <c:pt idx="241">
                  <c:v>20.584399999999995</c:v>
                </c:pt>
                <c:pt idx="242">
                  <c:v>19.304900000000004</c:v>
                </c:pt>
                <c:pt idx="243">
                  <c:v>18.624900000000004</c:v>
                </c:pt>
                <c:pt idx="244">
                  <c:v>18.044599999999996</c:v>
                </c:pt>
                <c:pt idx="245">
                  <c:v>16.565099999999997</c:v>
                </c:pt>
                <c:pt idx="246">
                  <c:v>15.985200000000003</c:v>
                </c:pt>
                <c:pt idx="247">
                  <c:v>15.405200000000002</c:v>
                </c:pt>
                <c:pt idx="248">
                  <c:v>14.0253</c:v>
                </c:pt>
                <c:pt idx="249">
                  <c:v>14.443</c:v>
                </c:pt>
                <c:pt idx="250">
                  <c:v>7.3694999999999995</c:v>
                </c:pt>
                <c:pt idx="251">
                  <c:v>16.679900000000004</c:v>
                </c:pt>
                <c:pt idx="252">
                  <c:v>14.002600000000003</c:v>
                </c:pt>
                <c:pt idx="253">
                  <c:v>14.023100000000001</c:v>
                </c:pt>
                <c:pt idx="254">
                  <c:v>10.547500000000001</c:v>
                </c:pt>
                <c:pt idx="255">
                  <c:v>11.169600000000003</c:v>
                </c:pt>
                <c:pt idx="256">
                  <c:v>22.081199999999995</c:v>
                </c:pt>
                <c:pt idx="257">
                  <c:v>21.804500000000001</c:v>
                </c:pt>
                <c:pt idx="258">
                  <c:v>23.723699999999997</c:v>
                </c:pt>
                <c:pt idx="259">
                  <c:v>21.545099999999998</c:v>
                </c:pt>
                <c:pt idx="260">
                  <c:v>18.067</c:v>
                </c:pt>
                <c:pt idx="261">
                  <c:v>13.2897</c:v>
                </c:pt>
                <c:pt idx="262">
                  <c:v>21.1005</c:v>
                </c:pt>
                <c:pt idx="263">
                  <c:v>19.521000000000001</c:v>
                </c:pt>
                <c:pt idx="264">
                  <c:v>19.140899999999995</c:v>
                </c:pt>
                <c:pt idx="265">
                  <c:v>17.961200000000002</c:v>
                </c:pt>
                <c:pt idx="266">
                  <c:v>17.781099999999995</c:v>
                </c:pt>
                <c:pt idx="267">
                  <c:v>17.800699999999996</c:v>
                </c:pt>
                <c:pt idx="268">
                  <c:v>17.820699999999995</c:v>
                </c:pt>
                <c:pt idx="269">
                  <c:v>18.440099999999997</c:v>
                </c:pt>
                <c:pt idx="270">
                  <c:v>8.7698</c:v>
                </c:pt>
                <c:pt idx="271">
                  <c:v>18.779999999999998</c:v>
                </c:pt>
                <c:pt idx="272">
                  <c:v>9.1095900000000007</c:v>
                </c:pt>
                <c:pt idx="273">
                  <c:v>9.3294000000000015</c:v>
                </c:pt>
                <c:pt idx="274">
                  <c:v>9.2493999999999996</c:v>
                </c:pt>
                <c:pt idx="275">
                  <c:v>9.5690000000000008</c:v>
                </c:pt>
                <c:pt idx="276">
                  <c:v>9.7885999999999989</c:v>
                </c:pt>
                <c:pt idx="277">
                  <c:v>10.608000000000001</c:v>
                </c:pt>
                <c:pt idx="278">
                  <c:v>11.0276</c:v>
                </c:pt>
                <c:pt idx="279">
                  <c:v>10.647399999999999</c:v>
                </c:pt>
                <c:pt idx="280">
                  <c:v>10.9671</c:v>
                </c:pt>
                <c:pt idx="281">
                  <c:v>11.7866</c:v>
                </c:pt>
                <c:pt idx="282">
                  <c:v>14.504800000000001</c:v>
                </c:pt>
                <c:pt idx="283">
                  <c:v>15.124899999999998</c:v>
                </c:pt>
                <c:pt idx="284">
                  <c:v>16.344899999999999</c:v>
                </c:pt>
                <c:pt idx="285">
                  <c:v>17.3643</c:v>
                </c:pt>
                <c:pt idx="286">
                  <c:v>18.283799999999992</c:v>
                </c:pt>
                <c:pt idx="287">
                  <c:v>18.8034</c:v>
                </c:pt>
                <c:pt idx="288">
                  <c:v>18.223400000000002</c:v>
                </c:pt>
                <c:pt idx="289">
                  <c:v>17.943499999999997</c:v>
                </c:pt>
                <c:pt idx="290">
                  <c:v>18.1633</c:v>
                </c:pt>
                <c:pt idx="291">
                  <c:v>18.282999999999998</c:v>
                </c:pt>
                <c:pt idx="292">
                  <c:v>18.003</c:v>
                </c:pt>
                <c:pt idx="293">
                  <c:v>16.6236</c:v>
                </c:pt>
                <c:pt idx="294">
                  <c:v>15.743799999999998</c:v>
                </c:pt>
                <c:pt idx="295">
                  <c:v>15.5632</c:v>
                </c:pt>
                <c:pt idx="296">
                  <c:v>15.183300000000001</c:v>
                </c:pt>
                <c:pt idx="297">
                  <c:v>15.0029</c:v>
                </c:pt>
                <c:pt idx="298">
                  <c:v>14.6226</c:v>
                </c:pt>
                <c:pt idx="299">
                  <c:v>14.742700000000001</c:v>
                </c:pt>
                <c:pt idx="300">
                  <c:v>14.962200000000003</c:v>
                </c:pt>
                <c:pt idx="301">
                  <c:v>15.6814</c:v>
                </c:pt>
                <c:pt idx="302">
                  <c:v>15.901300000000001</c:v>
                </c:pt>
                <c:pt idx="303">
                  <c:v>15.721500000000001</c:v>
                </c:pt>
                <c:pt idx="304">
                  <c:v>14.741799999999998</c:v>
                </c:pt>
                <c:pt idx="305">
                  <c:v>13.662500000000001</c:v>
                </c:pt>
                <c:pt idx="306">
                  <c:v>14.481400000000002</c:v>
                </c:pt>
                <c:pt idx="307">
                  <c:v>15.1008</c:v>
                </c:pt>
                <c:pt idx="308">
                  <c:v>15.620700000000001</c:v>
                </c:pt>
                <c:pt idx="309">
                  <c:v>15.740999999999998</c:v>
                </c:pt>
                <c:pt idx="310">
                  <c:v>15.261200000000001</c:v>
                </c:pt>
                <c:pt idx="311">
                  <c:v>14.4817</c:v>
                </c:pt>
                <c:pt idx="312">
                  <c:v>14.4016</c:v>
                </c:pt>
                <c:pt idx="313">
                  <c:v>14.821</c:v>
                </c:pt>
                <c:pt idx="314">
                  <c:v>15.440800000000001</c:v>
                </c:pt>
                <c:pt idx="315">
                  <c:v>15.0609</c:v>
                </c:pt>
                <c:pt idx="316">
                  <c:v>14.681299999999998</c:v>
                </c:pt>
                <c:pt idx="317">
                  <c:v>14.201500000000001</c:v>
                </c:pt>
                <c:pt idx="318">
                  <c:v>14.421200000000001</c:v>
                </c:pt>
                <c:pt idx="319">
                  <c:v>14.741299999999999</c:v>
                </c:pt>
                <c:pt idx="320">
                  <c:v>16.060399999999998</c:v>
                </c:pt>
                <c:pt idx="321">
                  <c:v>16.080100000000002</c:v>
                </c:pt>
                <c:pt idx="322">
                  <c:v>8.9079000000000015</c:v>
                </c:pt>
                <c:pt idx="323">
                  <c:v>10.9269</c:v>
                </c:pt>
                <c:pt idx="324">
                  <c:v>12.046900000000001</c:v>
                </c:pt>
                <c:pt idx="325">
                  <c:v>12.667400000000002</c:v>
                </c:pt>
                <c:pt idx="326">
                  <c:v>12.6877</c:v>
                </c:pt>
                <c:pt idx="327">
                  <c:v>12.207800000000001</c:v>
                </c:pt>
                <c:pt idx="328">
                  <c:v>12.527100000000001</c:v>
                </c:pt>
                <c:pt idx="329">
                  <c:v>13.846500000000002</c:v>
                </c:pt>
                <c:pt idx="330">
                  <c:v>14.5663</c:v>
                </c:pt>
                <c:pt idx="331">
                  <c:v>15.1858</c:v>
                </c:pt>
                <c:pt idx="332">
                  <c:v>15.905400000000002</c:v>
                </c:pt>
                <c:pt idx="333">
                  <c:v>15.5258</c:v>
                </c:pt>
                <c:pt idx="334">
                  <c:v>15.2456</c:v>
                </c:pt>
                <c:pt idx="335">
                  <c:v>14.465100000000001</c:v>
                </c:pt>
                <c:pt idx="336">
                  <c:v>14.384500000000003</c:v>
                </c:pt>
                <c:pt idx="337">
                  <c:v>14.5039</c:v>
                </c:pt>
                <c:pt idx="338">
                  <c:v>16.122499999999995</c:v>
                </c:pt>
                <c:pt idx="339">
                  <c:v>19.370100000000001</c:v>
                </c:pt>
                <c:pt idx="340">
                  <c:v>12.8184</c:v>
                </c:pt>
                <c:pt idx="341">
                  <c:v>14.798500000000001</c:v>
                </c:pt>
                <c:pt idx="342">
                  <c:v>16.788499999999992</c:v>
                </c:pt>
                <c:pt idx="343">
                  <c:v>18.288799999999988</c:v>
                </c:pt>
                <c:pt idx="344">
                  <c:v>18.199100000000001</c:v>
                </c:pt>
                <c:pt idx="345">
                  <c:v>17.389099999999996</c:v>
                </c:pt>
                <c:pt idx="346">
                  <c:v>17.738699999999998</c:v>
                </c:pt>
                <c:pt idx="347">
                  <c:v>18.908099999999997</c:v>
                </c:pt>
                <c:pt idx="348">
                  <c:v>20.167400000000001</c:v>
                </c:pt>
                <c:pt idx="349">
                  <c:v>20.147300000000001</c:v>
                </c:pt>
                <c:pt idx="350">
                  <c:v>19.947399999999991</c:v>
                </c:pt>
                <c:pt idx="351">
                  <c:v>20.117000000000004</c:v>
                </c:pt>
                <c:pt idx="352">
                  <c:v>19.457599999999996</c:v>
                </c:pt>
                <c:pt idx="353">
                  <c:v>19.427499999999991</c:v>
                </c:pt>
                <c:pt idx="354">
                  <c:v>18.947800000000001</c:v>
                </c:pt>
                <c:pt idx="355">
                  <c:v>18.338100000000001</c:v>
                </c:pt>
                <c:pt idx="356">
                  <c:v>16.978399999999997</c:v>
                </c:pt>
                <c:pt idx="357">
                  <c:v>16.908099999999997</c:v>
                </c:pt>
                <c:pt idx="358">
                  <c:v>16.357800000000005</c:v>
                </c:pt>
                <c:pt idx="359">
                  <c:v>14.188800000000001</c:v>
                </c:pt>
                <c:pt idx="360">
                  <c:v>12.848800000000001</c:v>
                </c:pt>
                <c:pt idx="361">
                  <c:v>12.148899999999999</c:v>
                </c:pt>
                <c:pt idx="362">
                  <c:v>11.1092</c:v>
                </c:pt>
                <c:pt idx="363">
                  <c:v>10.969400000000002</c:v>
                </c:pt>
                <c:pt idx="364">
                  <c:v>12.347900000000001</c:v>
                </c:pt>
                <c:pt idx="365">
                  <c:v>11.668700000000001</c:v>
                </c:pt>
                <c:pt idx="366">
                  <c:v>12.577300000000001</c:v>
                </c:pt>
              </c:numCache>
            </c:numRef>
          </c:yVal>
          <c:smooth val="1"/>
        </c:ser>
        <c:dLbls/>
        <c:axId val="96716672"/>
        <c:axId val="96878592"/>
      </c:scatterChart>
      <c:valAx>
        <c:axId val="96716672"/>
        <c:scaling>
          <c:orientation val="minMax"/>
          <c:max val="1"/>
          <c:min val="0.2"/>
        </c:scaling>
        <c:axPos val="b"/>
        <c:title>
          <c:tx>
            <c:rich>
              <a:bodyPr/>
              <a:lstStyle/>
              <a:p>
                <a:pPr>
                  <a:defRPr lang="ru-RU" sz="1200" b="1" i="0" u="none" strike="noStrike" baseline="0">
                    <a:solidFill>
                      <a:schemeClr val="bg1"/>
                    </a:solidFill>
                    <a:latin typeface="Arial Cyr"/>
                    <a:ea typeface="Arial Cyr"/>
                    <a:cs typeface="Arial Cyr"/>
                  </a:defRPr>
                </a:pPr>
                <a:r>
                  <a:rPr lang="en-US" sz="1600" b="1" i="0" baseline="0" dirty="0" smtClean="0">
                    <a:solidFill>
                      <a:schemeClr val="bg1"/>
                    </a:solidFill>
                    <a:effectLst/>
                  </a:rPr>
                  <a:t>Wavelength.  </a:t>
                </a:r>
                <a:r>
                  <a:rPr lang="en-US" sz="1600" b="1" i="0" baseline="0" dirty="0" smtClean="0">
                    <a:solidFill>
                      <a:schemeClr val="bg1"/>
                    </a:solidFill>
                    <a:effectLst/>
                    <a:latin typeface="Symbol" panose="05050102010706020507" pitchFamily="18" charset="2"/>
                  </a:rPr>
                  <a:t>m</a:t>
                </a:r>
                <a:r>
                  <a:rPr lang="en-US" sz="1600" b="1" i="0" baseline="0" dirty="0" smtClean="0">
                    <a:solidFill>
                      <a:schemeClr val="bg1"/>
                    </a:solidFill>
                    <a:effectLst/>
                  </a:rPr>
                  <a:t>m</a:t>
                </a:r>
                <a:endParaRPr lang="ru-RU" sz="1600" dirty="0">
                  <a:solidFill>
                    <a:schemeClr val="bg1"/>
                  </a:solidFill>
                  <a:effectLst/>
                </a:endParaRPr>
              </a:p>
            </c:rich>
          </c:tx>
          <c:layout>
            <c:manualLayout>
              <c:xMode val="edge"/>
              <c:yMode val="edge"/>
              <c:x val="0.36523904607617819"/>
              <c:y val="0.8513514436465166"/>
            </c:manualLayout>
          </c:layout>
          <c:spPr>
            <a:noFill/>
            <a:ln w="25400">
              <a:noFill/>
            </a:ln>
          </c:spPr>
        </c:title>
        <c:numFmt formatCode="General" sourceLinked="1"/>
        <c:tickLblPos val="nextTo"/>
        <c:spPr>
          <a:ln w="3175">
            <a:solidFill>
              <a:schemeClr val="bg1"/>
            </a:solidFill>
            <a:prstDash val="solid"/>
          </a:ln>
        </c:spPr>
        <c:txPr>
          <a:bodyPr rot="0" vert="horz"/>
          <a:lstStyle/>
          <a:p>
            <a:pPr>
              <a:defRPr lang="ru-RU" sz="1200" b="1" i="0" u="none" strike="noStrike" baseline="0">
                <a:solidFill>
                  <a:schemeClr val="bg1"/>
                </a:solidFill>
                <a:latin typeface="Arial Cyr"/>
                <a:ea typeface="Arial Cyr"/>
                <a:cs typeface="Arial Cyr"/>
              </a:defRPr>
            </a:pPr>
            <a:endParaRPr lang="en-US"/>
          </a:p>
        </c:txPr>
        <c:crossAx val="96878592"/>
        <c:crosses val="autoZero"/>
        <c:crossBetween val="midCat"/>
        <c:majorUnit val="0.2"/>
      </c:valAx>
      <c:valAx>
        <c:axId val="96878592"/>
        <c:scaling>
          <c:orientation val="minMax"/>
        </c:scaling>
        <c:axPos val="l"/>
        <c:title>
          <c:tx>
            <c:rich>
              <a:bodyPr/>
              <a:lstStyle/>
              <a:p>
                <a:pPr>
                  <a:defRPr lang="ru-RU" sz="1600" b="0" i="0" u="none" strike="noStrike" baseline="0">
                    <a:solidFill>
                      <a:schemeClr val="bg1"/>
                    </a:solidFill>
                    <a:latin typeface="Calibri"/>
                    <a:ea typeface="Calibri"/>
                    <a:cs typeface="Calibri"/>
                  </a:defRPr>
                </a:pPr>
                <a:r>
                  <a:rPr lang="en-US" sz="1600" b="1" i="0" baseline="0" dirty="0" smtClean="0">
                    <a:solidFill>
                      <a:schemeClr val="bg1"/>
                    </a:solidFill>
                    <a:effectLst/>
                  </a:rPr>
                  <a:t>Radiative   divergence</a:t>
                </a:r>
                <a:r>
                  <a:rPr lang="ru-RU" sz="1600" b="1" i="0" baseline="0" dirty="0" smtClean="0">
                    <a:solidFill>
                      <a:schemeClr val="bg1"/>
                    </a:solidFill>
                    <a:effectLst/>
                  </a:rPr>
                  <a:t>. </a:t>
                </a:r>
                <a:r>
                  <a:rPr lang="en-US" sz="1600" b="1" i="0" baseline="0" dirty="0" smtClean="0">
                    <a:solidFill>
                      <a:schemeClr val="bg1"/>
                    </a:solidFill>
                    <a:effectLst/>
                  </a:rPr>
                  <a:t>W</a:t>
                </a:r>
                <a:r>
                  <a:rPr lang="ru-RU" sz="1600" b="1" i="0" baseline="0" dirty="0" smtClean="0">
                    <a:solidFill>
                      <a:schemeClr val="bg1"/>
                    </a:solidFill>
                    <a:effectLst/>
                  </a:rPr>
                  <a:t> </a:t>
                </a:r>
                <a:r>
                  <a:rPr lang="en-US" sz="1600" b="1" i="0" baseline="0" dirty="0" smtClean="0">
                    <a:solidFill>
                      <a:schemeClr val="bg1"/>
                    </a:solidFill>
                    <a:effectLst/>
                  </a:rPr>
                  <a:t>cm</a:t>
                </a:r>
                <a:r>
                  <a:rPr lang="ru-RU" sz="1600" b="1" i="0" baseline="30000" dirty="0" smtClean="0">
                    <a:solidFill>
                      <a:schemeClr val="bg1"/>
                    </a:solidFill>
                    <a:effectLst/>
                  </a:rPr>
                  <a:t>-2</a:t>
                </a:r>
                <a:r>
                  <a:rPr lang="en-US" sz="1600" b="1" i="0" baseline="0" dirty="0" smtClean="0">
                    <a:solidFill>
                      <a:schemeClr val="bg1"/>
                    </a:solidFill>
                    <a:effectLst/>
                    <a:latin typeface="Symbol" panose="05050102010706020507" pitchFamily="18" charset="2"/>
                  </a:rPr>
                  <a:t>m</a:t>
                </a:r>
                <a:r>
                  <a:rPr lang="en-US" sz="1600" b="1" i="0" baseline="0" dirty="0" smtClean="0">
                    <a:solidFill>
                      <a:schemeClr val="bg1"/>
                    </a:solidFill>
                    <a:effectLst/>
                  </a:rPr>
                  <a:t>m</a:t>
                </a:r>
                <a:r>
                  <a:rPr lang="ru-RU" sz="1600" b="1" i="0" baseline="30000" dirty="0" smtClean="0">
                    <a:solidFill>
                      <a:schemeClr val="bg1"/>
                    </a:solidFill>
                    <a:effectLst/>
                  </a:rPr>
                  <a:t>-1</a:t>
                </a:r>
                <a:endParaRPr lang="ru-RU" sz="1600" dirty="0">
                  <a:solidFill>
                    <a:schemeClr val="bg1"/>
                  </a:solidFill>
                  <a:effectLst/>
                </a:endParaRPr>
              </a:p>
            </c:rich>
          </c:tx>
          <c:layout>
            <c:manualLayout>
              <c:xMode val="edge"/>
              <c:yMode val="edge"/>
              <c:x val="1.8755729696467379E-2"/>
              <c:y val="7.0592338556189571E-2"/>
            </c:manualLayout>
          </c:layout>
          <c:spPr>
            <a:noFill/>
            <a:ln w="25400">
              <a:noFill/>
            </a:ln>
          </c:spPr>
        </c:title>
        <c:numFmt formatCode="General" sourceLinked="1"/>
        <c:tickLblPos val="nextTo"/>
        <c:spPr>
          <a:ln w="3175">
            <a:solidFill>
              <a:schemeClr val="bg1"/>
            </a:solidFill>
            <a:prstDash val="solid"/>
          </a:ln>
        </c:spPr>
        <c:txPr>
          <a:bodyPr rot="0" vert="horz"/>
          <a:lstStyle/>
          <a:p>
            <a:pPr>
              <a:defRPr lang="ru-RU" sz="1200" b="1" i="0" u="none" strike="noStrike" baseline="0">
                <a:solidFill>
                  <a:schemeClr val="bg1"/>
                </a:solidFill>
                <a:latin typeface="Arial Cyr"/>
                <a:ea typeface="Arial Cyr"/>
                <a:cs typeface="Arial Cyr"/>
              </a:defRPr>
            </a:pPr>
            <a:endParaRPr lang="en-US"/>
          </a:p>
        </c:txPr>
        <c:crossAx val="96716672"/>
        <c:crosses val="autoZero"/>
        <c:crossBetween val="midCat"/>
        <c:majorUnit val="10"/>
      </c:valAx>
      <c:spPr>
        <a:solidFill>
          <a:schemeClr val="tx1"/>
        </a:solidFill>
        <a:ln w="25400">
          <a:noFill/>
        </a:ln>
      </c:spPr>
    </c:plotArea>
    <c:legend>
      <c:legendPos val="b"/>
      <c:layout>
        <c:manualLayout>
          <c:xMode val="edge"/>
          <c:yMode val="edge"/>
          <c:x val="9.9009154956108958E-3"/>
          <c:y val="0.91312752961954524"/>
          <c:w val="0.9900990845043891"/>
          <c:h val="7.1428606470920086E-2"/>
        </c:manualLayout>
      </c:layout>
      <c:spPr>
        <a:noFill/>
        <a:ln w="25400">
          <a:noFill/>
        </a:ln>
      </c:spPr>
      <c:txPr>
        <a:bodyPr/>
        <a:lstStyle/>
        <a:p>
          <a:pPr>
            <a:defRPr lang="ru-RU" sz="1200" b="0" i="0" u="none" strike="noStrike" baseline="0">
              <a:solidFill>
                <a:schemeClr val="bg1"/>
              </a:solidFill>
              <a:latin typeface="Arial Cyr"/>
              <a:ea typeface="Arial Cyr"/>
              <a:cs typeface="Arial Cyr"/>
            </a:defRPr>
          </a:pPr>
          <a:endParaRPr lang="en-US"/>
        </a:p>
      </c:txPr>
    </c:legend>
    <c:plotVisOnly val="1"/>
    <c:dispBlanksAs val="gap"/>
  </c:chart>
  <c:spPr>
    <a:solidFill>
      <a:schemeClr val="tx1"/>
    </a:solidFill>
    <a:ln w="9525">
      <a:noFill/>
    </a:ln>
  </c:spPr>
  <c:txPr>
    <a:bodyPr/>
    <a:lstStyle/>
    <a:p>
      <a:pPr>
        <a:defRPr sz="800" b="0" i="0" u="none" strike="noStrike" baseline="0">
          <a:solidFill>
            <a:srgbClr val="000000"/>
          </a:solidFill>
          <a:latin typeface="Arial Cyr"/>
          <a:ea typeface="Arial Cyr"/>
          <a:cs typeface="Arial Cyr"/>
        </a:defRPr>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IN"/>
  <c:clrMapOvr bg1="lt1" tx1="dk1" bg2="lt2" tx2="dk2" accent1="accent1" accent2="accent2" accent3="accent3" accent4="accent4" accent5="accent5" accent6="accent6" hlink="hlink" folHlink="folHlink"/>
  <c:chart>
    <c:title>
      <c:tx>
        <c:rich>
          <a:bodyPr/>
          <a:lstStyle/>
          <a:p>
            <a:pPr>
              <a:defRPr lang="ru-RU" sz="1600" b="1"/>
            </a:pPr>
            <a:r>
              <a:rPr lang="en-US" sz="1600" b="1" dirty="0" smtClean="0"/>
              <a:t>Optical thickness</a:t>
            </a:r>
            <a:endParaRPr lang="ru-RU" sz="1600" b="1" dirty="0"/>
          </a:p>
        </c:rich>
      </c:tx>
      <c:layout>
        <c:manualLayout>
          <c:xMode val="edge"/>
          <c:yMode val="edge"/>
          <c:x val="0.31352358868657282"/>
          <c:y val="3.3767486734201636E-2"/>
        </c:manualLayout>
      </c:layout>
      <c:overlay val="1"/>
    </c:title>
    <c:plotArea>
      <c:layout>
        <c:manualLayout>
          <c:layoutTarget val="inner"/>
          <c:xMode val="edge"/>
          <c:yMode val="edge"/>
          <c:x val="0.18161154855643047"/>
          <c:y val="3.0301278829508019E-2"/>
          <c:w val="0.76351706036745393"/>
          <c:h val="0.71213212710113349"/>
        </c:manualLayout>
      </c:layout>
      <c:scatterChart>
        <c:scatterStyle val="lineMarker"/>
        <c:ser>
          <c:idx val="0"/>
          <c:order val="0"/>
          <c:tx>
            <c:strRef>
              <c:f>Лист1!$A$53</c:f>
              <c:strCache>
                <c:ptCount val="1"/>
                <c:pt idx="0">
                  <c:v>А0</c:v>
                </c:pt>
              </c:strCache>
            </c:strRef>
          </c:tx>
          <c:spPr>
            <a:ln w="44450">
              <a:solidFill>
                <a:srgbClr val="2F5897"/>
              </a:solidFill>
              <a:prstDash val="lgDash"/>
            </a:ln>
          </c:spPr>
          <c:marker>
            <c:symbol val="none"/>
          </c:marker>
          <c:xVal>
            <c:numRef>
              <c:f>Лист1!$B$52:$N$52</c:f>
              <c:numCache>
                <c:formatCode>General</c:formatCode>
                <c:ptCount val="13"/>
                <c:pt idx="0">
                  <c:v>0.28000000000000008</c:v>
                </c:pt>
                <c:pt idx="1">
                  <c:v>0.30000000000000004</c:v>
                </c:pt>
                <c:pt idx="2">
                  <c:v>0.32000000000000006</c:v>
                </c:pt>
                <c:pt idx="3">
                  <c:v>0.34</c:v>
                </c:pt>
                <c:pt idx="4">
                  <c:v>0.36000000000000004</c:v>
                </c:pt>
                <c:pt idx="5">
                  <c:v>0.4</c:v>
                </c:pt>
                <c:pt idx="6">
                  <c:v>0.5</c:v>
                </c:pt>
                <c:pt idx="7">
                  <c:v>0.60000000000000009</c:v>
                </c:pt>
                <c:pt idx="8">
                  <c:v>0.68</c:v>
                </c:pt>
                <c:pt idx="9">
                  <c:v>0.70000000000000007</c:v>
                </c:pt>
                <c:pt idx="10">
                  <c:v>0.76000000000000012</c:v>
                </c:pt>
                <c:pt idx="11">
                  <c:v>0.8</c:v>
                </c:pt>
                <c:pt idx="12">
                  <c:v>0.9</c:v>
                </c:pt>
              </c:numCache>
            </c:numRef>
          </c:xVal>
          <c:yVal>
            <c:numRef>
              <c:f>Лист1!$B$53:$N$53</c:f>
              <c:numCache>
                <c:formatCode>0.000</c:formatCode>
                <c:ptCount val="13"/>
                <c:pt idx="0">
                  <c:v>10.501000000000001</c:v>
                </c:pt>
                <c:pt idx="1">
                  <c:v>10.342000000000002</c:v>
                </c:pt>
                <c:pt idx="2">
                  <c:v>10.114000000000001</c:v>
                </c:pt>
                <c:pt idx="3">
                  <c:v>10.07282</c:v>
                </c:pt>
                <c:pt idx="4">
                  <c:v>10.056000000000003</c:v>
                </c:pt>
                <c:pt idx="5">
                  <c:v>10.036</c:v>
                </c:pt>
                <c:pt idx="6">
                  <c:v>10.01</c:v>
                </c:pt>
                <c:pt idx="7">
                  <c:v>10.002000000000002</c:v>
                </c:pt>
                <c:pt idx="8">
                  <c:v>10.005000000000003</c:v>
                </c:pt>
                <c:pt idx="9">
                  <c:v>10.004</c:v>
                </c:pt>
                <c:pt idx="10">
                  <c:v>10.257</c:v>
                </c:pt>
                <c:pt idx="11">
                  <c:v>10.002000000000002</c:v>
                </c:pt>
                <c:pt idx="12">
                  <c:v>10.001000000000001</c:v>
                </c:pt>
              </c:numCache>
            </c:numRef>
          </c:yVal>
        </c:ser>
        <c:ser>
          <c:idx val="1"/>
          <c:order val="1"/>
          <c:tx>
            <c:strRef>
              <c:f>Лист1!$A$54</c:f>
              <c:strCache>
                <c:ptCount val="1"/>
                <c:pt idx="0">
                  <c:v>А1</c:v>
                </c:pt>
              </c:strCache>
            </c:strRef>
          </c:tx>
          <c:spPr>
            <a:ln w="41275">
              <a:solidFill>
                <a:srgbClr val="E68422">
                  <a:lumMod val="75000"/>
                </a:srgbClr>
              </a:solidFill>
              <a:prstDash val="dash"/>
            </a:ln>
          </c:spPr>
          <c:marker>
            <c:symbol val="none"/>
          </c:marker>
          <c:xVal>
            <c:numRef>
              <c:f>Лист1!$B$52:$N$52</c:f>
              <c:numCache>
                <c:formatCode>General</c:formatCode>
                <c:ptCount val="13"/>
                <c:pt idx="0">
                  <c:v>0.28000000000000008</c:v>
                </c:pt>
                <c:pt idx="1">
                  <c:v>0.30000000000000004</c:v>
                </c:pt>
                <c:pt idx="2">
                  <c:v>0.32000000000000006</c:v>
                </c:pt>
                <c:pt idx="3">
                  <c:v>0.34</c:v>
                </c:pt>
                <c:pt idx="4">
                  <c:v>0.36000000000000004</c:v>
                </c:pt>
                <c:pt idx="5">
                  <c:v>0.4</c:v>
                </c:pt>
                <c:pt idx="6">
                  <c:v>0.5</c:v>
                </c:pt>
                <c:pt idx="7">
                  <c:v>0.60000000000000009</c:v>
                </c:pt>
                <c:pt idx="8">
                  <c:v>0.68</c:v>
                </c:pt>
                <c:pt idx="9">
                  <c:v>0.70000000000000007</c:v>
                </c:pt>
                <c:pt idx="10">
                  <c:v>0.76000000000000012</c:v>
                </c:pt>
                <c:pt idx="11">
                  <c:v>0.8</c:v>
                </c:pt>
                <c:pt idx="12">
                  <c:v>0.9</c:v>
                </c:pt>
              </c:numCache>
            </c:numRef>
          </c:xVal>
          <c:yVal>
            <c:numRef>
              <c:f>Лист1!$B$54:$N$54</c:f>
              <c:numCache>
                <c:formatCode>0.000</c:formatCode>
                <c:ptCount val="13"/>
                <c:pt idx="0">
                  <c:v>10.874000000000002</c:v>
                </c:pt>
                <c:pt idx="1">
                  <c:v>10.602</c:v>
                </c:pt>
                <c:pt idx="2">
                  <c:v>10.161</c:v>
                </c:pt>
                <c:pt idx="3" formatCode="General">
                  <c:v>10.283000000000001</c:v>
                </c:pt>
                <c:pt idx="4">
                  <c:v>10.271000000000001</c:v>
                </c:pt>
                <c:pt idx="5">
                  <c:v>10.210999999999999</c:v>
                </c:pt>
                <c:pt idx="6">
                  <c:v>10.175000000000002</c:v>
                </c:pt>
                <c:pt idx="7">
                  <c:v>10.15405</c:v>
                </c:pt>
                <c:pt idx="8">
                  <c:v>10.201000000000001</c:v>
                </c:pt>
                <c:pt idx="9">
                  <c:v>10.138999999999999</c:v>
                </c:pt>
                <c:pt idx="10">
                  <c:v>10.382000000000001</c:v>
                </c:pt>
                <c:pt idx="11">
                  <c:v>10.127000000000001</c:v>
                </c:pt>
                <c:pt idx="12">
                  <c:v>10.172000000000002</c:v>
                </c:pt>
              </c:numCache>
            </c:numRef>
          </c:yVal>
        </c:ser>
        <c:ser>
          <c:idx val="2"/>
          <c:order val="2"/>
          <c:tx>
            <c:strRef>
              <c:f>Лист1!$A$55</c:f>
              <c:strCache>
                <c:ptCount val="1"/>
                <c:pt idx="0">
                  <c:v>А2</c:v>
                </c:pt>
              </c:strCache>
            </c:strRef>
          </c:tx>
          <c:spPr>
            <a:ln w="41275">
              <a:solidFill>
                <a:sysClr val="windowText" lastClr="000000"/>
              </a:solidFill>
              <a:prstDash val="sysDot"/>
            </a:ln>
          </c:spPr>
          <c:marker>
            <c:symbol val="none"/>
          </c:marker>
          <c:xVal>
            <c:numRef>
              <c:f>Лист1!$B$52:$N$52</c:f>
              <c:numCache>
                <c:formatCode>General</c:formatCode>
                <c:ptCount val="13"/>
                <c:pt idx="0">
                  <c:v>0.28000000000000008</c:v>
                </c:pt>
                <c:pt idx="1">
                  <c:v>0.30000000000000004</c:v>
                </c:pt>
                <c:pt idx="2">
                  <c:v>0.32000000000000006</c:v>
                </c:pt>
                <c:pt idx="3">
                  <c:v>0.34</c:v>
                </c:pt>
                <c:pt idx="4">
                  <c:v>0.36000000000000004</c:v>
                </c:pt>
                <c:pt idx="5">
                  <c:v>0.4</c:v>
                </c:pt>
                <c:pt idx="6">
                  <c:v>0.5</c:v>
                </c:pt>
                <c:pt idx="7">
                  <c:v>0.60000000000000009</c:v>
                </c:pt>
                <c:pt idx="8">
                  <c:v>0.68</c:v>
                </c:pt>
                <c:pt idx="9">
                  <c:v>0.70000000000000007</c:v>
                </c:pt>
                <c:pt idx="10">
                  <c:v>0.76000000000000012</c:v>
                </c:pt>
                <c:pt idx="11">
                  <c:v>0.8</c:v>
                </c:pt>
                <c:pt idx="12">
                  <c:v>0.9</c:v>
                </c:pt>
              </c:numCache>
            </c:numRef>
          </c:xVal>
          <c:yVal>
            <c:numRef>
              <c:f>Лист1!$B$55:$N$55</c:f>
              <c:numCache>
                <c:formatCode>0.000</c:formatCode>
                <c:ptCount val="13"/>
                <c:pt idx="0">
                  <c:v>11.204000000000001</c:v>
                </c:pt>
                <c:pt idx="1">
                  <c:v>10.802000000000001</c:v>
                </c:pt>
                <c:pt idx="2">
                  <c:v>10.351000000000003</c:v>
                </c:pt>
                <c:pt idx="3" formatCode="General">
                  <c:v>10.483000000000002</c:v>
                </c:pt>
                <c:pt idx="4">
                  <c:v>10.446</c:v>
                </c:pt>
                <c:pt idx="5">
                  <c:v>10.426</c:v>
                </c:pt>
                <c:pt idx="6">
                  <c:v>10.324</c:v>
                </c:pt>
                <c:pt idx="7">
                  <c:v>10.304</c:v>
                </c:pt>
                <c:pt idx="8">
                  <c:v>10.304</c:v>
                </c:pt>
                <c:pt idx="9">
                  <c:v>10.233999999999998</c:v>
                </c:pt>
                <c:pt idx="10">
                  <c:v>10.486000000000002</c:v>
                </c:pt>
                <c:pt idx="11">
                  <c:v>10.222</c:v>
                </c:pt>
                <c:pt idx="12">
                  <c:v>10.220999999999998</c:v>
                </c:pt>
              </c:numCache>
            </c:numRef>
          </c:yVal>
        </c:ser>
        <c:ser>
          <c:idx val="3"/>
          <c:order val="3"/>
          <c:tx>
            <c:strRef>
              <c:f>Лист1!$A$56</c:f>
              <c:strCache>
                <c:ptCount val="1"/>
                <c:pt idx="0">
                  <c:v>А3</c:v>
                </c:pt>
              </c:strCache>
            </c:strRef>
          </c:tx>
          <c:spPr>
            <a:ln w="41275">
              <a:solidFill>
                <a:srgbClr val="C00000"/>
              </a:solidFill>
            </a:ln>
          </c:spPr>
          <c:marker>
            <c:symbol val="none"/>
          </c:marker>
          <c:xVal>
            <c:numRef>
              <c:f>Лист1!$B$52:$N$52</c:f>
              <c:numCache>
                <c:formatCode>General</c:formatCode>
                <c:ptCount val="13"/>
                <c:pt idx="0">
                  <c:v>0.28000000000000008</c:v>
                </c:pt>
                <c:pt idx="1">
                  <c:v>0.30000000000000004</c:v>
                </c:pt>
                <c:pt idx="2">
                  <c:v>0.32000000000000006</c:v>
                </c:pt>
                <c:pt idx="3">
                  <c:v>0.34</c:v>
                </c:pt>
                <c:pt idx="4">
                  <c:v>0.36000000000000004</c:v>
                </c:pt>
                <c:pt idx="5">
                  <c:v>0.4</c:v>
                </c:pt>
                <c:pt idx="6">
                  <c:v>0.5</c:v>
                </c:pt>
                <c:pt idx="7">
                  <c:v>0.60000000000000009</c:v>
                </c:pt>
                <c:pt idx="8">
                  <c:v>0.68</c:v>
                </c:pt>
                <c:pt idx="9">
                  <c:v>0.70000000000000007</c:v>
                </c:pt>
                <c:pt idx="10">
                  <c:v>0.76000000000000012</c:v>
                </c:pt>
                <c:pt idx="11">
                  <c:v>0.8</c:v>
                </c:pt>
                <c:pt idx="12">
                  <c:v>0.9</c:v>
                </c:pt>
              </c:numCache>
            </c:numRef>
          </c:xVal>
          <c:yVal>
            <c:numRef>
              <c:f>Лист1!$B$56:$N$56</c:f>
              <c:numCache>
                <c:formatCode>0.000</c:formatCode>
                <c:ptCount val="13"/>
                <c:pt idx="0">
                  <c:v>11.554</c:v>
                </c:pt>
                <c:pt idx="1">
                  <c:v>11.242000000000001</c:v>
                </c:pt>
                <c:pt idx="2">
                  <c:v>11.011000000000001</c:v>
                </c:pt>
                <c:pt idx="3" formatCode="General">
                  <c:v>10.973000000000003</c:v>
                </c:pt>
                <c:pt idx="4">
                  <c:v>10.761000000000001</c:v>
                </c:pt>
                <c:pt idx="5">
                  <c:v>10.76</c:v>
                </c:pt>
                <c:pt idx="6">
                  <c:v>10.685</c:v>
                </c:pt>
                <c:pt idx="7">
                  <c:v>10.675140000000003</c:v>
                </c:pt>
                <c:pt idx="8">
                  <c:v>10.747999999999999</c:v>
                </c:pt>
                <c:pt idx="9">
                  <c:v>10.6075</c:v>
                </c:pt>
                <c:pt idx="10">
                  <c:v>10.698799999999999</c:v>
                </c:pt>
                <c:pt idx="11">
                  <c:v>10.505000000000003</c:v>
                </c:pt>
                <c:pt idx="12">
                  <c:v>10.453000000000003</c:v>
                </c:pt>
              </c:numCache>
            </c:numRef>
          </c:yVal>
        </c:ser>
        <c:ser>
          <c:idx val="4"/>
          <c:order val="4"/>
          <c:tx>
            <c:strRef>
              <c:f>Лист1!$A$53</c:f>
              <c:strCache>
                <c:ptCount val="1"/>
                <c:pt idx="0">
                  <c:v>А0</c:v>
                </c:pt>
              </c:strCache>
            </c:strRef>
          </c:tx>
          <c:spPr>
            <a:ln w="44450">
              <a:solidFill>
                <a:srgbClr val="2F5897">
                  <a:lumMod val="75000"/>
                </a:srgbClr>
              </a:solidFill>
              <a:prstDash val="lgDash"/>
            </a:ln>
          </c:spPr>
          <c:marker>
            <c:symbol val="none"/>
          </c:marker>
          <c:xVal>
            <c:numRef>
              <c:f>Лист1!$C$52:$N$52</c:f>
              <c:numCache>
                <c:formatCode>General</c:formatCode>
                <c:ptCount val="12"/>
                <c:pt idx="0">
                  <c:v>0.30000000000000004</c:v>
                </c:pt>
                <c:pt idx="1">
                  <c:v>0.32000000000000006</c:v>
                </c:pt>
                <c:pt idx="2">
                  <c:v>0.34</c:v>
                </c:pt>
                <c:pt idx="3">
                  <c:v>0.36000000000000004</c:v>
                </c:pt>
                <c:pt idx="4">
                  <c:v>0.4</c:v>
                </c:pt>
                <c:pt idx="5">
                  <c:v>0.5</c:v>
                </c:pt>
                <c:pt idx="6">
                  <c:v>0.60000000000000009</c:v>
                </c:pt>
                <c:pt idx="7">
                  <c:v>0.68</c:v>
                </c:pt>
                <c:pt idx="8">
                  <c:v>0.70000000000000007</c:v>
                </c:pt>
                <c:pt idx="9">
                  <c:v>0.76000000000000012</c:v>
                </c:pt>
                <c:pt idx="10">
                  <c:v>0.8</c:v>
                </c:pt>
                <c:pt idx="11">
                  <c:v>0.9</c:v>
                </c:pt>
              </c:numCache>
            </c:numRef>
          </c:xVal>
          <c:yVal>
            <c:numRef>
              <c:f>Лист1!$C$57:$N$57</c:f>
              <c:numCache>
                <c:formatCode>General</c:formatCode>
                <c:ptCount val="12"/>
                <c:pt idx="0">
                  <c:v>4.544999999999999</c:v>
                </c:pt>
                <c:pt idx="1">
                  <c:v>1.1355999999999997</c:v>
                </c:pt>
                <c:pt idx="2">
                  <c:v>0.66700000000000015</c:v>
                </c:pt>
                <c:pt idx="3">
                  <c:v>0.50861000000000001</c:v>
                </c:pt>
                <c:pt idx="4">
                  <c:v>0.32800000000000007</c:v>
                </c:pt>
                <c:pt idx="5">
                  <c:v>0.13</c:v>
                </c:pt>
                <c:pt idx="6">
                  <c:v>0.11</c:v>
                </c:pt>
                <c:pt idx="7">
                  <c:v>6.2000000000000006E-2</c:v>
                </c:pt>
                <c:pt idx="8">
                  <c:v>3.2000000000000008E-2</c:v>
                </c:pt>
                <c:pt idx="9">
                  <c:v>4.7000000000000007E-2</c:v>
                </c:pt>
                <c:pt idx="10">
                  <c:v>1.9000000000000003E-2</c:v>
                </c:pt>
                <c:pt idx="11">
                  <c:v>1.2E-2</c:v>
                </c:pt>
              </c:numCache>
            </c:numRef>
          </c:yVal>
        </c:ser>
        <c:ser>
          <c:idx val="5"/>
          <c:order val="5"/>
          <c:tx>
            <c:strRef>
              <c:f>Лист1!$A$54</c:f>
              <c:strCache>
                <c:ptCount val="1"/>
                <c:pt idx="0">
                  <c:v>А1</c:v>
                </c:pt>
              </c:strCache>
            </c:strRef>
          </c:tx>
          <c:spPr>
            <a:ln w="44450">
              <a:solidFill>
                <a:srgbClr val="E68422">
                  <a:lumMod val="50000"/>
                </a:srgbClr>
              </a:solidFill>
              <a:prstDash val="dash"/>
            </a:ln>
          </c:spPr>
          <c:marker>
            <c:symbol val="none"/>
          </c:marker>
          <c:xVal>
            <c:numRef>
              <c:f>Лист1!$C$52:$N$52</c:f>
              <c:numCache>
                <c:formatCode>General</c:formatCode>
                <c:ptCount val="12"/>
                <c:pt idx="0">
                  <c:v>0.30000000000000004</c:v>
                </c:pt>
                <c:pt idx="1">
                  <c:v>0.32000000000000006</c:v>
                </c:pt>
                <c:pt idx="2">
                  <c:v>0.34</c:v>
                </c:pt>
                <c:pt idx="3">
                  <c:v>0.36000000000000004</c:v>
                </c:pt>
                <c:pt idx="4">
                  <c:v>0.4</c:v>
                </c:pt>
                <c:pt idx="5">
                  <c:v>0.5</c:v>
                </c:pt>
                <c:pt idx="6">
                  <c:v>0.60000000000000009</c:v>
                </c:pt>
                <c:pt idx="7">
                  <c:v>0.68</c:v>
                </c:pt>
                <c:pt idx="8">
                  <c:v>0.70000000000000007</c:v>
                </c:pt>
                <c:pt idx="9">
                  <c:v>0.76000000000000012</c:v>
                </c:pt>
                <c:pt idx="10">
                  <c:v>0.8</c:v>
                </c:pt>
                <c:pt idx="11">
                  <c:v>0.9</c:v>
                </c:pt>
              </c:numCache>
            </c:numRef>
          </c:xVal>
          <c:yVal>
            <c:numRef>
              <c:f>Лист1!$C$58:$N$58</c:f>
              <c:numCache>
                <c:formatCode>General</c:formatCode>
                <c:ptCount val="12"/>
                <c:pt idx="0">
                  <c:v>4.8049999999999988</c:v>
                </c:pt>
                <c:pt idx="1">
                  <c:v>1.3800000000000001</c:v>
                </c:pt>
                <c:pt idx="2">
                  <c:v>0.90700000000000003</c:v>
                </c:pt>
                <c:pt idx="3">
                  <c:v>0.73860000000000015</c:v>
                </c:pt>
                <c:pt idx="4">
                  <c:v>0.51800000000000002</c:v>
                </c:pt>
                <c:pt idx="5">
                  <c:v>0.30000000000000004</c:v>
                </c:pt>
                <c:pt idx="6">
                  <c:v>0.21500000000000002</c:v>
                </c:pt>
                <c:pt idx="7">
                  <c:v>0.21200000000000002</c:v>
                </c:pt>
                <c:pt idx="8">
                  <c:v>0.17200000000000001</c:v>
                </c:pt>
                <c:pt idx="9">
                  <c:v>0.18700000000000003</c:v>
                </c:pt>
                <c:pt idx="10">
                  <c:v>0.14900000000000002</c:v>
                </c:pt>
                <c:pt idx="11">
                  <c:v>0.14200000000000002</c:v>
                </c:pt>
              </c:numCache>
            </c:numRef>
          </c:yVal>
        </c:ser>
        <c:ser>
          <c:idx val="6"/>
          <c:order val="6"/>
          <c:tx>
            <c:strRef>
              <c:f>Лист1!$A$55</c:f>
              <c:strCache>
                <c:ptCount val="1"/>
                <c:pt idx="0">
                  <c:v>А2</c:v>
                </c:pt>
              </c:strCache>
            </c:strRef>
          </c:tx>
          <c:spPr>
            <a:ln w="44450">
              <a:solidFill>
                <a:sysClr val="windowText" lastClr="000000"/>
              </a:solidFill>
              <a:prstDash val="sysDot"/>
            </a:ln>
          </c:spPr>
          <c:marker>
            <c:symbol val="none"/>
          </c:marker>
          <c:xVal>
            <c:numRef>
              <c:f>Лист1!$C$52:$N$52</c:f>
              <c:numCache>
                <c:formatCode>General</c:formatCode>
                <c:ptCount val="12"/>
                <c:pt idx="0">
                  <c:v>0.30000000000000004</c:v>
                </c:pt>
                <c:pt idx="1">
                  <c:v>0.32000000000000006</c:v>
                </c:pt>
                <c:pt idx="2">
                  <c:v>0.34</c:v>
                </c:pt>
                <c:pt idx="3">
                  <c:v>0.36000000000000004</c:v>
                </c:pt>
                <c:pt idx="4">
                  <c:v>0.4</c:v>
                </c:pt>
                <c:pt idx="5">
                  <c:v>0.5</c:v>
                </c:pt>
                <c:pt idx="6">
                  <c:v>0.60000000000000009</c:v>
                </c:pt>
                <c:pt idx="7">
                  <c:v>0.68</c:v>
                </c:pt>
                <c:pt idx="8">
                  <c:v>0.70000000000000007</c:v>
                </c:pt>
                <c:pt idx="9">
                  <c:v>0.76000000000000012</c:v>
                </c:pt>
                <c:pt idx="10">
                  <c:v>0.8</c:v>
                </c:pt>
                <c:pt idx="11">
                  <c:v>0.9</c:v>
                </c:pt>
              </c:numCache>
            </c:numRef>
          </c:xVal>
          <c:yVal>
            <c:numRef>
              <c:f>Лист1!$C$59:$N$59</c:f>
              <c:numCache>
                <c:formatCode>General</c:formatCode>
                <c:ptCount val="12"/>
                <c:pt idx="0">
                  <c:v>4.9560000000000004</c:v>
                </c:pt>
                <c:pt idx="1">
                  <c:v>1.5349999999999997</c:v>
                </c:pt>
                <c:pt idx="2">
                  <c:v>1.046</c:v>
                </c:pt>
                <c:pt idx="3">
                  <c:v>0.88759999999999983</c:v>
                </c:pt>
                <c:pt idx="4">
                  <c:v>0.64400000000000013</c:v>
                </c:pt>
                <c:pt idx="5">
                  <c:v>0.42000000000000004</c:v>
                </c:pt>
                <c:pt idx="6">
                  <c:v>0.3650000000000001</c:v>
                </c:pt>
                <c:pt idx="7">
                  <c:v>0.33200000000000007</c:v>
                </c:pt>
                <c:pt idx="8">
                  <c:v>0.29200000000000004</c:v>
                </c:pt>
                <c:pt idx="9">
                  <c:v>0.2970000000000001</c:v>
                </c:pt>
                <c:pt idx="10">
                  <c:v>0.25900000000000001</c:v>
                </c:pt>
                <c:pt idx="11">
                  <c:v>0.252</c:v>
                </c:pt>
              </c:numCache>
            </c:numRef>
          </c:yVal>
        </c:ser>
        <c:ser>
          <c:idx val="7"/>
          <c:order val="7"/>
          <c:tx>
            <c:strRef>
              <c:f>Лист1!$A$56</c:f>
              <c:strCache>
                <c:ptCount val="1"/>
                <c:pt idx="0">
                  <c:v>А3</c:v>
                </c:pt>
              </c:strCache>
            </c:strRef>
          </c:tx>
          <c:spPr>
            <a:ln w="31750">
              <a:solidFill>
                <a:srgbClr val="5C0000"/>
              </a:solidFill>
            </a:ln>
          </c:spPr>
          <c:marker>
            <c:symbol val="none"/>
          </c:marker>
          <c:xVal>
            <c:numRef>
              <c:f>Лист1!$C$52:$N$52</c:f>
              <c:numCache>
                <c:formatCode>General</c:formatCode>
                <c:ptCount val="12"/>
                <c:pt idx="0">
                  <c:v>0.30000000000000004</c:v>
                </c:pt>
                <c:pt idx="1">
                  <c:v>0.32000000000000006</c:v>
                </c:pt>
                <c:pt idx="2">
                  <c:v>0.34</c:v>
                </c:pt>
                <c:pt idx="3">
                  <c:v>0.36000000000000004</c:v>
                </c:pt>
                <c:pt idx="4">
                  <c:v>0.4</c:v>
                </c:pt>
                <c:pt idx="5">
                  <c:v>0.5</c:v>
                </c:pt>
                <c:pt idx="6">
                  <c:v>0.60000000000000009</c:v>
                </c:pt>
                <c:pt idx="7">
                  <c:v>0.68</c:v>
                </c:pt>
                <c:pt idx="8">
                  <c:v>0.70000000000000007</c:v>
                </c:pt>
                <c:pt idx="9">
                  <c:v>0.76000000000000012</c:v>
                </c:pt>
                <c:pt idx="10">
                  <c:v>0.8</c:v>
                </c:pt>
                <c:pt idx="11">
                  <c:v>0.9</c:v>
                </c:pt>
              </c:numCache>
            </c:numRef>
          </c:xVal>
          <c:yVal>
            <c:numRef>
              <c:f>Лист1!$C$60:$N$60</c:f>
              <c:numCache>
                <c:formatCode>General</c:formatCode>
                <c:ptCount val="12"/>
                <c:pt idx="0">
                  <c:v>5.6449999999999987</c:v>
                </c:pt>
                <c:pt idx="1">
                  <c:v>2.25</c:v>
                </c:pt>
                <c:pt idx="2">
                  <c:v>1.667</c:v>
                </c:pt>
                <c:pt idx="3" formatCode="0.00">
                  <c:v>1.4085999999999999</c:v>
                </c:pt>
                <c:pt idx="4">
                  <c:v>1.228</c:v>
                </c:pt>
                <c:pt idx="5">
                  <c:v>1.03</c:v>
                </c:pt>
                <c:pt idx="6">
                  <c:v>0.96500000000000008</c:v>
                </c:pt>
                <c:pt idx="7">
                  <c:v>0.91200000000000003</c:v>
                </c:pt>
                <c:pt idx="8">
                  <c:v>0.83200000000000007</c:v>
                </c:pt>
                <c:pt idx="9">
                  <c:v>0.84700000000000009</c:v>
                </c:pt>
                <c:pt idx="10">
                  <c:v>0.71900000000000008</c:v>
                </c:pt>
                <c:pt idx="11">
                  <c:v>0.71200000000000008</c:v>
                </c:pt>
              </c:numCache>
            </c:numRef>
          </c:yVal>
        </c:ser>
        <c:dLbls/>
        <c:axId val="102569472"/>
        <c:axId val="102571392"/>
      </c:scatterChart>
      <c:valAx>
        <c:axId val="102569472"/>
        <c:scaling>
          <c:orientation val="minMax"/>
          <c:max val="1"/>
          <c:min val="0.2"/>
        </c:scaling>
        <c:axPos val="b"/>
        <c:title>
          <c:tx>
            <c:rich>
              <a:bodyPr/>
              <a:lstStyle/>
              <a:p>
                <a:pPr>
                  <a:defRPr lang="ru-RU" sz="1600" b="1"/>
                </a:pPr>
                <a:r>
                  <a:rPr lang="en-US" sz="1600" b="1" dirty="0" smtClean="0"/>
                  <a:t>Wavelength. </a:t>
                </a:r>
                <a:r>
                  <a:rPr lang="en-US" sz="1600" b="1" dirty="0" smtClean="0">
                    <a:latin typeface="Symbol" panose="05050102010706020507" pitchFamily="18" charset="2"/>
                  </a:rPr>
                  <a:t>m</a:t>
                </a:r>
                <a:r>
                  <a:rPr lang="en-US" sz="1600" b="1" dirty="0" smtClean="0"/>
                  <a:t>m</a:t>
                </a:r>
                <a:endParaRPr lang="ru-RU" sz="1600" b="1" dirty="0"/>
              </a:p>
            </c:rich>
          </c:tx>
          <c:layout>
            <c:manualLayout>
              <c:xMode val="edge"/>
              <c:yMode val="edge"/>
              <c:x val="0.39863121535940876"/>
              <c:y val="0.84777690288713914"/>
            </c:manualLayout>
          </c:layout>
        </c:title>
        <c:numFmt formatCode="General" sourceLinked="1"/>
        <c:tickLblPos val="nextTo"/>
        <c:txPr>
          <a:bodyPr/>
          <a:lstStyle/>
          <a:p>
            <a:pPr>
              <a:defRPr lang="ru-RU" sz="1400" b="1"/>
            </a:pPr>
            <a:endParaRPr lang="en-US"/>
          </a:p>
        </c:txPr>
        <c:crossAx val="102571392"/>
        <c:crosses val="autoZero"/>
        <c:crossBetween val="midCat"/>
        <c:majorUnit val="0.2"/>
        <c:minorUnit val="5.0000000000000017E-2"/>
      </c:valAx>
      <c:valAx>
        <c:axId val="102571392"/>
        <c:scaling>
          <c:orientation val="minMax"/>
        </c:scaling>
        <c:axPos val="l"/>
        <c:majorGridlines>
          <c:spPr>
            <a:ln>
              <a:noFill/>
            </a:ln>
          </c:spPr>
        </c:majorGridlines>
        <c:title>
          <c:tx>
            <c:rich>
              <a:bodyPr rot="-5400000" vert="horz"/>
              <a:lstStyle/>
              <a:p>
                <a:pPr>
                  <a:defRPr lang="ru-RU" sz="1600" b="1" i="0"/>
                </a:pPr>
                <a:r>
                  <a:rPr lang="en-US" sz="1600" b="1" i="0" dirty="0" smtClean="0"/>
                  <a:t>Optical thickness</a:t>
                </a:r>
                <a:endParaRPr lang="ru-RU" sz="1600" b="1" i="0" dirty="0"/>
              </a:p>
            </c:rich>
          </c:tx>
          <c:layout>
            <c:manualLayout>
              <c:xMode val="edge"/>
              <c:yMode val="edge"/>
              <c:x val="1.1711835439174759E-2"/>
              <c:y val="0.20929379921259841"/>
            </c:manualLayout>
          </c:layout>
        </c:title>
        <c:numFmt formatCode="General" sourceLinked="0"/>
        <c:tickLblPos val="nextTo"/>
        <c:txPr>
          <a:bodyPr/>
          <a:lstStyle/>
          <a:p>
            <a:pPr>
              <a:defRPr lang="ru-RU" sz="1400" b="1"/>
            </a:pPr>
            <a:endParaRPr lang="en-US"/>
          </a:p>
        </c:txPr>
        <c:crossAx val="102569472"/>
        <c:crosses val="autoZero"/>
        <c:crossBetween val="midCat"/>
      </c:valAx>
    </c:plotArea>
    <c:legend>
      <c:legendPos val="b"/>
      <c:layout>
        <c:manualLayout>
          <c:xMode val="edge"/>
          <c:yMode val="edge"/>
          <c:x val="0.14818853893263342"/>
          <c:y val="0.90842998712613399"/>
          <c:w val="0.69251159230096238"/>
          <c:h val="6.8756324660938312E-2"/>
        </c:manualLayout>
      </c:layout>
      <c:txPr>
        <a:bodyPr/>
        <a:lstStyle/>
        <a:p>
          <a:pPr>
            <a:defRPr lang="ru-RU" sz="1400"/>
          </a:pPr>
          <a:endParaRPr lang="en-US"/>
        </a:p>
      </c:txPr>
    </c:legend>
    <c:plotVisOnly val="1"/>
    <c:dispBlanksAs val="gap"/>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en-IN"/>
  <c:chart>
    <c:title>
      <c:tx>
        <c:rich>
          <a:bodyPr/>
          <a:lstStyle/>
          <a:p>
            <a:pPr>
              <a:defRPr lang="ru-RU" sz="1600" b="1"/>
            </a:pPr>
            <a:r>
              <a:rPr lang="en-US" sz="1600" b="1" dirty="0" smtClean="0"/>
              <a:t>Optical thickness for </a:t>
            </a:r>
          </a:p>
          <a:p>
            <a:pPr>
              <a:defRPr lang="ru-RU" sz="1600" b="1"/>
            </a:pPr>
            <a:r>
              <a:rPr lang="en-US" sz="1600" b="1" dirty="0" smtClean="0"/>
              <a:t>Cloud </a:t>
            </a:r>
            <a:r>
              <a:rPr lang="en-US" sz="1600" b="1" dirty="0"/>
              <a:t>1 (red) Cloud 3 (</a:t>
            </a:r>
            <a:r>
              <a:rPr lang="en-US" sz="1600" b="1" dirty="0" err="1"/>
              <a:t>lila</a:t>
            </a:r>
            <a:r>
              <a:rPr lang="en-US" sz="1600" b="1" dirty="0" smtClean="0"/>
              <a:t>)</a:t>
            </a:r>
            <a:endParaRPr lang="ru-RU" sz="1600" b="1" dirty="0"/>
          </a:p>
        </c:rich>
      </c:tx>
      <c:layout>
        <c:manualLayout>
          <c:xMode val="edge"/>
          <c:yMode val="edge"/>
          <c:x val="0.33773625791426581"/>
          <c:y val="6.2744104382764523E-2"/>
        </c:manualLayout>
      </c:layout>
      <c:overlay val="1"/>
    </c:title>
    <c:plotArea>
      <c:layout/>
      <c:scatterChart>
        <c:scatterStyle val="lineMarker"/>
        <c:ser>
          <c:idx val="0"/>
          <c:order val="0"/>
          <c:tx>
            <c:strRef>
              <c:f>Лист1!$A$53</c:f>
              <c:strCache>
                <c:ptCount val="1"/>
                <c:pt idx="0">
                  <c:v>А0 Cl1</c:v>
                </c:pt>
              </c:strCache>
            </c:strRef>
          </c:tx>
          <c:spPr>
            <a:ln w="38100">
              <a:solidFill>
                <a:schemeClr val="tx1"/>
              </a:solidFill>
              <a:prstDash val="sysDot"/>
            </a:ln>
          </c:spPr>
          <c:marker>
            <c:symbol val="none"/>
          </c:marker>
          <c:xVal>
            <c:numRef>
              <c:f>Лист1!$B$52:$N$52</c:f>
              <c:numCache>
                <c:formatCode>General</c:formatCode>
                <c:ptCount val="13"/>
                <c:pt idx="0">
                  <c:v>0.28000000000000008</c:v>
                </c:pt>
                <c:pt idx="1">
                  <c:v>0.30000000000000004</c:v>
                </c:pt>
                <c:pt idx="2">
                  <c:v>0.32000000000000006</c:v>
                </c:pt>
                <c:pt idx="3">
                  <c:v>0.34</c:v>
                </c:pt>
                <c:pt idx="4">
                  <c:v>0.36000000000000004</c:v>
                </c:pt>
                <c:pt idx="5">
                  <c:v>0.4</c:v>
                </c:pt>
                <c:pt idx="6">
                  <c:v>0.5</c:v>
                </c:pt>
                <c:pt idx="7">
                  <c:v>0.60000000000000009</c:v>
                </c:pt>
                <c:pt idx="8">
                  <c:v>0.68</c:v>
                </c:pt>
                <c:pt idx="9">
                  <c:v>0.70000000000000007</c:v>
                </c:pt>
                <c:pt idx="10">
                  <c:v>0.76000000000000012</c:v>
                </c:pt>
                <c:pt idx="11">
                  <c:v>0.8</c:v>
                </c:pt>
                <c:pt idx="12">
                  <c:v>0.9</c:v>
                </c:pt>
              </c:numCache>
            </c:numRef>
          </c:xVal>
          <c:yVal>
            <c:numRef>
              <c:f>Лист1!$B$53:$N$53</c:f>
              <c:numCache>
                <c:formatCode>0.000</c:formatCode>
                <c:ptCount val="13"/>
                <c:pt idx="0">
                  <c:v>10.501000000000001</c:v>
                </c:pt>
                <c:pt idx="1">
                  <c:v>10.342000000000002</c:v>
                </c:pt>
                <c:pt idx="2">
                  <c:v>10.114000000000001</c:v>
                </c:pt>
                <c:pt idx="3">
                  <c:v>10.07282</c:v>
                </c:pt>
                <c:pt idx="4">
                  <c:v>10.056000000000003</c:v>
                </c:pt>
                <c:pt idx="5">
                  <c:v>10.036</c:v>
                </c:pt>
                <c:pt idx="6">
                  <c:v>10.01</c:v>
                </c:pt>
                <c:pt idx="7">
                  <c:v>10.002000000000002</c:v>
                </c:pt>
                <c:pt idx="8">
                  <c:v>10.005000000000003</c:v>
                </c:pt>
                <c:pt idx="9">
                  <c:v>10.004</c:v>
                </c:pt>
                <c:pt idx="10">
                  <c:v>10.257</c:v>
                </c:pt>
                <c:pt idx="11">
                  <c:v>10.002000000000002</c:v>
                </c:pt>
                <c:pt idx="12">
                  <c:v>10.001000000000001</c:v>
                </c:pt>
              </c:numCache>
            </c:numRef>
          </c:yVal>
        </c:ser>
        <c:ser>
          <c:idx val="3"/>
          <c:order val="1"/>
          <c:tx>
            <c:strRef>
              <c:f>Лист1!$A$56</c:f>
              <c:strCache>
                <c:ptCount val="1"/>
                <c:pt idx="0">
                  <c:v>А3 Cl1</c:v>
                </c:pt>
              </c:strCache>
            </c:strRef>
          </c:tx>
          <c:spPr>
            <a:ln w="57150">
              <a:solidFill>
                <a:srgbClr val="C00000"/>
              </a:solidFill>
            </a:ln>
          </c:spPr>
          <c:marker>
            <c:symbol val="none"/>
          </c:marker>
          <c:xVal>
            <c:numRef>
              <c:f>Лист1!$B$52:$N$52</c:f>
              <c:numCache>
                <c:formatCode>General</c:formatCode>
                <c:ptCount val="13"/>
                <c:pt idx="0">
                  <c:v>0.28000000000000008</c:v>
                </c:pt>
                <c:pt idx="1">
                  <c:v>0.30000000000000004</c:v>
                </c:pt>
                <c:pt idx="2">
                  <c:v>0.32000000000000006</c:v>
                </c:pt>
                <c:pt idx="3">
                  <c:v>0.34</c:v>
                </c:pt>
                <c:pt idx="4">
                  <c:v>0.36000000000000004</c:v>
                </c:pt>
                <c:pt idx="5">
                  <c:v>0.4</c:v>
                </c:pt>
                <c:pt idx="6">
                  <c:v>0.5</c:v>
                </c:pt>
                <c:pt idx="7">
                  <c:v>0.60000000000000009</c:v>
                </c:pt>
                <c:pt idx="8">
                  <c:v>0.68</c:v>
                </c:pt>
                <c:pt idx="9">
                  <c:v>0.70000000000000007</c:v>
                </c:pt>
                <c:pt idx="10">
                  <c:v>0.76000000000000012</c:v>
                </c:pt>
                <c:pt idx="11">
                  <c:v>0.8</c:v>
                </c:pt>
                <c:pt idx="12">
                  <c:v>0.9</c:v>
                </c:pt>
              </c:numCache>
            </c:numRef>
          </c:xVal>
          <c:yVal>
            <c:numRef>
              <c:f>Лист1!$B$56:$N$56</c:f>
              <c:numCache>
                <c:formatCode>0.000</c:formatCode>
                <c:ptCount val="13"/>
                <c:pt idx="0">
                  <c:v>11.554</c:v>
                </c:pt>
                <c:pt idx="1">
                  <c:v>11.242000000000001</c:v>
                </c:pt>
                <c:pt idx="2">
                  <c:v>11.011000000000001</c:v>
                </c:pt>
                <c:pt idx="3" formatCode="General">
                  <c:v>10.973000000000003</c:v>
                </c:pt>
                <c:pt idx="4">
                  <c:v>10.761000000000001</c:v>
                </c:pt>
                <c:pt idx="5">
                  <c:v>10.76</c:v>
                </c:pt>
                <c:pt idx="6">
                  <c:v>10.685</c:v>
                </c:pt>
                <c:pt idx="7">
                  <c:v>10.675140000000003</c:v>
                </c:pt>
                <c:pt idx="8">
                  <c:v>10.747999999999999</c:v>
                </c:pt>
                <c:pt idx="9">
                  <c:v>10.6075</c:v>
                </c:pt>
                <c:pt idx="10">
                  <c:v>10.698799999999999</c:v>
                </c:pt>
                <c:pt idx="11">
                  <c:v>10.505000000000003</c:v>
                </c:pt>
                <c:pt idx="12">
                  <c:v>10.453000000000003</c:v>
                </c:pt>
              </c:numCache>
            </c:numRef>
          </c:yVal>
        </c:ser>
        <c:ser>
          <c:idx val="9"/>
          <c:order val="2"/>
          <c:tx>
            <c:strRef>
              <c:f>Лист1!$G$31</c:f>
              <c:strCache>
                <c:ptCount val="1"/>
                <c:pt idx="0">
                  <c:v>А3-CL3</c:v>
                </c:pt>
              </c:strCache>
            </c:strRef>
          </c:tx>
          <c:spPr>
            <a:ln w="57150">
              <a:solidFill>
                <a:srgbClr val="7030A0"/>
              </a:solidFill>
            </a:ln>
          </c:spPr>
          <c:marker>
            <c:symbol val="none"/>
          </c:marker>
          <c:xVal>
            <c:numRef>
              <c:f>Лист1!$A$32:$A$44</c:f>
              <c:numCache>
                <c:formatCode>0.000</c:formatCode>
                <c:ptCount val="13"/>
                <c:pt idx="0">
                  <c:v>0.28000000000000008</c:v>
                </c:pt>
                <c:pt idx="1">
                  <c:v>0.30000000000000004</c:v>
                </c:pt>
                <c:pt idx="2">
                  <c:v>0.32000000000000006</c:v>
                </c:pt>
                <c:pt idx="3">
                  <c:v>0.34</c:v>
                </c:pt>
                <c:pt idx="4">
                  <c:v>0.36000000000000004</c:v>
                </c:pt>
                <c:pt idx="5">
                  <c:v>0.4</c:v>
                </c:pt>
                <c:pt idx="6">
                  <c:v>0.5</c:v>
                </c:pt>
                <c:pt idx="7">
                  <c:v>0.60000000000000009</c:v>
                </c:pt>
                <c:pt idx="8">
                  <c:v>0.68</c:v>
                </c:pt>
                <c:pt idx="9">
                  <c:v>0.70000000000000007</c:v>
                </c:pt>
                <c:pt idx="10">
                  <c:v>0.76000000000000012</c:v>
                </c:pt>
                <c:pt idx="11">
                  <c:v>0.8</c:v>
                </c:pt>
                <c:pt idx="12">
                  <c:v>0.9</c:v>
                </c:pt>
              </c:numCache>
            </c:numRef>
          </c:xVal>
          <c:yVal>
            <c:numRef>
              <c:f>Лист1!$G$32:$G$44</c:f>
              <c:numCache>
                <c:formatCode>General</c:formatCode>
                <c:ptCount val="13"/>
                <c:pt idx="0">
                  <c:v>108.73099999999999</c:v>
                </c:pt>
                <c:pt idx="1">
                  <c:v>63.645000000000003</c:v>
                </c:pt>
                <c:pt idx="2">
                  <c:v>49.25</c:v>
                </c:pt>
                <c:pt idx="3">
                  <c:v>39.667000000000002</c:v>
                </c:pt>
                <c:pt idx="4">
                  <c:v>33.409000000000006</c:v>
                </c:pt>
                <c:pt idx="5">
                  <c:v>26.228000000000002</c:v>
                </c:pt>
                <c:pt idx="6">
                  <c:v>17.03</c:v>
                </c:pt>
                <c:pt idx="7">
                  <c:v>12.96</c:v>
                </c:pt>
                <c:pt idx="8">
                  <c:v>11.936</c:v>
                </c:pt>
                <c:pt idx="9">
                  <c:v>10.832000000000003</c:v>
                </c:pt>
                <c:pt idx="10">
                  <c:v>10.923</c:v>
                </c:pt>
                <c:pt idx="11">
                  <c:v>10.718999999999999</c:v>
                </c:pt>
                <c:pt idx="12">
                  <c:v>10.712</c:v>
                </c:pt>
              </c:numCache>
            </c:numRef>
          </c:yVal>
        </c:ser>
        <c:dLbls/>
        <c:axId val="80951552"/>
        <c:axId val="80966016"/>
      </c:scatterChart>
      <c:valAx>
        <c:axId val="80951552"/>
        <c:scaling>
          <c:orientation val="minMax"/>
          <c:max val="1"/>
          <c:min val="0.2"/>
        </c:scaling>
        <c:axPos val="b"/>
        <c:title>
          <c:tx>
            <c:rich>
              <a:bodyPr/>
              <a:lstStyle/>
              <a:p>
                <a:pPr>
                  <a:defRPr lang="ru-RU" sz="1600" b="0"/>
                </a:pPr>
                <a:r>
                  <a:rPr lang="en-US" sz="1600" b="1"/>
                  <a:t>Wavelength</a:t>
                </a:r>
                <a:r>
                  <a:rPr lang="en-US" sz="1600" b="0"/>
                  <a:t>, </a:t>
                </a:r>
                <a:r>
                  <a:rPr lang="en-US" sz="1600" b="1">
                    <a:latin typeface="Symbol" panose="05050102010706020507" pitchFamily="18" charset="2"/>
                  </a:rPr>
                  <a:t>m</a:t>
                </a:r>
                <a:r>
                  <a:rPr lang="en-US" sz="1600" b="1"/>
                  <a:t>m</a:t>
                </a:r>
                <a:endParaRPr lang="ru-RU" sz="1600" b="1"/>
              </a:p>
            </c:rich>
          </c:tx>
        </c:title>
        <c:numFmt formatCode="General" sourceLinked="1"/>
        <c:tickLblPos val="nextTo"/>
        <c:txPr>
          <a:bodyPr rot="0" vert="horz"/>
          <a:lstStyle/>
          <a:p>
            <a:pPr>
              <a:defRPr lang="ru-RU" sz="1600" b="0" i="0" u="none" strike="noStrike" baseline="0">
                <a:solidFill>
                  <a:srgbClr val="000000"/>
                </a:solidFill>
                <a:latin typeface="Calibri"/>
                <a:ea typeface="Calibri"/>
                <a:cs typeface="Calibri"/>
              </a:defRPr>
            </a:pPr>
            <a:endParaRPr lang="en-US"/>
          </a:p>
        </c:txPr>
        <c:crossAx val="80966016"/>
        <c:crosses val="autoZero"/>
        <c:crossBetween val="midCat"/>
        <c:majorUnit val="0.1"/>
        <c:minorUnit val="5.0000000000000017E-2"/>
      </c:valAx>
      <c:valAx>
        <c:axId val="80966016"/>
        <c:scaling>
          <c:orientation val="minMax"/>
        </c:scaling>
        <c:axPos val="l"/>
        <c:title>
          <c:tx>
            <c:rich>
              <a:bodyPr rot="-5400000" vert="horz"/>
              <a:lstStyle/>
              <a:p>
                <a:pPr>
                  <a:defRPr lang="ru-RU" sz="1600" b="0"/>
                </a:pPr>
                <a:r>
                  <a:rPr lang="en-US" sz="1600" b="1"/>
                  <a:t>Optical thickness</a:t>
                </a:r>
                <a:endParaRPr lang="ru-RU" sz="1600" b="1"/>
              </a:p>
            </c:rich>
          </c:tx>
          <c:layout>
            <c:manualLayout>
              <c:xMode val="edge"/>
              <c:yMode val="edge"/>
              <c:x val="2.3373168104944692E-2"/>
              <c:y val="0.30351947296010912"/>
            </c:manualLayout>
          </c:layout>
        </c:title>
        <c:numFmt formatCode="General" sourceLinked="0"/>
        <c:tickLblPos val="nextTo"/>
        <c:txPr>
          <a:bodyPr/>
          <a:lstStyle/>
          <a:p>
            <a:pPr>
              <a:defRPr lang="ru-RU" sz="1600"/>
            </a:pPr>
            <a:endParaRPr lang="en-US"/>
          </a:p>
        </c:txPr>
        <c:crossAx val="80951552"/>
        <c:crosses val="autoZero"/>
        <c:crossBetween val="midCat"/>
      </c:valAx>
    </c:plotArea>
    <c:legend>
      <c:legendPos val="b"/>
      <c:layout>
        <c:manualLayout>
          <c:xMode val="edge"/>
          <c:yMode val="edge"/>
          <c:x val="7.2626375519037292E-2"/>
          <c:y val="0.93417756907317684"/>
          <c:w val="0.8171219415155484"/>
          <c:h val="4.5248016083683305E-2"/>
        </c:manualLayout>
      </c:layout>
      <c:txPr>
        <a:bodyPr/>
        <a:lstStyle/>
        <a:p>
          <a:pPr>
            <a:defRPr lang="ru-RU" sz="1400"/>
          </a:pPr>
          <a:endParaRPr lang="en-US"/>
        </a:p>
      </c:txPr>
    </c:legend>
    <c:plotVisOnly val="1"/>
    <c:dispBlanksAs val="gap"/>
  </c:chart>
  <c:spPr>
    <a:ln>
      <a:noFill/>
    </a:ln>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IN"/>
  <c:clrMapOvr bg1="lt1" tx1="dk1" bg2="lt2" tx2="dk2" accent1="accent1" accent2="accent2" accent3="accent3" accent4="accent4" accent5="accent5" accent6="accent6" hlink="hlink" folHlink="folHlink"/>
  <c:chart>
    <c:title>
      <c:tx>
        <c:rich>
          <a:bodyPr/>
          <a:lstStyle/>
          <a:p>
            <a:pPr>
              <a:defRPr lang="ru-RU" sz="1800" b="1"/>
            </a:pPr>
            <a:r>
              <a:rPr lang="en-US" sz="1800" b="1" dirty="0" smtClean="0"/>
              <a:t>Single scattering co-albedo</a:t>
            </a:r>
            <a:endParaRPr lang="ru-RU" sz="1800" b="1" dirty="0"/>
          </a:p>
        </c:rich>
      </c:tx>
      <c:layout>
        <c:manualLayout>
          <c:xMode val="edge"/>
          <c:yMode val="edge"/>
          <c:x val="0.28390714747613066"/>
          <c:y val="1.4084507042253521E-2"/>
        </c:manualLayout>
      </c:layout>
      <c:overlay val="1"/>
    </c:title>
    <c:plotArea>
      <c:layout>
        <c:manualLayout>
          <c:layoutTarget val="inner"/>
          <c:xMode val="edge"/>
          <c:yMode val="edge"/>
          <c:x val="0.18916200692304766"/>
          <c:y val="3.0027355735462644E-2"/>
          <c:w val="0.7743284285657559"/>
          <c:h val="0.58549666868564498"/>
        </c:manualLayout>
      </c:layout>
      <c:scatterChart>
        <c:scatterStyle val="lineMarker"/>
        <c:ser>
          <c:idx val="0"/>
          <c:order val="0"/>
          <c:tx>
            <c:strRef>
              <c:f>Лист2!$B$18</c:f>
              <c:strCache>
                <c:ptCount val="1"/>
                <c:pt idx="0">
                  <c:v>TAU=10,A0</c:v>
                </c:pt>
              </c:strCache>
            </c:strRef>
          </c:tx>
          <c:marker>
            <c:symbol val="none"/>
          </c:marker>
          <c:xVal>
            <c:numRef>
              <c:f>Лист2!$A$19:$A$39</c:f>
              <c:numCache>
                <c:formatCode>General</c:formatCode>
                <c:ptCount val="21"/>
                <c:pt idx="2">
                  <c:v>0.32000000000000006</c:v>
                </c:pt>
                <c:pt idx="3">
                  <c:v>0.34</c:v>
                </c:pt>
                <c:pt idx="4">
                  <c:v>0.36000000000000004</c:v>
                </c:pt>
                <c:pt idx="5">
                  <c:v>0.4</c:v>
                </c:pt>
                <c:pt idx="6">
                  <c:v>0.5</c:v>
                </c:pt>
                <c:pt idx="7">
                  <c:v>0.55000000000000004</c:v>
                </c:pt>
                <c:pt idx="8">
                  <c:v>0.60000000000000009</c:v>
                </c:pt>
                <c:pt idx="9">
                  <c:v>0.65000000000000013</c:v>
                </c:pt>
                <c:pt idx="10">
                  <c:v>0.67500000000000016</c:v>
                </c:pt>
                <c:pt idx="11">
                  <c:v>0.68600000000000005</c:v>
                </c:pt>
                <c:pt idx="12">
                  <c:v>0.69000000000000006</c:v>
                </c:pt>
                <c:pt idx="13">
                  <c:v>0.70000000000000007</c:v>
                </c:pt>
                <c:pt idx="14">
                  <c:v>0.75500000000000012</c:v>
                </c:pt>
                <c:pt idx="15">
                  <c:v>0.76000000000000012</c:v>
                </c:pt>
                <c:pt idx="16">
                  <c:v>0.77000000000000013</c:v>
                </c:pt>
                <c:pt idx="17">
                  <c:v>0.8</c:v>
                </c:pt>
                <c:pt idx="18">
                  <c:v>0.9</c:v>
                </c:pt>
              </c:numCache>
            </c:numRef>
          </c:xVal>
          <c:yVal>
            <c:numRef>
              <c:f>Лист2!$B$19:$B$39</c:f>
              <c:numCache>
                <c:formatCode>General</c:formatCode>
                <c:ptCount val="21"/>
                <c:pt idx="2">
                  <c:v>2.6860000000000002E-2</c:v>
                </c:pt>
                <c:pt idx="3">
                  <c:v>2.0490000000000005E-3</c:v>
                </c:pt>
                <c:pt idx="4">
                  <c:v>5.8000000000000014E-5</c:v>
                </c:pt>
                <c:pt idx="5">
                  <c:v>0</c:v>
                </c:pt>
                <c:pt idx="6">
                  <c:v>0</c:v>
                </c:pt>
                <c:pt idx="7">
                  <c:v>5.8000000000000011E-4</c:v>
                </c:pt>
                <c:pt idx="8">
                  <c:v>1.4940000000000003E-3</c:v>
                </c:pt>
                <c:pt idx="9">
                  <c:v>5.8000000000000011E-4</c:v>
                </c:pt>
                <c:pt idx="10">
                  <c:v>0</c:v>
                </c:pt>
                <c:pt idx="11">
                  <c:v>2.5830000000000002E-3</c:v>
                </c:pt>
                <c:pt idx="12">
                  <c:v>0</c:v>
                </c:pt>
                <c:pt idx="13">
                  <c:v>0</c:v>
                </c:pt>
                <c:pt idx="14">
                  <c:v>0</c:v>
                </c:pt>
                <c:pt idx="15">
                  <c:v>2.3880000000000004E-3</c:v>
                </c:pt>
                <c:pt idx="16">
                  <c:v>0</c:v>
                </c:pt>
                <c:pt idx="17">
                  <c:v>0</c:v>
                </c:pt>
                <c:pt idx="18">
                  <c:v>0</c:v>
                </c:pt>
              </c:numCache>
            </c:numRef>
          </c:yVal>
        </c:ser>
        <c:ser>
          <c:idx val="1"/>
          <c:order val="1"/>
          <c:tx>
            <c:strRef>
              <c:f>Лист2!$C$18</c:f>
              <c:strCache>
                <c:ptCount val="1"/>
                <c:pt idx="0">
                  <c:v>TAU=10,A1</c:v>
                </c:pt>
              </c:strCache>
            </c:strRef>
          </c:tx>
          <c:marker>
            <c:symbol val="none"/>
          </c:marker>
          <c:xVal>
            <c:numRef>
              <c:f>Лист2!$A$19:$A$39</c:f>
              <c:numCache>
                <c:formatCode>General</c:formatCode>
                <c:ptCount val="21"/>
                <c:pt idx="2">
                  <c:v>0.32000000000000006</c:v>
                </c:pt>
                <c:pt idx="3">
                  <c:v>0.34</c:v>
                </c:pt>
                <c:pt idx="4">
                  <c:v>0.36000000000000004</c:v>
                </c:pt>
                <c:pt idx="5">
                  <c:v>0.4</c:v>
                </c:pt>
                <c:pt idx="6">
                  <c:v>0.5</c:v>
                </c:pt>
                <c:pt idx="7">
                  <c:v>0.55000000000000004</c:v>
                </c:pt>
                <c:pt idx="8">
                  <c:v>0.60000000000000009</c:v>
                </c:pt>
                <c:pt idx="9">
                  <c:v>0.65000000000000013</c:v>
                </c:pt>
                <c:pt idx="10">
                  <c:v>0.67500000000000016</c:v>
                </c:pt>
                <c:pt idx="11">
                  <c:v>0.68600000000000005</c:v>
                </c:pt>
                <c:pt idx="12">
                  <c:v>0.69000000000000006</c:v>
                </c:pt>
                <c:pt idx="13">
                  <c:v>0.70000000000000007</c:v>
                </c:pt>
                <c:pt idx="14">
                  <c:v>0.75500000000000012</c:v>
                </c:pt>
                <c:pt idx="15">
                  <c:v>0.76000000000000012</c:v>
                </c:pt>
                <c:pt idx="16">
                  <c:v>0.77000000000000013</c:v>
                </c:pt>
                <c:pt idx="17">
                  <c:v>0.8</c:v>
                </c:pt>
                <c:pt idx="18">
                  <c:v>0.9</c:v>
                </c:pt>
              </c:numCache>
            </c:numRef>
          </c:xVal>
          <c:yVal>
            <c:numRef>
              <c:f>Лист2!$C$19:$C$39</c:f>
              <c:numCache>
                <c:formatCode>General</c:formatCode>
                <c:ptCount val="21"/>
                <c:pt idx="2">
                  <c:v>2.7560000000000001E-2</c:v>
                </c:pt>
                <c:pt idx="3">
                  <c:v>2.9150000000000001E-3</c:v>
                </c:pt>
                <c:pt idx="4">
                  <c:v>9.8200000000000023E-4</c:v>
                </c:pt>
                <c:pt idx="5">
                  <c:v>9.4800000000000038E-4</c:v>
                </c:pt>
                <c:pt idx="6">
                  <c:v>9.7000000000000016E-4</c:v>
                </c:pt>
                <c:pt idx="7">
                  <c:v>1.9700000000000004E-3</c:v>
                </c:pt>
                <c:pt idx="8">
                  <c:v>4.778000000000001E-3</c:v>
                </c:pt>
                <c:pt idx="9">
                  <c:v>1.9700000000000004E-3</c:v>
                </c:pt>
                <c:pt idx="10">
                  <c:v>9.8300000000000037E-4</c:v>
                </c:pt>
                <c:pt idx="11">
                  <c:v>3.8850000000000004E-3</c:v>
                </c:pt>
                <c:pt idx="12">
                  <c:v>9.8300000000000037E-4</c:v>
                </c:pt>
                <c:pt idx="13">
                  <c:v>9.8300000000000037E-4</c:v>
                </c:pt>
                <c:pt idx="14">
                  <c:v>9.8300000000000037E-4</c:v>
                </c:pt>
                <c:pt idx="15">
                  <c:v>3.3370000000000001E-3</c:v>
                </c:pt>
                <c:pt idx="16">
                  <c:v>9.8300000000000037E-4</c:v>
                </c:pt>
                <c:pt idx="17">
                  <c:v>9.8500000000000042E-4</c:v>
                </c:pt>
                <c:pt idx="18">
                  <c:v>9.8600000000000055E-4</c:v>
                </c:pt>
              </c:numCache>
            </c:numRef>
          </c:yVal>
        </c:ser>
        <c:ser>
          <c:idx val="2"/>
          <c:order val="2"/>
          <c:tx>
            <c:strRef>
              <c:f>Лист2!$D$18</c:f>
              <c:strCache>
                <c:ptCount val="1"/>
                <c:pt idx="0">
                  <c:v>TAU=10,A2</c:v>
                </c:pt>
              </c:strCache>
            </c:strRef>
          </c:tx>
          <c:marker>
            <c:symbol val="none"/>
          </c:marker>
          <c:xVal>
            <c:numRef>
              <c:f>Лист2!$A$19:$A$39</c:f>
              <c:numCache>
                <c:formatCode>General</c:formatCode>
                <c:ptCount val="21"/>
                <c:pt idx="2">
                  <c:v>0.32000000000000006</c:v>
                </c:pt>
                <c:pt idx="3">
                  <c:v>0.34</c:v>
                </c:pt>
                <c:pt idx="4">
                  <c:v>0.36000000000000004</c:v>
                </c:pt>
                <c:pt idx="5">
                  <c:v>0.4</c:v>
                </c:pt>
                <c:pt idx="6">
                  <c:v>0.5</c:v>
                </c:pt>
                <c:pt idx="7">
                  <c:v>0.55000000000000004</c:v>
                </c:pt>
                <c:pt idx="8">
                  <c:v>0.60000000000000009</c:v>
                </c:pt>
                <c:pt idx="9">
                  <c:v>0.65000000000000013</c:v>
                </c:pt>
                <c:pt idx="10">
                  <c:v>0.67500000000000016</c:v>
                </c:pt>
                <c:pt idx="11">
                  <c:v>0.68600000000000005</c:v>
                </c:pt>
                <c:pt idx="12">
                  <c:v>0.69000000000000006</c:v>
                </c:pt>
                <c:pt idx="13">
                  <c:v>0.70000000000000007</c:v>
                </c:pt>
                <c:pt idx="14">
                  <c:v>0.75500000000000012</c:v>
                </c:pt>
                <c:pt idx="15">
                  <c:v>0.76000000000000012</c:v>
                </c:pt>
                <c:pt idx="16">
                  <c:v>0.77000000000000013</c:v>
                </c:pt>
                <c:pt idx="17">
                  <c:v>0.8</c:v>
                </c:pt>
                <c:pt idx="18">
                  <c:v>0.9</c:v>
                </c:pt>
              </c:numCache>
            </c:numRef>
          </c:xVal>
          <c:yVal>
            <c:numRef>
              <c:f>Лист2!$D$19:$D$39</c:f>
              <c:numCache>
                <c:formatCode>General</c:formatCode>
                <c:ptCount val="21"/>
                <c:pt idx="2">
                  <c:v>2.9755999999999998E-2</c:v>
                </c:pt>
                <c:pt idx="3">
                  <c:v>5.5770000000000012E-3</c:v>
                </c:pt>
                <c:pt idx="4">
                  <c:v>3.7100000000000006E-3</c:v>
                </c:pt>
                <c:pt idx="5">
                  <c:v>3.7450000000000009E-3</c:v>
                </c:pt>
                <c:pt idx="6">
                  <c:v>3.8350000000000003E-3</c:v>
                </c:pt>
                <c:pt idx="7">
                  <c:v>4.8349999999999999E-3</c:v>
                </c:pt>
                <c:pt idx="8">
                  <c:v>7.1060000000000012E-3</c:v>
                </c:pt>
                <c:pt idx="9">
                  <c:v>4.8349999999999999E-3</c:v>
                </c:pt>
                <c:pt idx="10">
                  <c:v>3.8850000000000004E-3</c:v>
                </c:pt>
                <c:pt idx="11">
                  <c:v>6.3860000000000011E-3</c:v>
                </c:pt>
                <c:pt idx="12">
                  <c:v>3.8850000000000004E-3</c:v>
                </c:pt>
                <c:pt idx="13">
                  <c:v>3.8850000000000004E-3</c:v>
                </c:pt>
                <c:pt idx="14">
                  <c:v>3.8850000000000004E-3</c:v>
                </c:pt>
                <c:pt idx="15">
                  <c:v>6.2140000000000008E-3</c:v>
                </c:pt>
                <c:pt idx="16">
                  <c:v>3.8850000000000004E-3</c:v>
                </c:pt>
                <c:pt idx="17">
                  <c:v>3.8980000000000004E-3</c:v>
                </c:pt>
                <c:pt idx="18">
                  <c:v>3.9010000000000004E-3</c:v>
                </c:pt>
              </c:numCache>
            </c:numRef>
          </c:yVal>
        </c:ser>
        <c:ser>
          <c:idx val="3"/>
          <c:order val="3"/>
          <c:tx>
            <c:strRef>
              <c:f>Лист2!$E$18</c:f>
              <c:strCache>
                <c:ptCount val="1"/>
                <c:pt idx="0">
                  <c:v>TAU=10,A3</c:v>
                </c:pt>
              </c:strCache>
            </c:strRef>
          </c:tx>
          <c:spPr>
            <a:ln w="44450"/>
          </c:spPr>
          <c:marker>
            <c:symbol val="none"/>
          </c:marker>
          <c:xVal>
            <c:numRef>
              <c:f>Лист2!$A$19:$A$39</c:f>
              <c:numCache>
                <c:formatCode>General</c:formatCode>
                <c:ptCount val="21"/>
                <c:pt idx="2">
                  <c:v>0.32000000000000006</c:v>
                </c:pt>
                <c:pt idx="3">
                  <c:v>0.34</c:v>
                </c:pt>
                <c:pt idx="4">
                  <c:v>0.36000000000000004</c:v>
                </c:pt>
                <c:pt idx="5">
                  <c:v>0.4</c:v>
                </c:pt>
                <c:pt idx="6">
                  <c:v>0.5</c:v>
                </c:pt>
                <c:pt idx="7">
                  <c:v>0.55000000000000004</c:v>
                </c:pt>
                <c:pt idx="8">
                  <c:v>0.60000000000000009</c:v>
                </c:pt>
                <c:pt idx="9">
                  <c:v>0.65000000000000013</c:v>
                </c:pt>
                <c:pt idx="10">
                  <c:v>0.67500000000000016</c:v>
                </c:pt>
                <c:pt idx="11">
                  <c:v>0.68600000000000005</c:v>
                </c:pt>
                <c:pt idx="12">
                  <c:v>0.69000000000000006</c:v>
                </c:pt>
                <c:pt idx="13">
                  <c:v>0.70000000000000007</c:v>
                </c:pt>
                <c:pt idx="14">
                  <c:v>0.75500000000000012</c:v>
                </c:pt>
                <c:pt idx="15">
                  <c:v>0.76000000000000012</c:v>
                </c:pt>
                <c:pt idx="16">
                  <c:v>0.77000000000000013</c:v>
                </c:pt>
                <c:pt idx="17">
                  <c:v>0.8</c:v>
                </c:pt>
                <c:pt idx="18">
                  <c:v>0.9</c:v>
                </c:pt>
              </c:numCache>
            </c:numRef>
          </c:xVal>
          <c:yVal>
            <c:numRef>
              <c:f>Лист2!$E$19:$E$39</c:f>
              <c:numCache>
                <c:formatCode>General</c:formatCode>
                <c:ptCount val="21"/>
                <c:pt idx="2">
                  <c:v>5.8008999999999998E-2</c:v>
                </c:pt>
                <c:pt idx="3">
                  <c:v>3.9490000000000004E-2</c:v>
                </c:pt>
                <c:pt idx="4">
                  <c:v>3.4942000000000001E-2</c:v>
                </c:pt>
                <c:pt idx="5">
                  <c:v>3.5511000000000001E-2</c:v>
                </c:pt>
                <c:pt idx="6">
                  <c:v>3.6232000000000007E-2</c:v>
                </c:pt>
                <c:pt idx="7">
                  <c:v>3.923200000000001E-2</c:v>
                </c:pt>
                <c:pt idx="8">
                  <c:v>4.2584000000000004E-2</c:v>
                </c:pt>
                <c:pt idx="9">
                  <c:v>3.923200000000001E-2</c:v>
                </c:pt>
                <c:pt idx="10">
                  <c:v>3.6914000000000002E-2</c:v>
                </c:pt>
                <c:pt idx="11">
                  <c:v>3.9024999999999997E-2</c:v>
                </c:pt>
                <c:pt idx="12">
                  <c:v>3.6914000000000002E-2</c:v>
                </c:pt>
                <c:pt idx="13">
                  <c:v>3.6914000000000002E-2</c:v>
                </c:pt>
                <c:pt idx="14">
                  <c:v>3.6914000000000002E-2</c:v>
                </c:pt>
                <c:pt idx="15">
                  <c:v>3.9078000000000002E-2</c:v>
                </c:pt>
                <c:pt idx="16">
                  <c:v>3.6914000000000002E-2</c:v>
                </c:pt>
                <c:pt idx="17">
                  <c:v>3.731000000000001E-2</c:v>
                </c:pt>
                <c:pt idx="18">
                  <c:v>3.733800000000001E-2</c:v>
                </c:pt>
              </c:numCache>
            </c:numRef>
          </c:yVal>
        </c:ser>
        <c:ser>
          <c:idx val="4"/>
          <c:order val="4"/>
          <c:tx>
            <c:strRef>
              <c:f>Лист2!$K$18</c:f>
              <c:strCache>
                <c:ptCount val="1"/>
                <c:pt idx="0">
                  <c:v>3: 10 Apr.1971</c:v>
                </c:pt>
              </c:strCache>
            </c:strRef>
          </c:tx>
          <c:spPr>
            <a:ln w="22225">
              <a:solidFill>
                <a:sysClr val="windowText" lastClr="000000"/>
              </a:solidFill>
            </a:ln>
          </c:spPr>
          <c:marker>
            <c:symbol val="none"/>
          </c:marker>
          <c:xVal>
            <c:numRef>
              <c:f>Лист2!$J$19:$J$73</c:f>
              <c:numCache>
                <c:formatCode>General</c:formatCode>
                <c:ptCount val="55"/>
                <c:pt idx="0">
                  <c:v>0.4</c:v>
                </c:pt>
                <c:pt idx="1">
                  <c:v>0.41000000000000003</c:v>
                </c:pt>
                <c:pt idx="2">
                  <c:v>0.42000000000000004</c:v>
                </c:pt>
                <c:pt idx="3">
                  <c:v>0.43000000000000005</c:v>
                </c:pt>
                <c:pt idx="4">
                  <c:v>0.44</c:v>
                </c:pt>
                <c:pt idx="5">
                  <c:v>0.45</c:v>
                </c:pt>
                <c:pt idx="6">
                  <c:v>0.46</c:v>
                </c:pt>
                <c:pt idx="7">
                  <c:v>0.47000000000000003</c:v>
                </c:pt>
                <c:pt idx="8">
                  <c:v>0.48000000000000004</c:v>
                </c:pt>
                <c:pt idx="9">
                  <c:v>0.49000000000000005</c:v>
                </c:pt>
                <c:pt idx="10">
                  <c:v>0.5</c:v>
                </c:pt>
                <c:pt idx="11">
                  <c:v>0.51</c:v>
                </c:pt>
                <c:pt idx="12">
                  <c:v>0.52</c:v>
                </c:pt>
                <c:pt idx="13">
                  <c:v>0.53</c:v>
                </c:pt>
                <c:pt idx="14">
                  <c:v>0.54</c:v>
                </c:pt>
                <c:pt idx="15">
                  <c:v>0.55000000000000004</c:v>
                </c:pt>
                <c:pt idx="16">
                  <c:v>0.56000000000000005</c:v>
                </c:pt>
                <c:pt idx="17">
                  <c:v>0.56999999999999995</c:v>
                </c:pt>
                <c:pt idx="18">
                  <c:v>0.58000000000000007</c:v>
                </c:pt>
                <c:pt idx="19">
                  <c:v>0.59</c:v>
                </c:pt>
                <c:pt idx="20">
                  <c:v>0.60000000000000009</c:v>
                </c:pt>
                <c:pt idx="21">
                  <c:v>0.6100000000000001</c:v>
                </c:pt>
                <c:pt idx="22">
                  <c:v>0.62000000000000011</c:v>
                </c:pt>
                <c:pt idx="23">
                  <c:v>0.63000000000000012</c:v>
                </c:pt>
                <c:pt idx="24">
                  <c:v>0.64000000000000012</c:v>
                </c:pt>
                <c:pt idx="25">
                  <c:v>0.65000000000000013</c:v>
                </c:pt>
                <c:pt idx="26">
                  <c:v>0.66000000000000014</c:v>
                </c:pt>
                <c:pt idx="27">
                  <c:v>0.67000000000000015</c:v>
                </c:pt>
                <c:pt idx="28">
                  <c:v>0.68</c:v>
                </c:pt>
                <c:pt idx="29">
                  <c:v>0.68600000000000005</c:v>
                </c:pt>
                <c:pt idx="30">
                  <c:v>0.70000000000000007</c:v>
                </c:pt>
                <c:pt idx="31">
                  <c:v>0.71000000000000008</c:v>
                </c:pt>
                <c:pt idx="32">
                  <c:v>0.72000000000000008</c:v>
                </c:pt>
                <c:pt idx="33">
                  <c:v>0.73000000000000009</c:v>
                </c:pt>
                <c:pt idx="34">
                  <c:v>0.7400000000000001</c:v>
                </c:pt>
                <c:pt idx="35">
                  <c:v>0.75000000000000011</c:v>
                </c:pt>
                <c:pt idx="36">
                  <c:v>0.76000000000000012</c:v>
                </c:pt>
                <c:pt idx="37">
                  <c:v>0.77000000000000013</c:v>
                </c:pt>
                <c:pt idx="38">
                  <c:v>0.78</c:v>
                </c:pt>
                <c:pt idx="39">
                  <c:v>0.79</c:v>
                </c:pt>
                <c:pt idx="40">
                  <c:v>0.8</c:v>
                </c:pt>
                <c:pt idx="41">
                  <c:v>0.81</c:v>
                </c:pt>
                <c:pt idx="42">
                  <c:v>0.82000000000000006</c:v>
                </c:pt>
                <c:pt idx="43">
                  <c:v>0.83000000000000007</c:v>
                </c:pt>
                <c:pt idx="44">
                  <c:v>0.84000000000000008</c:v>
                </c:pt>
                <c:pt idx="45">
                  <c:v>0.85000000000000009</c:v>
                </c:pt>
                <c:pt idx="46">
                  <c:v>0.8600000000000001</c:v>
                </c:pt>
                <c:pt idx="47">
                  <c:v>0.87000000000000011</c:v>
                </c:pt>
                <c:pt idx="48">
                  <c:v>0.88</c:v>
                </c:pt>
                <c:pt idx="49">
                  <c:v>0.89</c:v>
                </c:pt>
                <c:pt idx="50">
                  <c:v>0.9</c:v>
                </c:pt>
                <c:pt idx="51">
                  <c:v>0.91</c:v>
                </c:pt>
                <c:pt idx="52">
                  <c:v>0.92</c:v>
                </c:pt>
                <c:pt idx="53">
                  <c:v>0.93</c:v>
                </c:pt>
                <c:pt idx="54">
                  <c:v>0.94000000000000006</c:v>
                </c:pt>
              </c:numCache>
            </c:numRef>
          </c:xVal>
          <c:yVal>
            <c:numRef>
              <c:f>Лист2!$K$19:$K$73</c:f>
              <c:numCache>
                <c:formatCode>General</c:formatCode>
                <c:ptCount val="55"/>
                <c:pt idx="0">
                  <c:v>6.5000000000000019E-4</c:v>
                </c:pt>
                <c:pt idx="1">
                  <c:v>8.600000000000003E-4</c:v>
                </c:pt>
                <c:pt idx="2">
                  <c:v>5.9000000000000014E-4</c:v>
                </c:pt>
                <c:pt idx="3">
                  <c:v>8.0000000000000015E-4</c:v>
                </c:pt>
                <c:pt idx="4">
                  <c:v>2.7000000000000006E-4</c:v>
                </c:pt>
                <c:pt idx="5">
                  <c:v>7.1000000000000013E-4</c:v>
                </c:pt>
                <c:pt idx="6">
                  <c:v>7.7000000000000007E-4</c:v>
                </c:pt>
                <c:pt idx="7">
                  <c:v>9.7000000000000016E-4</c:v>
                </c:pt>
                <c:pt idx="8">
                  <c:v>8.5000000000000039E-4</c:v>
                </c:pt>
                <c:pt idx="9">
                  <c:v>9.0000000000000041E-4</c:v>
                </c:pt>
                <c:pt idx="10">
                  <c:v>5.1000000000000004E-4</c:v>
                </c:pt>
                <c:pt idx="11">
                  <c:v>3.4000000000000008E-4</c:v>
                </c:pt>
                <c:pt idx="12">
                  <c:v>8.4000000000000025E-4</c:v>
                </c:pt>
                <c:pt idx="13">
                  <c:v>7.1000000000000013E-4</c:v>
                </c:pt>
                <c:pt idx="14">
                  <c:v>6.8000000000000027E-4</c:v>
                </c:pt>
                <c:pt idx="15">
                  <c:v>1.0000000000000002E-3</c:v>
                </c:pt>
                <c:pt idx="16">
                  <c:v>8.9000000000000038E-4</c:v>
                </c:pt>
                <c:pt idx="17">
                  <c:v>1.0499999999999997E-3</c:v>
                </c:pt>
                <c:pt idx="18">
                  <c:v>1.0499999999999997E-3</c:v>
                </c:pt>
                <c:pt idx="19">
                  <c:v>1.2600000000000003E-3</c:v>
                </c:pt>
                <c:pt idx="20">
                  <c:v>1.2999999999999997E-3</c:v>
                </c:pt>
                <c:pt idx="21">
                  <c:v>1.3200000000000002E-3</c:v>
                </c:pt>
                <c:pt idx="22">
                  <c:v>1.0100000000000003E-3</c:v>
                </c:pt>
                <c:pt idx="23">
                  <c:v>1.3600000000000003E-3</c:v>
                </c:pt>
                <c:pt idx="24">
                  <c:v>8.1000000000000028E-4</c:v>
                </c:pt>
                <c:pt idx="25">
                  <c:v>9.5000000000000021E-4</c:v>
                </c:pt>
                <c:pt idx="26">
                  <c:v>1.0100000000000003E-3</c:v>
                </c:pt>
                <c:pt idx="27">
                  <c:v>9.5000000000000021E-4</c:v>
                </c:pt>
                <c:pt idx="28">
                  <c:v>1.1500000000000004E-3</c:v>
                </c:pt>
                <c:pt idx="29">
                  <c:v>2.5000000000000005E-3</c:v>
                </c:pt>
                <c:pt idx="30">
                  <c:v>1.4599999999999997E-3</c:v>
                </c:pt>
                <c:pt idx="31">
                  <c:v>1.3200000000000002E-3</c:v>
                </c:pt>
                <c:pt idx="32">
                  <c:v>3.1800000000000005E-3</c:v>
                </c:pt>
                <c:pt idx="33">
                  <c:v>3.0000000000000005E-3</c:v>
                </c:pt>
                <c:pt idx="34">
                  <c:v>1.5000000000000002E-3</c:v>
                </c:pt>
                <c:pt idx="35">
                  <c:v>1.6000000000000003E-3</c:v>
                </c:pt>
                <c:pt idx="36">
                  <c:v>6.8000000000000014E-3</c:v>
                </c:pt>
                <c:pt idx="37">
                  <c:v>1.8000000000000004E-3</c:v>
                </c:pt>
                <c:pt idx="38">
                  <c:v>1.6000000000000003E-3</c:v>
                </c:pt>
                <c:pt idx="39">
                  <c:v>1.4700000000000002E-3</c:v>
                </c:pt>
                <c:pt idx="40">
                  <c:v>2.2000000000000006E-3</c:v>
                </c:pt>
                <c:pt idx="41">
                  <c:v>3.0000000000000005E-3</c:v>
                </c:pt>
                <c:pt idx="42">
                  <c:v>2.0999999999999999E-3</c:v>
                </c:pt>
                <c:pt idx="43">
                  <c:v>1.5000000000000002E-3</c:v>
                </c:pt>
                <c:pt idx="44">
                  <c:v>1.4000000000000002E-3</c:v>
                </c:pt>
                <c:pt idx="45">
                  <c:v>1.8000000000000004E-3</c:v>
                </c:pt>
                <c:pt idx="46">
                  <c:v>1.4000000000000002E-3</c:v>
                </c:pt>
                <c:pt idx="47">
                  <c:v>1.6000000000000003E-3</c:v>
                </c:pt>
                <c:pt idx="48">
                  <c:v>2.0000000000000005E-3</c:v>
                </c:pt>
                <c:pt idx="49">
                  <c:v>2.5999999999999999E-3</c:v>
                </c:pt>
                <c:pt idx="50">
                  <c:v>3.3000000000000004E-3</c:v>
                </c:pt>
                <c:pt idx="51">
                  <c:v>6.000000000000001E-3</c:v>
                </c:pt>
                <c:pt idx="52">
                  <c:v>5.000000000000001E-3</c:v>
                </c:pt>
                <c:pt idx="53">
                  <c:v>8.0000000000000019E-3</c:v>
                </c:pt>
                <c:pt idx="54">
                  <c:v>6.000000000000001E-3</c:v>
                </c:pt>
              </c:numCache>
            </c:numRef>
          </c:yVal>
        </c:ser>
        <c:ser>
          <c:idx val="5"/>
          <c:order val="5"/>
          <c:tx>
            <c:strRef>
              <c:f>Лист2!$L$18</c:f>
              <c:strCache>
                <c:ptCount val="1"/>
                <c:pt idx="0">
                  <c:v>4: 05 Oct.1972 </c:v>
                </c:pt>
              </c:strCache>
            </c:strRef>
          </c:tx>
          <c:spPr>
            <a:ln w="22225">
              <a:solidFill>
                <a:sysClr val="windowText" lastClr="000000"/>
              </a:solidFill>
              <a:prstDash val="lgDash"/>
            </a:ln>
          </c:spPr>
          <c:marker>
            <c:symbol val="none"/>
          </c:marker>
          <c:xVal>
            <c:numRef>
              <c:f>Лист2!$J$19:$J$73</c:f>
              <c:numCache>
                <c:formatCode>General</c:formatCode>
                <c:ptCount val="55"/>
                <c:pt idx="0">
                  <c:v>0.4</c:v>
                </c:pt>
                <c:pt idx="1">
                  <c:v>0.41000000000000003</c:v>
                </c:pt>
                <c:pt idx="2">
                  <c:v>0.42000000000000004</c:v>
                </c:pt>
                <c:pt idx="3">
                  <c:v>0.43000000000000005</c:v>
                </c:pt>
                <c:pt idx="4">
                  <c:v>0.44</c:v>
                </c:pt>
                <c:pt idx="5">
                  <c:v>0.45</c:v>
                </c:pt>
                <c:pt idx="6">
                  <c:v>0.46</c:v>
                </c:pt>
                <c:pt idx="7">
                  <c:v>0.47000000000000003</c:v>
                </c:pt>
                <c:pt idx="8">
                  <c:v>0.48000000000000004</c:v>
                </c:pt>
                <c:pt idx="9">
                  <c:v>0.49000000000000005</c:v>
                </c:pt>
                <c:pt idx="10">
                  <c:v>0.5</c:v>
                </c:pt>
                <c:pt idx="11">
                  <c:v>0.51</c:v>
                </c:pt>
                <c:pt idx="12">
                  <c:v>0.52</c:v>
                </c:pt>
                <c:pt idx="13">
                  <c:v>0.53</c:v>
                </c:pt>
                <c:pt idx="14">
                  <c:v>0.54</c:v>
                </c:pt>
                <c:pt idx="15">
                  <c:v>0.55000000000000004</c:v>
                </c:pt>
                <c:pt idx="16">
                  <c:v>0.56000000000000005</c:v>
                </c:pt>
                <c:pt idx="17">
                  <c:v>0.56999999999999995</c:v>
                </c:pt>
                <c:pt idx="18">
                  <c:v>0.58000000000000007</c:v>
                </c:pt>
                <c:pt idx="19">
                  <c:v>0.59</c:v>
                </c:pt>
                <c:pt idx="20">
                  <c:v>0.60000000000000009</c:v>
                </c:pt>
                <c:pt idx="21">
                  <c:v>0.6100000000000001</c:v>
                </c:pt>
                <c:pt idx="22">
                  <c:v>0.62000000000000011</c:v>
                </c:pt>
                <c:pt idx="23">
                  <c:v>0.63000000000000012</c:v>
                </c:pt>
                <c:pt idx="24">
                  <c:v>0.64000000000000012</c:v>
                </c:pt>
                <c:pt idx="25">
                  <c:v>0.65000000000000013</c:v>
                </c:pt>
                <c:pt idx="26">
                  <c:v>0.66000000000000014</c:v>
                </c:pt>
                <c:pt idx="27">
                  <c:v>0.67000000000000015</c:v>
                </c:pt>
                <c:pt idx="28">
                  <c:v>0.68</c:v>
                </c:pt>
                <c:pt idx="29">
                  <c:v>0.68600000000000005</c:v>
                </c:pt>
                <c:pt idx="30">
                  <c:v>0.70000000000000007</c:v>
                </c:pt>
                <c:pt idx="31">
                  <c:v>0.71000000000000008</c:v>
                </c:pt>
                <c:pt idx="32">
                  <c:v>0.72000000000000008</c:v>
                </c:pt>
                <c:pt idx="33">
                  <c:v>0.73000000000000009</c:v>
                </c:pt>
                <c:pt idx="34">
                  <c:v>0.7400000000000001</c:v>
                </c:pt>
                <c:pt idx="35">
                  <c:v>0.75000000000000011</c:v>
                </c:pt>
                <c:pt idx="36">
                  <c:v>0.76000000000000012</c:v>
                </c:pt>
                <c:pt idx="37">
                  <c:v>0.77000000000000013</c:v>
                </c:pt>
                <c:pt idx="38">
                  <c:v>0.78</c:v>
                </c:pt>
                <c:pt idx="39">
                  <c:v>0.79</c:v>
                </c:pt>
                <c:pt idx="40">
                  <c:v>0.8</c:v>
                </c:pt>
                <c:pt idx="41">
                  <c:v>0.81</c:v>
                </c:pt>
                <c:pt idx="42">
                  <c:v>0.82000000000000006</c:v>
                </c:pt>
                <c:pt idx="43">
                  <c:v>0.83000000000000007</c:v>
                </c:pt>
                <c:pt idx="44">
                  <c:v>0.84000000000000008</c:v>
                </c:pt>
                <c:pt idx="45">
                  <c:v>0.85000000000000009</c:v>
                </c:pt>
                <c:pt idx="46">
                  <c:v>0.8600000000000001</c:v>
                </c:pt>
                <c:pt idx="47">
                  <c:v>0.87000000000000011</c:v>
                </c:pt>
                <c:pt idx="48">
                  <c:v>0.88</c:v>
                </c:pt>
                <c:pt idx="49">
                  <c:v>0.89</c:v>
                </c:pt>
                <c:pt idx="50">
                  <c:v>0.9</c:v>
                </c:pt>
                <c:pt idx="51">
                  <c:v>0.91</c:v>
                </c:pt>
                <c:pt idx="52">
                  <c:v>0.92</c:v>
                </c:pt>
                <c:pt idx="53">
                  <c:v>0.93</c:v>
                </c:pt>
                <c:pt idx="54">
                  <c:v>0.94000000000000006</c:v>
                </c:pt>
              </c:numCache>
            </c:numRef>
          </c:xVal>
          <c:yVal>
            <c:numRef>
              <c:f>Лист2!$L$19:$L$73</c:f>
              <c:numCache>
                <c:formatCode>General</c:formatCode>
                <c:ptCount val="55"/>
                <c:pt idx="0">
                  <c:v>2.0740000000000001E-2</c:v>
                </c:pt>
                <c:pt idx="1">
                  <c:v>2.2900000000000004E-2</c:v>
                </c:pt>
                <c:pt idx="2">
                  <c:v>3.31E-3</c:v>
                </c:pt>
                <c:pt idx="3">
                  <c:v>2.5999999999999999E-3</c:v>
                </c:pt>
                <c:pt idx="4">
                  <c:v>1.8500000000000003E-3</c:v>
                </c:pt>
                <c:pt idx="5">
                  <c:v>1.3699999999999999E-3</c:v>
                </c:pt>
                <c:pt idx="6">
                  <c:v>8.8000000000000025E-4</c:v>
                </c:pt>
                <c:pt idx="7">
                  <c:v>6.5000000000000019E-4</c:v>
                </c:pt>
                <c:pt idx="8">
                  <c:v>5.5000000000000014E-4</c:v>
                </c:pt>
                <c:pt idx="9">
                  <c:v>4.8000000000000007E-4</c:v>
                </c:pt>
                <c:pt idx="10">
                  <c:v>1.6100000000000003E-3</c:v>
                </c:pt>
                <c:pt idx="11">
                  <c:v>3.1700000000000005E-3</c:v>
                </c:pt>
                <c:pt idx="12">
                  <c:v>5.1300000000000009E-3</c:v>
                </c:pt>
                <c:pt idx="13">
                  <c:v>6.1400000000000005E-3</c:v>
                </c:pt>
                <c:pt idx="14">
                  <c:v>2.5900000000000003E-3</c:v>
                </c:pt>
                <c:pt idx="15">
                  <c:v>2.5000000000000005E-3</c:v>
                </c:pt>
                <c:pt idx="16">
                  <c:v>2.7300000000000002E-3</c:v>
                </c:pt>
                <c:pt idx="17">
                  <c:v>3.2600000000000003E-3</c:v>
                </c:pt>
                <c:pt idx="18">
                  <c:v>3.2900000000000004E-3</c:v>
                </c:pt>
                <c:pt idx="19">
                  <c:v>3.3800000000000006E-3</c:v>
                </c:pt>
                <c:pt idx="20">
                  <c:v>3.4700000000000004E-3</c:v>
                </c:pt>
                <c:pt idx="21">
                  <c:v>3.5000000000000005E-3</c:v>
                </c:pt>
                <c:pt idx="22">
                  <c:v>3.5000000000000005E-3</c:v>
                </c:pt>
                <c:pt idx="23">
                  <c:v>3.4500000000000004E-3</c:v>
                </c:pt>
                <c:pt idx="24">
                  <c:v>3.1600000000000005E-3</c:v>
                </c:pt>
                <c:pt idx="25">
                  <c:v>3.0000000000000005E-3</c:v>
                </c:pt>
                <c:pt idx="26">
                  <c:v>2.4500000000000004E-3</c:v>
                </c:pt>
                <c:pt idx="27">
                  <c:v>1.9400000000000005E-3</c:v>
                </c:pt>
                <c:pt idx="28">
                  <c:v>3.9500000000000013E-3</c:v>
                </c:pt>
                <c:pt idx="29">
                  <c:v>3.4000000000000002E-3</c:v>
                </c:pt>
                <c:pt idx="30">
                  <c:v>2.0000000000000005E-3</c:v>
                </c:pt>
                <c:pt idx="31">
                  <c:v>4.8000000000000004E-3</c:v>
                </c:pt>
                <c:pt idx="32">
                  <c:v>4.9000000000000007E-3</c:v>
                </c:pt>
                <c:pt idx="33">
                  <c:v>4.1999999999999997E-3</c:v>
                </c:pt>
                <c:pt idx="34">
                  <c:v>2.7000000000000006E-3</c:v>
                </c:pt>
                <c:pt idx="35">
                  <c:v>6.000000000000001E-3</c:v>
                </c:pt>
                <c:pt idx="36">
                  <c:v>4.3000000000000009E-3</c:v>
                </c:pt>
                <c:pt idx="37">
                  <c:v>1.9000000000000004E-3</c:v>
                </c:pt>
                <c:pt idx="38">
                  <c:v>7.000000000000001E-4</c:v>
                </c:pt>
                <c:pt idx="39">
                  <c:v>5.0000000000000012E-4</c:v>
                </c:pt>
                <c:pt idx="40">
                  <c:v>1.2999999999999997E-3</c:v>
                </c:pt>
                <c:pt idx="41">
                  <c:v>4.3000000000000009E-3</c:v>
                </c:pt>
                <c:pt idx="42">
                  <c:v>5.000000000000001E-3</c:v>
                </c:pt>
                <c:pt idx="43">
                  <c:v>4.5000000000000005E-3</c:v>
                </c:pt>
                <c:pt idx="44">
                  <c:v>3.5000000000000005E-3</c:v>
                </c:pt>
                <c:pt idx="45">
                  <c:v>3.0000000000000005E-3</c:v>
                </c:pt>
                <c:pt idx="46">
                  <c:v>9.0000000000000041E-4</c:v>
                </c:pt>
                <c:pt idx="47">
                  <c:v>7.000000000000001E-4</c:v>
                </c:pt>
                <c:pt idx="48">
                  <c:v>2.7000000000000006E-3</c:v>
                </c:pt>
                <c:pt idx="49">
                  <c:v>1.0399999999999997E-3</c:v>
                </c:pt>
                <c:pt idx="50">
                  <c:v>7.1000000000000004E-3</c:v>
                </c:pt>
                <c:pt idx="51">
                  <c:v>9.2000000000000033E-3</c:v>
                </c:pt>
                <c:pt idx="52">
                  <c:v>1.0600000000000002E-2</c:v>
                </c:pt>
                <c:pt idx="53">
                  <c:v>1.1299999999999998E-2</c:v>
                </c:pt>
                <c:pt idx="54">
                  <c:v>1.1200000000000002E-2</c:v>
                </c:pt>
              </c:numCache>
            </c:numRef>
          </c:yVal>
        </c:ser>
        <c:ser>
          <c:idx val="6"/>
          <c:order val="6"/>
          <c:tx>
            <c:strRef>
              <c:f>Лист2!$M$18</c:f>
              <c:strCache>
                <c:ptCount val="1"/>
                <c:pt idx="0">
                  <c:v>5: 05 Dec.1972</c:v>
                </c:pt>
              </c:strCache>
            </c:strRef>
          </c:tx>
          <c:spPr>
            <a:ln w="34925">
              <a:solidFill>
                <a:sysClr val="windowText" lastClr="000000"/>
              </a:solidFill>
              <a:prstDash val="dash"/>
            </a:ln>
          </c:spPr>
          <c:marker>
            <c:symbol val="none"/>
          </c:marker>
          <c:xVal>
            <c:numRef>
              <c:f>Лист2!$J$19:$J$73</c:f>
              <c:numCache>
                <c:formatCode>General</c:formatCode>
                <c:ptCount val="55"/>
                <c:pt idx="0">
                  <c:v>0.4</c:v>
                </c:pt>
                <c:pt idx="1">
                  <c:v>0.41000000000000003</c:v>
                </c:pt>
                <c:pt idx="2">
                  <c:v>0.42000000000000004</c:v>
                </c:pt>
                <c:pt idx="3">
                  <c:v>0.43000000000000005</c:v>
                </c:pt>
                <c:pt idx="4">
                  <c:v>0.44</c:v>
                </c:pt>
                <c:pt idx="5">
                  <c:v>0.45</c:v>
                </c:pt>
                <c:pt idx="6">
                  <c:v>0.46</c:v>
                </c:pt>
                <c:pt idx="7">
                  <c:v>0.47000000000000003</c:v>
                </c:pt>
                <c:pt idx="8">
                  <c:v>0.48000000000000004</c:v>
                </c:pt>
                <c:pt idx="9">
                  <c:v>0.49000000000000005</c:v>
                </c:pt>
                <c:pt idx="10">
                  <c:v>0.5</c:v>
                </c:pt>
                <c:pt idx="11">
                  <c:v>0.51</c:v>
                </c:pt>
                <c:pt idx="12">
                  <c:v>0.52</c:v>
                </c:pt>
                <c:pt idx="13">
                  <c:v>0.53</c:v>
                </c:pt>
                <c:pt idx="14">
                  <c:v>0.54</c:v>
                </c:pt>
                <c:pt idx="15">
                  <c:v>0.55000000000000004</c:v>
                </c:pt>
                <c:pt idx="16">
                  <c:v>0.56000000000000005</c:v>
                </c:pt>
                <c:pt idx="17">
                  <c:v>0.56999999999999995</c:v>
                </c:pt>
                <c:pt idx="18">
                  <c:v>0.58000000000000007</c:v>
                </c:pt>
                <c:pt idx="19">
                  <c:v>0.59</c:v>
                </c:pt>
                <c:pt idx="20">
                  <c:v>0.60000000000000009</c:v>
                </c:pt>
                <c:pt idx="21">
                  <c:v>0.6100000000000001</c:v>
                </c:pt>
                <c:pt idx="22">
                  <c:v>0.62000000000000011</c:v>
                </c:pt>
                <c:pt idx="23">
                  <c:v>0.63000000000000012</c:v>
                </c:pt>
                <c:pt idx="24">
                  <c:v>0.64000000000000012</c:v>
                </c:pt>
                <c:pt idx="25">
                  <c:v>0.65000000000000013</c:v>
                </c:pt>
                <c:pt idx="26">
                  <c:v>0.66000000000000014</c:v>
                </c:pt>
                <c:pt idx="27">
                  <c:v>0.67000000000000015</c:v>
                </c:pt>
                <c:pt idx="28">
                  <c:v>0.68</c:v>
                </c:pt>
                <c:pt idx="29">
                  <c:v>0.68600000000000005</c:v>
                </c:pt>
                <c:pt idx="30">
                  <c:v>0.70000000000000007</c:v>
                </c:pt>
                <c:pt idx="31">
                  <c:v>0.71000000000000008</c:v>
                </c:pt>
                <c:pt idx="32">
                  <c:v>0.72000000000000008</c:v>
                </c:pt>
                <c:pt idx="33">
                  <c:v>0.73000000000000009</c:v>
                </c:pt>
                <c:pt idx="34">
                  <c:v>0.7400000000000001</c:v>
                </c:pt>
                <c:pt idx="35">
                  <c:v>0.75000000000000011</c:v>
                </c:pt>
                <c:pt idx="36">
                  <c:v>0.76000000000000012</c:v>
                </c:pt>
                <c:pt idx="37">
                  <c:v>0.77000000000000013</c:v>
                </c:pt>
                <c:pt idx="38">
                  <c:v>0.78</c:v>
                </c:pt>
                <c:pt idx="39">
                  <c:v>0.79</c:v>
                </c:pt>
                <c:pt idx="40">
                  <c:v>0.8</c:v>
                </c:pt>
                <c:pt idx="41">
                  <c:v>0.81</c:v>
                </c:pt>
                <c:pt idx="42">
                  <c:v>0.82000000000000006</c:v>
                </c:pt>
                <c:pt idx="43">
                  <c:v>0.83000000000000007</c:v>
                </c:pt>
                <c:pt idx="44">
                  <c:v>0.84000000000000008</c:v>
                </c:pt>
                <c:pt idx="45">
                  <c:v>0.85000000000000009</c:v>
                </c:pt>
                <c:pt idx="46">
                  <c:v>0.8600000000000001</c:v>
                </c:pt>
                <c:pt idx="47">
                  <c:v>0.87000000000000011</c:v>
                </c:pt>
                <c:pt idx="48">
                  <c:v>0.88</c:v>
                </c:pt>
                <c:pt idx="49">
                  <c:v>0.89</c:v>
                </c:pt>
                <c:pt idx="50">
                  <c:v>0.9</c:v>
                </c:pt>
                <c:pt idx="51">
                  <c:v>0.91</c:v>
                </c:pt>
                <c:pt idx="52">
                  <c:v>0.92</c:v>
                </c:pt>
                <c:pt idx="53">
                  <c:v>0.93</c:v>
                </c:pt>
                <c:pt idx="54">
                  <c:v>0.94000000000000006</c:v>
                </c:pt>
              </c:numCache>
            </c:numRef>
          </c:xVal>
          <c:yVal>
            <c:numRef>
              <c:f>Лист2!$M$19:$M$73</c:f>
              <c:numCache>
                <c:formatCode>General</c:formatCode>
                <c:ptCount val="55"/>
                <c:pt idx="2">
                  <c:v>1.8499999999999999E-2</c:v>
                </c:pt>
                <c:pt idx="3">
                  <c:v>1.7100000000000001E-2</c:v>
                </c:pt>
                <c:pt idx="4">
                  <c:v>1.5800000000000005E-2</c:v>
                </c:pt>
                <c:pt idx="5">
                  <c:v>1.5400000000000002E-2</c:v>
                </c:pt>
                <c:pt idx="6">
                  <c:v>1.5200000000000002E-2</c:v>
                </c:pt>
                <c:pt idx="7">
                  <c:v>1.4600000000000002E-2</c:v>
                </c:pt>
                <c:pt idx="8">
                  <c:v>1.4200000000000001E-2</c:v>
                </c:pt>
                <c:pt idx="9">
                  <c:v>1.5900000000000001E-2</c:v>
                </c:pt>
                <c:pt idx="10">
                  <c:v>1.5599999999999998E-2</c:v>
                </c:pt>
                <c:pt idx="11">
                  <c:v>1.5500000000000002E-2</c:v>
                </c:pt>
                <c:pt idx="12">
                  <c:v>1.5800000000000005E-2</c:v>
                </c:pt>
                <c:pt idx="13">
                  <c:v>1.5400000000000002E-2</c:v>
                </c:pt>
                <c:pt idx="14">
                  <c:v>1.5699999999999999E-2</c:v>
                </c:pt>
                <c:pt idx="15">
                  <c:v>1.5299999999999998E-2</c:v>
                </c:pt>
                <c:pt idx="16">
                  <c:v>1.5299999999999998E-2</c:v>
                </c:pt>
                <c:pt idx="17">
                  <c:v>1.4700000000000001E-2</c:v>
                </c:pt>
                <c:pt idx="18">
                  <c:v>1.4E-2</c:v>
                </c:pt>
                <c:pt idx="19">
                  <c:v>1.4200000000000001E-2</c:v>
                </c:pt>
                <c:pt idx="20">
                  <c:v>1.3800000000000003E-2</c:v>
                </c:pt>
                <c:pt idx="21">
                  <c:v>1.4999999999999998E-2</c:v>
                </c:pt>
                <c:pt idx="22">
                  <c:v>1.4800000000000001E-2</c:v>
                </c:pt>
                <c:pt idx="23">
                  <c:v>1.4600000000000002E-2</c:v>
                </c:pt>
                <c:pt idx="24">
                  <c:v>1.4500000000000001E-2</c:v>
                </c:pt>
                <c:pt idx="25">
                  <c:v>1.4700000000000001E-2</c:v>
                </c:pt>
                <c:pt idx="26">
                  <c:v>1.4E-2</c:v>
                </c:pt>
                <c:pt idx="27">
                  <c:v>1.3899999999999999E-2</c:v>
                </c:pt>
                <c:pt idx="28">
                  <c:v>1.6100000000000003E-2</c:v>
                </c:pt>
                <c:pt idx="29">
                  <c:v>1.1900000000000003E-2</c:v>
                </c:pt>
                <c:pt idx="30">
                  <c:v>1.1599999999999997E-2</c:v>
                </c:pt>
                <c:pt idx="31">
                  <c:v>1.0999999999999998E-2</c:v>
                </c:pt>
                <c:pt idx="32">
                  <c:v>1.8599999999999998E-2</c:v>
                </c:pt>
                <c:pt idx="33">
                  <c:v>1.5299999999999998E-2</c:v>
                </c:pt>
                <c:pt idx="34">
                  <c:v>1.2699999999999998E-2</c:v>
                </c:pt>
                <c:pt idx="35">
                  <c:v>1.4600000000000002E-2</c:v>
                </c:pt>
                <c:pt idx="36">
                  <c:v>3.0200000000000005E-2</c:v>
                </c:pt>
                <c:pt idx="37">
                  <c:v>1.5100000000000002E-2</c:v>
                </c:pt>
                <c:pt idx="38">
                  <c:v>1.4900000000000002E-2</c:v>
                </c:pt>
                <c:pt idx="39">
                  <c:v>1.2500000000000001E-2</c:v>
                </c:pt>
                <c:pt idx="40">
                  <c:v>1.3500000000000002E-2</c:v>
                </c:pt>
                <c:pt idx="41">
                  <c:v>1.3800000000000003E-2</c:v>
                </c:pt>
                <c:pt idx="42">
                  <c:v>1.4400000000000001E-2</c:v>
                </c:pt>
                <c:pt idx="43">
                  <c:v>1.2300000000000002E-2</c:v>
                </c:pt>
                <c:pt idx="44">
                  <c:v>9.5000000000000032E-3</c:v>
                </c:pt>
                <c:pt idx="45">
                  <c:v>9.5600000000000025E-3</c:v>
                </c:pt>
              </c:numCache>
            </c:numRef>
          </c:yVal>
        </c:ser>
        <c:ser>
          <c:idx val="7"/>
          <c:order val="7"/>
          <c:tx>
            <c:strRef>
              <c:f>Лист2!$N$18</c:f>
              <c:strCache>
                <c:ptCount val="1"/>
                <c:pt idx="0">
                  <c:v> 9: 01 Oct.1972 </c:v>
                </c:pt>
              </c:strCache>
            </c:strRef>
          </c:tx>
          <c:spPr>
            <a:ln w="41275">
              <a:solidFill>
                <a:sysClr val="windowText" lastClr="000000"/>
              </a:solidFill>
              <a:prstDash val="lgDashDot"/>
            </a:ln>
          </c:spPr>
          <c:marker>
            <c:symbol val="none"/>
          </c:marker>
          <c:xVal>
            <c:numRef>
              <c:f>Лист2!$J$19:$J$71</c:f>
              <c:numCache>
                <c:formatCode>General</c:formatCode>
                <c:ptCount val="53"/>
                <c:pt idx="0">
                  <c:v>0.4</c:v>
                </c:pt>
                <c:pt idx="1">
                  <c:v>0.41000000000000003</c:v>
                </c:pt>
                <c:pt idx="2">
                  <c:v>0.42000000000000004</c:v>
                </c:pt>
                <c:pt idx="3">
                  <c:v>0.43000000000000005</c:v>
                </c:pt>
                <c:pt idx="4">
                  <c:v>0.44</c:v>
                </c:pt>
                <c:pt idx="5">
                  <c:v>0.45</c:v>
                </c:pt>
                <c:pt idx="6">
                  <c:v>0.46</c:v>
                </c:pt>
                <c:pt idx="7">
                  <c:v>0.47000000000000003</c:v>
                </c:pt>
                <c:pt idx="8">
                  <c:v>0.48000000000000004</c:v>
                </c:pt>
                <c:pt idx="9">
                  <c:v>0.49000000000000005</c:v>
                </c:pt>
                <c:pt idx="10">
                  <c:v>0.5</c:v>
                </c:pt>
                <c:pt idx="11">
                  <c:v>0.51</c:v>
                </c:pt>
                <c:pt idx="12">
                  <c:v>0.52</c:v>
                </c:pt>
                <c:pt idx="13">
                  <c:v>0.53</c:v>
                </c:pt>
                <c:pt idx="14">
                  <c:v>0.54</c:v>
                </c:pt>
                <c:pt idx="15">
                  <c:v>0.55000000000000004</c:v>
                </c:pt>
                <c:pt idx="16">
                  <c:v>0.56000000000000005</c:v>
                </c:pt>
                <c:pt idx="17">
                  <c:v>0.56999999999999995</c:v>
                </c:pt>
                <c:pt idx="18">
                  <c:v>0.58000000000000007</c:v>
                </c:pt>
                <c:pt idx="19">
                  <c:v>0.59</c:v>
                </c:pt>
                <c:pt idx="20">
                  <c:v>0.60000000000000009</c:v>
                </c:pt>
                <c:pt idx="21">
                  <c:v>0.6100000000000001</c:v>
                </c:pt>
                <c:pt idx="22">
                  <c:v>0.62000000000000011</c:v>
                </c:pt>
                <c:pt idx="23">
                  <c:v>0.63000000000000012</c:v>
                </c:pt>
                <c:pt idx="24">
                  <c:v>0.64000000000000012</c:v>
                </c:pt>
                <c:pt idx="25">
                  <c:v>0.65000000000000013</c:v>
                </c:pt>
                <c:pt idx="26">
                  <c:v>0.66000000000000014</c:v>
                </c:pt>
                <c:pt idx="27">
                  <c:v>0.67000000000000015</c:v>
                </c:pt>
                <c:pt idx="28">
                  <c:v>0.68</c:v>
                </c:pt>
                <c:pt idx="29">
                  <c:v>0.68600000000000005</c:v>
                </c:pt>
                <c:pt idx="30">
                  <c:v>0.70000000000000007</c:v>
                </c:pt>
                <c:pt idx="31">
                  <c:v>0.71000000000000008</c:v>
                </c:pt>
                <c:pt idx="32">
                  <c:v>0.72000000000000008</c:v>
                </c:pt>
                <c:pt idx="33">
                  <c:v>0.73000000000000009</c:v>
                </c:pt>
                <c:pt idx="34">
                  <c:v>0.7400000000000001</c:v>
                </c:pt>
                <c:pt idx="35">
                  <c:v>0.75000000000000011</c:v>
                </c:pt>
                <c:pt idx="36">
                  <c:v>0.76000000000000012</c:v>
                </c:pt>
                <c:pt idx="37">
                  <c:v>0.77000000000000013</c:v>
                </c:pt>
                <c:pt idx="38">
                  <c:v>0.78</c:v>
                </c:pt>
                <c:pt idx="39">
                  <c:v>0.79</c:v>
                </c:pt>
                <c:pt idx="40">
                  <c:v>0.8</c:v>
                </c:pt>
                <c:pt idx="41">
                  <c:v>0.81</c:v>
                </c:pt>
                <c:pt idx="42">
                  <c:v>0.82000000000000006</c:v>
                </c:pt>
                <c:pt idx="43">
                  <c:v>0.83000000000000007</c:v>
                </c:pt>
                <c:pt idx="44">
                  <c:v>0.84000000000000008</c:v>
                </c:pt>
                <c:pt idx="45">
                  <c:v>0.85000000000000009</c:v>
                </c:pt>
                <c:pt idx="46">
                  <c:v>0.8600000000000001</c:v>
                </c:pt>
                <c:pt idx="47">
                  <c:v>0.87000000000000011</c:v>
                </c:pt>
                <c:pt idx="48">
                  <c:v>0.88</c:v>
                </c:pt>
                <c:pt idx="49">
                  <c:v>0.89</c:v>
                </c:pt>
                <c:pt idx="50">
                  <c:v>0.9</c:v>
                </c:pt>
                <c:pt idx="51">
                  <c:v>0.91</c:v>
                </c:pt>
                <c:pt idx="52">
                  <c:v>0.92</c:v>
                </c:pt>
              </c:numCache>
            </c:numRef>
          </c:xVal>
          <c:yVal>
            <c:numRef>
              <c:f>Лист2!$N$19:$N$71</c:f>
              <c:numCache>
                <c:formatCode>General</c:formatCode>
                <c:ptCount val="53"/>
                <c:pt idx="5">
                  <c:v>1.5100000000000002E-2</c:v>
                </c:pt>
                <c:pt idx="6">
                  <c:v>1.4999999999999998E-2</c:v>
                </c:pt>
                <c:pt idx="7">
                  <c:v>1.6000000000000004E-2</c:v>
                </c:pt>
                <c:pt idx="8">
                  <c:v>1.7000000000000001E-2</c:v>
                </c:pt>
                <c:pt idx="9">
                  <c:v>1.9000000000000003E-2</c:v>
                </c:pt>
                <c:pt idx="10">
                  <c:v>2.1999999999999999E-2</c:v>
                </c:pt>
                <c:pt idx="11">
                  <c:v>2.0000000000000004E-2</c:v>
                </c:pt>
                <c:pt idx="12">
                  <c:v>1.7999999999999999E-2</c:v>
                </c:pt>
                <c:pt idx="13">
                  <c:v>1.7899999999999999E-2</c:v>
                </c:pt>
                <c:pt idx="14">
                  <c:v>1.7800000000000003E-2</c:v>
                </c:pt>
                <c:pt idx="15">
                  <c:v>1.8100000000000005E-2</c:v>
                </c:pt>
                <c:pt idx="16">
                  <c:v>1.8499999999999999E-2</c:v>
                </c:pt>
                <c:pt idx="17">
                  <c:v>1.8800000000000004E-2</c:v>
                </c:pt>
                <c:pt idx="18">
                  <c:v>1.8900000000000004E-2</c:v>
                </c:pt>
                <c:pt idx="19">
                  <c:v>1.9500000000000003E-2</c:v>
                </c:pt>
                <c:pt idx="20">
                  <c:v>2.3699999999999999E-2</c:v>
                </c:pt>
                <c:pt idx="21">
                  <c:v>2.1999999999999999E-2</c:v>
                </c:pt>
                <c:pt idx="22">
                  <c:v>2.5399999999999999E-2</c:v>
                </c:pt>
                <c:pt idx="23">
                  <c:v>2.5999999999999999E-2</c:v>
                </c:pt>
                <c:pt idx="24">
                  <c:v>2.6800000000000004E-2</c:v>
                </c:pt>
                <c:pt idx="25">
                  <c:v>2.7900000000000005E-2</c:v>
                </c:pt>
                <c:pt idx="26">
                  <c:v>2.6400000000000003E-2</c:v>
                </c:pt>
                <c:pt idx="27">
                  <c:v>2.6200000000000005E-2</c:v>
                </c:pt>
                <c:pt idx="28">
                  <c:v>2.5700000000000001E-2</c:v>
                </c:pt>
                <c:pt idx="29">
                  <c:v>2.5399999999999999E-2</c:v>
                </c:pt>
                <c:pt idx="30">
                  <c:v>4.4900000000000009E-2</c:v>
                </c:pt>
                <c:pt idx="31">
                  <c:v>5.1999999999999998E-2</c:v>
                </c:pt>
                <c:pt idx="32">
                  <c:v>5.7700000000000008E-2</c:v>
                </c:pt>
                <c:pt idx="33">
                  <c:v>4.9000000000000009E-2</c:v>
                </c:pt>
                <c:pt idx="34">
                  <c:v>4.8400000000000006E-2</c:v>
                </c:pt>
                <c:pt idx="35">
                  <c:v>4.7699999999999999E-2</c:v>
                </c:pt>
                <c:pt idx="36">
                  <c:v>6.6299999999999998E-2</c:v>
                </c:pt>
                <c:pt idx="37">
                  <c:v>5.7000000000000009E-2</c:v>
                </c:pt>
                <c:pt idx="38">
                  <c:v>4.9200000000000008E-2</c:v>
                </c:pt>
                <c:pt idx="39">
                  <c:v>3.2000000000000008E-2</c:v>
                </c:pt>
                <c:pt idx="40">
                  <c:v>2.2300000000000004E-2</c:v>
                </c:pt>
                <c:pt idx="41">
                  <c:v>2.7900000000000005E-2</c:v>
                </c:pt>
                <c:pt idx="42">
                  <c:v>3.0300000000000001E-2</c:v>
                </c:pt>
                <c:pt idx="43">
                  <c:v>3.6400000000000009E-2</c:v>
                </c:pt>
                <c:pt idx="44">
                  <c:v>4.0100000000000004E-2</c:v>
                </c:pt>
                <c:pt idx="45">
                  <c:v>4.7699999999999999E-2</c:v>
                </c:pt>
              </c:numCache>
            </c:numRef>
          </c:yVal>
        </c:ser>
        <c:ser>
          <c:idx val="8"/>
          <c:order val="8"/>
          <c:tx>
            <c:strRef>
              <c:f>Лист2!$P$18</c:f>
              <c:strCache>
                <c:ptCount val="1"/>
                <c:pt idx="0">
                  <c:v>11: 30 May 1976 </c:v>
                </c:pt>
              </c:strCache>
            </c:strRef>
          </c:tx>
          <c:spPr>
            <a:ln w="31750">
              <a:solidFill>
                <a:sysClr val="windowText" lastClr="000000"/>
              </a:solidFill>
              <a:prstDash val="sysDash"/>
            </a:ln>
          </c:spPr>
          <c:marker>
            <c:symbol val="none"/>
          </c:marker>
          <c:xVal>
            <c:numRef>
              <c:f>Лист2!$J$19:$J$71</c:f>
              <c:numCache>
                <c:formatCode>General</c:formatCode>
                <c:ptCount val="53"/>
                <c:pt idx="0">
                  <c:v>0.4</c:v>
                </c:pt>
                <c:pt idx="1">
                  <c:v>0.41000000000000003</c:v>
                </c:pt>
                <c:pt idx="2">
                  <c:v>0.42000000000000004</c:v>
                </c:pt>
                <c:pt idx="3">
                  <c:v>0.43000000000000005</c:v>
                </c:pt>
                <c:pt idx="4">
                  <c:v>0.44</c:v>
                </c:pt>
                <c:pt idx="5">
                  <c:v>0.45</c:v>
                </c:pt>
                <c:pt idx="6">
                  <c:v>0.46</c:v>
                </c:pt>
                <c:pt idx="7">
                  <c:v>0.47000000000000003</c:v>
                </c:pt>
                <c:pt idx="8">
                  <c:v>0.48000000000000004</c:v>
                </c:pt>
                <c:pt idx="9">
                  <c:v>0.49000000000000005</c:v>
                </c:pt>
                <c:pt idx="10">
                  <c:v>0.5</c:v>
                </c:pt>
                <c:pt idx="11">
                  <c:v>0.51</c:v>
                </c:pt>
                <c:pt idx="12">
                  <c:v>0.52</c:v>
                </c:pt>
                <c:pt idx="13">
                  <c:v>0.53</c:v>
                </c:pt>
                <c:pt idx="14">
                  <c:v>0.54</c:v>
                </c:pt>
                <c:pt idx="15">
                  <c:v>0.55000000000000004</c:v>
                </c:pt>
                <c:pt idx="16">
                  <c:v>0.56000000000000005</c:v>
                </c:pt>
                <c:pt idx="17">
                  <c:v>0.56999999999999995</c:v>
                </c:pt>
                <c:pt idx="18">
                  <c:v>0.58000000000000007</c:v>
                </c:pt>
                <c:pt idx="19">
                  <c:v>0.59</c:v>
                </c:pt>
                <c:pt idx="20">
                  <c:v>0.60000000000000009</c:v>
                </c:pt>
                <c:pt idx="21">
                  <c:v>0.6100000000000001</c:v>
                </c:pt>
                <c:pt idx="22">
                  <c:v>0.62000000000000011</c:v>
                </c:pt>
                <c:pt idx="23">
                  <c:v>0.63000000000000012</c:v>
                </c:pt>
                <c:pt idx="24">
                  <c:v>0.64000000000000012</c:v>
                </c:pt>
                <c:pt idx="25">
                  <c:v>0.65000000000000013</c:v>
                </c:pt>
                <c:pt idx="26">
                  <c:v>0.66000000000000014</c:v>
                </c:pt>
                <c:pt idx="27">
                  <c:v>0.67000000000000015</c:v>
                </c:pt>
                <c:pt idx="28">
                  <c:v>0.68</c:v>
                </c:pt>
                <c:pt idx="29">
                  <c:v>0.68600000000000005</c:v>
                </c:pt>
                <c:pt idx="30">
                  <c:v>0.70000000000000007</c:v>
                </c:pt>
                <c:pt idx="31">
                  <c:v>0.71000000000000008</c:v>
                </c:pt>
                <c:pt idx="32">
                  <c:v>0.72000000000000008</c:v>
                </c:pt>
                <c:pt idx="33">
                  <c:v>0.73000000000000009</c:v>
                </c:pt>
                <c:pt idx="34">
                  <c:v>0.7400000000000001</c:v>
                </c:pt>
                <c:pt idx="35">
                  <c:v>0.75000000000000011</c:v>
                </c:pt>
                <c:pt idx="36">
                  <c:v>0.76000000000000012</c:v>
                </c:pt>
                <c:pt idx="37">
                  <c:v>0.77000000000000013</c:v>
                </c:pt>
                <c:pt idx="38">
                  <c:v>0.78</c:v>
                </c:pt>
                <c:pt idx="39">
                  <c:v>0.79</c:v>
                </c:pt>
                <c:pt idx="40">
                  <c:v>0.8</c:v>
                </c:pt>
                <c:pt idx="41">
                  <c:v>0.81</c:v>
                </c:pt>
                <c:pt idx="42">
                  <c:v>0.82000000000000006</c:v>
                </c:pt>
                <c:pt idx="43">
                  <c:v>0.83000000000000007</c:v>
                </c:pt>
                <c:pt idx="44">
                  <c:v>0.84000000000000008</c:v>
                </c:pt>
                <c:pt idx="45">
                  <c:v>0.85000000000000009</c:v>
                </c:pt>
                <c:pt idx="46">
                  <c:v>0.8600000000000001</c:v>
                </c:pt>
                <c:pt idx="47">
                  <c:v>0.87000000000000011</c:v>
                </c:pt>
                <c:pt idx="48">
                  <c:v>0.88</c:v>
                </c:pt>
                <c:pt idx="49">
                  <c:v>0.89</c:v>
                </c:pt>
                <c:pt idx="50">
                  <c:v>0.9</c:v>
                </c:pt>
                <c:pt idx="51">
                  <c:v>0.91</c:v>
                </c:pt>
                <c:pt idx="52">
                  <c:v>0.92</c:v>
                </c:pt>
              </c:numCache>
            </c:numRef>
          </c:xVal>
          <c:yVal>
            <c:numRef>
              <c:f>Лист2!$P$19:$P$71</c:f>
              <c:numCache>
                <c:formatCode>General</c:formatCode>
                <c:ptCount val="53"/>
                <c:pt idx="1">
                  <c:v>2.0900000000000002E-2</c:v>
                </c:pt>
                <c:pt idx="2">
                  <c:v>2.07E-2</c:v>
                </c:pt>
                <c:pt idx="3">
                  <c:v>1.3700000000000002E-2</c:v>
                </c:pt>
                <c:pt idx="4">
                  <c:v>1.9099999999999999E-2</c:v>
                </c:pt>
                <c:pt idx="5">
                  <c:v>6.5000000000000014E-3</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3.85E-2</c:v>
                </c:pt>
                <c:pt idx="30">
                  <c:v>9.2000000000000033E-3</c:v>
                </c:pt>
                <c:pt idx="31">
                  <c:v>4.7000000000000011E-3</c:v>
                </c:pt>
                <c:pt idx="32">
                  <c:v>4.7600000000000003E-2</c:v>
                </c:pt>
                <c:pt idx="33">
                  <c:v>2.3199999999999995E-2</c:v>
                </c:pt>
                <c:pt idx="34">
                  <c:v>7.9000000000000025E-3</c:v>
                </c:pt>
                <c:pt idx="35">
                  <c:v>1.4500000000000001E-2</c:v>
                </c:pt>
                <c:pt idx="36">
                  <c:v>0.12870000000000001</c:v>
                </c:pt>
                <c:pt idx="37">
                  <c:v>1.1500000000000003E-2</c:v>
                </c:pt>
                <c:pt idx="38">
                  <c:v>0</c:v>
                </c:pt>
                <c:pt idx="39">
                  <c:v>0</c:v>
                </c:pt>
                <c:pt idx="40">
                  <c:v>1.4400000000000001E-2</c:v>
                </c:pt>
                <c:pt idx="41">
                  <c:v>3.7100000000000001E-2</c:v>
                </c:pt>
                <c:pt idx="42">
                  <c:v>6.1600000000000002E-2</c:v>
                </c:pt>
                <c:pt idx="43">
                  <c:v>5.4400000000000011E-2</c:v>
                </c:pt>
                <c:pt idx="44">
                  <c:v>3.8199999999999998E-2</c:v>
                </c:pt>
                <c:pt idx="45">
                  <c:v>1.7999999999999999E-2</c:v>
                </c:pt>
                <c:pt idx="46">
                  <c:v>1.0500000000000002E-2</c:v>
                </c:pt>
                <c:pt idx="47">
                  <c:v>1.0300000000000002E-2</c:v>
                </c:pt>
                <c:pt idx="48">
                  <c:v>1.1400000000000002E-2</c:v>
                </c:pt>
                <c:pt idx="49">
                  <c:v>2.1700000000000001E-2</c:v>
                </c:pt>
                <c:pt idx="50">
                  <c:v>3.5200000000000002E-2</c:v>
                </c:pt>
              </c:numCache>
            </c:numRef>
          </c:yVal>
        </c:ser>
        <c:ser>
          <c:idx val="9"/>
          <c:order val="9"/>
          <c:tx>
            <c:strRef>
              <c:f>Лист2!$R$18</c:f>
              <c:strCache>
                <c:ptCount val="1"/>
                <c:pt idx="0">
                  <c:v>  6: 24.09.1972</c:v>
                </c:pt>
              </c:strCache>
            </c:strRef>
          </c:tx>
          <c:spPr>
            <a:ln w="12700">
              <a:solidFill>
                <a:schemeClr val="tx1"/>
              </a:solidFill>
              <a:prstDash val="lgDashDotDot"/>
            </a:ln>
          </c:spPr>
          <c:marker>
            <c:symbol val="none"/>
          </c:marker>
          <c:xVal>
            <c:numRef>
              <c:f>Лист2!$Q$19:$Q$73</c:f>
              <c:numCache>
                <c:formatCode>General</c:formatCode>
                <c:ptCount val="55"/>
                <c:pt idx="0">
                  <c:v>0.39000000000000007</c:v>
                </c:pt>
                <c:pt idx="1">
                  <c:v>0.4</c:v>
                </c:pt>
                <c:pt idx="2">
                  <c:v>0.41000000000000003</c:v>
                </c:pt>
                <c:pt idx="3">
                  <c:v>0.42000000000000004</c:v>
                </c:pt>
                <c:pt idx="4">
                  <c:v>0.43000000000000005</c:v>
                </c:pt>
                <c:pt idx="5">
                  <c:v>0.44</c:v>
                </c:pt>
                <c:pt idx="6">
                  <c:v>0.45</c:v>
                </c:pt>
                <c:pt idx="7">
                  <c:v>0.46</c:v>
                </c:pt>
                <c:pt idx="8">
                  <c:v>0.47000000000000003</c:v>
                </c:pt>
                <c:pt idx="9">
                  <c:v>0.48000000000000004</c:v>
                </c:pt>
                <c:pt idx="10">
                  <c:v>0.49000000000000005</c:v>
                </c:pt>
                <c:pt idx="11">
                  <c:v>0.5</c:v>
                </c:pt>
                <c:pt idx="12">
                  <c:v>0.51</c:v>
                </c:pt>
                <c:pt idx="13">
                  <c:v>0.52</c:v>
                </c:pt>
                <c:pt idx="14">
                  <c:v>0.53</c:v>
                </c:pt>
                <c:pt idx="15">
                  <c:v>0.54</c:v>
                </c:pt>
                <c:pt idx="16">
                  <c:v>0.55000000000000004</c:v>
                </c:pt>
                <c:pt idx="17">
                  <c:v>0.56000000000000005</c:v>
                </c:pt>
                <c:pt idx="18">
                  <c:v>0.56999999999999995</c:v>
                </c:pt>
                <c:pt idx="19">
                  <c:v>0.58000000000000007</c:v>
                </c:pt>
                <c:pt idx="20">
                  <c:v>0.59</c:v>
                </c:pt>
                <c:pt idx="21">
                  <c:v>0.60000000000000009</c:v>
                </c:pt>
                <c:pt idx="22">
                  <c:v>0.6100000000000001</c:v>
                </c:pt>
                <c:pt idx="23">
                  <c:v>0.62000000000000011</c:v>
                </c:pt>
                <c:pt idx="24">
                  <c:v>0.63000000000000012</c:v>
                </c:pt>
                <c:pt idx="25">
                  <c:v>0.64000000000000012</c:v>
                </c:pt>
                <c:pt idx="26">
                  <c:v>0.65000000000000013</c:v>
                </c:pt>
                <c:pt idx="27">
                  <c:v>0.66000000000000014</c:v>
                </c:pt>
                <c:pt idx="28">
                  <c:v>0.67000000000000015</c:v>
                </c:pt>
                <c:pt idx="29">
                  <c:v>0.68</c:v>
                </c:pt>
                <c:pt idx="30">
                  <c:v>0.68500000000000005</c:v>
                </c:pt>
                <c:pt idx="31">
                  <c:v>0.70000000000000007</c:v>
                </c:pt>
                <c:pt idx="32">
                  <c:v>0.71000000000000008</c:v>
                </c:pt>
                <c:pt idx="33">
                  <c:v>0.72000000000000008</c:v>
                </c:pt>
                <c:pt idx="34">
                  <c:v>0.73000000000000009</c:v>
                </c:pt>
                <c:pt idx="35">
                  <c:v>0.7400000000000001</c:v>
                </c:pt>
                <c:pt idx="36">
                  <c:v>0.75000000000000011</c:v>
                </c:pt>
                <c:pt idx="37">
                  <c:v>0.76000000000000012</c:v>
                </c:pt>
                <c:pt idx="38">
                  <c:v>0.77000000000000013</c:v>
                </c:pt>
                <c:pt idx="39">
                  <c:v>0.78</c:v>
                </c:pt>
                <c:pt idx="40">
                  <c:v>0.79</c:v>
                </c:pt>
                <c:pt idx="41">
                  <c:v>0.8</c:v>
                </c:pt>
                <c:pt idx="42">
                  <c:v>0.81</c:v>
                </c:pt>
                <c:pt idx="43">
                  <c:v>0.82000000000000006</c:v>
                </c:pt>
                <c:pt idx="44">
                  <c:v>0.83000000000000007</c:v>
                </c:pt>
                <c:pt idx="45">
                  <c:v>0.84000000000000008</c:v>
                </c:pt>
                <c:pt idx="46">
                  <c:v>0.85000000000000009</c:v>
                </c:pt>
                <c:pt idx="47">
                  <c:v>0.8600000000000001</c:v>
                </c:pt>
                <c:pt idx="48">
                  <c:v>0.87000000000000011</c:v>
                </c:pt>
                <c:pt idx="49">
                  <c:v>0.88</c:v>
                </c:pt>
                <c:pt idx="50">
                  <c:v>0.89</c:v>
                </c:pt>
                <c:pt idx="51">
                  <c:v>0.9</c:v>
                </c:pt>
              </c:numCache>
            </c:numRef>
          </c:xVal>
          <c:yVal>
            <c:numRef>
              <c:f>Лист2!$R$19:$R$73</c:f>
              <c:numCache>
                <c:formatCode>General</c:formatCode>
                <c:ptCount val="55"/>
                <c:pt idx="6">
                  <c:v>4.5000000000000005E-3</c:v>
                </c:pt>
                <c:pt idx="7">
                  <c:v>4.1000000000000003E-3</c:v>
                </c:pt>
                <c:pt idx="8">
                  <c:v>1.9000000000000004E-3</c:v>
                </c:pt>
                <c:pt idx="9">
                  <c:v>2.2000000000000006E-3</c:v>
                </c:pt>
                <c:pt idx="10">
                  <c:v>2.3999999999999998E-3</c:v>
                </c:pt>
                <c:pt idx="11">
                  <c:v>4.000000000000001E-3</c:v>
                </c:pt>
                <c:pt idx="12">
                  <c:v>3.7000000000000006E-3</c:v>
                </c:pt>
                <c:pt idx="13">
                  <c:v>4.3000000000000009E-3</c:v>
                </c:pt>
                <c:pt idx="14">
                  <c:v>4.4000000000000011E-3</c:v>
                </c:pt>
                <c:pt idx="15">
                  <c:v>4.000000000000001E-3</c:v>
                </c:pt>
                <c:pt idx="16">
                  <c:v>4.7000000000000011E-3</c:v>
                </c:pt>
                <c:pt idx="17">
                  <c:v>4.3000000000000009E-3</c:v>
                </c:pt>
                <c:pt idx="18">
                  <c:v>2.8000000000000004E-3</c:v>
                </c:pt>
                <c:pt idx="19">
                  <c:v>2.5999999999999999E-3</c:v>
                </c:pt>
                <c:pt idx="20">
                  <c:v>2.7000000000000006E-3</c:v>
                </c:pt>
                <c:pt idx="21">
                  <c:v>2.7000000000000006E-3</c:v>
                </c:pt>
                <c:pt idx="22">
                  <c:v>2.5999999999999999E-3</c:v>
                </c:pt>
                <c:pt idx="23">
                  <c:v>2.3999999999999998E-3</c:v>
                </c:pt>
                <c:pt idx="24">
                  <c:v>2.5000000000000005E-3</c:v>
                </c:pt>
                <c:pt idx="25">
                  <c:v>2.5999999999999999E-3</c:v>
                </c:pt>
                <c:pt idx="26">
                  <c:v>2.5000000000000005E-3</c:v>
                </c:pt>
                <c:pt idx="27">
                  <c:v>2.3999999999999998E-3</c:v>
                </c:pt>
                <c:pt idx="28">
                  <c:v>2.0000000000000005E-3</c:v>
                </c:pt>
                <c:pt idx="29">
                  <c:v>1.4000000000000002E-3</c:v>
                </c:pt>
                <c:pt idx="30">
                  <c:v>2.7000000000000006E-3</c:v>
                </c:pt>
                <c:pt idx="31">
                  <c:v>9.6000000000000026E-3</c:v>
                </c:pt>
                <c:pt idx="32">
                  <c:v>1.0000000000000002E-3</c:v>
                </c:pt>
                <c:pt idx="33">
                  <c:v>7.7000000000000011E-3</c:v>
                </c:pt>
                <c:pt idx="34">
                  <c:v>8.0000000000000019E-3</c:v>
                </c:pt>
                <c:pt idx="35">
                  <c:v>4.7000000000000011E-3</c:v>
                </c:pt>
                <c:pt idx="36">
                  <c:v>4.1999999999999997E-3</c:v>
                </c:pt>
                <c:pt idx="37">
                  <c:v>2.2000000000000006E-3</c:v>
                </c:pt>
                <c:pt idx="38">
                  <c:v>2.5000000000000005E-3</c:v>
                </c:pt>
                <c:pt idx="39">
                  <c:v>3.8000000000000004E-3</c:v>
                </c:pt>
                <c:pt idx="40">
                  <c:v>4.4000000000000011E-3</c:v>
                </c:pt>
                <c:pt idx="41">
                  <c:v>3.4000000000000002E-3</c:v>
                </c:pt>
                <c:pt idx="42">
                  <c:v>2.0000000000000005E-3</c:v>
                </c:pt>
                <c:pt idx="43">
                  <c:v>2.8999999999999998E-3</c:v>
                </c:pt>
                <c:pt idx="44">
                  <c:v>3.0000000000000005E-3</c:v>
                </c:pt>
                <c:pt idx="45">
                  <c:v>4.1999999999999997E-3</c:v>
                </c:pt>
                <c:pt idx="46">
                  <c:v>2.8000000000000004E-3</c:v>
                </c:pt>
              </c:numCache>
            </c:numRef>
          </c:yVal>
        </c:ser>
        <c:ser>
          <c:idx val="10"/>
          <c:order val="10"/>
          <c:tx>
            <c:strRef>
              <c:f>Лист2!$S$18</c:f>
              <c:strCache>
                <c:ptCount val="1"/>
                <c:pt idx="0">
                  <c:v>  7: 20.04.1985</c:v>
                </c:pt>
              </c:strCache>
            </c:strRef>
          </c:tx>
          <c:spPr>
            <a:ln w="12700">
              <a:solidFill>
                <a:schemeClr val="bg2">
                  <a:lumMod val="25000"/>
                </a:schemeClr>
              </a:solidFill>
            </a:ln>
          </c:spPr>
          <c:marker>
            <c:symbol val="none"/>
          </c:marker>
          <c:xVal>
            <c:numRef>
              <c:f>Лист2!$Q$19:$Q$73</c:f>
              <c:numCache>
                <c:formatCode>General</c:formatCode>
                <c:ptCount val="55"/>
                <c:pt idx="0">
                  <c:v>0.39000000000000007</c:v>
                </c:pt>
                <c:pt idx="1">
                  <c:v>0.4</c:v>
                </c:pt>
                <c:pt idx="2">
                  <c:v>0.41000000000000003</c:v>
                </c:pt>
                <c:pt idx="3">
                  <c:v>0.42000000000000004</c:v>
                </c:pt>
                <c:pt idx="4">
                  <c:v>0.43000000000000005</c:v>
                </c:pt>
                <c:pt idx="5">
                  <c:v>0.44</c:v>
                </c:pt>
                <c:pt idx="6">
                  <c:v>0.45</c:v>
                </c:pt>
                <c:pt idx="7">
                  <c:v>0.46</c:v>
                </c:pt>
                <c:pt idx="8">
                  <c:v>0.47000000000000003</c:v>
                </c:pt>
                <c:pt idx="9">
                  <c:v>0.48000000000000004</c:v>
                </c:pt>
                <c:pt idx="10">
                  <c:v>0.49000000000000005</c:v>
                </c:pt>
                <c:pt idx="11">
                  <c:v>0.5</c:v>
                </c:pt>
                <c:pt idx="12">
                  <c:v>0.51</c:v>
                </c:pt>
                <c:pt idx="13">
                  <c:v>0.52</c:v>
                </c:pt>
                <c:pt idx="14">
                  <c:v>0.53</c:v>
                </c:pt>
                <c:pt idx="15">
                  <c:v>0.54</c:v>
                </c:pt>
                <c:pt idx="16">
                  <c:v>0.55000000000000004</c:v>
                </c:pt>
                <c:pt idx="17">
                  <c:v>0.56000000000000005</c:v>
                </c:pt>
                <c:pt idx="18">
                  <c:v>0.56999999999999995</c:v>
                </c:pt>
                <c:pt idx="19">
                  <c:v>0.58000000000000007</c:v>
                </c:pt>
                <c:pt idx="20">
                  <c:v>0.59</c:v>
                </c:pt>
                <c:pt idx="21">
                  <c:v>0.60000000000000009</c:v>
                </c:pt>
                <c:pt idx="22">
                  <c:v>0.6100000000000001</c:v>
                </c:pt>
                <c:pt idx="23">
                  <c:v>0.62000000000000011</c:v>
                </c:pt>
                <c:pt idx="24">
                  <c:v>0.63000000000000012</c:v>
                </c:pt>
                <c:pt idx="25">
                  <c:v>0.64000000000000012</c:v>
                </c:pt>
                <c:pt idx="26">
                  <c:v>0.65000000000000013</c:v>
                </c:pt>
                <c:pt idx="27">
                  <c:v>0.66000000000000014</c:v>
                </c:pt>
                <c:pt idx="28">
                  <c:v>0.67000000000000015</c:v>
                </c:pt>
                <c:pt idx="29">
                  <c:v>0.68</c:v>
                </c:pt>
                <c:pt idx="30">
                  <c:v>0.68500000000000005</c:v>
                </c:pt>
                <c:pt idx="31">
                  <c:v>0.70000000000000007</c:v>
                </c:pt>
                <c:pt idx="32">
                  <c:v>0.71000000000000008</c:v>
                </c:pt>
                <c:pt idx="33">
                  <c:v>0.72000000000000008</c:v>
                </c:pt>
                <c:pt idx="34">
                  <c:v>0.73000000000000009</c:v>
                </c:pt>
                <c:pt idx="35">
                  <c:v>0.7400000000000001</c:v>
                </c:pt>
                <c:pt idx="36">
                  <c:v>0.75000000000000011</c:v>
                </c:pt>
                <c:pt idx="37">
                  <c:v>0.76000000000000012</c:v>
                </c:pt>
                <c:pt idx="38">
                  <c:v>0.77000000000000013</c:v>
                </c:pt>
                <c:pt idx="39">
                  <c:v>0.78</c:v>
                </c:pt>
                <c:pt idx="40">
                  <c:v>0.79</c:v>
                </c:pt>
                <c:pt idx="41">
                  <c:v>0.8</c:v>
                </c:pt>
                <c:pt idx="42">
                  <c:v>0.81</c:v>
                </c:pt>
                <c:pt idx="43">
                  <c:v>0.82000000000000006</c:v>
                </c:pt>
                <c:pt idx="44">
                  <c:v>0.83000000000000007</c:v>
                </c:pt>
                <c:pt idx="45">
                  <c:v>0.84000000000000008</c:v>
                </c:pt>
                <c:pt idx="46">
                  <c:v>0.85000000000000009</c:v>
                </c:pt>
                <c:pt idx="47">
                  <c:v>0.8600000000000001</c:v>
                </c:pt>
                <c:pt idx="48">
                  <c:v>0.87000000000000011</c:v>
                </c:pt>
                <c:pt idx="49">
                  <c:v>0.88</c:v>
                </c:pt>
                <c:pt idx="50">
                  <c:v>0.89</c:v>
                </c:pt>
                <c:pt idx="51">
                  <c:v>0.9</c:v>
                </c:pt>
              </c:numCache>
            </c:numRef>
          </c:xVal>
          <c:yVal>
            <c:numRef>
              <c:f>Лист2!$S$19:$S$73</c:f>
              <c:numCache>
                <c:formatCode>General</c:formatCode>
                <c:ptCount val="55"/>
                <c:pt idx="1">
                  <c:v>2.5000000000000006E-4</c:v>
                </c:pt>
                <c:pt idx="2">
                  <c:v>1.0000000000000006E-6</c:v>
                </c:pt>
                <c:pt idx="3">
                  <c:v>0</c:v>
                </c:pt>
                <c:pt idx="4">
                  <c:v>1.0000000000000003E-5</c:v>
                </c:pt>
                <c:pt idx="5">
                  <c:v>6.0000000000000015E-5</c:v>
                </c:pt>
                <c:pt idx="6">
                  <c:v>1.0000000000000002E-4</c:v>
                </c:pt>
                <c:pt idx="7">
                  <c:v>2.6000000000000003E-4</c:v>
                </c:pt>
                <c:pt idx="8">
                  <c:v>2.8000000000000003E-4</c:v>
                </c:pt>
                <c:pt idx="9">
                  <c:v>3.1000000000000005E-4</c:v>
                </c:pt>
                <c:pt idx="10">
                  <c:v>3.0000000000000003E-4</c:v>
                </c:pt>
                <c:pt idx="11">
                  <c:v>2.8000000000000003E-4</c:v>
                </c:pt>
                <c:pt idx="12">
                  <c:v>4.0000000000000007E-4</c:v>
                </c:pt>
                <c:pt idx="13">
                  <c:v>5.8000000000000011E-4</c:v>
                </c:pt>
                <c:pt idx="14">
                  <c:v>8.0000000000000015E-4</c:v>
                </c:pt>
                <c:pt idx="15">
                  <c:v>1.1100000000000003E-3</c:v>
                </c:pt>
                <c:pt idx="16">
                  <c:v>1.1600000000000004E-3</c:v>
                </c:pt>
                <c:pt idx="17">
                  <c:v>1.1100000000000003E-3</c:v>
                </c:pt>
                <c:pt idx="18">
                  <c:v>1.2999999999999997E-3</c:v>
                </c:pt>
                <c:pt idx="19">
                  <c:v>1.3200000000000002E-3</c:v>
                </c:pt>
                <c:pt idx="20">
                  <c:v>1.4000000000000002E-3</c:v>
                </c:pt>
                <c:pt idx="21">
                  <c:v>1.4700000000000002E-3</c:v>
                </c:pt>
                <c:pt idx="22">
                  <c:v>1.5000000000000002E-3</c:v>
                </c:pt>
                <c:pt idx="23">
                  <c:v>1.4700000000000002E-3</c:v>
                </c:pt>
                <c:pt idx="24">
                  <c:v>1.6000000000000003E-3</c:v>
                </c:pt>
                <c:pt idx="25">
                  <c:v>1.8000000000000004E-3</c:v>
                </c:pt>
                <c:pt idx="26">
                  <c:v>1.9300000000000005E-3</c:v>
                </c:pt>
                <c:pt idx="27">
                  <c:v>2.0900000000000003E-3</c:v>
                </c:pt>
                <c:pt idx="28">
                  <c:v>2.1600000000000005E-3</c:v>
                </c:pt>
                <c:pt idx="29">
                  <c:v>2.1600000000000005E-3</c:v>
                </c:pt>
                <c:pt idx="30">
                  <c:v>2.5000000000000005E-3</c:v>
                </c:pt>
                <c:pt idx="31">
                  <c:v>2.7800000000000004E-3</c:v>
                </c:pt>
                <c:pt idx="32">
                  <c:v>2.8700000000000002E-3</c:v>
                </c:pt>
                <c:pt idx="33">
                  <c:v>3.0600000000000002E-3</c:v>
                </c:pt>
                <c:pt idx="34">
                  <c:v>2.3999999999999998E-3</c:v>
                </c:pt>
                <c:pt idx="35">
                  <c:v>2.3000000000000004E-3</c:v>
                </c:pt>
                <c:pt idx="36">
                  <c:v>1.9000000000000004E-3</c:v>
                </c:pt>
                <c:pt idx="37">
                  <c:v>1.7600000000000003E-3</c:v>
                </c:pt>
                <c:pt idx="38">
                  <c:v>2.0000000000000005E-3</c:v>
                </c:pt>
                <c:pt idx="39">
                  <c:v>2.2300000000000002E-3</c:v>
                </c:pt>
                <c:pt idx="40">
                  <c:v>1.8699999999999999E-3</c:v>
                </c:pt>
                <c:pt idx="41">
                  <c:v>1.6500000000000004E-3</c:v>
                </c:pt>
                <c:pt idx="42">
                  <c:v>2.1500000000000004E-3</c:v>
                </c:pt>
                <c:pt idx="43">
                  <c:v>2.2900000000000004E-3</c:v>
                </c:pt>
                <c:pt idx="44">
                  <c:v>3.4000000000000002E-3</c:v>
                </c:pt>
                <c:pt idx="45">
                  <c:v>3.9899999999999996E-3</c:v>
                </c:pt>
                <c:pt idx="46">
                  <c:v>2.8999999999999998E-3</c:v>
                </c:pt>
                <c:pt idx="47">
                  <c:v>2.4800000000000004E-3</c:v>
                </c:pt>
                <c:pt idx="48">
                  <c:v>2.2000000000000006E-3</c:v>
                </c:pt>
                <c:pt idx="49">
                  <c:v>1.9500000000000001E-3</c:v>
                </c:pt>
                <c:pt idx="50">
                  <c:v>1.8300000000000005E-3</c:v>
                </c:pt>
                <c:pt idx="51">
                  <c:v>1.7899999999999999E-3</c:v>
                </c:pt>
                <c:pt idx="52">
                  <c:v>3.0000000000000005E-3</c:v>
                </c:pt>
                <c:pt idx="53">
                  <c:v>4.0299999999999997E-3</c:v>
                </c:pt>
              </c:numCache>
            </c:numRef>
          </c:yVal>
        </c:ser>
        <c:ser>
          <c:idx val="11"/>
          <c:order val="11"/>
          <c:tx>
            <c:strRef>
              <c:f>Лист2!$T$18</c:f>
              <c:strCache>
                <c:ptCount val="1"/>
                <c:pt idx="0">
                  <c:v>  8: 12.04.1996</c:v>
                </c:pt>
              </c:strCache>
            </c:strRef>
          </c:tx>
          <c:spPr>
            <a:ln w="12700">
              <a:solidFill>
                <a:schemeClr val="tx2">
                  <a:lumMod val="75000"/>
                </a:schemeClr>
              </a:solidFill>
              <a:prstDash val="dashDot"/>
            </a:ln>
          </c:spPr>
          <c:marker>
            <c:symbol val="none"/>
          </c:marker>
          <c:xVal>
            <c:numRef>
              <c:f>Лист2!$Q$19:$Q$73</c:f>
              <c:numCache>
                <c:formatCode>General</c:formatCode>
                <c:ptCount val="55"/>
                <c:pt idx="0">
                  <c:v>0.39000000000000007</c:v>
                </c:pt>
                <c:pt idx="1">
                  <c:v>0.4</c:v>
                </c:pt>
                <c:pt idx="2">
                  <c:v>0.41000000000000003</c:v>
                </c:pt>
                <c:pt idx="3">
                  <c:v>0.42000000000000004</c:v>
                </c:pt>
                <c:pt idx="4">
                  <c:v>0.43000000000000005</c:v>
                </c:pt>
                <c:pt idx="5">
                  <c:v>0.44</c:v>
                </c:pt>
                <c:pt idx="6">
                  <c:v>0.45</c:v>
                </c:pt>
                <c:pt idx="7">
                  <c:v>0.46</c:v>
                </c:pt>
                <c:pt idx="8">
                  <c:v>0.47000000000000003</c:v>
                </c:pt>
                <c:pt idx="9">
                  <c:v>0.48000000000000004</c:v>
                </c:pt>
                <c:pt idx="10">
                  <c:v>0.49000000000000005</c:v>
                </c:pt>
                <c:pt idx="11">
                  <c:v>0.5</c:v>
                </c:pt>
                <c:pt idx="12">
                  <c:v>0.51</c:v>
                </c:pt>
                <c:pt idx="13">
                  <c:v>0.52</c:v>
                </c:pt>
                <c:pt idx="14">
                  <c:v>0.53</c:v>
                </c:pt>
                <c:pt idx="15">
                  <c:v>0.54</c:v>
                </c:pt>
                <c:pt idx="16">
                  <c:v>0.55000000000000004</c:v>
                </c:pt>
                <c:pt idx="17">
                  <c:v>0.56000000000000005</c:v>
                </c:pt>
                <c:pt idx="18">
                  <c:v>0.56999999999999995</c:v>
                </c:pt>
                <c:pt idx="19">
                  <c:v>0.58000000000000007</c:v>
                </c:pt>
                <c:pt idx="20">
                  <c:v>0.59</c:v>
                </c:pt>
                <c:pt idx="21">
                  <c:v>0.60000000000000009</c:v>
                </c:pt>
                <c:pt idx="22">
                  <c:v>0.6100000000000001</c:v>
                </c:pt>
                <c:pt idx="23">
                  <c:v>0.62000000000000011</c:v>
                </c:pt>
                <c:pt idx="24">
                  <c:v>0.63000000000000012</c:v>
                </c:pt>
                <c:pt idx="25">
                  <c:v>0.64000000000000012</c:v>
                </c:pt>
                <c:pt idx="26">
                  <c:v>0.65000000000000013</c:v>
                </c:pt>
                <c:pt idx="27">
                  <c:v>0.66000000000000014</c:v>
                </c:pt>
                <c:pt idx="28">
                  <c:v>0.67000000000000015</c:v>
                </c:pt>
                <c:pt idx="29">
                  <c:v>0.68</c:v>
                </c:pt>
                <c:pt idx="30">
                  <c:v>0.68500000000000005</c:v>
                </c:pt>
                <c:pt idx="31">
                  <c:v>0.70000000000000007</c:v>
                </c:pt>
                <c:pt idx="32">
                  <c:v>0.71000000000000008</c:v>
                </c:pt>
                <c:pt idx="33">
                  <c:v>0.72000000000000008</c:v>
                </c:pt>
                <c:pt idx="34">
                  <c:v>0.73000000000000009</c:v>
                </c:pt>
                <c:pt idx="35">
                  <c:v>0.7400000000000001</c:v>
                </c:pt>
                <c:pt idx="36">
                  <c:v>0.75000000000000011</c:v>
                </c:pt>
                <c:pt idx="37">
                  <c:v>0.76000000000000012</c:v>
                </c:pt>
                <c:pt idx="38">
                  <c:v>0.77000000000000013</c:v>
                </c:pt>
                <c:pt idx="39">
                  <c:v>0.78</c:v>
                </c:pt>
                <c:pt idx="40">
                  <c:v>0.79</c:v>
                </c:pt>
                <c:pt idx="41">
                  <c:v>0.8</c:v>
                </c:pt>
                <c:pt idx="42">
                  <c:v>0.81</c:v>
                </c:pt>
                <c:pt idx="43">
                  <c:v>0.82000000000000006</c:v>
                </c:pt>
                <c:pt idx="44">
                  <c:v>0.83000000000000007</c:v>
                </c:pt>
                <c:pt idx="45">
                  <c:v>0.84000000000000008</c:v>
                </c:pt>
                <c:pt idx="46">
                  <c:v>0.85000000000000009</c:v>
                </c:pt>
                <c:pt idx="47">
                  <c:v>0.8600000000000001</c:v>
                </c:pt>
                <c:pt idx="48">
                  <c:v>0.87000000000000011</c:v>
                </c:pt>
                <c:pt idx="49">
                  <c:v>0.88</c:v>
                </c:pt>
                <c:pt idx="50">
                  <c:v>0.89</c:v>
                </c:pt>
                <c:pt idx="51">
                  <c:v>0.9</c:v>
                </c:pt>
              </c:numCache>
            </c:numRef>
          </c:xVal>
          <c:yVal>
            <c:numRef>
              <c:f>Лист2!$T$19:$T$73</c:f>
              <c:numCache>
                <c:formatCode>0.000000</c:formatCode>
                <c:ptCount val="55"/>
                <c:pt idx="0">
                  <c:v>1.2700000000000003E-3</c:v>
                </c:pt>
                <c:pt idx="1">
                  <c:v>4.4000000000000011E-3</c:v>
                </c:pt>
                <c:pt idx="2">
                  <c:v>0</c:v>
                </c:pt>
                <c:pt idx="3">
                  <c:v>1.5800000000000002E-3</c:v>
                </c:pt>
                <c:pt idx="4">
                  <c:v>0</c:v>
                </c:pt>
                <c:pt idx="5">
                  <c:v>0</c:v>
                </c:pt>
                <c:pt idx="6">
                  <c:v>2.0400000000000006E-3</c:v>
                </c:pt>
                <c:pt idx="7">
                  <c:v>2.2200000000000006E-3</c:v>
                </c:pt>
                <c:pt idx="8">
                  <c:v>1.7899999999999999E-3</c:v>
                </c:pt>
                <c:pt idx="9">
                  <c:v>0</c:v>
                </c:pt>
                <c:pt idx="10">
                  <c:v>1.9500000000000001E-3</c:v>
                </c:pt>
                <c:pt idx="11">
                  <c:v>2.0999999999999999E-3</c:v>
                </c:pt>
                <c:pt idx="12" formatCode="General">
                  <c:v>2.3999999999999998E-3</c:v>
                </c:pt>
                <c:pt idx="13">
                  <c:v>2.6900000000000006E-3</c:v>
                </c:pt>
                <c:pt idx="14">
                  <c:v>2.7000000000000006E-3</c:v>
                </c:pt>
                <c:pt idx="15">
                  <c:v>2.7500000000000003E-3</c:v>
                </c:pt>
                <c:pt idx="16">
                  <c:v>2.3000000000000004E-3</c:v>
                </c:pt>
                <c:pt idx="17">
                  <c:v>2.1600000000000005E-3</c:v>
                </c:pt>
                <c:pt idx="18">
                  <c:v>2.2000000000000006E-3</c:v>
                </c:pt>
                <c:pt idx="19">
                  <c:v>2.2200000000000006E-3</c:v>
                </c:pt>
                <c:pt idx="20">
                  <c:v>2.3999999999999998E-3</c:v>
                </c:pt>
                <c:pt idx="21">
                  <c:v>2.6700000000000005E-3</c:v>
                </c:pt>
                <c:pt idx="22">
                  <c:v>2.7000000000000006E-3</c:v>
                </c:pt>
                <c:pt idx="23">
                  <c:v>2.5100000000000001E-3</c:v>
                </c:pt>
                <c:pt idx="24">
                  <c:v>2.7000000000000006E-3</c:v>
                </c:pt>
                <c:pt idx="25">
                  <c:v>2.6100000000000003E-3</c:v>
                </c:pt>
                <c:pt idx="26">
                  <c:v>2.5999999999999999E-3</c:v>
                </c:pt>
                <c:pt idx="27">
                  <c:v>2.5700000000000002E-3</c:v>
                </c:pt>
                <c:pt idx="28">
                  <c:v>2.3999999999999998E-3</c:v>
                </c:pt>
                <c:pt idx="29">
                  <c:v>2.31E-3</c:v>
                </c:pt>
                <c:pt idx="30">
                  <c:v>2.8000000000000004E-3</c:v>
                </c:pt>
                <c:pt idx="31">
                  <c:v>3.4199999999999999E-3</c:v>
                </c:pt>
                <c:pt idx="32">
                  <c:v>3.3000000000000004E-3</c:v>
                </c:pt>
                <c:pt idx="33">
                  <c:v>3.1200000000000004E-3</c:v>
                </c:pt>
                <c:pt idx="35">
                  <c:v>1.2500000000000002E-3</c:v>
                </c:pt>
                <c:pt idx="37">
                  <c:v>4.3200000000000001E-3</c:v>
                </c:pt>
              </c:numCache>
            </c:numRef>
          </c:yVal>
        </c:ser>
        <c:ser>
          <c:idx val="12"/>
          <c:order val="12"/>
          <c:tx>
            <c:strRef>
              <c:f>Лист2!$U$18</c:f>
              <c:strCache>
                <c:ptCount val="1"/>
                <c:pt idx="0">
                  <c:v> 1: 12 July 1974</c:v>
                </c:pt>
              </c:strCache>
            </c:strRef>
          </c:tx>
          <c:spPr>
            <a:ln w="31750">
              <a:solidFill>
                <a:srgbClr val="9C5252">
                  <a:lumMod val="50000"/>
                </a:srgbClr>
              </a:solidFill>
              <a:prstDash val="sysDash"/>
            </a:ln>
          </c:spPr>
          <c:marker>
            <c:symbol val="none"/>
          </c:marker>
          <c:xVal>
            <c:numRef>
              <c:f>Лист2!$Q$19:$Q$73</c:f>
              <c:numCache>
                <c:formatCode>General</c:formatCode>
                <c:ptCount val="55"/>
                <c:pt idx="0">
                  <c:v>0.39000000000000007</c:v>
                </c:pt>
                <c:pt idx="1">
                  <c:v>0.4</c:v>
                </c:pt>
                <c:pt idx="2">
                  <c:v>0.41000000000000003</c:v>
                </c:pt>
                <c:pt idx="3">
                  <c:v>0.42000000000000004</c:v>
                </c:pt>
                <c:pt idx="4">
                  <c:v>0.43000000000000005</c:v>
                </c:pt>
                <c:pt idx="5">
                  <c:v>0.44</c:v>
                </c:pt>
                <c:pt idx="6">
                  <c:v>0.45</c:v>
                </c:pt>
                <c:pt idx="7">
                  <c:v>0.46</c:v>
                </c:pt>
                <c:pt idx="8">
                  <c:v>0.47000000000000003</c:v>
                </c:pt>
                <c:pt idx="9">
                  <c:v>0.48000000000000004</c:v>
                </c:pt>
                <c:pt idx="10">
                  <c:v>0.49000000000000005</c:v>
                </c:pt>
                <c:pt idx="11">
                  <c:v>0.5</c:v>
                </c:pt>
                <c:pt idx="12">
                  <c:v>0.51</c:v>
                </c:pt>
                <c:pt idx="13">
                  <c:v>0.52</c:v>
                </c:pt>
                <c:pt idx="14">
                  <c:v>0.53</c:v>
                </c:pt>
                <c:pt idx="15">
                  <c:v>0.54</c:v>
                </c:pt>
                <c:pt idx="16">
                  <c:v>0.55000000000000004</c:v>
                </c:pt>
                <c:pt idx="17">
                  <c:v>0.56000000000000005</c:v>
                </c:pt>
                <c:pt idx="18">
                  <c:v>0.56999999999999995</c:v>
                </c:pt>
                <c:pt idx="19">
                  <c:v>0.58000000000000007</c:v>
                </c:pt>
                <c:pt idx="20">
                  <c:v>0.59</c:v>
                </c:pt>
                <c:pt idx="21">
                  <c:v>0.60000000000000009</c:v>
                </c:pt>
                <c:pt idx="22">
                  <c:v>0.6100000000000001</c:v>
                </c:pt>
                <c:pt idx="23">
                  <c:v>0.62000000000000011</c:v>
                </c:pt>
                <c:pt idx="24">
                  <c:v>0.63000000000000012</c:v>
                </c:pt>
                <c:pt idx="25">
                  <c:v>0.64000000000000012</c:v>
                </c:pt>
                <c:pt idx="26">
                  <c:v>0.65000000000000013</c:v>
                </c:pt>
                <c:pt idx="27">
                  <c:v>0.66000000000000014</c:v>
                </c:pt>
                <c:pt idx="28">
                  <c:v>0.67000000000000015</c:v>
                </c:pt>
                <c:pt idx="29">
                  <c:v>0.68</c:v>
                </c:pt>
                <c:pt idx="30">
                  <c:v>0.68500000000000005</c:v>
                </c:pt>
                <c:pt idx="31">
                  <c:v>0.70000000000000007</c:v>
                </c:pt>
                <c:pt idx="32">
                  <c:v>0.71000000000000008</c:v>
                </c:pt>
                <c:pt idx="33">
                  <c:v>0.72000000000000008</c:v>
                </c:pt>
                <c:pt idx="34">
                  <c:v>0.73000000000000009</c:v>
                </c:pt>
                <c:pt idx="35">
                  <c:v>0.7400000000000001</c:v>
                </c:pt>
                <c:pt idx="36">
                  <c:v>0.75000000000000011</c:v>
                </c:pt>
                <c:pt idx="37">
                  <c:v>0.76000000000000012</c:v>
                </c:pt>
                <c:pt idx="38">
                  <c:v>0.77000000000000013</c:v>
                </c:pt>
                <c:pt idx="39">
                  <c:v>0.78</c:v>
                </c:pt>
                <c:pt idx="40">
                  <c:v>0.79</c:v>
                </c:pt>
                <c:pt idx="41">
                  <c:v>0.8</c:v>
                </c:pt>
                <c:pt idx="42">
                  <c:v>0.81</c:v>
                </c:pt>
                <c:pt idx="43">
                  <c:v>0.82000000000000006</c:v>
                </c:pt>
                <c:pt idx="44">
                  <c:v>0.83000000000000007</c:v>
                </c:pt>
                <c:pt idx="45">
                  <c:v>0.84000000000000008</c:v>
                </c:pt>
                <c:pt idx="46">
                  <c:v>0.85000000000000009</c:v>
                </c:pt>
                <c:pt idx="47">
                  <c:v>0.8600000000000001</c:v>
                </c:pt>
                <c:pt idx="48">
                  <c:v>0.87000000000000011</c:v>
                </c:pt>
                <c:pt idx="49">
                  <c:v>0.88</c:v>
                </c:pt>
                <c:pt idx="50">
                  <c:v>0.89</c:v>
                </c:pt>
                <c:pt idx="51">
                  <c:v>0.9</c:v>
                </c:pt>
              </c:numCache>
            </c:numRef>
          </c:xVal>
          <c:yVal>
            <c:numRef>
              <c:f>Лист2!$U$19:$U$73</c:f>
              <c:numCache>
                <c:formatCode>General</c:formatCode>
                <c:ptCount val="55"/>
                <c:pt idx="2">
                  <c:v>7.1000000000000004E-3</c:v>
                </c:pt>
                <c:pt idx="3">
                  <c:v>7.7000000000000011E-3</c:v>
                </c:pt>
                <c:pt idx="4">
                  <c:v>7.3000000000000009E-3</c:v>
                </c:pt>
                <c:pt idx="5">
                  <c:v>7.1000000000000004E-3</c:v>
                </c:pt>
                <c:pt idx="6">
                  <c:v>6.3000000000000009E-3</c:v>
                </c:pt>
                <c:pt idx="7">
                  <c:v>5.6000000000000008E-3</c:v>
                </c:pt>
                <c:pt idx="8">
                  <c:v>6.000000000000001E-3</c:v>
                </c:pt>
                <c:pt idx="9">
                  <c:v>6.4000000000000012E-3</c:v>
                </c:pt>
                <c:pt idx="10">
                  <c:v>6.2000000000000006E-3</c:v>
                </c:pt>
                <c:pt idx="11">
                  <c:v>6.000000000000001E-3</c:v>
                </c:pt>
                <c:pt idx="12">
                  <c:v>5.8000000000000005E-3</c:v>
                </c:pt>
                <c:pt idx="13">
                  <c:v>5.5000000000000005E-3</c:v>
                </c:pt>
                <c:pt idx="14">
                  <c:v>5.1000000000000004E-3</c:v>
                </c:pt>
                <c:pt idx="15">
                  <c:v>4.4000000000000011E-3</c:v>
                </c:pt>
                <c:pt idx="16">
                  <c:v>5.000000000000001E-3</c:v>
                </c:pt>
                <c:pt idx="17">
                  <c:v>5.8000000000000005E-3</c:v>
                </c:pt>
                <c:pt idx="18">
                  <c:v>6.4000000000000012E-3</c:v>
                </c:pt>
                <c:pt idx="19">
                  <c:v>7.000000000000001E-3</c:v>
                </c:pt>
                <c:pt idx="20">
                  <c:v>6.9000000000000008E-3</c:v>
                </c:pt>
                <c:pt idx="21">
                  <c:v>7.1000000000000004E-3</c:v>
                </c:pt>
                <c:pt idx="22">
                  <c:v>7.3000000000000009E-3</c:v>
                </c:pt>
                <c:pt idx="23">
                  <c:v>7.5000000000000015E-3</c:v>
                </c:pt>
                <c:pt idx="24">
                  <c:v>7.000000000000001E-3</c:v>
                </c:pt>
                <c:pt idx="25">
                  <c:v>6.6000000000000008E-3</c:v>
                </c:pt>
                <c:pt idx="26">
                  <c:v>7.000000000000001E-3</c:v>
                </c:pt>
                <c:pt idx="27">
                  <c:v>7.4000000000000012E-3</c:v>
                </c:pt>
                <c:pt idx="28">
                  <c:v>6.6000000000000008E-3</c:v>
                </c:pt>
                <c:pt idx="29">
                  <c:v>6.4000000000000012E-3</c:v>
                </c:pt>
                <c:pt idx="30">
                  <c:v>7.6000000000000009E-3</c:v>
                </c:pt>
                <c:pt idx="31">
                  <c:v>6.4000000000000012E-3</c:v>
                </c:pt>
                <c:pt idx="32">
                  <c:v>6.8000000000000014E-3</c:v>
                </c:pt>
                <c:pt idx="33">
                  <c:v>6.5000000000000014E-3</c:v>
                </c:pt>
                <c:pt idx="34">
                  <c:v>6.7000000000000011E-3</c:v>
                </c:pt>
                <c:pt idx="35">
                  <c:v>8.400000000000003E-3</c:v>
                </c:pt>
                <c:pt idx="36">
                  <c:v>9.5000000000000032E-3</c:v>
                </c:pt>
                <c:pt idx="37">
                  <c:v>1.9000000000000003E-2</c:v>
                </c:pt>
                <c:pt idx="38">
                  <c:v>6.6000000000000008E-3</c:v>
                </c:pt>
                <c:pt idx="39">
                  <c:v>7.2000000000000007E-3</c:v>
                </c:pt>
                <c:pt idx="40">
                  <c:v>1.6000000000000004E-2</c:v>
                </c:pt>
                <c:pt idx="41">
                  <c:v>1.4999999999999998E-2</c:v>
                </c:pt>
                <c:pt idx="42">
                  <c:v>1.4999999999999998E-2</c:v>
                </c:pt>
                <c:pt idx="43">
                  <c:v>1.4999999999999998E-2</c:v>
                </c:pt>
              </c:numCache>
            </c:numRef>
          </c:yVal>
        </c:ser>
        <c:ser>
          <c:idx val="13"/>
          <c:order val="13"/>
          <c:tx>
            <c:strRef>
              <c:f>Лист2!$V$18</c:f>
              <c:strCache>
                <c:ptCount val="1"/>
                <c:pt idx="0">
                  <c:v> 2: 04 Aug 1974</c:v>
                </c:pt>
              </c:strCache>
            </c:strRef>
          </c:tx>
          <c:spPr>
            <a:ln w="34925">
              <a:solidFill>
                <a:srgbClr val="846648">
                  <a:lumMod val="75000"/>
                </a:srgbClr>
              </a:solidFill>
            </a:ln>
          </c:spPr>
          <c:marker>
            <c:symbol val="none"/>
          </c:marker>
          <c:xVal>
            <c:numRef>
              <c:f>Лист2!$Q$19:$Q$73</c:f>
              <c:numCache>
                <c:formatCode>General</c:formatCode>
                <c:ptCount val="55"/>
                <c:pt idx="0">
                  <c:v>0.39000000000000007</c:v>
                </c:pt>
                <c:pt idx="1">
                  <c:v>0.4</c:v>
                </c:pt>
                <c:pt idx="2">
                  <c:v>0.41000000000000003</c:v>
                </c:pt>
                <c:pt idx="3">
                  <c:v>0.42000000000000004</c:v>
                </c:pt>
                <c:pt idx="4">
                  <c:v>0.43000000000000005</c:v>
                </c:pt>
                <c:pt idx="5">
                  <c:v>0.44</c:v>
                </c:pt>
                <c:pt idx="6">
                  <c:v>0.45</c:v>
                </c:pt>
                <c:pt idx="7">
                  <c:v>0.46</c:v>
                </c:pt>
                <c:pt idx="8">
                  <c:v>0.47000000000000003</c:v>
                </c:pt>
                <c:pt idx="9">
                  <c:v>0.48000000000000004</c:v>
                </c:pt>
                <c:pt idx="10">
                  <c:v>0.49000000000000005</c:v>
                </c:pt>
                <c:pt idx="11">
                  <c:v>0.5</c:v>
                </c:pt>
                <c:pt idx="12">
                  <c:v>0.51</c:v>
                </c:pt>
                <c:pt idx="13">
                  <c:v>0.52</c:v>
                </c:pt>
                <c:pt idx="14">
                  <c:v>0.53</c:v>
                </c:pt>
                <c:pt idx="15">
                  <c:v>0.54</c:v>
                </c:pt>
                <c:pt idx="16">
                  <c:v>0.55000000000000004</c:v>
                </c:pt>
                <c:pt idx="17">
                  <c:v>0.56000000000000005</c:v>
                </c:pt>
                <c:pt idx="18">
                  <c:v>0.56999999999999995</c:v>
                </c:pt>
                <c:pt idx="19">
                  <c:v>0.58000000000000007</c:v>
                </c:pt>
                <c:pt idx="20">
                  <c:v>0.59</c:v>
                </c:pt>
                <c:pt idx="21">
                  <c:v>0.60000000000000009</c:v>
                </c:pt>
                <c:pt idx="22">
                  <c:v>0.6100000000000001</c:v>
                </c:pt>
                <c:pt idx="23">
                  <c:v>0.62000000000000011</c:v>
                </c:pt>
                <c:pt idx="24">
                  <c:v>0.63000000000000012</c:v>
                </c:pt>
                <c:pt idx="25">
                  <c:v>0.64000000000000012</c:v>
                </c:pt>
                <c:pt idx="26">
                  <c:v>0.65000000000000013</c:v>
                </c:pt>
                <c:pt idx="27">
                  <c:v>0.66000000000000014</c:v>
                </c:pt>
                <c:pt idx="28">
                  <c:v>0.67000000000000015</c:v>
                </c:pt>
                <c:pt idx="29">
                  <c:v>0.68</c:v>
                </c:pt>
                <c:pt idx="30">
                  <c:v>0.68500000000000005</c:v>
                </c:pt>
                <c:pt idx="31">
                  <c:v>0.70000000000000007</c:v>
                </c:pt>
                <c:pt idx="32">
                  <c:v>0.71000000000000008</c:v>
                </c:pt>
                <c:pt idx="33">
                  <c:v>0.72000000000000008</c:v>
                </c:pt>
                <c:pt idx="34">
                  <c:v>0.73000000000000009</c:v>
                </c:pt>
                <c:pt idx="35">
                  <c:v>0.7400000000000001</c:v>
                </c:pt>
                <c:pt idx="36">
                  <c:v>0.75000000000000011</c:v>
                </c:pt>
                <c:pt idx="37">
                  <c:v>0.76000000000000012</c:v>
                </c:pt>
                <c:pt idx="38">
                  <c:v>0.77000000000000013</c:v>
                </c:pt>
                <c:pt idx="39">
                  <c:v>0.78</c:v>
                </c:pt>
                <c:pt idx="40">
                  <c:v>0.79</c:v>
                </c:pt>
                <c:pt idx="41">
                  <c:v>0.8</c:v>
                </c:pt>
                <c:pt idx="42">
                  <c:v>0.81</c:v>
                </c:pt>
                <c:pt idx="43">
                  <c:v>0.82000000000000006</c:v>
                </c:pt>
                <c:pt idx="44">
                  <c:v>0.83000000000000007</c:v>
                </c:pt>
                <c:pt idx="45">
                  <c:v>0.84000000000000008</c:v>
                </c:pt>
                <c:pt idx="46">
                  <c:v>0.85000000000000009</c:v>
                </c:pt>
                <c:pt idx="47">
                  <c:v>0.8600000000000001</c:v>
                </c:pt>
                <c:pt idx="48">
                  <c:v>0.87000000000000011</c:v>
                </c:pt>
                <c:pt idx="49">
                  <c:v>0.88</c:v>
                </c:pt>
                <c:pt idx="50">
                  <c:v>0.89</c:v>
                </c:pt>
                <c:pt idx="51">
                  <c:v>0.9</c:v>
                </c:pt>
              </c:numCache>
            </c:numRef>
          </c:xVal>
          <c:yVal>
            <c:numRef>
              <c:f>Лист2!$V$19:$V$73</c:f>
              <c:numCache>
                <c:formatCode>General</c:formatCode>
                <c:ptCount val="55"/>
                <c:pt idx="2">
                  <c:v>9.5000000000000032E-3</c:v>
                </c:pt>
                <c:pt idx="3">
                  <c:v>9.6000000000000026E-3</c:v>
                </c:pt>
                <c:pt idx="4">
                  <c:v>9.5000000000000032E-3</c:v>
                </c:pt>
                <c:pt idx="5">
                  <c:v>9.7000000000000003E-3</c:v>
                </c:pt>
                <c:pt idx="6">
                  <c:v>9.2000000000000033E-3</c:v>
                </c:pt>
                <c:pt idx="7">
                  <c:v>8.8000000000000023E-3</c:v>
                </c:pt>
                <c:pt idx="8">
                  <c:v>9.4000000000000021E-3</c:v>
                </c:pt>
                <c:pt idx="9">
                  <c:v>9.2000000000000033E-3</c:v>
                </c:pt>
                <c:pt idx="10">
                  <c:v>9.0000000000000028E-3</c:v>
                </c:pt>
                <c:pt idx="11">
                  <c:v>9.1000000000000004E-3</c:v>
                </c:pt>
                <c:pt idx="12">
                  <c:v>9.2000000000000033E-3</c:v>
                </c:pt>
                <c:pt idx="13">
                  <c:v>9.4000000000000021E-3</c:v>
                </c:pt>
                <c:pt idx="14">
                  <c:v>9.5000000000000032E-3</c:v>
                </c:pt>
                <c:pt idx="15">
                  <c:v>9.8000000000000032E-3</c:v>
                </c:pt>
                <c:pt idx="16">
                  <c:v>9.6000000000000026E-3</c:v>
                </c:pt>
                <c:pt idx="17">
                  <c:v>9.8000000000000032E-3</c:v>
                </c:pt>
                <c:pt idx="18">
                  <c:v>9.4000000000000021E-3</c:v>
                </c:pt>
                <c:pt idx="19">
                  <c:v>9.9000000000000025E-3</c:v>
                </c:pt>
                <c:pt idx="20">
                  <c:v>9.9000000000000025E-3</c:v>
                </c:pt>
                <c:pt idx="21">
                  <c:v>1.0900000000000002E-2</c:v>
                </c:pt>
                <c:pt idx="22">
                  <c:v>1.0699999999999998E-2</c:v>
                </c:pt>
                <c:pt idx="23">
                  <c:v>1.0100000000000001E-2</c:v>
                </c:pt>
                <c:pt idx="24">
                  <c:v>1.0000000000000002E-2</c:v>
                </c:pt>
                <c:pt idx="25">
                  <c:v>1.0300000000000002E-2</c:v>
                </c:pt>
                <c:pt idx="26">
                  <c:v>1.0000000000000002E-2</c:v>
                </c:pt>
                <c:pt idx="27">
                  <c:v>1.0100000000000001E-2</c:v>
                </c:pt>
                <c:pt idx="28">
                  <c:v>9.9000000000000025E-3</c:v>
                </c:pt>
                <c:pt idx="29">
                  <c:v>1.0200000000000001E-2</c:v>
                </c:pt>
                <c:pt idx="30">
                  <c:v>1.2E-2</c:v>
                </c:pt>
                <c:pt idx="31">
                  <c:v>9.0000000000000028E-3</c:v>
                </c:pt>
                <c:pt idx="32">
                  <c:v>1.6100000000000003E-2</c:v>
                </c:pt>
                <c:pt idx="33">
                  <c:v>1.7800000000000003E-2</c:v>
                </c:pt>
                <c:pt idx="34">
                  <c:v>1.4E-2</c:v>
                </c:pt>
                <c:pt idx="35">
                  <c:v>1.0999999999999998E-2</c:v>
                </c:pt>
                <c:pt idx="36">
                  <c:v>1.4999999999999998E-2</c:v>
                </c:pt>
                <c:pt idx="37">
                  <c:v>2.7900000000000005E-2</c:v>
                </c:pt>
                <c:pt idx="38">
                  <c:v>1.1599999999999997E-2</c:v>
                </c:pt>
                <c:pt idx="39">
                  <c:v>1.3400000000000002E-2</c:v>
                </c:pt>
                <c:pt idx="40">
                  <c:v>2.63E-2</c:v>
                </c:pt>
                <c:pt idx="41">
                  <c:v>1.5500000000000002E-2</c:v>
                </c:pt>
                <c:pt idx="42">
                  <c:v>1.5500000000000002E-2</c:v>
                </c:pt>
                <c:pt idx="43">
                  <c:v>1.4999999999999998E-2</c:v>
                </c:pt>
              </c:numCache>
            </c:numRef>
          </c:yVal>
        </c:ser>
        <c:ser>
          <c:idx val="14"/>
          <c:order val="14"/>
          <c:tx>
            <c:strRef>
              <c:f>Лист2!$X$18</c:f>
              <c:strCache>
                <c:ptCount val="1"/>
                <c:pt idx="0">
                  <c:v>NASA 13.09.2000 (T)</c:v>
                </c:pt>
              </c:strCache>
            </c:strRef>
          </c:tx>
          <c:spPr>
            <a:ln>
              <a:noFill/>
            </a:ln>
          </c:spPr>
          <c:marker>
            <c:symbol val="square"/>
            <c:size val="6"/>
            <c:spPr>
              <a:solidFill>
                <a:schemeClr val="tx1"/>
              </a:solidFill>
              <a:ln>
                <a:solidFill>
                  <a:srgbClr val="C00000"/>
                </a:solidFill>
              </a:ln>
            </c:spPr>
          </c:marker>
          <c:xVal>
            <c:numRef>
              <c:f>Лист2!$W$19:$W$73</c:f>
              <c:numCache>
                <c:formatCode>General</c:formatCode>
                <c:ptCount val="55"/>
                <c:pt idx="0">
                  <c:v>0.34</c:v>
                </c:pt>
                <c:pt idx="1">
                  <c:v>0.38100000000000006</c:v>
                </c:pt>
                <c:pt idx="2">
                  <c:v>0.4</c:v>
                </c:pt>
                <c:pt idx="3">
                  <c:v>0.41000000000000003</c:v>
                </c:pt>
                <c:pt idx="4">
                  <c:v>0.42000000000000004</c:v>
                </c:pt>
                <c:pt idx="5">
                  <c:v>0.43000000000000005</c:v>
                </c:pt>
                <c:pt idx="6">
                  <c:v>0.44</c:v>
                </c:pt>
                <c:pt idx="7">
                  <c:v>0.45</c:v>
                </c:pt>
                <c:pt idx="8">
                  <c:v>0.46</c:v>
                </c:pt>
                <c:pt idx="9">
                  <c:v>0.47000000000000003</c:v>
                </c:pt>
                <c:pt idx="10">
                  <c:v>0.48000000000000004</c:v>
                </c:pt>
                <c:pt idx="11">
                  <c:v>0.49000000000000005</c:v>
                </c:pt>
                <c:pt idx="12">
                  <c:v>0.5</c:v>
                </c:pt>
                <c:pt idx="13">
                  <c:v>0.51</c:v>
                </c:pt>
                <c:pt idx="14">
                  <c:v>0.52</c:v>
                </c:pt>
                <c:pt idx="15">
                  <c:v>0.53</c:v>
                </c:pt>
                <c:pt idx="16">
                  <c:v>0.54</c:v>
                </c:pt>
                <c:pt idx="17">
                  <c:v>0.55000000000000004</c:v>
                </c:pt>
                <c:pt idx="18">
                  <c:v>0.56000000000000005</c:v>
                </c:pt>
                <c:pt idx="19">
                  <c:v>0.56999999999999995</c:v>
                </c:pt>
                <c:pt idx="20">
                  <c:v>0.58000000000000007</c:v>
                </c:pt>
                <c:pt idx="21">
                  <c:v>0.59</c:v>
                </c:pt>
                <c:pt idx="22">
                  <c:v>0.60000000000000009</c:v>
                </c:pt>
                <c:pt idx="23">
                  <c:v>0.6100000000000001</c:v>
                </c:pt>
                <c:pt idx="24">
                  <c:v>0.62000000000000011</c:v>
                </c:pt>
                <c:pt idx="25">
                  <c:v>0.63000000000000012</c:v>
                </c:pt>
                <c:pt idx="26">
                  <c:v>0.64000000000000012</c:v>
                </c:pt>
                <c:pt idx="27">
                  <c:v>0.65000000000000013</c:v>
                </c:pt>
                <c:pt idx="28">
                  <c:v>0.66000000000000014</c:v>
                </c:pt>
                <c:pt idx="29">
                  <c:v>0.67000000000000015</c:v>
                </c:pt>
                <c:pt idx="30">
                  <c:v>0.68500000000000005</c:v>
                </c:pt>
                <c:pt idx="31">
                  <c:v>0.69000000000000006</c:v>
                </c:pt>
                <c:pt idx="32">
                  <c:v>0.70000000000000007</c:v>
                </c:pt>
                <c:pt idx="33">
                  <c:v>0.71000000000000008</c:v>
                </c:pt>
                <c:pt idx="34">
                  <c:v>0.72000000000000008</c:v>
                </c:pt>
                <c:pt idx="35">
                  <c:v>0.73000000000000009</c:v>
                </c:pt>
                <c:pt idx="36">
                  <c:v>0.7400000000000001</c:v>
                </c:pt>
                <c:pt idx="37">
                  <c:v>0.75000000000000011</c:v>
                </c:pt>
                <c:pt idx="38">
                  <c:v>0.76000000000000012</c:v>
                </c:pt>
                <c:pt idx="39">
                  <c:v>0.77000000000000013</c:v>
                </c:pt>
                <c:pt idx="40">
                  <c:v>0.8</c:v>
                </c:pt>
                <c:pt idx="41">
                  <c:v>0.81</c:v>
                </c:pt>
                <c:pt idx="42">
                  <c:v>0.82000000000000006</c:v>
                </c:pt>
                <c:pt idx="43">
                  <c:v>0.83000000000000007</c:v>
                </c:pt>
                <c:pt idx="44">
                  <c:v>0.84000000000000008</c:v>
                </c:pt>
                <c:pt idx="45">
                  <c:v>0.85000000000000009</c:v>
                </c:pt>
                <c:pt idx="46">
                  <c:v>0.8600000000000001</c:v>
                </c:pt>
                <c:pt idx="47">
                  <c:v>0.87000000000000011</c:v>
                </c:pt>
                <c:pt idx="48">
                  <c:v>0.88</c:v>
                </c:pt>
                <c:pt idx="49">
                  <c:v>0.89</c:v>
                </c:pt>
                <c:pt idx="50">
                  <c:v>0.9</c:v>
                </c:pt>
                <c:pt idx="51">
                  <c:v>0.91</c:v>
                </c:pt>
                <c:pt idx="52">
                  <c:v>0.92</c:v>
                </c:pt>
                <c:pt idx="53">
                  <c:v>1.0349999999999997</c:v>
                </c:pt>
                <c:pt idx="54">
                  <c:v>1.2189999999999999</c:v>
                </c:pt>
              </c:numCache>
            </c:numRef>
          </c:xVal>
          <c:yVal>
            <c:numRef>
              <c:f>Лист2!$X$19:$X$73</c:f>
              <c:numCache>
                <c:formatCode>General</c:formatCode>
                <c:ptCount val="55"/>
                <c:pt idx="0">
                  <c:v>8.2300000000000012E-3</c:v>
                </c:pt>
                <c:pt idx="1">
                  <c:v>8.9000000000000038E-4</c:v>
                </c:pt>
                <c:pt idx="9">
                  <c:v>1.4999999999999999E-4</c:v>
                </c:pt>
                <c:pt idx="30">
                  <c:v>8.9000000000000038E-4</c:v>
                </c:pt>
                <c:pt idx="47">
                  <c:v>3.9000000000000005E-4</c:v>
                </c:pt>
                <c:pt idx="53">
                  <c:v>1.2000000000000002E-4</c:v>
                </c:pt>
                <c:pt idx="54">
                  <c:v>9.5000000000000021E-4</c:v>
                </c:pt>
              </c:numCache>
            </c:numRef>
          </c:yVal>
        </c:ser>
        <c:ser>
          <c:idx val="15"/>
          <c:order val="15"/>
          <c:tx>
            <c:strRef>
              <c:f>Лист2!$F$18</c:f>
              <c:strCache>
                <c:ptCount val="1"/>
                <c:pt idx="0">
                  <c:v>TAU=5,A0</c:v>
                </c:pt>
              </c:strCache>
            </c:strRef>
          </c:tx>
          <c:spPr>
            <a:ln w="19050">
              <a:solidFill>
                <a:srgbClr val="00B0F0"/>
              </a:solidFill>
              <a:prstDash val="dash"/>
            </a:ln>
          </c:spPr>
          <c:marker>
            <c:symbol val="none"/>
          </c:marker>
          <c:xVal>
            <c:numRef>
              <c:f>Лист2!$A$21:$A$39</c:f>
              <c:numCache>
                <c:formatCode>General</c:formatCode>
                <c:ptCount val="19"/>
                <c:pt idx="0">
                  <c:v>0.32000000000000006</c:v>
                </c:pt>
                <c:pt idx="1">
                  <c:v>0.34</c:v>
                </c:pt>
                <c:pt idx="2">
                  <c:v>0.36000000000000004</c:v>
                </c:pt>
                <c:pt idx="3">
                  <c:v>0.4</c:v>
                </c:pt>
                <c:pt idx="4">
                  <c:v>0.5</c:v>
                </c:pt>
                <c:pt idx="5">
                  <c:v>0.55000000000000004</c:v>
                </c:pt>
                <c:pt idx="6">
                  <c:v>0.60000000000000009</c:v>
                </c:pt>
                <c:pt idx="7">
                  <c:v>0.65000000000000013</c:v>
                </c:pt>
                <c:pt idx="8">
                  <c:v>0.67500000000000016</c:v>
                </c:pt>
                <c:pt idx="9">
                  <c:v>0.68600000000000005</c:v>
                </c:pt>
                <c:pt idx="10">
                  <c:v>0.69000000000000006</c:v>
                </c:pt>
                <c:pt idx="11">
                  <c:v>0.70000000000000007</c:v>
                </c:pt>
                <c:pt idx="12">
                  <c:v>0.75500000000000012</c:v>
                </c:pt>
                <c:pt idx="13">
                  <c:v>0.76000000000000012</c:v>
                </c:pt>
                <c:pt idx="14">
                  <c:v>0.77000000000000013</c:v>
                </c:pt>
                <c:pt idx="15">
                  <c:v>0.8</c:v>
                </c:pt>
                <c:pt idx="16">
                  <c:v>0.9</c:v>
                </c:pt>
              </c:numCache>
            </c:numRef>
          </c:xVal>
          <c:yVal>
            <c:numRef>
              <c:f>Лист2!$F$21:$F$39</c:f>
              <c:numCache>
                <c:formatCode>General</c:formatCode>
                <c:ptCount val="19"/>
                <c:pt idx="0">
                  <c:v>4.9546000000000007E-2</c:v>
                </c:pt>
                <c:pt idx="1">
                  <c:v>3.8330000000000005E-3</c:v>
                </c:pt>
                <c:pt idx="2">
                  <c:v>1.0800000000000004E-4</c:v>
                </c:pt>
                <c:pt idx="3">
                  <c:v>0</c:v>
                </c:pt>
                <c:pt idx="4">
                  <c:v>0</c:v>
                </c:pt>
                <c:pt idx="5">
                  <c:v>1.1000000000000003E-4</c:v>
                </c:pt>
                <c:pt idx="6">
                  <c:v>7.8170000000000008E-4</c:v>
                </c:pt>
                <c:pt idx="7">
                  <c:v>1.1000000000000003E-4</c:v>
                </c:pt>
                <c:pt idx="8">
                  <c:v>0</c:v>
                </c:pt>
                <c:pt idx="9">
                  <c:v>1.1839999999999999E-3</c:v>
                </c:pt>
                <c:pt idx="10">
                  <c:v>0</c:v>
                </c:pt>
                <c:pt idx="11">
                  <c:v>0</c:v>
                </c:pt>
                <c:pt idx="12">
                  <c:v>0</c:v>
                </c:pt>
                <c:pt idx="13">
                  <c:v>4.7520000000000001E-3</c:v>
                </c:pt>
                <c:pt idx="14">
                  <c:v>0</c:v>
                </c:pt>
                <c:pt idx="15">
                  <c:v>0</c:v>
                </c:pt>
                <c:pt idx="16">
                  <c:v>0</c:v>
                </c:pt>
              </c:numCache>
            </c:numRef>
          </c:yVal>
        </c:ser>
        <c:ser>
          <c:idx val="16"/>
          <c:order val="16"/>
          <c:tx>
            <c:strRef>
              <c:f>Лист2!$G$18</c:f>
              <c:strCache>
                <c:ptCount val="1"/>
                <c:pt idx="0">
                  <c:v>TAU=5,A1</c:v>
                </c:pt>
              </c:strCache>
            </c:strRef>
          </c:tx>
          <c:spPr>
            <a:ln w="15875">
              <a:solidFill>
                <a:schemeClr val="accent4">
                  <a:lumMod val="50000"/>
                </a:schemeClr>
              </a:solidFill>
              <a:prstDash val="dashDot"/>
            </a:ln>
          </c:spPr>
          <c:marker>
            <c:symbol val="none"/>
          </c:marker>
          <c:xVal>
            <c:numRef>
              <c:f>Лист2!$A$21:$A$39</c:f>
              <c:numCache>
                <c:formatCode>General</c:formatCode>
                <c:ptCount val="19"/>
                <c:pt idx="0">
                  <c:v>0.32000000000000006</c:v>
                </c:pt>
                <c:pt idx="1">
                  <c:v>0.34</c:v>
                </c:pt>
                <c:pt idx="2">
                  <c:v>0.36000000000000004</c:v>
                </c:pt>
                <c:pt idx="3">
                  <c:v>0.4</c:v>
                </c:pt>
                <c:pt idx="4">
                  <c:v>0.5</c:v>
                </c:pt>
                <c:pt idx="5">
                  <c:v>0.55000000000000004</c:v>
                </c:pt>
                <c:pt idx="6">
                  <c:v>0.60000000000000009</c:v>
                </c:pt>
                <c:pt idx="7">
                  <c:v>0.65000000000000013</c:v>
                </c:pt>
                <c:pt idx="8">
                  <c:v>0.67500000000000016</c:v>
                </c:pt>
                <c:pt idx="9">
                  <c:v>0.68600000000000005</c:v>
                </c:pt>
                <c:pt idx="10">
                  <c:v>0.69000000000000006</c:v>
                </c:pt>
                <c:pt idx="11">
                  <c:v>0.70000000000000007</c:v>
                </c:pt>
                <c:pt idx="12">
                  <c:v>0.75500000000000012</c:v>
                </c:pt>
                <c:pt idx="13">
                  <c:v>0.76000000000000012</c:v>
                </c:pt>
                <c:pt idx="14">
                  <c:v>0.77000000000000013</c:v>
                </c:pt>
                <c:pt idx="15">
                  <c:v>0.8</c:v>
                </c:pt>
                <c:pt idx="16">
                  <c:v>0.9</c:v>
                </c:pt>
              </c:numCache>
            </c:numRef>
          </c:xVal>
          <c:yVal>
            <c:numRef>
              <c:f>Лист2!$G$21:$G$39</c:f>
              <c:numCache>
                <c:formatCode>General</c:formatCode>
                <c:ptCount val="19"/>
                <c:pt idx="0">
                  <c:v>4.8870999999999998E-2</c:v>
                </c:pt>
                <c:pt idx="1">
                  <c:v>5.352E-3</c:v>
                </c:pt>
                <c:pt idx="2">
                  <c:v>1.8290000000000001E-3</c:v>
                </c:pt>
                <c:pt idx="3">
                  <c:v>1.8010000000000003E-3</c:v>
                </c:pt>
                <c:pt idx="4">
                  <c:v>1.8830000000000001E-3</c:v>
                </c:pt>
                <c:pt idx="5">
                  <c:v>1.8290000000000001E-3</c:v>
                </c:pt>
                <c:pt idx="6">
                  <c:v>2.5130999999999999E-3</c:v>
                </c:pt>
                <c:pt idx="7">
                  <c:v>1.8290000000000001E-3</c:v>
                </c:pt>
                <c:pt idx="8">
                  <c:v>1.8290000000000001E-3</c:v>
                </c:pt>
                <c:pt idx="9">
                  <c:v>6.902000000000001E-3</c:v>
                </c:pt>
                <c:pt idx="10">
                  <c:v>1.8290000000000001E-3</c:v>
                </c:pt>
                <c:pt idx="11">
                  <c:v>1.9320000000000001E-3</c:v>
                </c:pt>
                <c:pt idx="12">
                  <c:v>1.8290000000000001E-3</c:v>
                </c:pt>
                <c:pt idx="13">
                  <c:v>6.5510000000000013E-3</c:v>
                </c:pt>
                <c:pt idx="14">
                  <c:v>1.8290000000000001E-3</c:v>
                </c:pt>
                <c:pt idx="15">
                  <c:v>1.9410000000000005E-3</c:v>
                </c:pt>
                <c:pt idx="16">
                  <c:v>1.9440000000000004E-3</c:v>
                </c:pt>
              </c:numCache>
            </c:numRef>
          </c:yVal>
        </c:ser>
        <c:ser>
          <c:idx val="17"/>
          <c:order val="17"/>
          <c:tx>
            <c:strRef>
              <c:f>Лист2!$H$18</c:f>
              <c:strCache>
                <c:ptCount val="1"/>
                <c:pt idx="0">
                  <c:v>TAU=5,A2</c:v>
                </c:pt>
              </c:strCache>
            </c:strRef>
          </c:tx>
          <c:spPr>
            <a:ln w="38100">
              <a:solidFill>
                <a:srgbClr val="C00000"/>
              </a:solidFill>
              <a:prstDash val="dash"/>
            </a:ln>
          </c:spPr>
          <c:marker>
            <c:symbol val="none"/>
          </c:marker>
          <c:xVal>
            <c:numRef>
              <c:f>Лист2!$A$21:$A$39</c:f>
              <c:numCache>
                <c:formatCode>General</c:formatCode>
                <c:ptCount val="19"/>
                <c:pt idx="0">
                  <c:v>0.32000000000000006</c:v>
                </c:pt>
                <c:pt idx="1">
                  <c:v>0.34</c:v>
                </c:pt>
                <c:pt idx="2">
                  <c:v>0.36000000000000004</c:v>
                </c:pt>
                <c:pt idx="3">
                  <c:v>0.4</c:v>
                </c:pt>
                <c:pt idx="4">
                  <c:v>0.5</c:v>
                </c:pt>
                <c:pt idx="5">
                  <c:v>0.55000000000000004</c:v>
                </c:pt>
                <c:pt idx="6">
                  <c:v>0.60000000000000009</c:v>
                </c:pt>
                <c:pt idx="7">
                  <c:v>0.65000000000000013</c:v>
                </c:pt>
                <c:pt idx="8">
                  <c:v>0.67500000000000016</c:v>
                </c:pt>
                <c:pt idx="9">
                  <c:v>0.68600000000000005</c:v>
                </c:pt>
                <c:pt idx="10">
                  <c:v>0.69000000000000006</c:v>
                </c:pt>
                <c:pt idx="11">
                  <c:v>0.70000000000000007</c:v>
                </c:pt>
                <c:pt idx="12">
                  <c:v>0.75500000000000012</c:v>
                </c:pt>
                <c:pt idx="13">
                  <c:v>0.76000000000000012</c:v>
                </c:pt>
                <c:pt idx="14">
                  <c:v>0.77000000000000013</c:v>
                </c:pt>
                <c:pt idx="15">
                  <c:v>0.8</c:v>
                </c:pt>
                <c:pt idx="16">
                  <c:v>0.9</c:v>
                </c:pt>
              </c:numCache>
            </c:numRef>
          </c:xVal>
          <c:yVal>
            <c:numRef>
              <c:f>Лист2!$H$21:$H$39</c:f>
              <c:numCache>
                <c:formatCode>General</c:formatCode>
                <c:ptCount val="19"/>
                <c:pt idx="0">
                  <c:v>5.2203000000000006E-2</c:v>
                </c:pt>
                <c:pt idx="1">
                  <c:v>1.0133999999999999E-2</c:v>
                </c:pt>
                <c:pt idx="2">
                  <c:v>6.8310000000000011E-3</c:v>
                </c:pt>
                <c:pt idx="3">
                  <c:v>7.0420000000000014E-3</c:v>
                </c:pt>
                <c:pt idx="4">
                  <c:v>7.3670000000000003E-3</c:v>
                </c:pt>
                <c:pt idx="5">
                  <c:v>7.0420000000000014E-3</c:v>
                </c:pt>
                <c:pt idx="6">
                  <c:v>1.2029E-2</c:v>
                </c:pt>
                <c:pt idx="7">
                  <c:v>7.4200000000000012E-3</c:v>
                </c:pt>
                <c:pt idx="8">
                  <c:v>7.0420000000000014E-3</c:v>
                </c:pt>
                <c:pt idx="9">
                  <c:v>1.2369E-2</c:v>
                </c:pt>
                <c:pt idx="10">
                  <c:v>7.0420000000000014E-3</c:v>
                </c:pt>
                <c:pt idx="11">
                  <c:v>7.5530000000000007E-3</c:v>
                </c:pt>
                <c:pt idx="12">
                  <c:v>7.0420000000000014E-3</c:v>
                </c:pt>
                <c:pt idx="13">
                  <c:v>1.2074999999999999E-2</c:v>
                </c:pt>
                <c:pt idx="14">
                  <c:v>7.0420000000000014E-3</c:v>
                </c:pt>
                <c:pt idx="15">
                  <c:v>7.6030000000000013E-3</c:v>
                </c:pt>
                <c:pt idx="16">
                  <c:v>7.6150000000000002E-3</c:v>
                </c:pt>
              </c:numCache>
            </c:numRef>
          </c:yVal>
        </c:ser>
        <c:ser>
          <c:idx val="18"/>
          <c:order val="18"/>
          <c:tx>
            <c:strRef>
              <c:f>Лист2!$I$18</c:f>
              <c:strCache>
                <c:ptCount val="1"/>
                <c:pt idx="0">
                  <c:v>TAU=5,A3</c:v>
                </c:pt>
              </c:strCache>
            </c:strRef>
          </c:tx>
          <c:spPr>
            <a:ln w="44450">
              <a:solidFill>
                <a:srgbClr val="7030A0"/>
              </a:solidFill>
              <a:prstDash val="dash"/>
            </a:ln>
          </c:spPr>
          <c:marker>
            <c:symbol val="none"/>
          </c:marker>
          <c:xVal>
            <c:numRef>
              <c:f>Лист2!$A$21:$A$39</c:f>
              <c:numCache>
                <c:formatCode>General</c:formatCode>
                <c:ptCount val="19"/>
                <c:pt idx="0">
                  <c:v>0.32000000000000006</c:v>
                </c:pt>
                <c:pt idx="1">
                  <c:v>0.34</c:v>
                </c:pt>
                <c:pt idx="2">
                  <c:v>0.36000000000000004</c:v>
                </c:pt>
                <c:pt idx="3">
                  <c:v>0.4</c:v>
                </c:pt>
                <c:pt idx="4">
                  <c:v>0.5</c:v>
                </c:pt>
                <c:pt idx="5">
                  <c:v>0.55000000000000004</c:v>
                </c:pt>
                <c:pt idx="6">
                  <c:v>0.60000000000000009</c:v>
                </c:pt>
                <c:pt idx="7">
                  <c:v>0.65000000000000013</c:v>
                </c:pt>
                <c:pt idx="8">
                  <c:v>0.67500000000000016</c:v>
                </c:pt>
                <c:pt idx="9">
                  <c:v>0.68600000000000005</c:v>
                </c:pt>
                <c:pt idx="10">
                  <c:v>0.69000000000000006</c:v>
                </c:pt>
                <c:pt idx="11">
                  <c:v>0.70000000000000007</c:v>
                </c:pt>
                <c:pt idx="12">
                  <c:v>0.75500000000000012</c:v>
                </c:pt>
                <c:pt idx="13">
                  <c:v>0.76000000000000012</c:v>
                </c:pt>
                <c:pt idx="14">
                  <c:v>0.77000000000000013</c:v>
                </c:pt>
                <c:pt idx="15">
                  <c:v>0.8</c:v>
                </c:pt>
                <c:pt idx="16">
                  <c:v>0.9</c:v>
                </c:pt>
              </c:numCache>
            </c:numRef>
          </c:xVal>
          <c:yVal>
            <c:numRef>
              <c:f>Лист2!$I$21:$I$39</c:f>
              <c:numCache>
                <c:formatCode>General</c:formatCode>
                <c:ptCount val="19"/>
                <c:pt idx="0">
                  <c:v>9.7508000000000025E-2</c:v>
                </c:pt>
                <c:pt idx="1">
                  <c:v>6.2620999999999996E-2</c:v>
                </c:pt>
                <c:pt idx="2">
                  <c:v>6.1968000000000002E-2</c:v>
                </c:pt>
                <c:pt idx="3">
                  <c:v>6.3857000000000011E-2</c:v>
                </c:pt>
                <c:pt idx="4">
                  <c:v>6.2225000000000003E-2</c:v>
                </c:pt>
                <c:pt idx="5">
                  <c:v>6.6225000000000006E-2</c:v>
                </c:pt>
                <c:pt idx="6">
                  <c:v>7.1853E-2</c:v>
                </c:pt>
                <c:pt idx="7">
                  <c:v>6.500800000000001E-2</c:v>
                </c:pt>
                <c:pt idx="8">
                  <c:v>6.2225000000000003E-2</c:v>
                </c:pt>
                <c:pt idx="9">
                  <c:v>6.8540000000000004E-2</c:v>
                </c:pt>
                <c:pt idx="10">
                  <c:v>6.2250000000000007E-2</c:v>
                </c:pt>
                <c:pt idx="11">
                  <c:v>6.2250000000000007E-2</c:v>
                </c:pt>
                <c:pt idx="12">
                  <c:v>6.322499999999999E-2</c:v>
                </c:pt>
                <c:pt idx="13">
                  <c:v>7.2479000000000002E-2</c:v>
                </c:pt>
                <c:pt idx="14">
                  <c:v>6.2250000000000007E-2</c:v>
                </c:pt>
                <c:pt idx="15">
                  <c:v>6.9918000000000008E-2</c:v>
                </c:pt>
                <c:pt idx="16">
                  <c:v>7.0016000000000009E-2</c:v>
                </c:pt>
              </c:numCache>
            </c:numRef>
          </c:yVal>
        </c:ser>
        <c:dLbls/>
        <c:axId val="103549184"/>
        <c:axId val="103567744"/>
      </c:scatterChart>
      <c:valAx>
        <c:axId val="103549184"/>
        <c:scaling>
          <c:orientation val="minMax"/>
          <c:max val="1"/>
          <c:min val="0.3000000000000001"/>
        </c:scaling>
        <c:axPos val="b"/>
        <c:title>
          <c:tx>
            <c:rich>
              <a:bodyPr/>
              <a:lstStyle/>
              <a:p>
                <a:pPr>
                  <a:defRPr lang="ru-RU" b="1"/>
                </a:pPr>
                <a:r>
                  <a:rPr lang="en-US" sz="1400" b="1" dirty="0" smtClean="0"/>
                  <a:t>Wavelength.</a:t>
                </a:r>
                <a:r>
                  <a:rPr lang="en-US" sz="1400" b="1" baseline="0" dirty="0" smtClean="0"/>
                  <a:t>  </a:t>
                </a:r>
                <a:r>
                  <a:rPr lang="en-US" sz="1400" b="1" baseline="0" dirty="0" smtClean="0">
                    <a:latin typeface="Symbol" panose="05050102010706020507" pitchFamily="18" charset="2"/>
                  </a:rPr>
                  <a:t>m</a:t>
                </a:r>
                <a:r>
                  <a:rPr lang="en-US" sz="1400" b="1" baseline="0" dirty="0" smtClean="0"/>
                  <a:t>m</a:t>
                </a:r>
                <a:endParaRPr lang="ru-RU" sz="1400" b="1" dirty="0"/>
              </a:p>
            </c:rich>
          </c:tx>
          <c:layout>
            <c:manualLayout>
              <c:xMode val="edge"/>
              <c:yMode val="edge"/>
              <c:x val="0.41128389744631927"/>
              <c:y val="0.66654653745204939"/>
            </c:manualLayout>
          </c:layout>
        </c:title>
        <c:numFmt formatCode="General" sourceLinked="1"/>
        <c:tickLblPos val="nextTo"/>
        <c:txPr>
          <a:bodyPr rot="0" vert="horz"/>
          <a:lstStyle/>
          <a:p>
            <a:pPr>
              <a:defRPr lang="ru-RU" sz="1400" b="1" i="0" u="none" strike="noStrike" baseline="0">
                <a:solidFill>
                  <a:srgbClr val="000000"/>
                </a:solidFill>
                <a:latin typeface="Calibri"/>
                <a:ea typeface="Calibri"/>
                <a:cs typeface="Calibri"/>
              </a:defRPr>
            </a:pPr>
            <a:endParaRPr lang="en-US"/>
          </a:p>
        </c:txPr>
        <c:crossAx val="103567744"/>
        <c:crosses val="autoZero"/>
        <c:crossBetween val="midCat"/>
      </c:valAx>
      <c:valAx>
        <c:axId val="103567744"/>
        <c:scaling>
          <c:orientation val="minMax"/>
        </c:scaling>
        <c:axPos val="l"/>
        <c:title>
          <c:tx>
            <c:rich>
              <a:bodyPr rot="-5400000" vert="horz"/>
              <a:lstStyle/>
              <a:p>
                <a:pPr>
                  <a:defRPr lang="ru-RU" sz="1400" b="1"/>
                </a:pPr>
                <a:r>
                  <a:rPr lang="en-US" sz="1400" b="1" dirty="0" smtClean="0"/>
                  <a:t>Single scattering  co-albedo</a:t>
                </a:r>
                <a:endParaRPr lang="ru-RU" sz="1400" b="1" dirty="0"/>
              </a:p>
            </c:rich>
          </c:tx>
          <c:layout>
            <c:manualLayout>
              <c:xMode val="edge"/>
              <c:yMode val="edge"/>
              <c:x val="0"/>
              <c:y val="0.13807839992223198"/>
            </c:manualLayout>
          </c:layout>
        </c:title>
        <c:numFmt formatCode="#,##0.00" sourceLinked="0"/>
        <c:tickLblPos val="nextTo"/>
        <c:txPr>
          <a:bodyPr/>
          <a:lstStyle/>
          <a:p>
            <a:pPr>
              <a:defRPr lang="ru-RU" sz="1400" b="1"/>
            </a:pPr>
            <a:endParaRPr lang="en-US"/>
          </a:p>
        </c:txPr>
        <c:crossAx val="103549184"/>
        <c:crosses val="autoZero"/>
        <c:crossBetween val="midCat"/>
      </c:valAx>
    </c:plotArea>
    <c:legend>
      <c:legendPos val="b"/>
      <c:layout>
        <c:manualLayout>
          <c:xMode val="edge"/>
          <c:yMode val="edge"/>
          <c:x val="0"/>
          <c:y val="0.7046374251295513"/>
          <c:w val="0.99226085503357042"/>
          <c:h val="0.29066760885658521"/>
        </c:manualLayout>
      </c:layout>
      <c:txPr>
        <a:bodyPr/>
        <a:lstStyle/>
        <a:p>
          <a:pPr>
            <a:defRPr lang="ru-RU" sz="1400"/>
          </a:pPr>
          <a:endParaRPr lang="en-US"/>
        </a:p>
      </c:txPr>
    </c:legend>
    <c:plotVisOnly val="1"/>
    <c:dispBlanksAs val="gap"/>
  </c:chart>
  <c:spPr>
    <a:ln>
      <a:noFill/>
    </a:ln>
  </c:sp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en-IN"/>
  <c:clrMapOvr bg1="lt1" tx1="dk1" bg2="lt2" tx2="dk2" accent1="accent1" accent2="accent2" accent3="accent3" accent4="accent4" accent5="accent5" accent6="accent6" hlink="hlink" folHlink="folHlink"/>
  <c:chart>
    <c:title>
      <c:tx>
        <c:rich>
          <a:bodyPr/>
          <a:lstStyle/>
          <a:p>
            <a:pPr>
              <a:defRPr lang="ru-RU" sz="1600" b="1" i="0" u="none" strike="noStrike" baseline="0">
                <a:solidFill>
                  <a:srgbClr val="000000"/>
                </a:solidFill>
                <a:latin typeface="Arial Cyr"/>
                <a:ea typeface="Arial Cyr"/>
                <a:cs typeface="Arial Cyr"/>
              </a:defRPr>
            </a:pPr>
            <a:r>
              <a:rPr lang="en-US" sz="1600" dirty="0"/>
              <a:t>CLOUD </a:t>
            </a:r>
            <a:r>
              <a:rPr lang="en-US" sz="1600" dirty="0" smtClean="0"/>
              <a:t>1. </a:t>
            </a:r>
            <a:r>
              <a:rPr lang="en-US" sz="1600" dirty="0"/>
              <a:t>2; Aerosol </a:t>
            </a:r>
            <a:r>
              <a:rPr lang="en-US" sz="1600" dirty="0" smtClean="0"/>
              <a:t>1 </a:t>
            </a:r>
            <a:r>
              <a:rPr lang="en-US" sz="1600" dirty="0"/>
              <a:t>A=0</a:t>
            </a:r>
          </a:p>
        </c:rich>
      </c:tx>
      <c:layout>
        <c:manualLayout>
          <c:xMode val="edge"/>
          <c:yMode val="edge"/>
          <c:x val="0.341556063320895"/>
          <c:y val="5.168986578099536E-2"/>
        </c:manualLayout>
      </c:layout>
      <c:spPr>
        <a:noFill/>
        <a:ln w="25400">
          <a:noFill/>
        </a:ln>
      </c:spPr>
    </c:title>
    <c:plotArea>
      <c:layout>
        <c:manualLayout>
          <c:layoutTarget val="inner"/>
          <c:xMode val="edge"/>
          <c:yMode val="edge"/>
          <c:x val="0.1631878557874763"/>
          <c:y val="3.7773359840954278E-2"/>
          <c:w val="0.79506641366223907"/>
          <c:h val="0.71115852844417149"/>
        </c:manualLayout>
      </c:layout>
      <c:scatterChart>
        <c:scatterStyle val="smoothMarker"/>
        <c:ser>
          <c:idx val="0"/>
          <c:order val="0"/>
          <c:tx>
            <c:v>Aerosol 2 Cloud 1, 60</c:v>
          </c:tx>
          <c:spPr>
            <a:ln w="31750">
              <a:solidFill>
                <a:srgbClr val="FF0000"/>
              </a:solidFill>
              <a:prstDash val="sysDash"/>
            </a:ln>
          </c:spPr>
          <c:marker>
            <c:symbol val="none"/>
          </c:marker>
          <c:xVal>
            <c:numRef>
              <c:f>Лист2!$A$217:$A$229</c:f>
              <c:numCache>
                <c:formatCode>General</c:formatCode>
                <c:ptCount val="13"/>
                <c:pt idx="0">
                  <c:v>0.28000000000000008</c:v>
                </c:pt>
                <c:pt idx="1">
                  <c:v>0.30000000000000004</c:v>
                </c:pt>
                <c:pt idx="2">
                  <c:v>0.32000000000000006</c:v>
                </c:pt>
                <c:pt idx="3">
                  <c:v>0.34</c:v>
                </c:pt>
                <c:pt idx="4">
                  <c:v>0.36000000000000004</c:v>
                </c:pt>
                <c:pt idx="5">
                  <c:v>0.4</c:v>
                </c:pt>
                <c:pt idx="6">
                  <c:v>0.5</c:v>
                </c:pt>
                <c:pt idx="7">
                  <c:v>0.60000000000000009</c:v>
                </c:pt>
                <c:pt idx="8">
                  <c:v>0.68</c:v>
                </c:pt>
                <c:pt idx="9">
                  <c:v>0.70000000000000007</c:v>
                </c:pt>
                <c:pt idx="10">
                  <c:v>0.76000000000000012</c:v>
                </c:pt>
                <c:pt idx="11">
                  <c:v>0.8</c:v>
                </c:pt>
                <c:pt idx="12">
                  <c:v>0.9</c:v>
                </c:pt>
              </c:numCache>
            </c:numRef>
          </c:xVal>
          <c:yVal>
            <c:numRef>
              <c:f>Лист2!$K$217:$K$229</c:f>
              <c:numCache>
                <c:formatCode>General</c:formatCode>
                <c:ptCount val="13"/>
                <c:pt idx="0">
                  <c:v>15.4</c:v>
                </c:pt>
                <c:pt idx="1">
                  <c:v>23.6</c:v>
                </c:pt>
                <c:pt idx="2">
                  <c:v>16.3</c:v>
                </c:pt>
                <c:pt idx="3">
                  <c:v>5</c:v>
                </c:pt>
                <c:pt idx="4">
                  <c:v>3.5</c:v>
                </c:pt>
                <c:pt idx="5">
                  <c:v>4.96</c:v>
                </c:pt>
                <c:pt idx="6">
                  <c:v>6.95</c:v>
                </c:pt>
                <c:pt idx="7">
                  <c:v>5.5</c:v>
                </c:pt>
                <c:pt idx="8">
                  <c:v>8.75</c:v>
                </c:pt>
                <c:pt idx="9">
                  <c:v>5.1499999999999995</c:v>
                </c:pt>
                <c:pt idx="10">
                  <c:v>7</c:v>
                </c:pt>
                <c:pt idx="11">
                  <c:v>4.03</c:v>
                </c:pt>
                <c:pt idx="12">
                  <c:v>3.12</c:v>
                </c:pt>
              </c:numCache>
            </c:numRef>
          </c:yVal>
        </c:ser>
        <c:ser>
          <c:idx val="2"/>
          <c:order val="1"/>
          <c:tx>
            <c:v>Aerosol 1, Cloud 1, 40</c:v>
          </c:tx>
          <c:spPr>
            <a:ln w="12700">
              <a:solidFill>
                <a:srgbClr val="000000"/>
              </a:solidFill>
              <a:prstDash val="lgDash"/>
            </a:ln>
          </c:spPr>
          <c:marker>
            <c:symbol val="none"/>
          </c:marker>
          <c:xVal>
            <c:numRef>
              <c:f>Лист2!$A$27:$A$39</c:f>
              <c:numCache>
                <c:formatCode>General</c:formatCode>
                <c:ptCount val="13"/>
                <c:pt idx="0">
                  <c:v>0.28000000000000008</c:v>
                </c:pt>
                <c:pt idx="1">
                  <c:v>0.30000000000000004</c:v>
                </c:pt>
                <c:pt idx="2">
                  <c:v>0.32000000000000006</c:v>
                </c:pt>
                <c:pt idx="3">
                  <c:v>0.34</c:v>
                </c:pt>
                <c:pt idx="4">
                  <c:v>0.36000000000000004</c:v>
                </c:pt>
                <c:pt idx="5">
                  <c:v>0.4</c:v>
                </c:pt>
                <c:pt idx="6">
                  <c:v>0.5</c:v>
                </c:pt>
                <c:pt idx="7">
                  <c:v>0.60000000000000009</c:v>
                </c:pt>
                <c:pt idx="8">
                  <c:v>0.68</c:v>
                </c:pt>
                <c:pt idx="9">
                  <c:v>0.70000000000000007</c:v>
                </c:pt>
                <c:pt idx="10">
                  <c:v>0.76000000000000012</c:v>
                </c:pt>
                <c:pt idx="11">
                  <c:v>0.8</c:v>
                </c:pt>
                <c:pt idx="12">
                  <c:v>0.9</c:v>
                </c:pt>
              </c:numCache>
            </c:numRef>
          </c:xVal>
          <c:yVal>
            <c:numRef>
              <c:f>Лист2!#ССЫЛКА!</c:f>
              <c:numCache>
                <c:formatCode>General</c:formatCode>
                <c:ptCount val="1"/>
                <c:pt idx="0">
                  <c:v>1</c:v>
                </c:pt>
              </c:numCache>
            </c:numRef>
          </c:yVal>
        </c:ser>
        <c:ser>
          <c:idx val="1"/>
          <c:order val="2"/>
          <c:tx>
            <c:strRef>
              <c:f>Лист2!$W$23</c:f>
              <c:strCache>
                <c:ptCount val="1"/>
                <c:pt idx="0">
                  <c:v>Ladoga, 24,09,1972, 63</c:v>
                </c:pt>
              </c:strCache>
            </c:strRef>
          </c:tx>
          <c:spPr>
            <a:ln w="44450">
              <a:solidFill>
                <a:srgbClr val="000000"/>
              </a:solidFill>
              <a:prstDash val="solid"/>
            </a:ln>
          </c:spPr>
          <c:marker>
            <c:symbol val="none"/>
          </c:marker>
          <c:xVal>
            <c:numRef>
              <c:f>Лист2!$V$24:$V$64</c:f>
              <c:numCache>
                <c:formatCode>General</c:formatCode>
                <c:ptCount val="41"/>
                <c:pt idx="0">
                  <c:v>0.45</c:v>
                </c:pt>
                <c:pt idx="1">
                  <c:v>0.46</c:v>
                </c:pt>
                <c:pt idx="2">
                  <c:v>0.47000000000000003</c:v>
                </c:pt>
                <c:pt idx="3">
                  <c:v>0.48000000000000004</c:v>
                </c:pt>
                <c:pt idx="4">
                  <c:v>0.49000000000000005</c:v>
                </c:pt>
                <c:pt idx="5">
                  <c:v>0.5</c:v>
                </c:pt>
                <c:pt idx="6">
                  <c:v>0.51</c:v>
                </c:pt>
                <c:pt idx="7">
                  <c:v>0.52</c:v>
                </c:pt>
                <c:pt idx="8">
                  <c:v>0.53</c:v>
                </c:pt>
                <c:pt idx="9">
                  <c:v>0.54</c:v>
                </c:pt>
                <c:pt idx="10">
                  <c:v>0.55000000000000004</c:v>
                </c:pt>
                <c:pt idx="11">
                  <c:v>0.56000000000000005</c:v>
                </c:pt>
                <c:pt idx="12">
                  <c:v>0.56999999999999995</c:v>
                </c:pt>
                <c:pt idx="13">
                  <c:v>0.58000000000000007</c:v>
                </c:pt>
                <c:pt idx="14">
                  <c:v>0.59</c:v>
                </c:pt>
                <c:pt idx="15">
                  <c:v>0.60000000000000009</c:v>
                </c:pt>
                <c:pt idx="16">
                  <c:v>0.6100000000000001</c:v>
                </c:pt>
                <c:pt idx="17">
                  <c:v>0.62000000000000011</c:v>
                </c:pt>
                <c:pt idx="18">
                  <c:v>0.63000000000000012</c:v>
                </c:pt>
                <c:pt idx="19">
                  <c:v>0.64000000000000012</c:v>
                </c:pt>
                <c:pt idx="20">
                  <c:v>0.65000000000000013</c:v>
                </c:pt>
                <c:pt idx="21">
                  <c:v>0.66000000000000014</c:v>
                </c:pt>
                <c:pt idx="22">
                  <c:v>0.67000000000000015</c:v>
                </c:pt>
                <c:pt idx="23">
                  <c:v>0.68</c:v>
                </c:pt>
                <c:pt idx="24">
                  <c:v>0.69000000000000006</c:v>
                </c:pt>
                <c:pt idx="25">
                  <c:v>0.70000000000000007</c:v>
                </c:pt>
                <c:pt idx="26">
                  <c:v>0.71000000000000008</c:v>
                </c:pt>
                <c:pt idx="27">
                  <c:v>0.72000000000000008</c:v>
                </c:pt>
                <c:pt idx="28">
                  <c:v>0.73000000000000009</c:v>
                </c:pt>
                <c:pt idx="29">
                  <c:v>0.7400000000000001</c:v>
                </c:pt>
                <c:pt idx="30">
                  <c:v>0.75000000000000011</c:v>
                </c:pt>
                <c:pt idx="31">
                  <c:v>0.76000000000000012</c:v>
                </c:pt>
                <c:pt idx="32">
                  <c:v>0.77000000000000013</c:v>
                </c:pt>
                <c:pt idx="33">
                  <c:v>0.78</c:v>
                </c:pt>
                <c:pt idx="34">
                  <c:v>0.79</c:v>
                </c:pt>
                <c:pt idx="35">
                  <c:v>0.8</c:v>
                </c:pt>
                <c:pt idx="36">
                  <c:v>0.81</c:v>
                </c:pt>
                <c:pt idx="37">
                  <c:v>0.82000000000000006</c:v>
                </c:pt>
                <c:pt idx="38">
                  <c:v>0.83000000000000007</c:v>
                </c:pt>
                <c:pt idx="39">
                  <c:v>0.84000000000000008</c:v>
                </c:pt>
                <c:pt idx="40">
                  <c:v>0.85000000000000009</c:v>
                </c:pt>
              </c:numCache>
            </c:numRef>
          </c:xVal>
          <c:yVal>
            <c:numRef>
              <c:f>Лист2!$W$24:$W$64</c:f>
              <c:numCache>
                <c:formatCode>General</c:formatCode>
                <c:ptCount val="41"/>
                <c:pt idx="0">
                  <c:v>13.3</c:v>
                </c:pt>
                <c:pt idx="1">
                  <c:v>12.2</c:v>
                </c:pt>
                <c:pt idx="2">
                  <c:v>12</c:v>
                </c:pt>
                <c:pt idx="3">
                  <c:v>10.9</c:v>
                </c:pt>
                <c:pt idx="4">
                  <c:v>11.1</c:v>
                </c:pt>
                <c:pt idx="5">
                  <c:v>9.7000000000000011</c:v>
                </c:pt>
                <c:pt idx="6">
                  <c:v>9.8000000000000007</c:v>
                </c:pt>
                <c:pt idx="7">
                  <c:v>9.3000000000000007</c:v>
                </c:pt>
                <c:pt idx="8">
                  <c:v>9.4</c:v>
                </c:pt>
                <c:pt idx="9">
                  <c:v>9.1</c:v>
                </c:pt>
                <c:pt idx="10">
                  <c:v>9.3000000000000007</c:v>
                </c:pt>
                <c:pt idx="11">
                  <c:v>9.5</c:v>
                </c:pt>
                <c:pt idx="12">
                  <c:v>9</c:v>
                </c:pt>
                <c:pt idx="13">
                  <c:v>8.8000000000000007</c:v>
                </c:pt>
                <c:pt idx="14">
                  <c:v>8.8000000000000007</c:v>
                </c:pt>
                <c:pt idx="15">
                  <c:v>9.8000000000000007</c:v>
                </c:pt>
                <c:pt idx="16">
                  <c:v>9.2000000000000011</c:v>
                </c:pt>
                <c:pt idx="17">
                  <c:v>8.2000000000000011</c:v>
                </c:pt>
                <c:pt idx="18">
                  <c:v>9.7000000000000011</c:v>
                </c:pt>
                <c:pt idx="19">
                  <c:v>9.7000000000000011</c:v>
                </c:pt>
                <c:pt idx="20">
                  <c:v>8</c:v>
                </c:pt>
                <c:pt idx="21">
                  <c:v>9.7000000000000011</c:v>
                </c:pt>
                <c:pt idx="22">
                  <c:v>9</c:v>
                </c:pt>
                <c:pt idx="23">
                  <c:v>8.8000000000000007</c:v>
                </c:pt>
                <c:pt idx="24">
                  <c:v>8.4</c:v>
                </c:pt>
                <c:pt idx="25">
                  <c:v>9</c:v>
                </c:pt>
                <c:pt idx="26">
                  <c:v>9.3000000000000007</c:v>
                </c:pt>
                <c:pt idx="27">
                  <c:v>10.3</c:v>
                </c:pt>
                <c:pt idx="28">
                  <c:v>9.7000000000000011</c:v>
                </c:pt>
                <c:pt idx="29">
                  <c:v>7.6</c:v>
                </c:pt>
                <c:pt idx="30">
                  <c:v>6.7</c:v>
                </c:pt>
                <c:pt idx="31">
                  <c:v>8.6</c:v>
                </c:pt>
                <c:pt idx="32">
                  <c:v>6</c:v>
                </c:pt>
                <c:pt idx="33">
                  <c:v>5.9</c:v>
                </c:pt>
                <c:pt idx="34">
                  <c:v>5</c:v>
                </c:pt>
                <c:pt idx="35">
                  <c:v>5.2</c:v>
                </c:pt>
                <c:pt idx="36">
                  <c:v>5.7</c:v>
                </c:pt>
                <c:pt idx="37">
                  <c:v>6.4</c:v>
                </c:pt>
                <c:pt idx="38">
                  <c:v>6.5</c:v>
                </c:pt>
                <c:pt idx="39">
                  <c:v>5.8</c:v>
                </c:pt>
                <c:pt idx="40">
                  <c:v>6.2</c:v>
                </c:pt>
              </c:numCache>
            </c:numRef>
          </c:yVal>
          <c:smooth val="1"/>
        </c:ser>
        <c:ser>
          <c:idx val="5"/>
          <c:order val="3"/>
          <c:tx>
            <c:v>Cloud 2, A=0, 60</c:v>
          </c:tx>
          <c:spPr>
            <a:ln w="34925">
              <a:solidFill>
                <a:srgbClr val="00B050"/>
              </a:solidFill>
              <a:prstDash val="sysDash"/>
            </a:ln>
          </c:spPr>
          <c:marker>
            <c:symbol val="none"/>
          </c:marker>
          <c:xVal>
            <c:numRef>
              <c:f>Лист2!$A$145:$A$157</c:f>
              <c:numCache>
                <c:formatCode>General</c:formatCode>
                <c:ptCount val="13"/>
                <c:pt idx="0">
                  <c:v>0.28000000000000008</c:v>
                </c:pt>
                <c:pt idx="1">
                  <c:v>0.30000000000000004</c:v>
                </c:pt>
                <c:pt idx="2">
                  <c:v>0.32000000000000006</c:v>
                </c:pt>
                <c:pt idx="3">
                  <c:v>0.34</c:v>
                </c:pt>
                <c:pt idx="4">
                  <c:v>0.36000000000000004</c:v>
                </c:pt>
                <c:pt idx="5">
                  <c:v>0.4</c:v>
                </c:pt>
                <c:pt idx="6">
                  <c:v>0.5</c:v>
                </c:pt>
                <c:pt idx="7">
                  <c:v>0.60000000000000009</c:v>
                </c:pt>
                <c:pt idx="8">
                  <c:v>0.68</c:v>
                </c:pt>
                <c:pt idx="9">
                  <c:v>0.70000000000000007</c:v>
                </c:pt>
                <c:pt idx="10">
                  <c:v>0.76000000000000012</c:v>
                </c:pt>
                <c:pt idx="11">
                  <c:v>0.8</c:v>
                </c:pt>
                <c:pt idx="12">
                  <c:v>0.9</c:v>
                </c:pt>
              </c:numCache>
            </c:numRef>
          </c:xVal>
          <c:yVal>
            <c:numRef>
              <c:f>Лист2!$D$145:$D$157</c:f>
              <c:numCache>
                <c:formatCode>General</c:formatCode>
                <c:ptCount val="13"/>
                <c:pt idx="2">
                  <c:v>14.3</c:v>
                </c:pt>
                <c:pt idx="3">
                  <c:v>12.5</c:v>
                </c:pt>
                <c:pt idx="4">
                  <c:v>11.6</c:v>
                </c:pt>
                <c:pt idx="5">
                  <c:v>13.4</c:v>
                </c:pt>
                <c:pt idx="6">
                  <c:v>14.3</c:v>
                </c:pt>
                <c:pt idx="7">
                  <c:v>10.38</c:v>
                </c:pt>
                <c:pt idx="8">
                  <c:v>11.54</c:v>
                </c:pt>
                <c:pt idx="9">
                  <c:v>7.6599999999999993</c:v>
                </c:pt>
                <c:pt idx="10">
                  <c:v>9.06</c:v>
                </c:pt>
                <c:pt idx="11">
                  <c:v>5.34</c:v>
                </c:pt>
                <c:pt idx="12">
                  <c:v>4.3899999999999997</c:v>
                </c:pt>
              </c:numCache>
            </c:numRef>
          </c:yVal>
        </c:ser>
        <c:dLbls/>
        <c:axId val="103656448"/>
        <c:axId val="103670912"/>
      </c:scatterChart>
      <c:valAx>
        <c:axId val="103656448"/>
        <c:scaling>
          <c:orientation val="minMax"/>
          <c:max val="1"/>
          <c:min val="0.25"/>
        </c:scaling>
        <c:axPos val="b"/>
        <c:title>
          <c:tx>
            <c:rich>
              <a:bodyPr/>
              <a:lstStyle/>
              <a:p>
                <a:pPr>
                  <a:defRPr lang="ru-RU" sz="1600" b="1" i="0" u="none" strike="noStrike" baseline="0">
                    <a:solidFill>
                      <a:srgbClr val="000000"/>
                    </a:solidFill>
                    <a:latin typeface="Arial Cyr"/>
                    <a:ea typeface="Arial Cyr"/>
                    <a:cs typeface="Arial Cyr"/>
                  </a:defRPr>
                </a:pPr>
                <a:r>
                  <a:rPr lang="en-US" sz="1600" dirty="0" smtClean="0"/>
                  <a:t>Wavelength.  </a:t>
                </a:r>
                <a:r>
                  <a:rPr lang="en-US" sz="1600" dirty="0" smtClean="0">
                    <a:latin typeface="Symbol" panose="05050102010706020507" pitchFamily="18" charset="2"/>
                  </a:rPr>
                  <a:t>m</a:t>
                </a:r>
                <a:r>
                  <a:rPr lang="en-US" sz="1600" dirty="0" smtClean="0"/>
                  <a:t>m</a:t>
                </a:r>
                <a:endParaRPr lang="en-US" sz="1600" dirty="0"/>
              </a:p>
            </c:rich>
          </c:tx>
          <c:layout>
            <c:manualLayout>
              <c:xMode val="edge"/>
              <c:yMode val="edge"/>
              <c:x val="0.40889182909513366"/>
              <c:y val="0.81373982437513981"/>
            </c:manualLayout>
          </c:layout>
          <c:spPr>
            <a:noFill/>
            <a:ln w="25400">
              <a:noFill/>
            </a:ln>
          </c:spPr>
        </c:title>
        <c:numFmt formatCode="General" sourceLinked="1"/>
        <c:tickLblPos val="nextTo"/>
        <c:spPr>
          <a:ln w="3175">
            <a:solidFill>
              <a:srgbClr val="000000"/>
            </a:solidFill>
            <a:prstDash val="solid"/>
          </a:ln>
        </c:spPr>
        <c:txPr>
          <a:bodyPr rot="0" vert="horz"/>
          <a:lstStyle/>
          <a:p>
            <a:pPr>
              <a:defRPr lang="ru-RU" sz="1200" b="1" i="0" u="none" strike="noStrike" baseline="0">
                <a:solidFill>
                  <a:srgbClr val="000000"/>
                </a:solidFill>
                <a:latin typeface="Arial Cyr"/>
                <a:ea typeface="Arial Cyr"/>
                <a:cs typeface="Arial Cyr"/>
              </a:defRPr>
            </a:pPr>
            <a:endParaRPr lang="en-US"/>
          </a:p>
        </c:txPr>
        <c:crossAx val="103670912"/>
        <c:crosses val="autoZero"/>
        <c:crossBetween val="midCat"/>
      </c:valAx>
      <c:valAx>
        <c:axId val="103670912"/>
        <c:scaling>
          <c:orientation val="minMax"/>
        </c:scaling>
        <c:axPos val="l"/>
        <c:title>
          <c:tx>
            <c:rich>
              <a:bodyPr/>
              <a:lstStyle/>
              <a:p>
                <a:pPr>
                  <a:defRPr lang="ru-RU" sz="1600" b="0" i="0" u="none" strike="noStrike" baseline="0">
                    <a:solidFill>
                      <a:srgbClr val="000000"/>
                    </a:solidFill>
                    <a:latin typeface="Calibri"/>
                    <a:ea typeface="Calibri"/>
                    <a:cs typeface="Calibri"/>
                  </a:defRPr>
                </a:pPr>
                <a:r>
                  <a:rPr lang="en-US" sz="1600" b="1" i="0" baseline="0" dirty="0" smtClean="0">
                    <a:effectLst/>
                  </a:rPr>
                  <a:t>Radiative   divergence</a:t>
                </a:r>
                <a:r>
                  <a:rPr lang="ru-RU" sz="1600" b="1" i="0" baseline="0" dirty="0" smtClean="0">
                    <a:effectLst/>
                  </a:rPr>
                  <a:t>. </a:t>
                </a:r>
                <a:r>
                  <a:rPr lang="en-US" sz="1600" b="1" i="0" baseline="0" dirty="0" smtClean="0">
                    <a:effectLst/>
                  </a:rPr>
                  <a:t>W</a:t>
                </a:r>
                <a:r>
                  <a:rPr lang="ru-RU" sz="1600" b="1" i="0" baseline="0" dirty="0" smtClean="0">
                    <a:effectLst/>
                  </a:rPr>
                  <a:t> </a:t>
                </a:r>
                <a:r>
                  <a:rPr lang="en-US" sz="1600" b="1" i="0" baseline="0" dirty="0" smtClean="0">
                    <a:effectLst/>
                  </a:rPr>
                  <a:t>cm</a:t>
                </a:r>
                <a:r>
                  <a:rPr lang="ru-RU" sz="1600" b="1" i="0" baseline="30000" dirty="0" smtClean="0">
                    <a:effectLst/>
                  </a:rPr>
                  <a:t>-2</a:t>
                </a:r>
                <a:r>
                  <a:rPr lang="en-US" sz="1600" b="1" i="0" baseline="0" dirty="0" smtClean="0">
                    <a:effectLst/>
                    <a:latin typeface="Symbol" panose="05050102010706020507" pitchFamily="18" charset="2"/>
                  </a:rPr>
                  <a:t>m</a:t>
                </a:r>
                <a:r>
                  <a:rPr lang="en-US" sz="1600" b="1" i="0" baseline="0" dirty="0" smtClean="0">
                    <a:effectLst/>
                  </a:rPr>
                  <a:t>m</a:t>
                </a:r>
                <a:r>
                  <a:rPr lang="ru-RU" sz="1600" b="1" i="0" baseline="30000" dirty="0" smtClean="0">
                    <a:effectLst/>
                  </a:rPr>
                  <a:t>-1</a:t>
                </a:r>
                <a:endParaRPr lang="ru-RU" sz="1600" dirty="0">
                  <a:effectLst/>
                </a:endParaRPr>
              </a:p>
            </c:rich>
          </c:tx>
          <c:layout>
            <c:manualLayout>
              <c:xMode val="edge"/>
              <c:yMode val="edge"/>
              <c:x val="1.4057869782406231E-2"/>
              <c:y val="0.15808789211150051"/>
            </c:manualLayout>
          </c:layout>
          <c:spPr>
            <a:noFill/>
            <a:ln w="25400">
              <a:noFill/>
            </a:ln>
          </c:spPr>
        </c:title>
        <c:numFmt formatCode="General" sourceLinked="1"/>
        <c:tickLblPos val="nextTo"/>
        <c:spPr>
          <a:ln w="3175">
            <a:solidFill>
              <a:srgbClr val="000000"/>
            </a:solidFill>
            <a:prstDash val="solid"/>
          </a:ln>
        </c:spPr>
        <c:txPr>
          <a:bodyPr rot="0" vert="horz"/>
          <a:lstStyle/>
          <a:p>
            <a:pPr>
              <a:defRPr lang="ru-RU" sz="1200" b="1" i="0" u="none" strike="noStrike" baseline="0">
                <a:solidFill>
                  <a:srgbClr val="000000"/>
                </a:solidFill>
                <a:latin typeface="Arial Cyr"/>
                <a:ea typeface="Arial Cyr"/>
                <a:cs typeface="Arial Cyr"/>
              </a:defRPr>
            </a:pPr>
            <a:endParaRPr lang="en-US"/>
          </a:p>
        </c:txPr>
        <c:crossAx val="103656448"/>
        <c:crosses val="autoZero"/>
        <c:crossBetween val="midCat"/>
      </c:valAx>
      <c:spPr>
        <a:solidFill>
          <a:srgbClr val="FFFFFF"/>
        </a:solidFill>
        <a:ln w="25400">
          <a:noFill/>
        </a:ln>
      </c:spPr>
    </c:plotArea>
    <c:legend>
      <c:legendPos val="r"/>
      <c:legendEntry>
        <c:idx val="1"/>
        <c:delete val="1"/>
      </c:legendEntry>
      <c:layout>
        <c:manualLayout>
          <c:xMode val="edge"/>
          <c:yMode val="edge"/>
          <c:x val="0"/>
          <c:y val="0.88321763268133602"/>
          <c:w val="1"/>
          <c:h val="0.11081816072723946"/>
        </c:manualLayout>
      </c:layout>
      <c:spPr>
        <a:solidFill>
          <a:srgbClr val="FFFFFF"/>
        </a:solidFill>
        <a:ln w="25400">
          <a:noFill/>
        </a:ln>
      </c:spPr>
      <c:txPr>
        <a:bodyPr/>
        <a:lstStyle/>
        <a:p>
          <a:pPr>
            <a:defRPr lang="ru-RU" sz="1400" b="1" i="0" u="none" strike="noStrike" baseline="0">
              <a:solidFill>
                <a:srgbClr val="000000"/>
              </a:solidFill>
              <a:latin typeface="Arial Cyr"/>
              <a:ea typeface="Arial Cyr"/>
              <a:cs typeface="Arial Cyr"/>
            </a:defRPr>
          </a:pPr>
          <a:endParaRPr lang="en-US"/>
        </a:p>
      </c:txPr>
    </c:legend>
    <c:plotVisOnly val="1"/>
    <c:dispBlanksAs val="gap"/>
  </c:chart>
  <c:spPr>
    <a:solidFill>
      <a:srgbClr val="FFFFFF"/>
    </a:solidFill>
    <a:ln w="9525">
      <a:noFill/>
    </a:ln>
  </c:spPr>
  <c:txPr>
    <a:bodyPr/>
    <a:lstStyle/>
    <a:p>
      <a:pPr>
        <a:defRPr sz="1075" b="0" i="0" u="none" strike="noStrike" baseline="0">
          <a:solidFill>
            <a:srgbClr val="000000"/>
          </a:solidFill>
          <a:latin typeface="Arial Cyr"/>
          <a:ea typeface="Arial Cyr"/>
          <a:cs typeface="Arial Cyr"/>
        </a:defRPr>
      </a:pPr>
      <a:endParaRPr lang="en-US"/>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515" tIns="48257" rIns="96515" bIns="48257" numCol="1" anchor="t" anchorCtr="0" compatLnSpc="1">
            <a:prstTxWarp prst="textNoShape">
              <a:avLst/>
            </a:prstTxWarp>
          </a:bodyPr>
          <a:lstStyle>
            <a:lvl1pPr>
              <a:defRPr sz="1300">
                <a:latin typeface="Arial" charset="0"/>
              </a:defRPr>
            </a:lvl1pPr>
          </a:lstStyle>
          <a:p>
            <a:pPr>
              <a:defRPr/>
            </a:pPr>
            <a:endParaRPr lang="ru-RU"/>
          </a:p>
        </p:txBody>
      </p:sp>
      <p:sp>
        <p:nvSpPr>
          <p:cNvPr id="70659" name="Rectangle 3"/>
          <p:cNvSpPr>
            <a:spLocks noGrp="1" noChangeArrowheads="1"/>
          </p:cNvSpPr>
          <p:nvPr>
            <p:ph type="dt" sz="quarter" idx="1"/>
          </p:nvPr>
        </p:nvSpPr>
        <p:spPr bwMode="auto">
          <a:xfrm>
            <a:off x="4025900" y="0"/>
            <a:ext cx="3076575" cy="51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515" tIns="48257" rIns="96515" bIns="48257" numCol="1" anchor="t" anchorCtr="0" compatLnSpc="1">
            <a:prstTxWarp prst="textNoShape">
              <a:avLst/>
            </a:prstTxWarp>
          </a:bodyPr>
          <a:lstStyle>
            <a:lvl1pPr algn="r">
              <a:defRPr sz="1300">
                <a:latin typeface="Arial" charset="0"/>
              </a:defRPr>
            </a:lvl1pPr>
          </a:lstStyle>
          <a:p>
            <a:pPr>
              <a:defRPr/>
            </a:pPr>
            <a:endParaRPr lang="ru-RU"/>
          </a:p>
        </p:txBody>
      </p:sp>
      <p:sp>
        <p:nvSpPr>
          <p:cNvPr id="70660" name="Rectangle 4"/>
          <p:cNvSpPr>
            <a:spLocks noGrp="1" noChangeArrowheads="1"/>
          </p:cNvSpPr>
          <p:nvPr>
            <p:ph type="ftr" sz="quarter" idx="2"/>
          </p:nvPr>
        </p:nvSpPr>
        <p:spPr bwMode="auto">
          <a:xfrm>
            <a:off x="0" y="9723438"/>
            <a:ext cx="3076575" cy="51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515" tIns="48257" rIns="96515" bIns="48257" numCol="1" anchor="b" anchorCtr="0" compatLnSpc="1">
            <a:prstTxWarp prst="textNoShape">
              <a:avLst/>
            </a:prstTxWarp>
          </a:bodyPr>
          <a:lstStyle>
            <a:lvl1pPr>
              <a:defRPr sz="1300">
                <a:latin typeface="Arial" charset="0"/>
              </a:defRPr>
            </a:lvl1pPr>
          </a:lstStyle>
          <a:p>
            <a:pPr>
              <a:defRPr/>
            </a:pPr>
            <a:endParaRPr lang="ru-RU"/>
          </a:p>
        </p:txBody>
      </p:sp>
      <p:sp>
        <p:nvSpPr>
          <p:cNvPr id="70661" name="Rectangle 5"/>
          <p:cNvSpPr>
            <a:spLocks noGrp="1" noChangeArrowheads="1"/>
          </p:cNvSpPr>
          <p:nvPr>
            <p:ph type="sldNum" sz="quarter" idx="3"/>
          </p:nvPr>
        </p:nvSpPr>
        <p:spPr bwMode="auto">
          <a:xfrm>
            <a:off x="4025900" y="9723438"/>
            <a:ext cx="3076575" cy="51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515" tIns="48257" rIns="96515" bIns="48257" numCol="1" anchor="b" anchorCtr="0" compatLnSpc="1">
            <a:prstTxWarp prst="textNoShape">
              <a:avLst/>
            </a:prstTxWarp>
          </a:bodyPr>
          <a:lstStyle>
            <a:lvl1pPr algn="r">
              <a:defRPr sz="1300">
                <a:latin typeface="Arial" charset="0"/>
              </a:defRPr>
            </a:lvl1pPr>
          </a:lstStyle>
          <a:p>
            <a:pPr>
              <a:defRPr/>
            </a:pPr>
            <a:fld id="{A16706F8-D372-433E-8BB7-A749D03AE5BC}" type="slidenum">
              <a:rPr lang="ru-RU"/>
              <a:pPr>
                <a:defRPr/>
              </a:pPr>
              <a:t>‹#›</a:t>
            </a:fld>
            <a:endParaRPr lang="ru-RU"/>
          </a:p>
        </p:txBody>
      </p:sp>
    </p:spTree>
    <p:extLst>
      <p:ext uri="{BB962C8B-B14F-4D97-AF65-F5344CB8AC3E}">
        <p14:creationId xmlns:p14="http://schemas.microsoft.com/office/powerpoint/2010/main" xmlns="" val="258852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515" tIns="48257" rIns="96515" bIns="48257" numCol="1" anchor="t" anchorCtr="0" compatLnSpc="1">
            <a:prstTxWarp prst="textNoShape">
              <a:avLst/>
            </a:prstTxWarp>
          </a:bodyPr>
          <a:lstStyle>
            <a:lvl1pPr>
              <a:defRPr sz="1300">
                <a:latin typeface="Arial" charset="0"/>
              </a:defRPr>
            </a:lvl1pPr>
          </a:lstStyle>
          <a:p>
            <a:pPr>
              <a:defRPr/>
            </a:pPr>
            <a:endParaRPr lang="ru-RU"/>
          </a:p>
        </p:txBody>
      </p:sp>
      <p:sp>
        <p:nvSpPr>
          <p:cNvPr id="15363" name="Rectangle 3"/>
          <p:cNvSpPr>
            <a:spLocks noGrp="1" noChangeArrowheads="1"/>
          </p:cNvSpPr>
          <p:nvPr>
            <p:ph type="dt" idx="1"/>
          </p:nvPr>
        </p:nvSpPr>
        <p:spPr bwMode="auto">
          <a:xfrm>
            <a:off x="4024313" y="0"/>
            <a:ext cx="3076575" cy="51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515" tIns="48257" rIns="96515" bIns="48257" numCol="1" anchor="t" anchorCtr="0" compatLnSpc="1">
            <a:prstTxWarp prst="textNoShape">
              <a:avLst/>
            </a:prstTxWarp>
          </a:bodyPr>
          <a:lstStyle>
            <a:lvl1pPr algn="r">
              <a:defRPr sz="1300">
                <a:latin typeface="Arial" charset="0"/>
              </a:defRPr>
            </a:lvl1pPr>
          </a:lstStyle>
          <a:p>
            <a:pPr>
              <a:defRPr/>
            </a:pPr>
            <a:endParaRPr lang="ru-RU"/>
          </a:p>
        </p:txBody>
      </p:sp>
      <p:sp>
        <p:nvSpPr>
          <p:cNvPr id="27652" name="Rectangle 4"/>
          <p:cNvSpPr>
            <a:spLocks noGrp="1" noRot="1" noChangeAspect="1" noChangeArrowheads="1" noTextEdit="1"/>
          </p:cNvSpPr>
          <p:nvPr>
            <p:ph type="sldImg" idx="2"/>
          </p:nvPr>
        </p:nvSpPr>
        <p:spPr bwMode="auto">
          <a:xfrm>
            <a:off x="992188" y="768350"/>
            <a:ext cx="5118100" cy="3838575"/>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15365" name="Rectangle 5"/>
          <p:cNvSpPr>
            <a:spLocks noGrp="1" noChangeArrowheads="1"/>
          </p:cNvSpPr>
          <p:nvPr>
            <p:ph type="body" sz="quarter" idx="3"/>
          </p:nvPr>
        </p:nvSpPr>
        <p:spPr bwMode="auto">
          <a:xfrm>
            <a:off x="711200" y="4862513"/>
            <a:ext cx="5680075" cy="4603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515" tIns="48257" rIns="96515" bIns="48257"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5366"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515" tIns="48257" rIns="96515" bIns="48257" numCol="1" anchor="b" anchorCtr="0" compatLnSpc="1">
            <a:prstTxWarp prst="textNoShape">
              <a:avLst/>
            </a:prstTxWarp>
          </a:bodyPr>
          <a:lstStyle>
            <a:lvl1pPr>
              <a:defRPr sz="1300">
                <a:latin typeface="Arial" charset="0"/>
              </a:defRPr>
            </a:lvl1pPr>
          </a:lstStyle>
          <a:p>
            <a:pPr>
              <a:defRPr/>
            </a:pPr>
            <a:endParaRPr lang="ru-RU"/>
          </a:p>
        </p:txBody>
      </p:sp>
      <p:sp>
        <p:nvSpPr>
          <p:cNvPr id="15367" name="Rectangle 7"/>
          <p:cNvSpPr>
            <a:spLocks noGrp="1" noChangeArrowheads="1"/>
          </p:cNvSpPr>
          <p:nvPr>
            <p:ph type="sldNum" sz="quarter" idx="5"/>
          </p:nvPr>
        </p:nvSpPr>
        <p:spPr bwMode="auto">
          <a:xfrm>
            <a:off x="4024313" y="9721850"/>
            <a:ext cx="3076575" cy="51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515" tIns="48257" rIns="96515" bIns="48257" numCol="1" anchor="b" anchorCtr="0" compatLnSpc="1">
            <a:prstTxWarp prst="textNoShape">
              <a:avLst/>
            </a:prstTxWarp>
          </a:bodyPr>
          <a:lstStyle>
            <a:lvl1pPr algn="r">
              <a:defRPr sz="1300">
                <a:latin typeface="Arial" charset="0"/>
              </a:defRPr>
            </a:lvl1pPr>
          </a:lstStyle>
          <a:p>
            <a:pPr>
              <a:defRPr/>
            </a:pPr>
            <a:fld id="{73542C3D-793E-4120-8388-67DDBEBB3E63}" type="slidenum">
              <a:rPr lang="ru-RU"/>
              <a:pPr>
                <a:defRPr/>
              </a:pPr>
              <a:t>‹#›</a:t>
            </a:fld>
            <a:endParaRPr lang="ru-RU"/>
          </a:p>
        </p:txBody>
      </p:sp>
    </p:spTree>
    <p:extLst>
      <p:ext uri="{BB962C8B-B14F-4D97-AF65-F5344CB8AC3E}">
        <p14:creationId xmlns:p14="http://schemas.microsoft.com/office/powerpoint/2010/main" xmlns="" val="19797054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82638" indent="-300038" eaLnBrk="0" hangingPunct="0">
              <a:spcBef>
                <a:spcPct val="30000"/>
              </a:spcBef>
              <a:defRPr sz="1200">
                <a:solidFill>
                  <a:schemeClr val="tx1"/>
                </a:solidFill>
                <a:latin typeface="Arial" charset="0"/>
              </a:defRPr>
            </a:lvl2pPr>
            <a:lvl3pPr marL="1204913" indent="-239713" eaLnBrk="0" hangingPunct="0">
              <a:spcBef>
                <a:spcPct val="30000"/>
              </a:spcBef>
              <a:defRPr sz="1200">
                <a:solidFill>
                  <a:schemeClr val="tx1"/>
                </a:solidFill>
                <a:latin typeface="Arial" charset="0"/>
              </a:defRPr>
            </a:lvl3pPr>
            <a:lvl4pPr marL="1687513" indent="-239713" eaLnBrk="0" hangingPunct="0">
              <a:spcBef>
                <a:spcPct val="30000"/>
              </a:spcBef>
              <a:defRPr sz="1200">
                <a:solidFill>
                  <a:schemeClr val="tx1"/>
                </a:solidFill>
                <a:latin typeface="Arial" charset="0"/>
              </a:defRPr>
            </a:lvl4pPr>
            <a:lvl5pPr marL="2170113" indent="-239713" eaLnBrk="0" hangingPunct="0">
              <a:spcBef>
                <a:spcPct val="30000"/>
              </a:spcBef>
              <a:defRPr sz="1200">
                <a:solidFill>
                  <a:schemeClr val="tx1"/>
                </a:solidFill>
                <a:latin typeface="Arial" charset="0"/>
              </a:defRPr>
            </a:lvl5pPr>
            <a:lvl6pPr marL="2627313" indent="-239713" eaLnBrk="0" fontAlgn="base" hangingPunct="0">
              <a:spcBef>
                <a:spcPct val="30000"/>
              </a:spcBef>
              <a:spcAft>
                <a:spcPct val="0"/>
              </a:spcAft>
              <a:defRPr sz="1200">
                <a:solidFill>
                  <a:schemeClr val="tx1"/>
                </a:solidFill>
                <a:latin typeface="Arial" charset="0"/>
              </a:defRPr>
            </a:lvl6pPr>
            <a:lvl7pPr marL="3084513" indent="-239713" eaLnBrk="0" fontAlgn="base" hangingPunct="0">
              <a:spcBef>
                <a:spcPct val="30000"/>
              </a:spcBef>
              <a:spcAft>
                <a:spcPct val="0"/>
              </a:spcAft>
              <a:defRPr sz="1200">
                <a:solidFill>
                  <a:schemeClr val="tx1"/>
                </a:solidFill>
                <a:latin typeface="Arial" charset="0"/>
              </a:defRPr>
            </a:lvl7pPr>
            <a:lvl8pPr marL="3541713" indent="-239713" eaLnBrk="0" fontAlgn="base" hangingPunct="0">
              <a:spcBef>
                <a:spcPct val="30000"/>
              </a:spcBef>
              <a:spcAft>
                <a:spcPct val="0"/>
              </a:spcAft>
              <a:defRPr sz="1200">
                <a:solidFill>
                  <a:schemeClr val="tx1"/>
                </a:solidFill>
                <a:latin typeface="Arial" charset="0"/>
              </a:defRPr>
            </a:lvl8pPr>
            <a:lvl9pPr marL="3998913" indent="-2397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18966B7-A7F7-40A5-9E51-ACE35272C332}" type="slidenum">
              <a:rPr lang="ru-RU" altLang="ru-RU" sz="1300" smtClean="0"/>
              <a:pPr eaLnBrk="1" hangingPunct="1">
                <a:spcBef>
                  <a:spcPct val="0"/>
                </a:spcBef>
              </a:pPr>
              <a:t>15</a:t>
            </a:fld>
            <a:endParaRPr lang="ru-RU" altLang="ru-RU" sz="130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en-US" altLang="ru-RU" smtClean="0"/>
              <a:t>What are the technical requirements to the mobile ground-based ecological lidar?</a:t>
            </a:r>
          </a:p>
          <a:p>
            <a:pPr eaLnBrk="1" hangingPunct="1"/>
            <a:r>
              <a:rPr lang="en-US" altLang="ru-RU" smtClean="0"/>
              <a:t>For the complex analysis of the atmospheric environment the following parameters should be measured (left)</a:t>
            </a:r>
          </a:p>
          <a:p>
            <a:pPr eaLnBrk="1" hangingPunct="1"/>
            <a:r>
              <a:rPr lang="en-US" altLang="ru-RU" smtClean="0"/>
              <a:t>The following lidar measuring tools should be applied for such type of complex monitoring: (right)</a:t>
            </a:r>
          </a:p>
          <a:p>
            <a:pPr eaLnBrk="1" hangingPunct="1"/>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73542C3D-793E-4120-8388-67DDBEBB3E63}" type="slidenum">
              <a:rPr lang="ru-RU" smtClean="0"/>
              <a:pPr>
                <a:defRPr/>
              </a:pPr>
              <a:t>18</a:t>
            </a:fld>
            <a:endParaRPr lang="ru-RU"/>
          </a:p>
        </p:txBody>
      </p:sp>
    </p:spTree>
    <p:extLst>
      <p:ext uri="{BB962C8B-B14F-4D97-AF65-F5344CB8AC3E}">
        <p14:creationId xmlns:p14="http://schemas.microsoft.com/office/powerpoint/2010/main" xmlns="" val="3869511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091708B7-4718-4E07-86F1-9D2CB0DFBD1C}" type="slidenum">
              <a:rPr lang="ru-RU"/>
              <a:pPr>
                <a:defRPr/>
              </a:pPr>
              <a:t>‹#›</a:t>
            </a:fld>
            <a:endParaRPr lang="ru-RU"/>
          </a:p>
        </p:txBody>
      </p:sp>
    </p:spTree>
    <p:extLst>
      <p:ext uri="{BB962C8B-B14F-4D97-AF65-F5344CB8AC3E}">
        <p14:creationId xmlns:p14="http://schemas.microsoft.com/office/powerpoint/2010/main" xmlns="" val="2774436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55056D9-9687-46AD-9804-BDBE30F7358E}" type="slidenum">
              <a:rPr lang="ru-RU"/>
              <a:pPr>
                <a:defRPr/>
              </a:pPr>
              <a:t>‹#›</a:t>
            </a:fld>
            <a:endParaRPr lang="ru-RU"/>
          </a:p>
        </p:txBody>
      </p:sp>
    </p:spTree>
    <p:extLst>
      <p:ext uri="{BB962C8B-B14F-4D97-AF65-F5344CB8AC3E}">
        <p14:creationId xmlns:p14="http://schemas.microsoft.com/office/powerpoint/2010/main" xmlns="" val="1244335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FDD89FE2-608C-410D-BA52-010518F66BF3}" type="slidenum">
              <a:rPr lang="ru-RU"/>
              <a:pPr>
                <a:defRPr/>
              </a:pPr>
              <a:t>‹#›</a:t>
            </a:fld>
            <a:endParaRPr lang="ru-RU"/>
          </a:p>
        </p:txBody>
      </p:sp>
    </p:spTree>
    <p:extLst>
      <p:ext uri="{BB962C8B-B14F-4D97-AF65-F5344CB8AC3E}">
        <p14:creationId xmlns:p14="http://schemas.microsoft.com/office/powerpoint/2010/main" xmlns="" val="1327399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7813"/>
            <a:ext cx="8229600" cy="58483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69"/>
          <p:cNvSpPr>
            <a:spLocks noGrp="1" noChangeArrowheads="1"/>
          </p:cNvSpPr>
          <p:nvPr>
            <p:ph type="dt" sz="half" idx="10"/>
          </p:nvPr>
        </p:nvSpPr>
        <p:spPr/>
        <p:txBody>
          <a:bodyPr/>
          <a:lstStyle>
            <a:lvl1pPr>
              <a:defRPr/>
            </a:lvl1pPr>
          </a:lstStyle>
          <a:p>
            <a:pPr>
              <a:defRPr/>
            </a:pPr>
            <a:fld id="{08867A08-2C6E-4827-8EC4-52CDF5F3D05E}" type="datetime1">
              <a:rPr lang="ru-RU"/>
              <a:pPr>
                <a:defRPr/>
              </a:pPr>
              <a:t>23.07.2014</a:t>
            </a:fld>
            <a:endParaRPr lang="ru-RU"/>
          </a:p>
        </p:txBody>
      </p:sp>
      <p:sp>
        <p:nvSpPr>
          <p:cNvPr id="4" name="Rectangle 70"/>
          <p:cNvSpPr>
            <a:spLocks noGrp="1" noChangeArrowheads="1"/>
          </p:cNvSpPr>
          <p:nvPr>
            <p:ph type="ftr" sz="quarter" idx="11"/>
          </p:nvPr>
        </p:nvSpPr>
        <p:spPr/>
        <p:txBody>
          <a:bodyPr/>
          <a:lstStyle>
            <a:lvl1pPr>
              <a:defRPr/>
            </a:lvl1pPr>
          </a:lstStyle>
          <a:p>
            <a:pPr>
              <a:defRPr/>
            </a:pPr>
            <a:r>
              <a:rPr lang="ru-RU"/>
              <a:t>I. Melnikova and A. Ginzburg</a:t>
            </a:r>
          </a:p>
        </p:txBody>
      </p:sp>
      <p:sp>
        <p:nvSpPr>
          <p:cNvPr id="5" name="Rectangle 71"/>
          <p:cNvSpPr>
            <a:spLocks noGrp="1" noChangeArrowheads="1"/>
          </p:cNvSpPr>
          <p:nvPr>
            <p:ph type="sldNum" sz="quarter" idx="12"/>
          </p:nvPr>
        </p:nvSpPr>
        <p:spPr/>
        <p:txBody>
          <a:bodyPr/>
          <a:lstStyle>
            <a:lvl1pPr>
              <a:defRPr/>
            </a:lvl1pPr>
          </a:lstStyle>
          <a:p>
            <a:pPr>
              <a:defRPr/>
            </a:pPr>
            <a:fld id="{F4B46776-EDDE-4B40-B8CA-3997E385C8C0}" type="slidenum">
              <a:rPr lang="ru-RU"/>
              <a:pPr>
                <a:defRPr/>
              </a:pPr>
              <a:t>‹#›</a:t>
            </a:fld>
            <a:endParaRPr lang="ru-RU"/>
          </a:p>
        </p:txBody>
      </p:sp>
    </p:spTree>
    <p:extLst>
      <p:ext uri="{BB962C8B-B14F-4D97-AF65-F5344CB8AC3E}">
        <p14:creationId xmlns:p14="http://schemas.microsoft.com/office/powerpoint/2010/main" xmlns="" val="2954109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pic>
        <p:nvPicPr>
          <p:cNvPr id="2" name="Picture 3" descr="C:\Users\Екатерина\Desktop\презентация ресурсн центры\fwdfw\Reseach Park SPBU-02.jp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579438" y="44450"/>
            <a:ext cx="1922462" cy="67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47080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4F6AA292-45A7-46A3-84D2-0FD093B8AD0F}" type="slidenum">
              <a:rPr lang="ru-RU"/>
              <a:pPr>
                <a:defRPr/>
              </a:pPr>
              <a:t>‹#›</a:t>
            </a:fld>
            <a:endParaRPr lang="ru-RU"/>
          </a:p>
        </p:txBody>
      </p:sp>
    </p:spTree>
    <p:extLst>
      <p:ext uri="{BB962C8B-B14F-4D97-AF65-F5344CB8AC3E}">
        <p14:creationId xmlns:p14="http://schemas.microsoft.com/office/powerpoint/2010/main" xmlns="" val="3619901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Oval 6"/>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7"/>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8"/>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0"/>
          </p:nvPr>
        </p:nvSpPr>
        <p:spPr/>
        <p:txBody>
          <a:bodyPr/>
          <a:lstStyle>
            <a:lvl1pPr>
              <a:defRPr/>
            </a:lvl1pPr>
          </a:lstStyle>
          <a:p>
            <a:pPr>
              <a:defRPr/>
            </a:pPr>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40BA4AB1-E7A6-4DC3-89A1-BDFDE436DE4E}" type="slidenum">
              <a:rPr lang="ru-RU"/>
              <a:pPr>
                <a:defRPr/>
              </a:pPr>
              <a:t>‹#›</a:t>
            </a:fld>
            <a:endParaRPr lang="ru-RU"/>
          </a:p>
        </p:txBody>
      </p:sp>
    </p:spTree>
    <p:extLst>
      <p:ext uri="{BB962C8B-B14F-4D97-AF65-F5344CB8AC3E}">
        <p14:creationId xmlns:p14="http://schemas.microsoft.com/office/powerpoint/2010/main" xmlns="" val="2262601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4"/>
          </p:nvPr>
        </p:nvSpPr>
        <p:spPr/>
        <p:txBody>
          <a:bodyPr/>
          <a:lstStyle>
            <a:lvl1pPr>
              <a:defRPr/>
            </a:lvl1pPr>
          </a:lstStyle>
          <a:p>
            <a:pPr>
              <a:defRPr/>
            </a:pPr>
            <a:endParaRPr lang="ru-RU"/>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p:txBody>
          <a:bodyPr/>
          <a:lstStyle>
            <a:lvl1pPr>
              <a:defRPr/>
            </a:lvl1pPr>
          </a:lstStyle>
          <a:p>
            <a:pPr>
              <a:defRPr/>
            </a:pPr>
            <a:fld id="{1F75404F-48C2-461F-A530-47884D2753D8}" type="slidenum">
              <a:rPr lang="ru-RU"/>
              <a:pPr>
                <a:defRPr/>
              </a:pPr>
              <a:t>‹#›</a:t>
            </a:fld>
            <a:endParaRPr lang="ru-RU"/>
          </a:p>
        </p:txBody>
      </p:sp>
    </p:spTree>
    <p:extLst>
      <p:ext uri="{BB962C8B-B14F-4D97-AF65-F5344CB8AC3E}">
        <p14:creationId xmlns:p14="http://schemas.microsoft.com/office/powerpoint/2010/main" xmlns="" val="2387453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5"/>
          </p:nvPr>
        </p:nvSpPr>
        <p:spPr/>
        <p:txBody>
          <a:bodyPr/>
          <a:lstStyle>
            <a:lvl1pPr>
              <a:defRPr/>
            </a:lvl1pPr>
          </a:lstStyle>
          <a:p>
            <a:pPr>
              <a:defRPr/>
            </a:pPr>
            <a:endParaRPr lang="ru-RU"/>
          </a:p>
        </p:txBody>
      </p:sp>
      <p:sp>
        <p:nvSpPr>
          <p:cNvPr id="8" name="Footer Placeholder 4"/>
          <p:cNvSpPr>
            <a:spLocks noGrp="1"/>
          </p:cNvSpPr>
          <p:nvPr>
            <p:ph type="ftr" sz="quarter" idx="16"/>
          </p:nvPr>
        </p:nvSpPr>
        <p:spPr/>
        <p:txBody>
          <a:bodyPr/>
          <a:lstStyle>
            <a:lvl1pPr>
              <a:defRPr/>
            </a:lvl1pPr>
          </a:lstStyle>
          <a:p>
            <a:pPr>
              <a:defRPr/>
            </a:pPr>
            <a:endParaRPr lang="ru-RU"/>
          </a:p>
        </p:txBody>
      </p:sp>
      <p:sp>
        <p:nvSpPr>
          <p:cNvPr id="9" name="Slide Number Placeholder 5"/>
          <p:cNvSpPr>
            <a:spLocks noGrp="1"/>
          </p:cNvSpPr>
          <p:nvPr>
            <p:ph type="sldNum" sz="quarter" idx="17"/>
          </p:nvPr>
        </p:nvSpPr>
        <p:spPr/>
        <p:txBody>
          <a:bodyPr/>
          <a:lstStyle>
            <a:lvl1pPr>
              <a:defRPr/>
            </a:lvl1pPr>
          </a:lstStyle>
          <a:p>
            <a:pPr>
              <a:defRPr/>
            </a:pPr>
            <a:fld id="{E4ED9F0B-D591-429C-8D7C-CF97D7C3AEAC}" type="slidenum">
              <a:rPr lang="ru-RU"/>
              <a:pPr>
                <a:defRPr/>
              </a:pPr>
              <a:t>‹#›</a:t>
            </a:fld>
            <a:endParaRPr lang="ru-RU"/>
          </a:p>
        </p:txBody>
      </p:sp>
    </p:spTree>
    <p:extLst>
      <p:ext uri="{BB962C8B-B14F-4D97-AF65-F5344CB8AC3E}">
        <p14:creationId xmlns:p14="http://schemas.microsoft.com/office/powerpoint/2010/main" xmlns="" val="3092990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D211F3DF-0C46-4BFC-A9F5-93E6E60CE394}" type="slidenum">
              <a:rPr lang="ru-RU"/>
              <a:pPr>
                <a:defRPr/>
              </a:pPr>
              <a:t>‹#›</a:t>
            </a:fld>
            <a:endParaRPr lang="ru-RU"/>
          </a:p>
        </p:txBody>
      </p:sp>
    </p:spTree>
    <p:extLst>
      <p:ext uri="{BB962C8B-B14F-4D97-AF65-F5344CB8AC3E}">
        <p14:creationId xmlns:p14="http://schemas.microsoft.com/office/powerpoint/2010/main" xmlns="" val="3099109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D5825939-5917-4322-88B9-FF69FB36A378}" type="slidenum">
              <a:rPr lang="ru-RU"/>
              <a:pPr>
                <a:defRPr/>
              </a:pPr>
              <a:t>‹#›</a:t>
            </a:fld>
            <a:endParaRPr lang="ru-RU"/>
          </a:p>
        </p:txBody>
      </p:sp>
    </p:spTree>
    <p:extLst>
      <p:ext uri="{BB962C8B-B14F-4D97-AF65-F5344CB8AC3E}">
        <p14:creationId xmlns:p14="http://schemas.microsoft.com/office/powerpoint/2010/main" xmlns="" val="2474709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57BF7405-99C7-419C-94DB-89077BA8EEEA}" type="slidenum">
              <a:rPr lang="ru-RU"/>
              <a:pPr>
                <a:defRPr/>
              </a:pPr>
              <a:t>‹#›</a:t>
            </a:fld>
            <a:endParaRPr lang="ru-RU"/>
          </a:p>
        </p:txBody>
      </p:sp>
    </p:spTree>
    <p:extLst>
      <p:ext uri="{BB962C8B-B14F-4D97-AF65-F5344CB8AC3E}">
        <p14:creationId xmlns:p14="http://schemas.microsoft.com/office/powerpoint/2010/main" xmlns="" val="3026348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C798345-25D2-4606-89C6-441B1ED27D0D}" type="slidenum">
              <a:rPr lang="ru-RU"/>
              <a:pPr>
                <a:defRPr/>
              </a:pPr>
              <a:t>‹#›</a:t>
            </a:fld>
            <a:endParaRPr lang="ru-RU"/>
          </a:p>
        </p:txBody>
      </p:sp>
    </p:spTree>
    <p:extLst>
      <p:ext uri="{BB962C8B-B14F-4D97-AF65-F5344CB8AC3E}">
        <p14:creationId xmlns:p14="http://schemas.microsoft.com/office/powerpoint/2010/main" xmlns="" val="326947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endParaRPr lang="ru-RU"/>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endParaRPr lang="ru-RU"/>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56730508-3741-4B73-B2BE-37A9B7D3A595}" type="slidenum">
              <a:rPr lang="ru-RU"/>
              <a:pPr>
                <a:defRPr/>
              </a:pPr>
              <a:t>‹#›</a:t>
            </a:fld>
            <a:endParaRPr lang="ru-RU"/>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103" r:id="rId1"/>
    <p:sldLayoutId id="2147484104" r:id="rId2"/>
    <p:sldLayoutId id="2147484113"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 id="2147484114" r:id="rId12"/>
    <p:sldLayoutId id="2147484115" r:id="rId13"/>
  </p:sldLayoutIdLst>
  <p:hf hd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irina.melnikova@pobox.spbu.ru"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Microsoft_Office_Excel_97-2003_Worksheet1.xls"/><Relationship Id="rId5" Type="http://schemas.openxmlformats.org/officeDocument/2006/relationships/chart" Target="../charts/chart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215900" y="1371600"/>
            <a:ext cx="8863013" cy="14493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algn="ctr">
              <a:defRPr/>
            </a:pPr>
            <a:r>
              <a:rPr lang="en-US" sz="4400" dirty="0">
                <a:effectLst>
                  <a:outerShdw blurRad="38100" dist="38100" dir="2700000" algn="tl">
                    <a:srgbClr val="000000">
                      <a:alpha val="43137"/>
                    </a:srgbClr>
                  </a:outerShdw>
                </a:effectLst>
              </a:rPr>
              <a:t>Correct </a:t>
            </a:r>
            <a:r>
              <a:rPr lang="en-US" sz="4400" dirty="0" smtClean="0">
                <a:effectLst>
                  <a:outerShdw blurRad="38100" dist="38100" dir="2700000" algn="tl">
                    <a:srgbClr val="000000">
                      <a:alpha val="43137"/>
                    </a:srgbClr>
                  </a:outerShdw>
                </a:effectLst>
              </a:rPr>
              <a:t>atmospheric </a:t>
            </a:r>
            <a:r>
              <a:rPr lang="en-US" sz="4400" dirty="0">
                <a:effectLst>
                  <a:outerShdw blurRad="38100" dist="38100" dir="2700000" algn="tl">
                    <a:srgbClr val="000000">
                      <a:alpha val="43137"/>
                    </a:srgbClr>
                  </a:outerShdw>
                </a:effectLst>
              </a:rPr>
              <a:t>optics modelling: Theory and Experiment</a:t>
            </a:r>
            <a:endParaRPr lang="ru-RU" sz="4400" dirty="0">
              <a:effectLst>
                <a:outerShdw blurRad="38100" dist="38100" dir="2700000" algn="tl">
                  <a:srgbClr val="000000">
                    <a:alpha val="43137"/>
                  </a:srgbClr>
                </a:outerShdw>
              </a:effectLst>
            </a:endParaRPr>
          </a:p>
        </p:txBody>
      </p:sp>
      <p:sp>
        <p:nvSpPr>
          <p:cNvPr id="5125" name="Text Box 5"/>
          <p:cNvSpPr txBox="1">
            <a:spLocks noChangeArrowheads="1"/>
          </p:cNvSpPr>
          <p:nvPr/>
        </p:nvSpPr>
        <p:spPr bwMode="auto">
          <a:xfrm>
            <a:off x="215900" y="3581400"/>
            <a:ext cx="8661400" cy="2944525"/>
          </a:xfrm>
          <a:prstGeom prst="rect">
            <a:avLst/>
          </a:prstGeom>
          <a:noFill/>
          <a:ln>
            <a:noFill/>
          </a:ln>
          <a:effectLst/>
        </p:spPr>
        <p:txBody>
          <a:bodyPr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algn="ctr">
              <a:lnSpc>
                <a:spcPct val="130000"/>
              </a:lnSpc>
              <a:defRPr/>
            </a:pPr>
            <a:r>
              <a:rPr lang="en-US" sz="2400" b="1" dirty="0" smtClean="0">
                <a:effectLst>
                  <a:outerShdw blurRad="38100" dist="38100" dir="2700000" algn="tl">
                    <a:srgbClr val="000000">
                      <a:alpha val="43137"/>
                    </a:srgbClr>
                  </a:outerShdw>
                </a:effectLst>
              </a:rPr>
              <a:t>Irina </a:t>
            </a:r>
            <a:r>
              <a:rPr lang="en-US" sz="2400" b="1" dirty="0" err="1" smtClean="0">
                <a:effectLst>
                  <a:outerShdw blurRad="38100" dist="38100" dir="2700000" algn="tl">
                    <a:srgbClr val="000000">
                      <a:alpha val="43137"/>
                    </a:srgbClr>
                  </a:outerShdw>
                </a:effectLst>
              </a:rPr>
              <a:t>Melnikova</a:t>
            </a:r>
            <a:endParaRPr lang="ru-RU" sz="2400" b="1" dirty="0" smtClean="0">
              <a:effectLst>
                <a:outerShdw blurRad="38100" dist="38100" dir="2700000" algn="tl">
                  <a:srgbClr val="000000">
                    <a:alpha val="43137"/>
                  </a:srgbClr>
                </a:outerShdw>
              </a:effectLst>
            </a:endParaRPr>
          </a:p>
          <a:p>
            <a:pPr algn="ctr">
              <a:lnSpc>
                <a:spcPct val="130000"/>
              </a:lnSpc>
              <a:defRPr/>
            </a:pPr>
            <a:r>
              <a:rPr lang="en-US" altLang="ru-RU" b="1" i="1" dirty="0">
                <a:latin typeface="Times New Roman" pitchFamily="18" charset="0"/>
              </a:rPr>
              <a:t>Observatory </a:t>
            </a:r>
            <a:br>
              <a:rPr lang="en-US" altLang="ru-RU" b="1" i="1" dirty="0">
                <a:latin typeface="Times New Roman" pitchFamily="18" charset="0"/>
              </a:rPr>
            </a:br>
            <a:r>
              <a:rPr lang="en-US" altLang="ru-RU" b="1" i="1" dirty="0">
                <a:latin typeface="Times New Roman" pitchFamily="18" charset="0"/>
              </a:rPr>
              <a:t>of</a:t>
            </a:r>
            <a:r>
              <a:rPr lang="ru-RU" altLang="ru-RU" b="1" i="1" dirty="0">
                <a:latin typeface="Times New Roman" pitchFamily="18" charset="0"/>
              </a:rPr>
              <a:t> </a:t>
            </a:r>
            <a:r>
              <a:rPr lang="en-US" altLang="ru-RU" b="1" i="1" dirty="0">
                <a:latin typeface="Times New Roman" pitchFamily="18" charset="0"/>
              </a:rPr>
              <a:t>Environmental Safety </a:t>
            </a:r>
            <a:br>
              <a:rPr lang="en-US" altLang="ru-RU" b="1" i="1" dirty="0">
                <a:latin typeface="Times New Roman" pitchFamily="18" charset="0"/>
              </a:rPr>
            </a:br>
            <a:r>
              <a:rPr lang="en-US" altLang="ru-RU" b="1" i="1" dirty="0">
                <a:latin typeface="Times New Roman" pitchFamily="18" charset="0"/>
              </a:rPr>
              <a:t>Resource Center, </a:t>
            </a:r>
            <a:r>
              <a:rPr lang="en-US" b="1" i="1" dirty="0">
                <a:latin typeface="Times New Roman" pitchFamily="18" charset="0"/>
              </a:rPr>
              <a:t>Research Park</a:t>
            </a:r>
          </a:p>
          <a:p>
            <a:pPr algn="ctr">
              <a:lnSpc>
                <a:spcPct val="130000"/>
              </a:lnSpc>
              <a:defRPr/>
            </a:pPr>
            <a:r>
              <a:rPr lang="en-US" i="1" dirty="0" err="1" smtClean="0">
                <a:effectLst>
                  <a:outerShdw blurRad="38100" dist="38100" dir="2700000" algn="tl">
                    <a:srgbClr val="000000">
                      <a:alpha val="43137"/>
                    </a:srgbClr>
                  </a:outerShdw>
                </a:effectLst>
              </a:rPr>
              <a:t>St.Petersburg</a:t>
            </a:r>
            <a:r>
              <a:rPr lang="en-US" i="1" dirty="0" smtClean="0">
                <a:effectLst>
                  <a:outerShdw blurRad="38100" dist="38100" dir="2700000" algn="tl">
                    <a:srgbClr val="000000">
                      <a:alpha val="43137"/>
                    </a:srgbClr>
                  </a:outerShdw>
                </a:effectLst>
              </a:rPr>
              <a:t> State University</a:t>
            </a:r>
          </a:p>
          <a:p>
            <a:pPr algn="ctr">
              <a:lnSpc>
                <a:spcPct val="130000"/>
              </a:lnSpc>
              <a:defRPr/>
            </a:pPr>
            <a:r>
              <a:rPr lang="en-US" b="1" dirty="0" err="1" smtClean="0"/>
              <a:t>St.Petersburg</a:t>
            </a:r>
            <a:r>
              <a:rPr lang="en-US" b="1" dirty="0"/>
              <a:t>. </a:t>
            </a:r>
            <a:r>
              <a:rPr lang="en-US" b="1" dirty="0" smtClean="0"/>
              <a:t>Russia. </a:t>
            </a:r>
            <a:r>
              <a:rPr lang="en-GB" b="1" dirty="0">
                <a:hlinkClick r:id="rId2"/>
              </a:rPr>
              <a:t>irina.melnikova@pobox.spbu.ru</a:t>
            </a:r>
            <a:endParaRPr lang="ru-RU" i="1" dirty="0" smtClean="0">
              <a:effectLst>
                <a:outerShdw blurRad="38100" dist="38100" dir="2700000" algn="tl">
                  <a:srgbClr val="000000">
                    <a:alpha val="43137"/>
                  </a:srgbClr>
                </a:outerShdw>
              </a:effectLst>
            </a:endParaRPr>
          </a:p>
          <a:p>
            <a:pPr algn="ctr">
              <a:defRPr/>
            </a:pPr>
            <a:endParaRPr lang="ru-RU" sz="2400" b="1" dirty="0" smtClean="0">
              <a:effectLst>
                <a:outerShdw blurRad="38100" dist="38100" dir="2700000" algn="tl">
                  <a:srgbClr val="000000">
                    <a:alpha val="43137"/>
                  </a:srgbClr>
                </a:outerShdw>
              </a:effectLst>
              <a:latin typeface="Calibri"/>
              <a:ea typeface="Calibri"/>
              <a:cs typeface="Times New Roman"/>
            </a:endParaRPr>
          </a:p>
        </p:txBody>
      </p:sp>
      <p:sp>
        <p:nvSpPr>
          <p:cNvPr id="2" name="Номер слайда 1"/>
          <p:cNvSpPr>
            <a:spLocks noGrp="1"/>
          </p:cNvSpPr>
          <p:nvPr>
            <p:ph type="sldNum" sz="quarter" idx="12"/>
          </p:nvPr>
        </p:nvSpPr>
        <p:spPr/>
        <p:txBody>
          <a:bodyPr/>
          <a:lstStyle/>
          <a:p>
            <a:pPr>
              <a:defRPr/>
            </a:pPr>
            <a:fld id="{0BC5845A-A531-49AD-AEEC-4DA4296AD049}" type="slidenum">
              <a:rPr lang="ru-RU" smtClean="0"/>
              <a:pPr>
                <a:defRPr/>
              </a:pPr>
              <a:t>1</a:t>
            </a:fld>
            <a:endParaRPr lang="ru-RU" dirty="0"/>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33450" cy="485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C9D04A91-9751-43FC-BD62-66134BA13ED3}" type="slidenum">
              <a:rPr lang="ru-RU" smtClean="0"/>
              <a:pPr>
                <a:defRPr/>
              </a:pPr>
              <a:t>10</a:t>
            </a:fld>
            <a:endParaRPr lang="ru-RU"/>
          </a:p>
        </p:txBody>
      </p:sp>
      <p:sp>
        <p:nvSpPr>
          <p:cNvPr id="12291" name="TextBox 4"/>
          <p:cNvSpPr txBox="1">
            <a:spLocks noChangeArrowheads="1"/>
          </p:cNvSpPr>
          <p:nvPr/>
        </p:nvSpPr>
        <p:spPr bwMode="auto">
          <a:xfrm>
            <a:off x="47625" y="3810000"/>
            <a:ext cx="9144000" cy="2739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ts val="1200"/>
              </a:spcBef>
              <a:buFontTx/>
              <a:buNone/>
            </a:pPr>
            <a:r>
              <a:rPr lang="en-US" altLang="ru-RU" sz="2000" dirty="0">
                <a:solidFill>
                  <a:schemeClr val="tx1"/>
                </a:solidFill>
                <a:latin typeface="Verdana" pitchFamily="34" charset="0"/>
              </a:rPr>
              <a:t>The extinction coefficient above St. Petersburg </a:t>
            </a:r>
            <a:r>
              <a:rPr lang="ru-RU" altLang="ru-RU" sz="2000" dirty="0">
                <a:solidFill>
                  <a:schemeClr val="tx1"/>
                </a:solidFill>
                <a:latin typeface="Verdana" pitchFamily="34" charset="0"/>
              </a:rPr>
              <a:t>25</a:t>
            </a:r>
            <a:r>
              <a:rPr lang="en-US" altLang="ru-RU" sz="2000" dirty="0">
                <a:solidFill>
                  <a:schemeClr val="tx1"/>
                </a:solidFill>
                <a:latin typeface="Verdana" pitchFamily="34" charset="0"/>
              </a:rPr>
              <a:t> March</a:t>
            </a:r>
            <a:r>
              <a:rPr lang="ru-RU" altLang="ru-RU" sz="2000" dirty="0">
                <a:solidFill>
                  <a:schemeClr val="tx1"/>
                </a:solidFill>
                <a:latin typeface="Verdana" pitchFamily="34" charset="0"/>
              </a:rPr>
              <a:t> 2013. </a:t>
            </a:r>
            <a:endParaRPr lang="en-US" altLang="ru-RU" sz="2000" dirty="0">
              <a:solidFill>
                <a:schemeClr val="tx1"/>
              </a:solidFill>
              <a:latin typeface="Verdana" pitchFamily="34" charset="0"/>
            </a:endParaRPr>
          </a:p>
          <a:p>
            <a:pPr eaLnBrk="1" hangingPunct="1">
              <a:spcBef>
                <a:spcPts val="1200"/>
              </a:spcBef>
              <a:buFontTx/>
              <a:buNone/>
            </a:pPr>
            <a:r>
              <a:rPr lang="en-US" altLang="ru-RU" sz="2000" dirty="0">
                <a:solidFill>
                  <a:schemeClr val="tx1"/>
                </a:solidFill>
                <a:latin typeface="Verdana" pitchFamily="34" charset="0"/>
              </a:rPr>
              <a:t>The vertical profile till 4 km and 25 km during 1 </a:t>
            </a:r>
            <a:r>
              <a:rPr lang="en-US" altLang="ru-RU" sz="2000" dirty="0" smtClean="0">
                <a:solidFill>
                  <a:schemeClr val="tx1"/>
                </a:solidFill>
                <a:latin typeface="Verdana" pitchFamily="34" charset="0"/>
              </a:rPr>
              <a:t>hour </a:t>
            </a:r>
            <a:r>
              <a:rPr lang="en-US" altLang="ru-RU" b="1" dirty="0" smtClean="0">
                <a:solidFill>
                  <a:schemeClr val="tx1"/>
                </a:solidFill>
                <a:latin typeface="Verdana" pitchFamily="34" charset="0"/>
                <a:sym typeface="Symbol"/>
              </a:rPr>
              <a:t>=</a:t>
            </a:r>
            <a:r>
              <a:rPr lang="en-US" altLang="ru-RU" sz="2000" b="1" dirty="0" smtClean="0">
                <a:solidFill>
                  <a:schemeClr val="tx1"/>
                </a:solidFill>
                <a:latin typeface="Verdana" pitchFamily="34" charset="0"/>
                <a:sym typeface="Symbol"/>
              </a:rPr>
              <a:t>532 nm</a:t>
            </a:r>
            <a:endParaRPr lang="ru-RU" altLang="ru-RU" sz="2000" b="1" dirty="0">
              <a:solidFill>
                <a:schemeClr val="tx1"/>
              </a:solidFill>
              <a:latin typeface="Verdana" pitchFamily="34" charset="0"/>
            </a:endParaRPr>
          </a:p>
          <a:p>
            <a:pPr eaLnBrk="1" hangingPunct="1">
              <a:spcBef>
                <a:spcPts val="1200"/>
              </a:spcBef>
              <a:buFontTx/>
              <a:buNone/>
            </a:pPr>
            <a:r>
              <a:rPr lang="en-US" altLang="ru-RU" sz="2000" dirty="0">
                <a:solidFill>
                  <a:schemeClr val="tx1"/>
                </a:solidFill>
                <a:latin typeface="Verdana" pitchFamily="34" charset="0"/>
              </a:rPr>
              <a:t>The </a:t>
            </a:r>
            <a:r>
              <a:rPr lang="en-US" altLang="ru-RU" sz="2000" dirty="0" smtClean="0">
                <a:solidFill>
                  <a:schemeClr val="tx1"/>
                </a:solidFill>
                <a:latin typeface="Verdana" pitchFamily="34" charset="0"/>
              </a:rPr>
              <a:t>maximum of </a:t>
            </a:r>
            <a:r>
              <a:rPr lang="en-US" altLang="ru-RU" sz="2000" b="1" dirty="0" smtClean="0">
                <a:solidFill>
                  <a:schemeClr val="tx1"/>
                </a:solidFill>
                <a:latin typeface="Verdana" pitchFamily="34" charset="0"/>
              </a:rPr>
              <a:t>hat </a:t>
            </a:r>
            <a:r>
              <a:rPr lang="en-US" altLang="ru-RU" sz="2000" b="1" dirty="0">
                <a:solidFill>
                  <a:schemeClr val="tx1"/>
                </a:solidFill>
                <a:latin typeface="Verdana" pitchFamily="34" charset="0"/>
              </a:rPr>
              <a:t>pollution </a:t>
            </a:r>
            <a:r>
              <a:rPr lang="en-US" altLang="ru-RU" sz="2000" dirty="0" smtClean="0">
                <a:solidFill>
                  <a:schemeClr val="tx1"/>
                </a:solidFill>
                <a:latin typeface="Verdana" pitchFamily="34" charset="0"/>
              </a:rPr>
              <a:t>at </a:t>
            </a:r>
            <a:r>
              <a:rPr lang="ru-RU" altLang="ru-RU" sz="2000" dirty="0" smtClean="0">
                <a:solidFill>
                  <a:schemeClr val="tx1"/>
                </a:solidFill>
                <a:latin typeface="Verdana" pitchFamily="34" charset="0"/>
              </a:rPr>
              <a:t>0</a:t>
            </a:r>
            <a:r>
              <a:rPr lang="en-US" altLang="ru-RU" sz="2000" dirty="0">
                <a:solidFill>
                  <a:schemeClr val="tx1"/>
                </a:solidFill>
                <a:latin typeface="Verdana" pitchFamily="34" charset="0"/>
              </a:rPr>
              <a:t>.</a:t>
            </a:r>
            <a:r>
              <a:rPr lang="ru-RU" altLang="ru-RU" sz="2000" dirty="0">
                <a:solidFill>
                  <a:schemeClr val="tx1"/>
                </a:solidFill>
                <a:latin typeface="Verdana" pitchFamily="34" charset="0"/>
              </a:rPr>
              <a:t>7 </a:t>
            </a:r>
            <a:r>
              <a:rPr lang="en-US" altLang="ru-RU" sz="2000" dirty="0" smtClean="0">
                <a:solidFill>
                  <a:schemeClr val="tx1"/>
                </a:solidFill>
                <a:latin typeface="Verdana" pitchFamily="34" charset="0"/>
              </a:rPr>
              <a:t>km,</a:t>
            </a:r>
            <a:r>
              <a:rPr lang="ru-RU" altLang="ru-RU" sz="2000" dirty="0" smtClean="0">
                <a:solidFill>
                  <a:schemeClr val="tx1"/>
                </a:solidFill>
                <a:latin typeface="Verdana" pitchFamily="34" charset="0"/>
              </a:rPr>
              <a:t> </a:t>
            </a:r>
            <a:r>
              <a:rPr lang="en-US" altLang="ru-RU" sz="2000" dirty="0">
                <a:solidFill>
                  <a:schemeClr val="tx1"/>
                </a:solidFill>
                <a:latin typeface="Verdana" pitchFamily="34" charset="0"/>
              </a:rPr>
              <a:t>disappeared during </a:t>
            </a:r>
            <a:r>
              <a:rPr lang="ru-RU" altLang="ru-RU" sz="2000" dirty="0">
                <a:solidFill>
                  <a:schemeClr val="tx1"/>
                </a:solidFill>
                <a:latin typeface="Verdana" pitchFamily="34" charset="0"/>
              </a:rPr>
              <a:t>45 </a:t>
            </a:r>
            <a:r>
              <a:rPr lang="en-US" altLang="ru-RU" sz="2000" dirty="0">
                <a:solidFill>
                  <a:schemeClr val="tx1"/>
                </a:solidFill>
                <a:latin typeface="Verdana" pitchFamily="34" charset="0"/>
              </a:rPr>
              <a:t>min</a:t>
            </a:r>
            <a:r>
              <a:rPr lang="ru-RU" altLang="ru-RU" sz="2000" dirty="0">
                <a:solidFill>
                  <a:schemeClr val="tx1"/>
                </a:solidFill>
                <a:latin typeface="Verdana" pitchFamily="34" charset="0"/>
              </a:rPr>
              <a:t> (15:30 </a:t>
            </a:r>
            <a:r>
              <a:rPr lang="en-US" altLang="ru-RU" sz="2000" dirty="0">
                <a:solidFill>
                  <a:schemeClr val="tx1"/>
                </a:solidFill>
                <a:latin typeface="Verdana" pitchFamily="34" charset="0"/>
              </a:rPr>
              <a:t>-</a:t>
            </a:r>
            <a:r>
              <a:rPr lang="ru-RU" altLang="ru-RU" sz="2000" dirty="0">
                <a:solidFill>
                  <a:schemeClr val="tx1"/>
                </a:solidFill>
                <a:latin typeface="Verdana" pitchFamily="34" charset="0"/>
              </a:rPr>
              <a:t> 16:15) </a:t>
            </a:r>
            <a:r>
              <a:rPr lang="ru-RU" altLang="ru-RU" sz="2000" i="1" dirty="0">
                <a:solidFill>
                  <a:schemeClr val="tx1"/>
                </a:solidFill>
                <a:latin typeface="Verdana" pitchFamily="34" charset="0"/>
                <a:sym typeface="Symbol" pitchFamily="18" charset="2"/>
              </a:rPr>
              <a:t></a:t>
            </a:r>
            <a:r>
              <a:rPr lang="ru-RU" altLang="ru-RU" sz="2000" dirty="0">
                <a:solidFill>
                  <a:schemeClr val="tx1"/>
                </a:solidFill>
                <a:latin typeface="Verdana" pitchFamily="34" charset="0"/>
              </a:rPr>
              <a:t>(</a:t>
            </a:r>
            <a:r>
              <a:rPr lang="en-GB" altLang="ru-RU" sz="2000" i="1" dirty="0">
                <a:solidFill>
                  <a:schemeClr val="tx1"/>
                </a:solidFill>
                <a:latin typeface="Verdana" pitchFamily="34" charset="0"/>
              </a:rPr>
              <a:t>z</a:t>
            </a:r>
            <a:r>
              <a:rPr lang="ru-RU" altLang="ru-RU" sz="2000" dirty="0">
                <a:solidFill>
                  <a:schemeClr val="tx1"/>
                </a:solidFill>
                <a:latin typeface="Verdana" pitchFamily="34" charset="0"/>
              </a:rPr>
              <a:t>)</a:t>
            </a:r>
            <a:r>
              <a:rPr lang="ru-RU" altLang="ru-RU" sz="2000" dirty="0">
                <a:solidFill>
                  <a:schemeClr val="tx1"/>
                </a:solidFill>
                <a:latin typeface="Verdana" pitchFamily="34" charset="0"/>
                <a:sym typeface="Symbol" pitchFamily="18" charset="2"/>
              </a:rPr>
              <a:t></a:t>
            </a:r>
            <a:r>
              <a:rPr lang="ru-RU" altLang="ru-RU" sz="2000" dirty="0">
                <a:solidFill>
                  <a:schemeClr val="tx1"/>
                </a:solidFill>
                <a:latin typeface="Verdana" pitchFamily="34" charset="0"/>
              </a:rPr>
              <a:t>0.056</a:t>
            </a:r>
            <a:r>
              <a:rPr lang="en-US" altLang="ru-RU" sz="2000" dirty="0">
                <a:solidFill>
                  <a:schemeClr val="tx1"/>
                </a:solidFill>
                <a:latin typeface="Verdana" pitchFamily="34" charset="0"/>
              </a:rPr>
              <a:t>km</a:t>
            </a:r>
            <a:r>
              <a:rPr lang="ru-RU" altLang="ru-RU" sz="2000" baseline="30000" dirty="0">
                <a:solidFill>
                  <a:schemeClr val="tx1"/>
                </a:solidFill>
                <a:latin typeface="Verdana" pitchFamily="34" charset="0"/>
              </a:rPr>
              <a:t>-1</a:t>
            </a:r>
            <a:r>
              <a:rPr lang="en-US" altLang="ru-RU" sz="2000" baseline="30000" dirty="0">
                <a:solidFill>
                  <a:schemeClr val="tx1"/>
                </a:solidFill>
                <a:latin typeface="Verdana" pitchFamily="34" charset="0"/>
              </a:rPr>
              <a:t> </a:t>
            </a:r>
            <a:r>
              <a:rPr lang="ru-RU" altLang="ru-RU" sz="2000" dirty="0">
                <a:solidFill>
                  <a:schemeClr val="tx1"/>
                </a:solidFill>
                <a:latin typeface="Verdana" pitchFamily="34" charset="0"/>
              </a:rPr>
              <a:t> </a:t>
            </a:r>
            <a:endParaRPr lang="en-US" altLang="ru-RU" sz="2000" dirty="0">
              <a:solidFill>
                <a:schemeClr val="tx1"/>
              </a:solidFill>
              <a:latin typeface="Verdana" pitchFamily="34" charset="0"/>
            </a:endParaRPr>
          </a:p>
          <a:p>
            <a:pPr eaLnBrk="1" hangingPunct="1">
              <a:spcBef>
                <a:spcPts val="1200"/>
              </a:spcBef>
              <a:buFontTx/>
              <a:buNone/>
            </a:pPr>
            <a:r>
              <a:rPr lang="en-US" altLang="ru-RU" sz="2000" dirty="0" smtClean="0">
                <a:solidFill>
                  <a:schemeClr val="tx1"/>
                </a:solidFill>
                <a:latin typeface="Verdana" pitchFamily="34" charset="0"/>
              </a:rPr>
              <a:t>The </a:t>
            </a:r>
            <a:r>
              <a:rPr lang="en-US" altLang="ru-RU" sz="2000" dirty="0">
                <a:solidFill>
                  <a:schemeClr val="tx1"/>
                </a:solidFill>
                <a:latin typeface="Verdana" pitchFamily="34" charset="0"/>
              </a:rPr>
              <a:t>stratosphere  aerosol–</a:t>
            </a:r>
            <a:r>
              <a:rPr lang="en-US" altLang="ru-RU" sz="2000" b="1" dirty="0" err="1">
                <a:solidFill>
                  <a:schemeClr val="tx1"/>
                </a:solidFill>
                <a:latin typeface="Verdana" pitchFamily="34" charset="0"/>
              </a:rPr>
              <a:t>Yunge</a:t>
            </a:r>
            <a:r>
              <a:rPr lang="en-US" altLang="ru-RU" sz="2000" b="1" dirty="0">
                <a:solidFill>
                  <a:schemeClr val="tx1"/>
                </a:solidFill>
                <a:latin typeface="Verdana" pitchFamily="34" charset="0"/>
              </a:rPr>
              <a:t> layer </a:t>
            </a:r>
            <a:r>
              <a:rPr lang="en-US" altLang="ru-RU" sz="2000" dirty="0">
                <a:solidFill>
                  <a:schemeClr val="tx1"/>
                </a:solidFill>
                <a:latin typeface="Verdana" pitchFamily="34" charset="0"/>
              </a:rPr>
              <a:t>at </a:t>
            </a:r>
            <a:r>
              <a:rPr lang="ru-RU" altLang="ru-RU" sz="2000" dirty="0">
                <a:solidFill>
                  <a:schemeClr val="tx1"/>
                </a:solidFill>
                <a:latin typeface="Verdana" pitchFamily="34" charset="0"/>
              </a:rPr>
              <a:t>17</a:t>
            </a:r>
            <a:r>
              <a:rPr lang="en-US" altLang="ru-RU" sz="2000" dirty="0">
                <a:solidFill>
                  <a:schemeClr val="tx1"/>
                </a:solidFill>
                <a:latin typeface="Verdana" pitchFamily="34" charset="0"/>
              </a:rPr>
              <a:t>-</a:t>
            </a:r>
            <a:r>
              <a:rPr lang="ru-RU" altLang="ru-RU" sz="2000" dirty="0">
                <a:solidFill>
                  <a:schemeClr val="tx1"/>
                </a:solidFill>
                <a:latin typeface="Verdana" pitchFamily="34" charset="0"/>
              </a:rPr>
              <a:t>22</a:t>
            </a:r>
            <a:r>
              <a:rPr lang="en-US" altLang="ru-RU" sz="2000" dirty="0">
                <a:solidFill>
                  <a:schemeClr val="tx1"/>
                </a:solidFill>
                <a:latin typeface="Verdana" pitchFamily="34" charset="0"/>
              </a:rPr>
              <a:t>km</a:t>
            </a:r>
            <a:r>
              <a:rPr lang="ru-RU" altLang="ru-RU" sz="2000" dirty="0">
                <a:solidFill>
                  <a:schemeClr val="tx1"/>
                </a:solidFill>
                <a:latin typeface="Verdana" pitchFamily="34" charset="0"/>
              </a:rPr>
              <a:t> </a:t>
            </a:r>
            <a:r>
              <a:rPr lang="ru-RU" altLang="ru-RU" sz="2000" i="1" dirty="0">
                <a:solidFill>
                  <a:schemeClr val="tx1"/>
                </a:solidFill>
                <a:latin typeface="Verdana" pitchFamily="34" charset="0"/>
                <a:sym typeface="Symbol" pitchFamily="18" charset="2"/>
              </a:rPr>
              <a:t></a:t>
            </a:r>
            <a:r>
              <a:rPr lang="ru-RU" altLang="ru-RU" sz="2000" dirty="0">
                <a:solidFill>
                  <a:schemeClr val="tx1"/>
                </a:solidFill>
                <a:latin typeface="Verdana" pitchFamily="34" charset="0"/>
              </a:rPr>
              <a:t>(</a:t>
            </a:r>
            <a:r>
              <a:rPr lang="en-GB" altLang="ru-RU" sz="2000" i="1" dirty="0">
                <a:solidFill>
                  <a:schemeClr val="tx1"/>
                </a:solidFill>
                <a:latin typeface="Verdana" pitchFamily="34" charset="0"/>
              </a:rPr>
              <a:t>z</a:t>
            </a:r>
            <a:r>
              <a:rPr lang="ru-RU" altLang="ru-RU" sz="2000" dirty="0">
                <a:solidFill>
                  <a:schemeClr val="tx1"/>
                </a:solidFill>
                <a:latin typeface="Verdana" pitchFamily="34" charset="0"/>
              </a:rPr>
              <a:t>)</a:t>
            </a:r>
            <a:r>
              <a:rPr lang="ru-RU" altLang="ru-RU" sz="2000" dirty="0">
                <a:solidFill>
                  <a:schemeClr val="tx1"/>
                </a:solidFill>
                <a:latin typeface="Verdana" pitchFamily="34" charset="0"/>
                <a:sym typeface="Symbol" pitchFamily="18" charset="2"/>
              </a:rPr>
              <a:t></a:t>
            </a:r>
            <a:r>
              <a:rPr lang="ru-RU" altLang="ru-RU" sz="2000" dirty="0">
                <a:solidFill>
                  <a:schemeClr val="tx1"/>
                </a:solidFill>
                <a:latin typeface="Verdana" pitchFamily="34" charset="0"/>
              </a:rPr>
              <a:t>0.0</a:t>
            </a:r>
            <a:r>
              <a:rPr lang="en-US" altLang="ru-RU" sz="2000" dirty="0">
                <a:solidFill>
                  <a:schemeClr val="tx1"/>
                </a:solidFill>
                <a:latin typeface="Verdana" pitchFamily="34" charset="0"/>
              </a:rPr>
              <a:t>15km</a:t>
            </a:r>
            <a:r>
              <a:rPr lang="ru-RU" altLang="ru-RU" sz="2000" baseline="30000" dirty="0" smtClean="0">
                <a:solidFill>
                  <a:schemeClr val="tx1"/>
                </a:solidFill>
                <a:latin typeface="Verdana" pitchFamily="34" charset="0"/>
              </a:rPr>
              <a:t>-1</a:t>
            </a:r>
            <a:endParaRPr lang="en-US" altLang="ru-RU" sz="2000" baseline="30000" dirty="0" smtClean="0">
              <a:solidFill>
                <a:schemeClr val="tx1"/>
              </a:solidFill>
              <a:latin typeface="Verdana" pitchFamily="34" charset="0"/>
            </a:endParaRPr>
          </a:p>
          <a:p>
            <a:pPr eaLnBrk="1" hangingPunct="1">
              <a:spcBef>
                <a:spcPts val="1200"/>
              </a:spcBef>
              <a:buNone/>
            </a:pPr>
            <a:r>
              <a:rPr lang="en-US" altLang="ru-RU" sz="2000" dirty="0" smtClean="0">
                <a:solidFill>
                  <a:schemeClr val="tx1"/>
                </a:solidFill>
                <a:latin typeface="Verdana" pitchFamily="34" charset="0"/>
              </a:rPr>
              <a:t>Total optical thickness is </a:t>
            </a:r>
            <a:r>
              <a:rPr lang="ru-RU" sz="2800" b="1" dirty="0" smtClean="0">
                <a:solidFill>
                  <a:schemeClr val="tx1"/>
                </a:solidFill>
                <a:sym typeface="Symbol"/>
              </a:rPr>
              <a:t></a:t>
            </a:r>
            <a:r>
              <a:rPr lang="en-US" sz="2000" b="1" dirty="0" smtClean="0">
                <a:effectLst>
                  <a:outerShdw blurRad="38100" dist="38100" dir="2700000" algn="tl">
                    <a:srgbClr val="000000">
                      <a:alpha val="43137"/>
                    </a:srgbClr>
                  </a:outerShdw>
                </a:effectLst>
                <a:sym typeface="Symbol"/>
              </a:rPr>
              <a:t> </a:t>
            </a:r>
            <a:r>
              <a:rPr lang="en-US" sz="2000" b="1" dirty="0" smtClean="0">
                <a:solidFill>
                  <a:schemeClr val="tx1"/>
                </a:solidFill>
                <a:effectLst>
                  <a:outerShdw blurRad="38100" dist="38100" dir="2700000" algn="tl">
                    <a:srgbClr val="000000">
                      <a:alpha val="43137"/>
                    </a:srgbClr>
                  </a:outerShdw>
                </a:effectLst>
                <a:sym typeface="Symbol"/>
              </a:rPr>
              <a:t>=</a:t>
            </a:r>
            <a:r>
              <a:rPr lang="en-US" sz="2000" b="1" dirty="0" smtClean="0">
                <a:effectLst>
                  <a:outerShdw blurRad="38100" dist="38100" dir="2700000" algn="tl">
                    <a:srgbClr val="000000">
                      <a:alpha val="43137"/>
                    </a:srgbClr>
                  </a:outerShdw>
                </a:effectLst>
                <a:sym typeface="Symbol"/>
              </a:rPr>
              <a:t> </a:t>
            </a:r>
            <a:r>
              <a:rPr lang="en-US" altLang="ru-RU" sz="2000" b="1" dirty="0" smtClean="0">
                <a:solidFill>
                  <a:schemeClr val="tx1"/>
                </a:solidFill>
                <a:latin typeface="Verdana" pitchFamily="34" charset="0"/>
              </a:rPr>
              <a:t>0.0735</a:t>
            </a:r>
            <a:endParaRPr lang="ru-RU" altLang="ru-RU" sz="2000" dirty="0">
              <a:solidFill>
                <a:schemeClr val="tx1"/>
              </a:solidFill>
              <a:latin typeface="Verdana" pitchFamily="34" charset="0"/>
            </a:endParaRPr>
          </a:p>
        </p:txBody>
      </p:sp>
      <p:pic>
        <p:nvPicPr>
          <p:cNvPr id="12292" name="Рисунок 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714291"/>
            <a:ext cx="4343400" cy="301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3" name="Рисунок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53526" y="726991"/>
            <a:ext cx="3886200" cy="299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4"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350" y="22225"/>
            <a:ext cx="933450" cy="485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1106424" y="176152"/>
            <a:ext cx="6705600" cy="400110"/>
          </a:xfrm>
          <a:prstGeom prst="rect">
            <a:avLst/>
          </a:prstGeom>
          <a:noFill/>
        </p:spPr>
        <p:txBody>
          <a:bodyPr wrap="square" rtlCol="0">
            <a:spAutoFit/>
          </a:bodyPr>
          <a:lstStyle/>
          <a:p>
            <a:r>
              <a:rPr lang="en-US" b="1" dirty="0" smtClean="0"/>
              <a:t>Lidar sounding above St. Petersburg city</a:t>
            </a:r>
            <a:endParaRPr lang="ru-RU"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Номер слайда 4"/>
          <p:cNvSpPr>
            <a:spLocks noGrp="1"/>
          </p:cNvSpPr>
          <p:nvPr>
            <p:ph type="sldNum" sz="quarter" idx="12"/>
          </p:nvPr>
        </p:nvSpPr>
        <p:spPr/>
        <p:txBody>
          <a:bodyPr/>
          <a:lstStyle/>
          <a:p>
            <a:pPr>
              <a:defRPr/>
            </a:pPr>
            <a:fld id="{70A558EB-ED78-40DD-8122-8341048844E5}" type="slidenum">
              <a:rPr lang="ru-RU"/>
              <a:pPr>
                <a:defRPr/>
              </a:pPr>
              <a:t>11</a:t>
            </a:fld>
            <a:endParaRPr lang="ru-RU"/>
          </a:p>
        </p:txBody>
      </p:sp>
      <p:sp>
        <p:nvSpPr>
          <p:cNvPr id="20483" name="Text Box 134"/>
          <p:cNvSpPr txBox="1">
            <a:spLocks noChangeArrowheads="1"/>
          </p:cNvSpPr>
          <p:nvPr/>
        </p:nvSpPr>
        <p:spPr bwMode="auto">
          <a:xfrm>
            <a:off x="1403350" y="0"/>
            <a:ext cx="5545138"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eaLnBrk="1" hangingPunct="1">
              <a:spcBef>
                <a:spcPct val="50000"/>
              </a:spcBef>
              <a:buFontTx/>
              <a:buNone/>
            </a:pPr>
            <a:endParaRPr lang="ru-RU" altLang="ru-RU" sz="1800">
              <a:solidFill>
                <a:schemeClr val="tx1"/>
              </a:solidFill>
              <a:latin typeface="Calibri" pitchFamily="34" charset="0"/>
            </a:endParaRPr>
          </a:p>
        </p:txBody>
      </p:sp>
      <p:sp>
        <p:nvSpPr>
          <p:cNvPr id="82055" name="Text Box 135"/>
          <p:cNvSpPr txBox="1">
            <a:spLocks noChangeArrowheads="1"/>
          </p:cNvSpPr>
          <p:nvPr/>
        </p:nvSpPr>
        <p:spPr bwMode="auto">
          <a:xfrm>
            <a:off x="762000" y="57943"/>
            <a:ext cx="8045450" cy="369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defRPr/>
            </a:pPr>
            <a:r>
              <a:rPr lang="en-US" sz="1800" b="1" dirty="0">
                <a:solidFill>
                  <a:srgbClr val="FF0000"/>
                </a:solidFill>
                <a:effectLst>
                  <a:outerShdw blurRad="38100" dist="38100" dir="2700000" algn="tl">
                    <a:srgbClr val="000000"/>
                  </a:outerShdw>
                </a:effectLst>
                <a:latin typeface="Arial" charset="0"/>
              </a:rPr>
              <a:t>VALUES OF OPTICAL  PARAMETERS OF THE</a:t>
            </a:r>
            <a:r>
              <a:rPr lang="en-US" sz="1800" b="1" dirty="0">
                <a:solidFill>
                  <a:srgbClr val="FF0000"/>
                </a:solidFill>
                <a:effectLst>
                  <a:outerShdw blurRad="38100" dist="38100" dir="2700000" algn="tl">
                    <a:srgbClr val="000000"/>
                  </a:outerShdw>
                </a:effectLst>
              </a:rPr>
              <a:t> </a:t>
            </a:r>
            <a:r>
              <a:rPr lang="en-US" sz="1800" b="1" dirty="0">
                <a:solidFill>
                  <a:srgbClr val="FF0000"/>
                </a:solidFill>
                <a:effectLst>
                  <a:outerShdw blurRad="38100" dist="38100" dir="2700000" algn="tl">
                    <a:srgbClr val="000000"/>
                  </a:outerShdw>
                </a:effectLst>
                <a:latin typeface="Arial" charset="0"/>
              </a:rPr>
              <a:t>CLEAR  ATMOSPHERE</a:t>
            </a:r>
            <a:endParaRPr lang="ru-RU" sz="1800" b="1" dirty="0">
              <a:solidFill>
                <a:srgbClr val="FF0000"/>
              </a:solidFill>
              <a:effectLst>
                <a:outerShdw blurRad="38100" dist="38100" dir="2700000" algn="tl">
                  <a:srgbClr val="000000"/>
                </a:outerShdw>
              </a:effectLst>
              <a:latin typeface="Arial" charset="0"/>
            </a:endParaRPr>
          </a:p>
        </p:txBody>
      </p:sp>
      <p:pic>
        <p:nvPicPr>
          <p:cNvPr id="20485"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163" y="0"/>
            <a:ext cx="933450" cy="485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3" name="Объект 2"/>
          <p:cNvGraphicFramePr>
            <a:graphicFrameLocks noGrp="1"/>
          </p:cNvGraphicFramePr>
          <p:nvPr>
            <p:ph/>
            <p:extLst>
              <p:ext uri="{D42A27DB-BD31-4B8C-83A1-F6EECF244321}">
                <p14:modId xmlns:p14="http://schemas.microsoft.com/office/powerpoint/2010/main" xmlns="" val="2174272472"/>
              </p:ext>
            </p:extLst>
          </p:nvPr>
        </p:nvGraphicFramePr>
        <p:xfrm>
          <a:off x="-11113" y="390525"/>
          <a:ext cx="9155113" cy="6729984"/>
        </p:xfrm>
        <a:graphic>
          <a:graphicData uri="http://schemas.openxmlformats.org/drawingml/2006/table">
            <a:tbl>
              <a:tblPr>
                <a:tableStyleId>{5C22544A-7EE6-4342-B048-85BDC9FD1C3A}</a:tableStyleId>
              </a:tblPr>
              <a:tblGrid>
                <a:gridCol w="803079"/>
                <a:gridCol w="1162002"/>
                <a:gridCol w="1027409"/>
                <a:gridCol w="1027409"/>
                <a:gridCol w="1027409"/>
                <a:gridCol w="1027409"/>
                <a:gridCol w="1027409"/>
                <a:gridCol w="1027409"/>
                <a:gridCol w="1025578"/>
              </a:tblGrid>
              <a:tr h="512049">
                <a:tc>
                  <a:txBody>
                    <a:bodyPr/>
                    <a:lstStyle/>
                    <a:p>
                      <a:pPr>
                        <a:lnSpc>
                          <a:spcPct val="120000"/>
                        </a:lnSpc>
                        <a:spcAft>
                          <a:spcPts val="0"/>
                        </a:spcAft>
                      </a:pPr>
                      <a:endParaRPr lang="ru-RU" sz="20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ru-RU" sz="2000" b="1" dirty="0" smtClean="0">
                          <a:effectLst>
                            <a:outerShdw blurRad="38100" dist="38100" dir="2700000" algn="tl">
                              <a:srgbClr val="000000">
                                <a:alpha val="43137"/>
                              </a:srgbClr>
                            </a:outerShdw>
                          </a:effectLst>
                          <a:sym typeface="Symbol"/>
                        </a:rPr>
                        <a:t></a:t>
                      </a:r>
                      <a:r>
                        <a:rPr lang="ru-RU" sz="2000" b="1" dirty="0" smtClean="0">
                          <a:effectLst>
                            <a:outerShdw blurRad="38100" dist="38100" dir="2700000" algn="tl">
                              <a:srgbClr val="000000">
                                <a:alpha val="43137"/>
                              </a:srgbClr>
                            </a:outerShdw>
                          </a:effectLst>
                        </a:rPr>
                        <a:t>. </a:t>
                      </a:r>
                      <a:r>
                        <a:rPr lang="ru-RU" sz="2000" b="1" dirty="0">
                          <a:effectLst>
                            <a:outerShdw blurRad="38100" dist="38100" dir="2700000" algn="tl">
                              <a:srgbClr val="000000">
                                <a:alpha val="43137"/>
                              </a:srgbClr>
                            </a:outerShdw>
                          </a:effectLst>
                          <a:sym typeface="Symbol"/>
                        </a:rPr>
                        <a:t></a:t>
                      </a:r>
                      <a:r>
                        <a:rPr lang="ru-RU" sz="2000" b="1" dirty="0">
                          <a:effectLst>
                            <a:outerShdw blurRad="38100" dist="38100" dir="2700000" algn="tl">
                              <a:srgbClr val="000000">
                                <a:alpha val="43137"/>
                              </a:srgbClr>
                            </a:outerShdw>
                          </a:effectLst>
                        </a:rPr>
                        <a:t>m</a:t>
                      </a:r>
                      <a:endParaRPr lang="ru-RU" sz="20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ru-RU" sz="2800" b="1" dirty="0" smtClean="0">
                          <a:effectLst>
                            <a:outerShdw blurRad="38100" dist="38100" dir="2700000" algn="tl">
                              <a:srgbClr val="000000">
                                <a:alpha val="43137"/>
                              </a:srgbClr>
                            </a:outerShdw>
                          </a:effectLst>
                        </a:rPr>
                        <a:t>0.30</a:t>
                      </a:r>
                      <a:endParaRPr lang="ru-RU" sz="28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ru-RU" sz="2800" b="1" dirty="0" smtClean="0">
                          <a:effectLst>
                            <a:outerShdw blurRad="38100" dist="38100" dir="2700000" algn="tl">
                              <a:srgbClr val="000000">
                                <a:alpha val="43137"/>
                              </a:srgbClr>
                            </a:outerShdw>
                          </a:effectLst>
                        </a:rPr>
                        <a:t>0.40</a:t>
                      </a:r>
                      <a:endParaRPr lang="ru-RU" sz="28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en-US" sz="2800" b="1" dirty="0" smtClean="0">
                          <a:effectLst>
                            <a:outerShdw blurRad="38100" dist="38100" dir="2700000" algn="tl">
                              <a:srgbClr val="000000">
                                <a:alpha val="43137"/>
                              </a:srgbClr>
                            </a:outerShdw>
                          </a:effectLst>
                        </a:rPr>
                        <a:t>0.50</a:t>
                      </a:r>
                      <a:endParaRPr lang="ru-RU" sz="28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en-US" sz="2800" b="1" dirty="0" smtClean="0">
                          <a:effectLst>
                            <a:outerShdw blurRad="38100" dist="38100" dir="2700000" algn="tl">
                              <a:srgbClr val="000000">
                                <a:alpha val="43137"/>
                              </a:srgbClr>
                            </a:outerShdw>
                          </a:effectLst>
                        </a:rPr>
                        <a:t>0.60</a:t>
                      </a:r>
                      <a:endParaRPr lang="ru-RU" sz="28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en-US" sz="2800" b="1" dirty="0" smtClean="0">
                          <a:effectLst>
                            <a:outerShdw blurRad="38100" dist="38100" dir="2700000" algn="tl">
                              <a:srgbClr val="000000">
                                <a:alpha val="43137"/>
                              </a:srgbClr>
                            </a:outerShdw>
                          </a:effectLst>
                        </a:rPr>
                        <a:t>0.70</a:t>
                      </a:r>
                      <a:endParaRPr lang="ru-RU" sz="28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en-US" sz="2800" b="1" dirty="0" smtClean="0">
                          <a:effectLst>
                            <a:outerShdw blurRad="38100" dist="38100" dir="2700000" algn="tl">
                              <a:srgbClr val="000000">
                                <a:alpha val="43137"/>
                              </a:srgbClr>
                            </a:outerShdw>
                          </a:effectLst>
                        </a:rPr>
                        <a:t>0.80</a:t>
                      </a:r>
                      <a:endParaRPr lang="ru-RU" sz="28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en-US" sz="2800" b="1" dirty="0" smtClean="0">
                          <a:effectLst>
                            <a:outerShdw blurRad="38100" dist="38100" dir="2700000" algn="tl">
                              <a:srgbClr val="000000">
                                <a:alpha val="43137"/>
                              </a:srgbClr>
                            </a:outerShdw>
                          </a:effectLst>
                        </a:rPr>
                        <a:t>0.90</a:t>
                      </a:r>
                      <a:endParaRPr lang="ru-RU" sz="28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r>
              <a:tr h="731499">
                <a:tc>
                  <a:txBody>
                    <a:bodyPr/>
                    <a:lstStyle/>
                    <a:p>
                      <a:pPr>
                        <a:lnSpc>
                          <a:spcPct val="120000"/>
                        </a:lnSpc>
                        <a:spcAft>
                          <a:spcPts val="0"/>
                        </a:spcAft>
                      </a:pPr>
                      <a:r>
                        <a:rPr lang="en-US" sz="2000" b="1" dirty="0" err="1" smtClean="0">
                          <a:effectLst>
                            <a:outerShdw blurRad="38100" dist="38100" dir="2700000" algn="tl">
                              <a:srgbClr val="000000">
                                <a:alpha val="43137"/>
                              </a:srgbClr>
                            </a:outerShdw>
                          </a:effectLst>
                        </a:rPr>
                        <a:t>Mol</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scatt</a:t>
                      </a:r>
                      <a:r>
                        <a:rPr lang="en-US" sz="2000" b="1" dirty="0" smtClean="0">
                          <a:effectLst>
                            <a:outerShdw blurRad="38100" dist="38100" dir="2700000" algn="tl">
                              <a:srgbClr val="000000">
                                <a:alpha val="43137"/>
                              </a:srgbClr>
                            </a:outerShdw>
                          </a:effectLst>
                        </a:rPr>
                        <a:t> </a:t>
                      </a:r>
                      <a:endParaRPr lang="ru-RU" sz="20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ru-RU" sz="2000" b="1" dirty="0">
                          <a:effectLst>
                            <a:outerShdw blurRad="38100" dist="38100" dir="2700000" algn="tl">
                              <a:srgbClr val="000000">
                                <a:alpha val="43137"/>
                              </a:srgbClr>
                            </a:outerShdw>
                          </a:effectLst>
                          <a:sym typeface="Symbol"/>
                        </a:rPr>
                        <a:t></a:t>
                      </a:r>
                      <a:r>
                        <a:rPr lang="en-GB" sz="2000" b="1" baseline="-25000" dirty="0" err="1">
                          <a:effectLst>
                            <a:outerShdw blurRad="38100" dist="38100" dir="2700000" algn="tl">
                              <a:srgbClr val="000000">
                                <a:alpha val="43137"/>
                              </a:srgbClr>
                            </a:outerShdw>
                          </a:effectLst>
                        </a:rPr>
                        <a:t>Rel</a:t>
                      </a:r>
                      <a:r>
                        <a:rPr lang="en-US" sz="2000" b="1" baseline="-25000" dirty="0">
                          <a:effectLst>
                            <a:outerShdw blurRad="38100" dist="38100" dir="2700000" algn="tl">
                              <a:srgbClr val="000000">
                                <a:alpha val="43137"/>
                              </a:srgbClr>
                            </a:outerShdw>
                          </a:effectLst>
                        </a:rPr>
                        <a:t> (z=0</a:t>
                      </a:r>
                      <a:r>
                        <a:rPr lang="en-US" sz="2000" b="1" baseline="-25000" dirty="0" smtClean="0">
                          <a:effectLst>
                            <a:outerShdw blurRad="38100" dist="38100" dir="2700000" algn="tl">
                              <a:srgbClr val="000000">
                                <a:alpha val="43137"/>
                              </a:srgbClr>
                            </a:outerShdw>
                          </a:effectLst>
                        </a:rPr>
                        <a:t>)</a:t>
                      </a:r>
                      <a:endParaRPr lang="ru-RU" sz="20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en-GB" sz="2800" b="1" dirty="0" smtClean="0">
                          <a:effectLst>
                            <a:outerShdw blurRad="38100" dist="38100" dir="2700000" algn="tl">
                              <a:srgbClr val="000000">
                                <a:alpha val="43137"/>
                              </a:srgbClr>
                            </a:outerShdw>
                          </a:effectLst>
                        </a:rPr>
                        <a:t>1.222</a:t>
                      </a:r>
                      <a:endParaRPr lang="ru-RU" sz="2800" b="1" dirty="0">
                        <a:effectLst>
                          <a:outerShdw blurRad="38100" dist="38100" dir="2700000" algn="tl">
                            <a:srgbClr val="000000">
                              <a:alpha val="43137"/>
                            </a:srgbClr>
                          </a:outerShdw>
                        </a:effectLst>
                      </a:endParaRPr>
                    </a:p>
                  </a:txBody>
                  <a:tcPr marL="0" marR="0" marT="0" marB="0">
                    <a:solidFill>
                      <a:schemeClr val="bg2">
                        <a:lumMod val="75000"/>
                      </a:schemeClr>
                    </a:solidFill>
                  </a:tcPr>
                </a:tc>
                <a:tc>
                  <a:txBody>
                    <a:bodyPr/>
                    <a:lstStyle/>
                    <a:p>
                      <a:pPr algn="ctr">
                        <a:lnSpc>
                          <a:spcPct val="120000"/>
                        </a:lnSpc>
                        <a:spcAft>
                          <a:spcPts val="0"/>
                        </a:spcAft>
                      </a:pPr>
                      <a:r>
                        <a:rPr lang="ru-RU" sz="2800" b="1" dirty="0" smtClean="0">
                          <a:effectLst>
                            <a:outerShdw blurRad="38100" dist="38100" dir="2700000" algn="tl">
                              <a:srgbClr val="000000">
                                <a:alpha val="43137"/>
                              </a:srgbClr>
                            </a:outerShdw>
                          </a:effectLst>
                        </a:rPr>
                        <a:t>0.364</a:t>
                      </a:r>
                      <a:endParaRPr lang="ru-RU" sz="2800" b="1" dirty="0">
                        <a:effectLst>
                          <a:outerShdw blurRad="38100" dist="38100" dir="2700000" algn="tl">
                            <a:srgbClr val="000000">
                              <a:alpha val="43137"/>
                            </a:srgbClr>
                          </a:outerShdw>
                        </a:effectLst>
                      </a:endParaRPr>
                    </a:p>
                  </a:txBody>
                  <a:tcPr marL="0" marR="0" marT="0" marB="0">
                    <a:solidFill>
                      <a:schemeClr val="bg2">
                        <a:lumMod val="75000"/>
                      </a:schemeClr>
                    </a:solidFill>
                  </a:tcPr>
                </a:tc>
                <a:tc>
                  <a:txBody>
                    <a:bodyPr/>
                    <a:lstStyle/>
                    <a:p>
                      <a:pPr algn="ctr">
                        <a:lnSpc>
                          <a:spcPct val="120000"/>
                        </a:lnSpc>
                        <a:spcAft>
                          <a:spcPts val="0"/>
                        </a:spcAft>
                      </a:pPr>
                      <a:r>
                        <a:rPr lang="en-US" sz="2800" b="1" dirty="0" smtClean="0">
                          <a:effectLst>
                            <a:outerShdw blurRad="38100" dist="38100" dir="2700000" algn="tl">
                              <a:srgbClr val="000000">
                                <a:alpha val="43137"/>
                              </a:srgbClr>
                            </a:outerShdw>
                          </a:effectLst>
                        </a:rPr>
                        <a:t>0.14</a:t>
                      </a:r>
                      <a:endParaRPr lang="ru-RU" sz="2800" b="1" dirty="0">
                        <a:effectLst>
                          <a:outerShdw blurRad="38100" dist="38100" dir="2700000" algn="tl">
                            <a:srgbClr val="000000">
                              <a:alpha val="43137"/>
                            </a:srgbClr>
                          </a:outerShdw>
                        </a:effectLst>
                      </a:endParaRPr>
                    </a:p>
                  </a:txBody>
                  <a:tcPr marL="0" marR="0" marT="0" marB="0">
                    <a:solidFill>
                      <a:schemeClr val="bg2">
                        <a:lumMod val="75000"/>
                      </a:schemeClr>
                    </a:solidFill>
                  </a:tcPr>
                </a:tc>
                <a:tc>
                  <a:txBody>
                    <a:bodyPr/>
                    <a:lstStyle/>
                    <a:p>
                      <a:pPr algn="ctr">
                        <a:lnSpc>
                          <a:spcPct val="120000"/>
                        </a:lnSpc>
                        <a:spcAft>
                          <a:spcPts val="0"/>
                        </a:spcAft>
                      </a:pPr>
                      <a:r>
                        <a:rPr lang="en-US" sz="2800" b="1" dirty="0" smtClean="0">
                          <a:effectLst>
                            <a:outerShdw blurRad="38100" dist="38100" dir="2700000" algn="tl">
                              <a:srgbClr val="000000">
                                <a:alpha val="43137"/>
                              </a:srgbClr>
                            </a:outerShdw>
                          </a:effectLst>
                        </a:rPr>
                        <a:t>0.067</a:t>
                      </a:r>
                      <a:endParaRPr lang="ru-RU" sz="2800" b="1" dirty="0">
                        <a:effectLst>
                          <a:outerShdw blurRad="38100" dist="38100" dir="2700000" algn="tl">
                            <a:srgbClr val="000000">
                              <a:alpha val="43137"/>
                            </a:srgbClr>
                          </a:outerShdw>
                        </a:effectLst>
                      </a:endParaRPr>
                    </a:p>
                  </a:txBody>
                  <a:tcPr marL="0" marR="0" marT="0" marB="0">
                    <a:solidFill>
                      <a:schemeClr val="bg2">
                        <a:lumMod val="75000"/>
                      </a:schemeClr>
                    </a:solidFill>
                  </a:tcPr>
                </a:tc>
                <a:tc>
                  <a:txBody>
                    <a:bodyPr/>
                    <a:lstStyle/>
                    <a:p>
                      <a:pPr algn="ctr">
                        <a:lnSpc>
                          <a:spcPct val="120000"/>
                        </a:lnSpc>
                        <a:spcAft>
                          <a:spcPts val="0"/>
                        </a:spcAft>
                      </a:pPr>
                      <a:r>
                        <a:rPr lang="en-US" sz="2800" b="1" dirty="0" smtClean="0">
                          <a:effectLst>
                            <a:outerShdw blurRad="38100" dist="38100" dir="2700000" algn="tl">
                              <a:srgbClr val="000000">
                                <a:alpha val="43137"/>
                              </a:srgbClr>
                            </a:outerShdw>
                          </a:effectLst>
                        </a:rPr>
                        <a:t>0.036</a:t>
                      </a:r>
                      <a:endParaRPr lang="ru-RU" sz="2800" b="1" dirty="0">
                        <a:effectLst>
                          <a:outerShdw blurRad="38100" dist="38100" dir="2700000" algn="tl">
                            <a:srgbClr val="000000">
                              <a:alpha val="43137"/>
                            </a:srgbClr>
                          </a:outerShdw>
                        </a:effectLst>
                      </a:endParaRPr>
                    </a:p>
                  </a:txBody>
                  <a:tcPr marL="0" marR="0" marT="0" marB="0">
                    <a:solidFill>
                      <a:schemeClr val="bg2">
                        <a:lumMod val="75000"/>
                      </a:schemeClr>
                    </a:solidFill>
                  </a:tcPr>
                </a:tc>
                <a:tc>
                  <a:txBody>
                    <a:bodyPr/>
                    <a:lstStyle/>
                    <a:p>
                      <a:pPr algn="ctr">
                        <a:lnSpc>
                          <a:spcPct val="120000"/>
                        </a:lnSpc>
                        <a:spcAft>
                          <a:spcPts val="0"/>
                        </a:spcAft>
                      </a:pPr>
                      <a:r>
                        <a:rPr lang="en-US" sz="2800" b="1" dirty="0" smtClean="0">
                          <a:effectLst>
                            <a:outerShdw blurRad="38100" dist="38100" dir="2700000" algn="tl">
                              <a:srgbClr val="000000">
                                <a:alpha val="43137"/>
                              </a:srgbClr>
                            </a:outerShdw>
                          </a:effectLst>
                        </a:rPr>
                        <a:t>0.021</a:t>
                      </a:r>
                      <a:endParaRPr lang="ru-RU" sz="2800" b="1" dirty="0">
                        <a:effectLst>
                          <a:outerShdw blurRad="38100" dist="38100" dir="2700000" algn="tl">
                            <a:srgbClr val="000000">
                              <a:alpha val="43137"/>
                            </a:srgbClr>
                          </a:outerShdw>
                        </a:effectLst>
                      </a:endParaRPr>
                    </a:p>
                  </a:txBody>
                  <a:tcPr marL="0" marR="0" marT="0" marB="0">
                    <a:solidFill>
                      <a:schemeClr val="bg2">
                        <a:lumMod val="75000"/>
                      </a:schemeClr>
                    </a:solidFill>
                  </a:tcPr>
                </a:tc>
                <a:tc>
                  <a:txBody>
                    <a:bodyPr/>
                    <a:lstStyle/>
                    <a:p>
                      <a:pPr algn="ctr">
                        <a:lnSpc>
                          <a:spcPct val="120000"/>
                        </a:lnSpc>
                        <a:spcAft>
                          <a:spcPts val="0"/>
                        </a:spcAft>
                      </a:pPr>
                      <a:r>
                        <a:rPr lang="en-US" sz="2800" b="1" dirty="0" smtClean="0">
                          <a:effectLst>
                            <a:outerShdw blurRad="38100" dist="38100" dir="2700000" algn="tl">
                              <a:srgbClr val="000000">
                                <a:alpha val="43137"/>
                              </a:srgbClr>
                            </a:outerShdw>
                          </a:effectLst>
                        </a:rPr>
                        <a:t>0.013</a:t>
                      </a:r>
                      <a:endParaRPr lang="ru-RU" sz="2800" b="1" dirty="0">
                        <a:effectLst>
                          <a:outerShdw blurRad="38100" dist="38100" dir="2700000" algn="tl">
                            <a:srgbClr val="000000">
                              <a:alpha val="43137"/>
                            </a:srgbClr>
                          </a:outerShdw>
                        </a:effectLst>
                      </a:endParaRPr>
                    </a:p>
                  </a:txBody>
                  <a:tcPr marL="0" marR="0" marT="0" marB="0">
                    <a:solidFill>
                      <a:schemeClr val="bg2">
                        <a:lumMod val="75000"/>
                      </a:schemeClr>
                    </a:solidFill>
                  </a:tcPr>
                </a:tc>
              </a:tr>
              <a:tr h="1024098">
                <a:tc>
                  <a:txBody>
                    <a:bodyPr/>
                    <a:lstStyle/>
                    <a:p>
                      <a:pPr>
                        <a:lnSpc>
                          <a:spcPct val="120000"/>
                        </a:lnSpc>
                        <a:spcAft>
                          <a:spcPts val="0"/>
                        </a:spcAft>
                      </a:pPr>
                      <a:r>
                        <a:rPr lang="en-US" sz="2000" b="1">
                          <a:effectLst>
                            <a:outerShdw blurRad="38100" dist="38100" dir="2700000" algn="tl">
                              <a:srgbClr val="000000">
                                <a:alpha val="43137"/>
                              </a:srgbClr>
                            </a:outerShdw>
                          </a:effectLst>
                        </a:rPr>
                        <a:t>Aer  </a:t>
                      </a:r>
                      <a:r>
                        <a:rPr lang="ru-RU" sz="2000" b="1">
                          <a:effectLst>
                            <a:outerShdw blurRad="38100" dist="38100" dir="2700000" algn="tl">
                              <a:srgbClr val="000000">
                                <a:alpha val="43137"/>
                              </a:srgbClr>
                            </a:outerShdw>
                          </a:effectLst>
                        </a:rPr>
                        <a:t>0</a:t>
                      </a:r>
                      <a:endParaRPr lang="ru-RU" sz="2000" b="1">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ru-RU" sz="2800" b="1" dirty="0">
                          <a:effectLst>
                            <a:outerShdw blurRad="38100" dist="38100" dir="2700000" algn="tl">
                              <a:srgbClr val="000000">
                                <a:alpha val="43137"/>
                              </a:srgbClr>
                            </a:outerShdw>
                          </a:effectLst>
                          <a:sym typeface="Symbol"/>
                        </a:rPr>
                        <a:t></a:t>
                      </a:r>
                      <a:r>
                        <a:rPr lang="en-GB" sz="2800" b="1" baseline="-25000" dirty="0">
                          <a:effectLst>
                            <a:outerShdw blurRad="38100" dist="38100" dir="2700000" algn="tl">
                              <a:srgbClr val="000000">
                                <a:alpha val="43137"/>
                              </a:srgbClr>
                            </a:outerShdw>
                          </a:effectLst>
                        </a:rPr>
                        <a:t>a </a:t>
                      </a:r>
                      <a:r>
                        <a:rPr lang="en-GB" sz="2800" b="1" baseline="-25000" dirty="0" err="1">
                          <a:effectLst>
                            <a:outerShdw blurRad="38100" dist="38100" dir="2700000" algn="tl">
                              <a:srgbClr val="000000">
                                <a:alpha val="43137"/>
                              </a:srgbClr>
                            </a:outerShdw>
                          </a:effectLst>
                        </a:rPr>
                        <a:t>scatt</a:t>
                      </a:r>
                      <a:endParaRPr lang="ru-RU" sz="2800" b="1" dirty="0">
                        <a:effectLst>
                          <a:outerShdw blurRad="38100" dist="38100" dir="2700000" algn="tl">
                            <a:srgbClr val="000000">
                              <a:alpha val="43137"/>
                            </a:srgbClr>
                          </a:outerShdw>
                        </a:effectLst>
                      </a:endParaRPr>
                    </a:p>
                    <a:p>
                      <a:pPr algn="ctr">
                        <a:lnSpc>
                          <a:spcPct val="120000"/>
                        </a:lnSpc>
                        <a:spcAft>
                          <a:spcPts val="0"/>
                        </a:spcAft>
                      </a:pPr>
                      <a:r>
                        <a:rPr lang="ru-RU" sz="2800" b="1" dirty="0">
                          <a:effectLst>
                            <a:outerShdw blurRad="38100" dist="38100" dir="2700000" algn="tl">
                              <a:srgbClr val="000000">
                                <a:alpha val="43137"/>
                              </a:srgbClr>
                            </a:outerShdw>
                          </a:effectLst>
                          <a:sym typeface="Symbol"/>
                        </a:rPr>
                        <a:t></a:t>
                      </a:r>
                      <a:r>
                        <a:rPr lang="en-GB" sz="2800" b="1" baseline="-25000" dirty="0">
                          <a:effectLst>
                            <a:outerShdw blurRad="38100" dist="38100" dir="2700000" algn="tl">
                              <a:srgbClr val="000000">
                                <a:alpha val="43137"/>
                              </a:srgbClr>
                            </a:outerShdw>
                          </a:effectLst>
                        </a:rPr>
                        <a:t>a abs</a:t>
                      </a:r>
                      <a:endParaRPr lang="ru-RU" sz="28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ru-RU" sz="2800" b="1" dirty="0" smtClean="0">
                          <a:effectLst>
                            <a:outerShdw blurRad="38100" dist="38100" dir="2700000" algn="tl">
                              <a:srgbClr val="000000">
                                <a:alpha val="43137"/>
                              </a:srgbClr>
                            </a:outerShdw>
                          </a:effectLst>
                        </a:rPr>
                        <a:t>0.0</a:t>
                      </a:r>
                      <a:endParaRPr lang="ru-RU" sz="2800" b="1" dirty="0">
                        <a:effectLst>
                          <a:outerShdw blurRad="38100" dist="38100" dir="2700000" algn="tl">
                            <a:srgbClr val="000000">
                              <a:alpha val="43137"/>
                            </a:srgbClr>
                          </a:outerShdw>
                        </a:effectLst>
                      </a:endParaRPr>
                    </a:p>
                    <a:p>
                      <a:pPr algn="ctr">
                        <a:lnSpc>
                          <a:spcPct val="120000"/>
                        </a:lnSpc>
                        <a:spcAft>
                          <a:spcPts val="0"/>
                        </a:spcAft>
                      </a:pPr>
                      <a:r>
                        <a:rPr lang="ru-RU" sz="2800" b="1" dirty="0" smtClean="0">
                          <a:effectLst>
                            <a:outerShdw blurRad="38100" dist="38100" dir="2700000" algn="tl">
                              <a:srgbClr val="000000">
                                <a:alpha val="43137"/>
                              </a:srgbClr>
                            </a:outerShdw>
                          </a:effectLst>
                        </a:rPr>
                        <a:t>0.0</a:t>
                      </a:r>
                      <a:endParaRPr lang="ru-RU" sz="28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ru-RU" sz="2800" b="1" dirty="0" smtClean="0">
                          <a:effectLst>
                            <a:outerShdw blurRad="38100" dist="38100" dir="2700000" algn="tl">
                              <a:srgbClr val="000000">
                                <a:alpha val="43137"/>
                              </a:srgbClr>
                            </a:outerShdw>
                          </a:effectLst>
                        </a:rPr>
                        <a:t>0.0</a:t>
                      </a:r>
                      <a:endParaRPr lang="ru-RU" sz="2800" b="1" dirty="0">
                        <a:effectLst>
                          <a:outerShdw blurRad="38100" dist="38100" dir="2700000" algn="tl">
                            <a:srgbClr val="000000">
                              <a:alpha val="43137"/>
                            </a:srgbClr>
                          </a:outerShdw>
                        </a:effectLst>
                      </a:endParaRPr>
                    </a:p>
                    <a:p>
                      <a:pPr algn="ctr">
                        <a:lnSpc>
                          <a:spcPct val="120000"/>
                        </a:lnSpc>
                        <a:spcAft>
                          <a:spcPts val="0"/>
                        </a:spcAft>
                      </a:pPr>
                      <a:r>
                        <a:rPr lang="ru-RU" sz="2800" b="1" dirty="0" smtClean="0">
                          <a:effectLst>
                            <a:outerShdw blurRad="38100" dist="38100" dir="2700000" algn="tl">
                              <a:srgbClr val="000000">
                                <a:alpha val="43137"/>
                              </a:srgbClr>
                            </a:outerShdw>
                          </a:effectLst>
                        </a:rPr>
                        <a:t>0.0</a:t>
                      </a:r>
                      <a:endParaRPr lang="ru-RU" sz="28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ru-RU" sz="2800" b="1" dirty="0" smtClean="0">
                          <a:effectLst>
                            <a:outerShdw blurRad="38100" dist="38100" dir="2700000" algn="tl">
                              <a:srgbClr val="000000">
                                <a:alpha val="43137"/>
                              </a:srgbClr>
                            </a:outerShdw>
                          </a:effectLst>
                        </a:rPr>
                        <a:t>0.0</a:t>
                      </a:r>
                      <a:endParaRPr lang="ru-RU" sz="2800" b="1" dirty="0">
                        <a:effectLst>
                          <a:outerShdw blurRad="38100" dist="38100" dir="2700000" algn="tl">
                            <a:srgbClr val="000000">
                              <a:alpha val="43137"/>
                            </a:srgbClr>
                          </a:outerShdw>
                        </a:effectLst>
                      </a:endParaRPr>
                    </a:p>
                    <a:p>
                      <a:pPr algn="ctr">
                        <a:lnSpc>
                          <a:spcPct val="120000"/>
                        </a:lnSpc>
                        <a:spcAft>
                          <a:spcPts val="0"/>
                        </a:spcAft>
                      </a:pPr>
                      <a:r>
                        <a:rPr lang="ru-RU" sz="2800" b="1" dirty="0" smtClean="0">
                          <a:effectLst>
                            <a:outerShdw blurRad="38100" dist="38100" dir="2700000" algn="tl">
                              <a:srgbClr val="000000">
                                <a:alpha val="43137"/>
                              </a:srgbClr>
                            </a:outerShdw>
                          </a:effectLst>
                        </a:rPr>
                        <a:t>0.0</a:t>
                      </a:r>
                      <a:endParaRPr lang="ru-RU" sz="28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ru-RU" sz="2800" b="1" dirty="0" smtClean="0">
                          <a:effectLst>
                            <a:outerShdw blurRad="38100" dist="38100" dir="2700000" algn="tl">
                              <a:srgbClr val="000000">
                                <a:alpha val="43137"/>
                              </a:srgbClr>
                            </a:outerShdw>
                          </a:effectLst>
                        </a:rPr>
                        <a:t>0.0</a:t>
                      </a:r>
                      <a:endParaRPr lang="ru-RU" sz="2800" b="1" dirty="0">
                        <a:effectLst>
                          <a:outerShdw blurRad="38100" dist="38100" dir="2700000" algn="tl">
                            <a:srgbClr val="000000">
                              <a:alpha val="43137"/>
                            </a:srgbClr>
                          </a:outerShdw>
                        </a:effectLst>
                      </a:endParaRPr>
                    </a:p>
                    <a:p>
                      <a:pPr algn="ctr">
                        <a:lnSpc>
                          <a:spcPct val="120000"/>
                        </a:lnSpc>
                        <a:spcAft>
                          <a:spcPts val="0"/>
                        </a:spcAft>
                      </a:pPr>
                      <a:r>
                        <a:rPr lang="ru-RU" sz="2800" b="1" dirty="0" smtClean="0">
                          <a:effectLst>
                            <a:outerShdw blurRad="38100" dist="38100" dir="2700000" algn="tl">
                              <a:srgbClr val="000000">
                                <a:alpha val="43137"/>
                              </a:srgbClr>
                            </a:outerShdw>
                          </a:effectLst>
                        </a:rPr>
                        <a:t>0.0</a:t>
                      </a:r>
                      <a:endParaRPr lang="ru-RU" sz="28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ru-RU" sz="2800" b="1" dirty="0" smtClean="0">
                          <a:effectLst>
                            <a:outerShdw blurRad="38100" dist="38100" dir="2700000" algn="tl">
                              <a:srgbClr val="000000">
                                <a:alpha val="43137"/>
                              </a:srgbClr>
                            </a:outerShdw>
                          </a:effectLst>
                        </a:rPr>
                        <a:t>0.0</a:t>
                      </a:r>
                      <a:endParaRPr lang="ru-RU" sz="2800" b="1" dirty="0">
                        <a:effectLst>
                          <a:outerShdw blurRad="38100" dist="38100" dir="2700000" algn="tl">
                            <a:srgbClr val="000000">
                              <a:alpha val="43137"/>
                            </a:srgbClr>
                          </a:outerShdw>
                        </a:effectLst>
                      </a:endParaRPr>
                    </a:p>
                    <a:p>
                      <a:pPr algn="ctr">
                        <a:lnSpc>
                          <a:spcPct val="120000"/>
                        </a:lnSpc>
                        <a:spcAft>
                          <a:spcPts val="0"/>
                        </a:spcAft>
                      </a:pPr>
                      <a:r>
                        <a:rPr lang="ru-RU" sz="2800" b="1" dirty="0" smtClean="0">
                          <a:effectLst>
                            <a:outerShdw blurRad="38100" dist="38100" dir="2700000" algn="tl">
                              <a:srgbClr val="000000">
                                <a:alpha val="43137"/>
                              </a:srgbClr>
                            </a:outerShdw>
                          </a:effectLst>
                        </a:rPr>
                        <a:t>0.0</a:t>
                      </a:r>
                      <a:endParaRPr lang="ru-RU" sz="28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ru-RU" sz="2800" b="1" dirty="0" smtClean="0">
                          <a:effectLst>
                            <a:outerShdw blurRad="38100" dist="38100" dir="2700000" algn="tl">
                              <a:srgbClr val="000000">
                                <a:alpha val="43137"/>
                              </a:srgbClr>
                            </a:outerShdw>
                          </a:effectLst>
                        </a:rPr>
                        <a:t>0.0</a:t>
                      </a:r>
                      <a:endParaRPr lang="ru-RU" sz="2800" b="1" dirty="0">
                        <a:effectLst>
                          <a:outerShdw blurRad="38100" dist="38100" dir="2700000" algn="tl">
                            <a:srgbClr val="000000">
                              <a:alpha val="43137"/>
                            </a:srgbClr>
                          </a:outerShdw>
                        </a:effectLst>
                      </a:endParaRPr>
                    </a:p>
                    <a:p>
                      <a:pPr algn="ctr">
                        <a:lnSpc>
                          <a:spcPct val="120000"/>
                        </a:lnSpc>
                        <a:spcAft>
                          <a:spcPts val="0"/>
                        </a:spcAft>
                      </a:pPr>
                      <a:r>
                        <a:rPr lang="ru-RU" sz="2800" b="1" dirty="0" smtClean="0">
                          <a:effectLst>
                            <a:outerShdw blurRad="38100" dist="38100" dir="2700000" algn="tl">
                              <a:srgbClr val="000000">
                                <a:alpha val="43137"/>
                              </a:srgbClr>
                            </a:outerShdw>
                          </a:effectLst>
                        </a:rPr>
                        <a:t>0.0</a:t>
                      </a:r>
                      <a:endParaRPr lang="ru-RU" sz="28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ru-RU" sz="2800" b="1" dirty="0" smtClean="0">
                          <a:effectLst>
                            <a:outerShdw blurRad="38100" dist="38100" dir="2700000" algn="tl">
                              <a:srgbClr val="000000">
                                <a:alpha val="43137"/>
                              </a:srgbClr>
                            </a:outerShdw>
                          </a:effectLst>
                        </a:rPr>
                        <a:t>0.0</a:t>
                      </a:r>
                      <a:endParaRPr lang="ru-RU" sz="2800" b="1" dirty="0">
                        <a:effectLst>
                          <a:outerShdw blurRad="38100" dist="38100" dir="2700000" algn="tl">
                            <a:srgbClr val="000000">
                              <a:alpha val="43137"/>
                            </a:srgbClr>
                          </a:outerShdw>
                        </a:effectLst>
                      </a:endParaRPr>
                    </a:p>
                    <a:p>
                      <a:pPr algn="ctr">
                        <a:lnSpc>
                          <a:spcPct val="120000"/>
                        </a:lnSpc>
                        <a:spcAft>
                          <a:spcPts val="0"/>
                        </a:spcAft>
                      </a:pPr>
                      <a:r>
                        <a:rPr lang="ru-RU" sz="2800" b="1" dirty="0" smtClean="0">
                          <a:effectLst>
                            <a:outerShdw blurRad="38100" dist="38100" dir="2700000" algn="tl">
                              <a:srgbClr val="000000">
                                <a:alpha val="43137"/>
                              </a:srgbClr>
                            </a:outerShdw>
                          </a:effectLst>
                        </a:rPr>
                        <a:t>0.0</a:t>
                      </a:r>
                      <a:endParaRPr lang="ru-RU" sz="28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r>
              <a:tr h="1024098">
                <a:tc>
                  <a:txBody>
                    <a:bodyPr/>
                    <a:lstStyle/>
                    <a:p>
                      <a:pPr>
                        <a:lnSpc>
                          <a:spcPct val="120000"/>
                        </a:lnSpc>
                        <a:spcAft>
                          <a:spcPts val="0"/>
                        </a:spcAft>
                      </a:pPr>
                      <a:r>
                        <a:rPr lang="en-US" sz="2000" b="1">
                          <a:effectLst>
                            <a:outerShdw blurRad="38100" dist="38100" dir="2700000" algn="tl">
                              <a:srgbClr val="000000">
                                <a:alpha val="43137"/>
                              </a:srgbClr>
                            </a:outerShdw>
                          </a:effectLst>
                        </a:rPr>
                        <a:t>Aer  I</a:t>
                      </a:r>
                      <a:endParaRPr lang="ru-RU" sz="2000" b="1">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ru-RU" sz="2800" b="1" dirty="0">
                          <a:effectLst>
                            <a:outerShdw blurRad="38100" dist="38100" dir="2700000" algn="tl">
                              <a:srgbClr val="000000">
                                <a:alpha val="43137"/>
                              </a:srgbClr>
                            </a:outerShdw>
                          </a:effectLst>
                          <a:sym typeface="Symbol"/>
                        </a:rPr>
                        <a:t></a:t>
                      </a:r>
                      <a:r>
                        <a:rPr lang="en-GB" sz="2800" b="1" baseline="-25000" dirty="0">
                          <a:effectLst>
                            <a:outerShdw blurRad="38100" dist="38100" dir="2700000" algn="tl">
                              <a:srgbClr val="000000">
                                <a:alpha val="43137"/>
                              </a:srgbClr>
                            </a:outerShdw>
                          </a:effectLst>
                        </a:rPr>
                        <a:t>a </a:t>
                      </a:r>
                      <a:r>
                        <a:rPr lang="en-GB" sz="2800" b="1" baseline="-25000" dirty="0" err="1">
                          <a:effectLst>
                            <a:outerShdw blurRad="38100" dist="38100" dir="2700000" algn="tl">
                              <a:srgbClr val="000000">
                                <a:alpha val="43137"/>
                              </a:srgbClr>
                            </a:outerShdw>
                          </a:effectLst>
                        </a:rPr>
                        <a:t>scatt</a:t>
                      </a:r>
                      <a:endParaRPr lang="ru-RU" sz="2800" b="1" dirty="0">
                        <a:effectLst>
                          <a:outerShdw blurRad="38100" dist="38100" dir="2700000" algn="tl">
                            <a:srgbClr val="000000">
                              <a:alpha val="43137"/>
                            </a:srgbClr>
                          </a:outerShdw>
                        </a:effectLst>
                      </a:endParaRPr>
                    </a:p>
                    <a:p>
                      <a:pPr algn="ctr">
                        <a:lnSpc>
                          <a:spcPct val="120000"/>
                        </a:lnSpc>
                        <a:spcAft>
                          <a:spcPts val="0"/>
                        </a:spcAft>
                      </a:pPr>
                      <a:r>
                        <a:rPr lang="ru-RU" sz="2800" b="1" dirty="0">
                          <a:effectLst>
                            <a:outerShdw blurRad="38100" dist="38100" dir="2700000" algn="tl">
                              <a:srgbClr val="000000">
                                <a:alpha val="43137"/>
                              </a:srgbClr>
                            </a:outerShdw>
                          </a:effectLst>
                          <a:sym typeface="Symbol"/>
                        </a:rPr>
                        <a:t></a:t>
                      </a:r>
                      <a:r>
                        <a:rPr lang="en-GB" sz="2800" b="1" baseline="-25000" dirty="0">
                          <a:effectLst>
                            <a:outerShdw blurRad="38100" dist="38100" dir="2700000" algn="tl">
                              <a:srgbClr val="000000">
                                <a:alpha val="43137"/>
                              </a:srgbClr>
                            </a:outerShdw>
                          </a:effectLst>
                        </a:rPr>
                        <a:t>a abs</a:t>
                      </a:r>
                      <a:endParaRPr lang="ru-RU" sz="28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en-GB" sz="2800" b="1" dirty="0" smtClean="0">
                          <a:effectLst>
                            <a:outerShdw blurRad="38100" dist="38100" dir="2700000" algn="tl">
                              <a:srgbClr val="000000">
                                <a:alpha val="43137"/>
                              </a:srgbClr>
                            </a:outerShdw>
                          </a:effectLst>
                        </a:rPr>
                        <a:t>0.25</a:t>
                      </a:r>
                      <a:endParaRPr lang="ru-RU" sz="2800" b="1" dirty="0">
                        <a:effectLst>
                          <a:outerShdw blurRad="38100" dist="38100" dir="2700000" algn="tl">
                            <a:srgbClr val="000000">
                              <a:alpha val="43137"/>
                            </a:srgbClr>
                          </a:outerShdw>
                        </a:effectLst>
                      </a:endParaRPr>
                    </a:p>
                    <a:p>
                      <a:pPr algn="ctr">
                        <a:lnSpc>
                          <a:spcPct val="120000"/>
                        </a:lnSpc>
                        <a:spcAft>
                          <a:spcPts val="0"/>
                        </a:spcAft>
                      </a:pPr>
                      <a:r>
                        <a:rPr lang="en-GB" sz="2800" b="1" dirty="0" smtClean="0">
                          <a:effectLst>
                            <a:outerShdw blurRad="38100" dist="38100" dir="2700000" algn="tl">
                              <a:srgbClr val="000000">
                                <a:alpha val="43137"/>
                              </a:srgbClr>
                            </a:outerShdw>
                          </a:effectLst>
                        </a:rPr>
                        <a:t>0.01</a:t>
                      </a:r>
                      <a:endParaRPr lang="ru-RU" sz="28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en-US" sz="2800" b="1" dirty="0" smtClean="0">
                          <a:effectLst>
                            <a:outerShdw blurRad="38100" dist="38100" dir="2700000" algn="tl">
                              <a:srgbClr val="000000">
                                <a:alpha val="43137"/>
                              </a:srgbClr>
                            </a:outerShdw>
                          </a:effectLst>
                        </a:rPr>
                        <a:t>0.18</a:t>
                      </a:r>
                      <a:endParaRPr lang="ru-RU" sz="2800" b="1" dirty="0">
                        <a:effectLst>
                          <a:outerShdw blurRad="38100" dist="38100" dir="2700000" algn="tl">
                            <a:srgbClr val="000000">
                              <a:alpha val="43137"/>
                            </a:srgbClr>
                          </a:outerShdw>
                        </a:effectLst>
                      </a:endParaRPr>
                    </a:p>
                    <a:p>
                      <a:pPr algn="ctr">
                        <a:lnSpc>
                          <a:spcPct val="120000"/>
                        </a:lnSpc>
                        <a:spcAft>
                          <a:spcPts val="0"/>
                        </a:spcAft>
                      </a:pPr>
                      <a:r>
                        <a:rPr lang="en-US" sz="2800" b="1" dirty="0" smtClean="0">
                          <a:effectLst>
                            <a:outerShdw blurRad="38100" dist="38100" dir="2700000" algn="tl">
                              <a:srgbClr val="000000">
                                <a:alpha val="43137"/>
                              </a:srgbClr>
                            </a:outerShdw>
                          </a:effectLst>
                        </a:rPr>
                        <a:t>0.01</a:t>
                      </a:r>
                      <a:endParaRPr lang="ru-RU" sz="28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en-US" sz="2800" b="1" dirty="0" smtClean="0">
                          <a:effectLst>
                            <a:outerShdw blurRad="38100" dist="38100" dir="2700000" algn="tl">
                              <a:srgbClr val="000000">
                                <a:alpha val="43137"/>
                              </a:srgbClr>
                            </a:outerShdw>
                          </a:effectLst>
                        </a:rPr>
                        <a:t>0.16</a:t>
                      </a:r>
                      <a:endParaRPr lang="ru-RU" sz="2800" b="1" dirty="0">
                        <a:effectLst>
                          <a:outerShdw blurRad="38100" dist="38100" dir="2700000" algn="tl">
                            <a:srgbClr val="000000">
                              <a:alpha val="43137"/>
                            </a:srgbClr>
                          </a:outerShdw>
                        </a:effectLst>
                      </a:endParaRPr>
                    </a:p>
                    <a:p>
                      <a:pPr algn="ctr">
                        <a:lnSpc>
                          <a:spcPct val="120000"/>
                        </a:lnSpc>
                        <a:spcAft>
                          <a:spcPts val="0"/>
                        </a:spcAft>
                      </a:pPr>
                      <a:r>
                        <a:rPr lang="en-US" sz="2800" b="1" dirty="0" smtClean="0">
                          <a:effectLst>
                            <a:outerShdw blurRad="38100" dist="38100" dir="2700000" algn="tl">
                              <a:srgbClr val="000000">
                                <a:alpha val="43137"/>
                              </a:srgbClr>
                            </a:outerShdw>
                          </a:effectLst>
                        </a:rPr>
                        <a:t>0.01</a:t>
                      </a:r>
                      <a:endParaRPr lang="ru-RU" sz="28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en-US" sz="2800" b="1" dirty="0" smtClean="0">
                          <a:effectLst>
                            <a:outerShdw blurRad="38100" dist="38100" dir="2700000" algn="tl">
                              <a:srgbClr val="000000">
                                <a:alpha val="43137"/>
                              </a:srgbClr>
                            </a:outerShdw>
                          </a:effectLst>
                        </a:rPr>
                        <a:t>0.14</a:t>
                      </a:r>
                      <a:endParaRPr lang="ru-RU" sz="2800" b="1" dirty="0">
                        <a:effectLst>
                          <a:outerShdw blurRad="38100" dist="38100" dir="2700000" algn="tl">
                            <a:srgbClr val="000000">
                              <a:alpha val="43137"/>
                            </a:srgbClr>
                          </a:outerShdw>
                        </a:effectLst>
                      </a:endParaRPr>
                    </a:p>
                    <a:p>
                      <a:pPr algn="ctr">
                        <a:lnSpc>
                          <a:spcPct val="120000"/>
                        </a:lnSpc>
                        <a:spcAft>
                          <a:spcPts val="0"/>
                        </a:spcAft>
                      </a:pPr>
                      <a:r>
                        <a:rPr lang="en-US" sz="2800" b="1" dirty="0" smtClean="0">
                          <a:effectLst>
                            <a:outerShdw blurRad="38100" dist="38100" dir="2700000" algn="tl">
                              <a:srgbClr val="000000">
                                <a:alpha val="43137"/>
                              </a:srgbClr>
                            </a:outerShdw>
                          </a:effectLst>
                        </a:rPr>
                        <a:t>0.01</a:t>
                      </a:r>
                      <a:endParaRPr lang="ru-RU" sz="28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en-US" sz="2800" b="1" dirty="0" smtClean="0">
                          <a:effectLst>
                            <a:outerShdw blurRad="38100" dist="38100" dir="2700000" algn="tl">
                              <a:srgbClr val="000000">
                                <a:alpha val="43137"/>
                              </a:srgbClr>
                            </a:outerShdw>
                          </a:effectLst>
                        </a:rPr>
                        <a:t>0.13</a:t>
                      </a:r>
                      <a:endParaRPr lang="ru-RU" sz="2800" b="1" dirty="0">
                        <a:effectLst>
                          <a:outerShdw blurRad="38100" dist="38100" dir="2700000" algn="tl">
                            <a:srgbClr val="000000">
                              <a:alpha val="43137"/>
                            </a:srgbClr>
                          </a:outerShdw>
                        </a:effectLst>
                      </a:endParaRPr>
                    </a:p>
                    <a:p>
                      <a:pPr algn="ctr">
                        <a:lnSpc>
                          <a:spcPct val="120000"/>
                        </a:lnSpc>
                        <a:spcAft>
                          <a:spcPts val="0"/>
                        </a:spcAft>
                      </a:pPr>
                      <a:r>
                        <a:rPr lang="en-US" sz="2800" b="1" dirty="0" smtClean="0">
                          <a:effectLst>
                            <a:outerShdw blurRad="38100" dist="38100" dir="2700000" algn="tl">
                              <a:srgbClr val="000000">
                                <a:alpha val="43137"/>
                              </a:srgbClr>
                            </a:outerShdw>
                          </a:effectLst>
                        </a:rPr>
                        <a:t>0.01</a:t>
                      </a:r>
                      <a:endParaRPr lang="ru-RU" sz="28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en-US" sz="2800" b="1" dirty="0" smtClean="0">
                          <a:effectLst>
                            <a:outerShdw blurRad="38100" dist="38100" dir="2700000" algn="tl">
                              <a:srgbClr val="000000">
                                <a:alpha val="43137"/>
                              </a:srgbClr>
                            </a:outerShdw>
                          </a:effectLst>
                        </a:rPr>
                        <a:t>0.12</a:t>
                      </a:r>
                      <a:endParaRPr lang="ru-RU" sz="2800" b="1" dirty="0">
                        <a:effectLst>
                          <a:outerShdw blurRad="38100" dist="38100" dir="2700000" algn="tl">
                            <a:srgbClr val="000000">
                              <a:alpha val="43137"/>
                            </a:srgbClr>
                          </a:outerShdw>
                        </a:effectLst>
                      </a:endParaRPr>
                    </a:p>
                    <a:p>
                      <a:pPr algn="ctr">
                        <a:lnSpc>
                          <a:spcPct val="120000"/>
                        </a:lnSpc>
                        <a:spcAft>
                          <a:spcPts val="0"/>
                        </a:spcAft>
                      </a:pPr>
                      <a:r>
                        <a:rPr lang="en-US" sz="2800" b="1" dirty="0" smtClean="0">
                          <a:effectLst>
                            <a:outerShdw blurRad="38100" dist="38100" dir="2700000" algn="tl">
                              <a:srgbClr val="000000">
                                <a:alpha val="43137"/>
                              </a:srgbClr>
                            </a:outerShdw>
                          </a:effectLst>
                        </a:rPr>
                        <a:t>0.01</a:t>
                      </a:r>
                      <a:endParaRPr lang="ru-RU" sz="28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en-US" sz="2800" b="1" dirty="0" smtClean="0">
                          <a:effectLst>
                            <a:outerShdw blurRad="38100" dist="38100" dir="2700000" algn="tl">
                              <a:srgbClr val="000000">
                                <a:alpha val="43137"/>
                              </a:srgbClr>
                            </a:outerShdw>
                          </a:effectLst>
                        </a:rPr>
                        <a:t>0.12</a:t>
                      </a:r>
                      <a:endParaRPr lang="ru-RU" sz="2800" b="1" dirty="0">
                        <a:effectLst>
                          <a:outerShdw blurRad="38100" dist="38100" dir="2700000" algn="tl">
                            <a:srgbClr val="000000">
                              <a:alpha val="43137"/>
                            </a:srgbClr>
                          </a:outerShdw>
                        </a:effectLst>
                      </a:endParaRPr>
                    </a:p>
                    <a:p>
                      <a:pPr algn="ctr">
                        <a:lnSpc>
                          <a:spcPct val="120000"/>
                        </a:lnSpc>
                        <a:spcAft>
                          <a:spcPts val="0"/>
                        </a:spcAft>
                      </a:pPr>
                      <a:r>
                        <a:rPr lang="en-US" sz="2800" b="1" dirty="0" smtClean="0">
                          <a:effectLst>
                            <a:outerShdw blurRad="38100" dist="38100" dir="2700000" algn="tl">
                              <a:srgbClr val="000000">
                                <a:alpha val="43137"/>
                              </a:srgbClr>
                            </a:outerShdw>
                          </a:effectLst>
                        </a:rPr>
                        <a:t>0.01</a:t>
                      </a:r>
                      <a:endParaRPr lang="ru-RU" sz="28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r>
              <a:tr h="1024098">
                <a:tc>
                  <a:txBody>
                    <a:bodyPr/>
                    <a:lstStyle/>
                    <a:p>
                      <a:pPr>
                        <a:lnSpc>
                          <a:spcPct val="120000"/>
                        </a:lnSpc>
                        <a:spcAft>
                          <a:spcPts val="0"/>
                        </a:spcAft>
                      </a:pPr>
                      <a:r>
                        <a:rPr lang="en-US" sz="2000" b="1" dirty="0" err="1" smtClean="0">
                          <a:effectLst>
                            <a:outerShdw blurRad="38100" dist="38100" dir="2700000" algn="tl">
                              <a:srgbClr val="000000">
                                <a:alpha val="43137"/>
                              </a:srgbClr>
                            </a:outerShdw>
                          </a:effectLst>
                        </a:rPr>
                        <a:t>Aer</a:t>
                      </a:r>
                      <a:r>
                        <a:rPr lang="en-US" sz="2000" b="1" dirty="0" smtClean="0">
                          <a:effectLst>
                            <a:outerShdw blurRad="38100" dist="38100" dir="2700000" algn="tl">
                              <a:srgbClr val="000000">
                                <a:alpha val="43137"/>
                              </a:srgbClr>
                            </a:outerShdw>
                          </a:effectLst>
                        </a:rPr>
                        <a:t> </a:t>
                      </a:r>
                      <a:r>
                        <a:rPr lang="en-US" sz="2000" b="1" dirty="0">
                          <a:effectLst>
                            <a:outerShdw blurRad="38100" dist="38100" dir="2700000" algn="tl">
                              <a:srgbClr val="000000">
                                <a:alpha val="43137"/>
                              </a:srgbClr>
                            </a:outerShdw>
                          </a:effectLst>
                        </a:rPr>
                        <a:t>III</a:t>
                      </a:r>
                      <a:endParaRPr lang="ru-RU" sz="20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ru-RU" sz="2800" b="1" dirty="0">
                          <a:effectLst>
                            <a:outerShdw blurRad="38100" dist="38100" dir="2700000" algn="tl">
                              <a:srgbClr val="000000">
                                <a:alpha val="43137"/>
                              </a:srgbClr>
                            </a:outerShdw>
                          </a:effectLst>
                          <a:sym typeface="Symbol"/>
                        </a:rPr>
                        <a:t></a:t>
                      </a:r>
                      <a:r>
                        <a:rPr lang="en-GB" sz="2800" b="1" baseline="-25000" dirty="0">
                          <a:effectLst>
                            <a:outerShdw blurRad="38100" dist="38100" dir="2700000" algn="tl">
                              <a:srgbClr val="000000">
                                <a:alpha val="43137"/>
                              </a:srgbClr>
                            </a:outerShdw>
                          </a:effectLst>
                        </a:rPr>
                        <a:t>a </a:t>
                      </a:r>
                      <a:r>
                        <a:rPr lang="en-GB" sz="2800" b="1" baseline="-25000" dirty="0" err="1">
                          <a:effectLst>
                            <a:outerShdw blurRad="38100" dist="38100" dir="2700000" algn="tl">
                              <a:srgbClr val="000000">
                                <a:alpha val="43137"/>
                              </a:srgbClr>
                            </a:outerShdw>
                          </a:effectLst>
                        </a:rPr>
                        <a:t>scatt</a:t>
                      </a:r>
                      <a:endParaRPr lang="ru-RU" sz="2800" b="1" dirty="0">
                        <a:effectLst>
                          <a:outerShdw blurRad="38100" dist="38100" dir="2700000" algn="tl">
                            <a:srgbClr val="000000">
                              <a:alpha val="43137"/>
                            </a:srgbClr>
                          </a:outerShdw>
                        </a:effectLst>
                      </a:endParaRPr>
                    </a:p>
                    <a:p>
                      <a:pPr algn="ctr">
                        <a:lnSpc>
                          <a:spcPct val="120000"/>
                        </a:lnSpc>
                        <a:spcAft>
                          <a:spcPts val="0"/>
                        </a:spcAft>
                      </a:pPr>
                      <a:r>
                        <a:rPr lang="ru-RU" sz="2800" b="1" dirty="0">
                          <a:effectLst>
                            <a:outerShdw blurRad="38100" dist="38100" dir="2700000" algn="tl">
                              <a:srgbClr val="000000">
                                <a:alpha val="43137"/>
                              </a:srgbClr>
                            </a:outerShdw>
                          </a:effectLst>
                          <a:sym typeface="Symbol"/>
                        </a:rPr>
                        <a:t></a:t>
                      </a:r>
                      <a:r>
                        <a:rPr lang="en-GB" sz="2800" b="1" baseline="-25000" dirty="0">
                          <a:effectLst>
                            <a:outerShdw blurRad="38100" dist="38100" dir="2700000" algn="tl">
                              <a:srgbClr val="000000">
                                <a:alpha val="43137"/>
                              </a:srgbClr>
                            </a:outerShdw>
                          </a:effectLst>
                        </a:rPr>
                        <a:t>a abs</a:t>
                      </a:r>
                      <a:endParaRPr lang="ru-RU" sz="28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en-GB" sz="2800" b="1" dirty="0" smtClean="0">
                          <a:effectLst>
                            <a:outerShdw blurRad="38100" dist="38100" dir="2700000" algn="tl">
                              <a:srgbClr val="000000">
                                <a:alpha val="43137"/>
                              </a:srgbClr>
                            </a:outerShdw>
                          </a:effectLst>
                        </a:rPr>
                        <a:t>0.7</a:t>
                      </a:r>
                      <a:endParaRPr lang="ru-RU" sz="2800" b="1" dirty="0">
                        <a:effectLst>
                          <a:outerShdw blurRad="38100" dist="38100" dir="2700000" algn="tl">
                            <a:srgbClr val="000000">
                              <a:alpha val="43137"/>
                            </a:srgbClr>
                          </a:outerShdw>
                        </a:effectLst>
                      </a:endParaRPr>
                    </a:p>
                    <a:p>
                      <a:pPr algn="ctr">
                        <a:lnSpc>
                          <a:spcPct val="120000"/>
                        </a:lnSpc>
                        <a:spcAft>
                          <a:spcPts val="0"/>
                        </a:spcAft>
                      </a:pPr>
                      <a:r>
                        <a:rPr lang="en-GB" sz="2800" b="1" dirty="0" smtClean="0">
                          <a:effectLst>
                            <a:outerShdw blurRad="38100" dist="38100" dir="2700000" algn="tl">
                              <a:srgbClr val="000000">
                                <a:alpha val="43137"/>
                              </a:srgbClr>
                            </a:outerShdw>
                          </a:effectLst>
                        </a:rPr>
                        <a:t>0.4</a:t>
                      </a:r>
                      <a:endParaRPr lang="ru-RU" sz="28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en-US" sz="2800" b="1" dirty="0" smtClean="0">
                          <a:effectLst>
                            <a:outerShdw blurRad="38100" dist="38100" dir="2700000" algn="tl">
                              <a:srgbClr val="000000">
                                <a:alpha val="43137"/>
                              </a:srgbClr>
                            </a:outerShdw>
                          </a:effectLst>
                        </a:rPr>
                        <a:t>0.5</a:t>
                      </a:r>
                      <a:endParaRPr lang="ru-RU" sz="2800" b="1" dirty="0">
                        <a:effectLst>
                          <a:outerShdw blurRad="38100" dist="38100" dir="2700000" algn="tl">
                            <a:srgbClr val="000000">
                              <a:alpha val="43137"/>
                            </a:srgbClr>
                          </a:outerShdw>
                        </a:effectLst>
                      </a:endParaRPr>
                    </a:p>
                    <a:p>
                      <a:pPr algn="ctr">
                        <a:lnSpc>
                          <a:spcPct val="120000"/>
                        </a:lnSpc>
                        <a:spcAft>
                          <a:spcPts val="0"/>
                        </a:spcAft>
                      </a:pPr>
                      <a:r>
                        <a:rPr lang="ru-RU" sz="2800" b="1" dirty="0" smtClean="0">
                          <a:effectLst>
                            <a:outerShdw blurRad="38100" dist="38100" dir="2700000" algn="tl">
                              <a:srgbClr val="000000">
                                <a:alpha val="43137"/>
                              </a:srgbClr>
                            </a:outerShdw>
                          </a:effectLst>
                        </a:rPr>
                        <a:t>0.</a:t>
                      </a:r>
                      <a:r>
                        <a:rPr lang="en-US" sz="2800" b="1" dirty="0" smtClean="0">
                          <a:effectLst>
                            <a:outerShdw blurRad="38100" dist="38100" dir="2700000" algn="tl">
                              <a:srgbClr val="000000">
                                <a:alpha val="43137"/>
                              </a:srgbClr>
                            </a:outerShdw>
                          </a:effectLst>
                        </a:rPr>
                        <a:t>4</a:t>
                      </a:r>
                      <a:endParaRPr lang="ru-RU" sz="28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en-US" sz="2800" b="1" dirty="0" smtClean="0">
                          <a:effectLst>
                            <a:outerShdw blurRad="38100" dist="38100" dir="2700000" algn="tl">
                              <a:srgbClr val="000000">
                                <a:alpha val="43137"/>
                              </a:srgbClr>
                            </a:outerShdw>
                          </a:effectLst>
                        </a:rPr>
                        <a:t>0.5</a:t>
                      </a:r>
                      <a:endParaRPr lang="ru-RU" sz="2800" b="1" dirty="0">
                        <a:effectLst>
                          <a:outerShdw blurRad="38100" dist="38100" dir="2700000" algn="tl">
                            <a:srgbClr val="000000">
                              <a:alpha val="43137"/>
                            </a:srgbClr>
                          </a:outerShdw>
                        </a:effectLst>
                      </a:endParaRPr>
                    </a:p>
                    <a:p>
                      <a:pPr algn="ctr">
                        <a:lnSpc>
                          <a:spcPct val="120000"/>
                        </a:lnSpc>
                        <a:spcAft>
                          <a:spcPts val="0"/>
                        </a:spcAft>
                      </a:pPr>
                      <a:r>
                        <a:rPr lang="en-US" sz="2800" b="1" dirty="0" smtClean="0">
                          <a:effectLst>
                            <a:outerShdw blurRad="38100" dist="38100" dir="2700000" algn="tl">
                              <a:srgbClr val="000000">
                                <a:alpha val="43137"/>
                              </a:srgbClr>
                            </a:outerShdw>
                          </a:effectLst>
                        </a:rPr>
                        <a:t>0.4</a:t>
                      </a:r>
                      <a:endParaRPr lang="ru-RU" sz="28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en-US" sz="2800" b="1" dirty="0" smtClean="0">
                          <a:effectLst>
                            <a:outerShdw blurRad="38100" dist="38100" dir="2700000" algn="tl">
                              <a:srgbClr val="000000">
                                <a:alpha val="43137"/>
                              </a:srgbClr>
                            </a:outerShdw>
                          </a:effectLst>
                        </a:rPr>
                        <a:t>0.5</a:t>
                      </a:r>
                      <a:endParaRPr lang="ru-RU" sz="2800" b="1" dirty="0">
                        <a:effectLst>
                          <a:outerShdw blurRad="38100" dist="38100" dir="2700000" algn="tl">
                            <a:srgbClr val="000000">
                              <a:alpha val="43137"/>
                            </a:srgbClr>
                          </a:outerShdw>
                        </a:effectLst>
                      </a:endParaRPr>
                    </a:p>
                    <a:p>
                      <a:pPr algn="ctr">
                        <a:lnSpc>
                          <a:spcPct val="120000"/>
                        </a:lnSpc>
                        <a:spcAft>
                          <a:spcPts val="0"/>
                        </a:spcAft>
                      </a:pPr>
                      <a:r>
                        <a:rPr lang="en-US" sz="2800" b="1" dirty="0" smtClean="0">
                          <a:effectLst>
                            <a:outerShdw blurRad="38100" dist="38100" dir="2700000" algn="tl">
                              <a:srgbClr val="000000">
                                <a:alpha val="43137"/>
                              </a:srgbClr>
                            </a:outerShdw>
                          </a:effectLst>
                        </a:rPr>
                        <a:t>0.4</a:t>
                      </a:r>
                      <a:endParaRPr lang="ru-RU" sz="28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en-US" sz="2800" b="1" dirty="0" smtClean="0">
                          <a:effectLst>
                            <a:outerShdw blurRad="38100" dist="38100" dir="2700000" algn="tl">
                              <a:srgbClr val="000000">
                                <a:alpha val="43137"/>
                              </a:srgbClr>
                            </a:outerShdw>
                          </a:effectLst>
                        </a:rPr>
                        <a:t>0.4</a:t>
                      </a:r>
                      <a:endParaRPr lang="ru-RU" sz="2800" b="1" dirty="0">
                        <a:effectLst>
                          <a:outerShdw blurRad="38100" dist="38100" dir="2700000" algn="tl">
                            <a:srgbClr val="000000">
                              <a:alpha val="43137"/>
                            </a:srgbClr>
                          </a:outerShdw>
                        </a:effectLst>
                      </a:endParaRPr>
                    </a:p>
                    <a:p>
                      <a:pPr algn="ctr">
                        <a:lnSpc>
                          <a:spcPct val="120000"/>
                        </a:lnSpc>
                        <a:spcAft>
                          <a:spcPts val="0"/>
                        </a:spcAft>
                      </a:pPr>
                      <a:r>
                        <a:rPr lang="en-US" sz="2800" b="1" dirty="0" smtClean="0">
                          <a:effectLst>
                            <a:outerShdw blurRad="38100" dist="38100" dir="2700000" algn="tl">
                              <a:srgbClr val="000000">
                                <a:alpha val="43137"/>
                              </a:srgbClr>
                            </a:outerShdw>
                          </a:effectLst>
                        </a:rPr>
                        <a:t>0.4</a:t>
                      </a:r>
                      <a:endParaRPr lang="ru-RU" sz="28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en-US" sz="2800" b="1" dirty="0" smtClean="0">
                          <a:effectLst>
                            <a:outerShdw blurRad="38100" dist="38100" dir="2700000" algn="tl">
                              <a:srgbClr val="000000">
                                <a:alpha val="43137"/>
                              </a:srgbClr>
                            </a:outerShdw>
                          </a:effectLst>
                        </a:rPr>
                        <a:t>0.3</a:t>
                      </a:r>
                      <a:endParaRPr lang="ru-RU" sz="2800" b="1" dirty="0">
                        <a:effectLst>
                          <a:outerShdw blurRad="38100" dist="38100" dir="2700000" algn="tl">
                            <a:srgbClr val="000000">
                              <a:alpha val="43137"/>
                            </a:srgbClr>
                          </a:outerShdw>
                        </a:effectLst>
                      </a:endParaRPr>
                    </a:p>
                    <a:p>
                      <a:pPr algn="ctr">
                        <a:lnSpc>
                          <a:spcPct val="120000"/>
                        </a:lnSpc>
                        <a:spcAft>
                          <a:spcPts val="0"/>
                        </a:spcAft>
                      </a:pPr>
                      <a:r>
                        <a:rPr lang="en-US" sz="2800" b="1" dirty="0" smtClean="0">
                          <a:effectLst>
                            <a:outerShdw blurRad="38100" dist="38100" dir="2700000" algn="tl">
                              <a:srgbClr val="000000">
                                <a:alpha val="43137"/>
                              </a:srgbClr>
                            </a:outerShdw>
                          </a:effectLst>
                        </a:rPr>
                        <a:t>0.4</a:t>
                      </a:r>
                      <a:endParaRPr lang="ru-RU" sz="28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en-US" sz="2800" b="1" dirty="0" smtClean="0">
                          <a:effectLst>
                            <a:outerShdw blurRad="38100" dist="38100" dir="2700000" algn="tl">
                              <a:srgbClr val="000000">
                                <a:alpha val="43137"/>
                              </a:srgbClr>
                            </a:outerShdw>
                          </a:effectLst>
                        </a:rPr>
                        <a:t>0.3</a:t>
                      </a:r>
                      <a:endParaRPr lang="ru-RU" sz="2800" b="1" dirty="0">
                        <a:effectLst>
                          <a:outerShdw blurRad="38100" dist="38100" dir="2700000" algn="tl">
                            <a:srgbClr val="000000">
                              <a:alpha val="43137"/>
                            </a:srgbClr>
                          </a:outerShdw>
                        </a:effectLst>
                      </a:endParaRPr>
                    </a:p>
                    <a:p>
                      <a:pPr algn="ctr">
                        <a:lnSpc>
                          <a:spcPct val="120000"/>
                        </a:lnSpc>
                        <a:spcAft>
                          <a:spcPts val="0"/>
                        </a:spcAft>
                      </a:pPr>
                      <a:r>
                        <a:rPr lang="en-US" sz="2800" b="1" dirty="0" smtClean="0">
                          <a:effectLst>
                            <a:outerShdw blurRad="38100" dist="38100" dir="2700000" algn="tl">
                              <a:srgbClr val="000000">
                                <a:alpha val="43137"/>
                              </a:srgbClr>
                            </a:outerShdw>
                          </a:effectLst>
                        </a:rPr>
                        <a:t>0.4</a:t>
                      </a:r>
                      <a:endParaRPr lang="ru-RU" sz="28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r>
              <a:tr h="1097248">
                <a:tc>
                  <a:txBody>
                    <a:bodyPr/>
                    <a:lstStyle/>
                    <a:p>
                      <a:pPr>
                        <a:lnSpc>
                          <a:spcPct val="120000"/>
                        </a:lnSpc>
                        <a:spcAft>
                          <a:spcPts val="0"/>
                        </a:spcAft>
                      </a:pPr>
                      <a:r>
                        <a:rPr lang="en-GB" sz="2000" b="1" dirty="0">
                          <a:effectLst>
                            <a:outerShdw blurRad="38100" dist="38100" dir="2700000" algn="tl">
                              <a:srgbClr val="000000">
                                <a:alpha val="43137"/>
                              </a:srgbClr>
                            </a:outerShdw>
                          </a:effectLst>
                        </a:rPr>
                        <a:t>0</a:t>
                      </a:r>
                      <a:endParaRPr lang="ru-RU" sz="2000" b="1" dirty="0">
                        <a:effectLst>
                          <a:outerShdw blurRad="38100" dist="38100" dir="2700000" algn="tl">
                            <a:srgbClr val="000000">
                              <a:alpha val="43137"/>
                            </a:srgbClr>
                          </a:outerShdw>
                        </a:effectLst>
                      </a:endParaRPr>
                    </a:p>
                    <a:p>
                      <a:pPr>
                        <a:lnSpc>
                          <a:spcPct val="120000"/>
                        </a:lnSpc>
                        <a:spcAft>
                          <a:spcPts val="0"/>
                        </a:spcAft>
                      </a:pPr>
                      <a:r>
                        <a:rPr lang="ru-RU" sz="2000" b="1" dirty="0">
                          <a:effectLst>
                            <a:outerShdw blurRad="38100" dist="38100" dir="2700000" algn="tl">
                              <a:srgbClr val="000000">
                                <a:alpha val="43137"/>
                              </a:srgbClr>
                            </a:outerShdw>
                          </a:effectLst>
                        </a:rPr>
                        <a:t>I</a:t>
                      </a:r>
                    </a:p>
                    <a:p>
                      <a:pPr>
                        <a:lnSpc>
                          <a:spcPct val="120000"/>
                        </a:lnSpc>
                        <a:spcAft>
                          <a:spcPts val="0"/>
                        </a:spcAft>
                      </a:pPr>
                      <a:r>
                        <a:rPr lang="en-GB" sz="2000" b="1" dirty="0" smtClean="0">
                          <a:effectLst>
                            <a:outerShdw blurRad="38100" dist="38100" dir="2700000" algn="tl">
                              <a:srgbClr val="000000">
                                <a:alpha val="43137"/>
                              </a:srgbClr>
                            </a:outerShdw>
                          </a:effectLst>
                        </a:rPr>
                        <a:t>III</a:t>
                      </a:r>
                      <a:endParaRPr lang="ru-RU" sz="20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endParaRPr lang="en-US" sz="1000" b="1" dirty="0" smtClean="0">
                        <a:effectLst>
                          <a:outerShdw blurRad="38100" dist="38100" dir="2700000" algn="tl">
                            <a:srgbClr val="000000">
                              <a:alpha val="43137"/>
                            </a:srgbClr>
                          </a:outerShdw>
                        </a:effectLst>
                        <a:sym typeface="Symbol"/>
                      </a:endParaRPr>
                    </a:p>
                    <a:p>
                      <a:pPr algn="ctr">
                        <a:lnSpc>
                          <a:spcPct val="120000"/>
                        </a:lnSpc>
                        <a:spcAft>
                          <a:spcPts val="0"/>
                        </a:spcAft>
                      </a:pPr>
                      <a:r>
                        <a:rPr lang="ru-RU" sz="2800" b="1" dirty="0" smtClean="0">
                          <a:effectLst>
                            <a:outerShdw blurRad="38100" dist="38100" dir="2700000" algn="tl">
                              <a:srgbClr val="000000">
                                <a:alpha val="43137"/>
                              </a:srgbClr>
                            </a:outerShdw>
                          </a:effectLst>
                          <a:sym typeface="Symbol"/>
                        </a:rPr>
                        <a:t></a:t>
                      </a:r>
                      <a:r>
                        <a:rPr lang="ru-RU" sz="2800" b="1" baseline="-25000" dirty="0">
                          <a:effectLst>
                            <a:outerShdw blurRad="38100" dist="38100" dir="2700000" algn="tl">
                              <a:srgbClr val="000000">
                                <a:alpha val="43137"/>
                              </a:srgbClr>
                            </a:outerShdw>
                          </a:effectLst>
                        </a:rPr>
                        <a:t>0 </a:t>
                      </a:r>
                      <a:endParaRPr lang="ru-RU" sz="28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en-US" sz="2000" b="1" dirty="0" smtClean="0">
                          <a:effectLst>
                            <a:outerShdw blurRad="38100" dist="38100" dir="2700000" algn="tl">
                              <a:srgbClr val="000000">
                                <a:alpha val="43137"/>
                              </a:srgbClr>
                            </a:outerShdw>
                          </a:effectLst>
                        </a:rPr>
                        <a:t>0.26184</a:t>
                      </a:r>
                      <a:endParaRPr lang="ru-RU" sz="2000" b="1" dirty="0">
                        <a:effectLst>
                          <a:outerShdw blurRad="38100" dist="38100" dir="2700000" algn="tl">
                            <a:srgbClr val="000000">
                              <a:alpha val="43137"/>
                            </a:srgbClr>
                          </a:outerShdw>
                        </a:effectLst>
                      </a:endParaRPr>
                    </a:p>
                    <a:p>
                      <a:pPr algn="ctr">
                        <a:lnSpc>
                          <a:spcPct val="120000"/>
                        </a:lnSpc>
                        <a:spcAft>
                          <a:spcPts val="0"/>
                        </a:spcAft>
                      </a:pPr>
                      <a:r>
                        <a:rPr lang="ru-RU" sz="2000" b="1" dirty="0" smtClean="0">
                          <a:effectLst>
                            <a:outerShdw blurRad="38100" dist="38100" dir="2700000" algn="tl">
                              <a:srgbClr val="000000">
                                <a:alpha val="43137"/>
                              </a:srgbClr>
                            </a:outerShdw>
                          </a:effectLst>
                        </a:rPr>
                        <a:t>0.29876</a:t>
                      </a:r>
                      <a:endParaRPr lang="ru-RU" sz="2000" b="1" dirty="0">
                        <a:effectLst>
                          <a:outerShdw blurRad="38100" dist="38100" dir="2700000" algn="tl">
                            <a:srgbClr val="000000">
                              <a:alpha val="43137"/>
                            </a:srgbClr>
                          </a:outerShdw>
                        </a:effectLst>
                      </a:endParaRPr>
                    </a:p>
                    <a:p>
                      <a:pPr algn="ctr">
                        <a:lnSpc>
                          <a:spcPct val="120000"/>
                        </a:lnSpc>
                        <a:spcAft>
                          <a:spcPts val="0"/>
                        </a:spcAft>
                      </a:pPr>
                      <a:r>
                        <a:rPr lang="ru-RU" sz="2000" b="1" dirty="0" smtClean="0">
                          <a:effectLst>
                            <a:outerShdw blurRad="38100" dist="38100" dir="2700000" algn="tl">
                              <a:srgbClr val="000000">
                                <a:alpha val="43137"/>
                              </a:srgbClr>
                            </a:outerShdw>
                          </a:effectLst>
                        </a:rPr>
                        <a:t>0.3332</a:t>
                      </a:r>
                      <a:r>
                        <a:rPr lang="en-US" sz="2000" b="1" dirty="0" smtClean="0">
                          <a:effectLst>
                            <a:outerShdw blurRad="38100" dist="38100" dir="2700000" algn="tl">
                              <a:srgbClr val="000000">
                                <a:alpha val="43137"/>
                              </a:srgbClr>
                            </a:outerShdw>
                          </a:effectLst>
                        </a:rPr>
                        <a:t>8</a:t>
                      </a:r>
                      <a:endParaRPr lang="ru-RU" sz="20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en-US" sz="2000" b="1" dirty="0">
                          <a:effectLst>
                            <a:outerShdw blurRad="38100" dist="38100" dir="2700000" algn="tl">
                              <a:srgbClr val="000000">
                                <a:alpha val="43137"/>
                              </a:srgbClr>
                            </a:outerShdw>
                          </a:effectLst>
                        </a:rPr>
                        <a:t>1.0</a:t>
                      </a:r>
                      <a:endParaRPr lang="ru-RU" sz="2000" b="1" dirty="0">
                        <a:effectLst>
                          <a:outerShdw blurRad="38100" dist="38100" dir="2700000" algn="tl">
                            <a:srgbClr val="000000">
                              <a:alpha val="43137"/>
                            </a:srgbClr>
                          </a:outerShdw>
                        </a:effectLst>
                      </a:endParaRPr>
                    </a:p>
                    <a:p>
                      <a:pPr algn="ctr">
                        <a:lnSpc>
                          <a:spcPct val="120000"/>
                        </a:lnSpc>
                        <a:spcAft>
                          <a:spcPts val="0"/>
                        </a:spcAft>
                      </a:pPr>
                      <a:r>
                        <a:rPr lang="ru-RU" sz="2000" b="1" dirty="0" smtClean="0">
                          <a:effectLst>
                            <a:outerShdw blurRad="38100" dist="38100" dir="2700000" algn="tl">
                              <a:srgbClr val="000000">
                                <a:alpha val="43137"/>
                              </a:srgbClr>
                            </a:outerShdw>
                          </a:effectLst>
                        </a:rPr>
                        <a:t>0.9819</a:t>
                      </a:r>
                      <a:r>
                        <a:rPr lang="en-US" sz="2000" b="1" dirty="0" smtClean="0">
                          <a:effectLst>
                            <a:outerShdw blurRad="38100" dist="38100" dir="2700000" algn="tl">
                              <a:srgbClr val="000000">
                                <a:alpha val="43137"/>
                              </a:srgbClr>
                            </a:outerShdw>
                          </a:effectLst>
                        </a:rPr>
                        <a:t>5</a:t>
                      </a:r>
                      <a:endParaRPr lang="ru-RU" sz="2000" b="1" dirty="0">
                        <a:effectLst>
                          <a:outerShdw blurRad="38100" dist="38100" dir="2700000" algn="tl">
                            <a:srgbClr val="000000">
                              <a:alpha val="43137"/>
                            </a:srgbClr>
                          </a:outerShdw>
                        </a:effectLst>
                      </a:endParaRPr>
                    </a:p>
                    <a:p>
                      <a:pPr algn="ctr">
                        <a:lnSpc>
                          <a:spcPct val="120000"/>
                        </a:lnSpc>
                        <a:spcAft>
                          <a:spcPts val="0"/>
                        </a:spcAft>
                      </a:pPr>
                      <a:r>
                        <a:rPr lang="ru-RU" sz="2000" b="1" dirty="0" smtClean="0">
                          <a:effectLst>
                            <a:outerShdw blurRad="38100" dist="38100" dir="2700000" algn="tl">
                              <a:srgbClr val="000000">
                                <a:alpha val="43137"/>
                              </a:srgbClr>
                            </a:outerShdw>
                          </a:effectLst>
                        </a:rPr>
                        <a:t>0.68354</a:t>
                      </a:r>
                      <a:endParaRPr lang="ru-RU" sz="20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en-US" sz="2000" b="1" dirty="0">
                          <a:effectLst>
                            <a:outerShdw blurRad="38100" dist="38100" dir="2700000" algn="tl">
                              <a:srgbClr val="000000">
                                <a:alpha val="43137"/>
                              </a:srgbClr>
                            </a:outerShdw>
                          </a:effectLst>
                        </a:rPr>
                        <a:t>1.0</a:t>
                      </a:r>
                      <a:endParaRPr lang="ru-RU" sz="2000" b="1" dirty="0">
                        <a:effectLst>
                          <a:outerShdw blurRad="38100" dist="38100" dir="2700000" algn="tl">
                            <a:srgbClr val="000000">
                              <a:alpha val="43137"/>
                            </a:srgbClr>
                          </a:outerShdw>
                        </a:effectLst>
                      </a:endParaRPr>
                    </a:p>
                    <a:p>
                      <a:pPr algn="ctr">
                        <a:lnSpc>
                          <a:spcPct val="120000"/>
                        </a:lnSpc>
                        <a:spcAft>
                          <a:spcPts val="0"/>
                        </a:spcAft>
                      </a:pPr>
                      <a:r>
                        <a:rPr lang="ru-RU" sz="2000" b="1" dirty="0" smtClean="0">
                          <a:effectLst>
                            <a:outerShdw blurRad="38100" dist="38100" dir="2700000" algn="tl">
                              <a:srgbClr val="000000">
                                <a:alpha val="43137"/>
                              </a:srgbClr>
                            </a:outerShdw>
                          </a:effectLst>
                        </a:rPr>
                        <a:t>0.96774</a:t>
                      </a:r>
                      <a:endParaRPr lang="ru-RU" sz="2000" b="1" dirty="0">
                        <a:effectLst>
                          <a:outerShdw blurRad="38100" dist="38100" dir="2700000" algn="tl">
                            <a:srgbClr val="000000">
                              <a:alpha val="43137"/>
                            </a:srgbClr>
                          </a:outerShdw>
                        </a:effectLst>
                      </a:endParaRPr>
                    </a:p>
                    <a:p>
                      <a:pPr algn="ctr">
                        <a:lnSpc>
                          <a:spcPct val="120000"/>
                        </a:lnSpc>
                        <a:spcAft>
                          <a:spcPts val="0"/>
                        </a:spcAft>
                      </a:pPr>
                      <a:r>
                        <a:rPr lang="ru-RU" sz="2000" b="1" dirty="0" smtClean="0">
                          <a:effectLst>
                            <a:outerShdw blurRad="38100" dist="38100" dir="2700000" algn="tl">
                              <a:srgbClr val="000000">
                                <a:alpha val="43137"/>
                              </a:srgbClr>
                            </a:outerShdw>
                          </a:effectLst>
                        </a:rPr>
                        <a:t>0.6153</a:t>
                      </a:r>
                      <a:r>
                        <a:rPr lang="en-US" sz="2000" b="1" dirty="0" smtClean="0">
                          <a:effectLst>
                            <a:outerShdw blurRad="38100" dist="38100" dir="2700000" algn="tl">
                              <a:srgbClr val="000000">
                                <a:alpha val="43137"/>
                              </a:srgbClr>
                            </a:outerShdw>
                          </a:effectLst>
                        </a:rPr>
                        <a:t>9</a:t>
                      </a:r>
                      <a:endParaRPr lang="ru-RU" sz="20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en-US" sz="2000" b="1" dirty="0" smtClean="0">
                          <a:effectLst>
                            <a:outerShdw blurRad="38100" dist="38100" dir="2700000" algn="tl">
                              <a:srgbClr val="000000">
                                <a:alpha val="43137"/>
                              </a:srgbClr>
                            </a:outerShdw>
                          </a:effectLst>
                        </a:rPr>
                        <a:t>0.91781</a:t>
                      </a:r>
                      <a:endParaRPr lang="ru-RU" sz="2000" b="1" dirty="0">
                        <a:effectLst>
                          <a:outerShdw blurRad="38100" dist="38100" dir="2700000" algn="tl">
                            <a:srgbClr val="000000">
                              <a:alpha val="43137"/>
                            </a:srgbClr>
                          </a:outerShdw>
                        </a:effectLst>
                      </a:endParaRPr>
                    </a:p>
                    <a:p>
                      <a:pPr algn="ctr">
                        <a:lnSpc>
                          <a:spcPct val="120000"/>
                        </a:lnSpc>
                        <a:spcAft>
                          <a:spcPts val="0"/>
                        </a:spcAft>
                      </a:pPr>
                      <a:r>
                        <a:rPr lang="ru-RU" sz="2000" b="1" dirty="0">
                          <a:effectLst>
                            <a:outerShdw blurRad="38100" dist="38100" dir="2700000" algn="tl">
                              <a:srgbClr val="000000">
                                <a:alpha val="43137"/>
                              </a:srgbClr>
                            </a:outerShdw>
                          </a:effectLst>
                        </a:rPr>
                        <a:t>0.</a:t>
                      </a:r>
                      <a:r>
                        <a:rPr lang="en-US" sz="2000" b="1" dirty="0" smtClean="0">
                          <a:effectLst>
                            <a:outerShdw blurRad="38100" dist="38100" dir="2700000" algn="tl">
                              <a:srgbClr val="000000">
                                <a:alpha val="43137"/>
                              </a:srgbClr>
                            </a:outerShdw>
                          </a:effectLst>
                        </a:rPr>
                        <a:t>93243</a:t>
                      </a:r>
                      <a:endParaRPr lang="ru-RU" sz="2000" b="1" dirty="0">
                        <a:effectLst>
                          <a:outerShdw blurRad="38100" dist="38100" dir="2700000" algn="tl">
                            <a:srgbClr val="000000">
                              <a:alpha val="43137"/>
                            </a:srgbClr>
                          </a:outerShdw>
                        </a:effectLst>
                      </a:endParaRPr>
                    </a:p>
                    <a:p>
                      <a:pPr algn="ctr">
                        <a:lnSpc>
                          <a:spcPct val="120000"/>
                        </a:lnSpc>
                        <a:spcAft>
                          <a:spcPts val="0"/>
                        </a:spcAft>
                      </a:pPr>
                      <a:r>
                        <a:rPr lang="ru-RU" sz="2000" b="1" dirty="0" smtClean="0">
                          <a:effectLst>
                            <a:outerShdw blurRad="38100" dist="38100" dir="2700000" algn="tl">
                              <a:srgbClr val="000000">
                                <a:alpha val="43137"/>
                              </a:srgbClr>
                            </a:outerShdw>
                          </a:effectLst>
                        </a:rPr>
                        <a:t>0.</a:t>
                      </a:r>
                      <a:r>
                        <a:rPr lang="en-GB" sz="2000" b="1" dirty="0" smtClean="0">
                          <a:effectLst>
                            <a:outerShdw blurRad="38100" dist="38100" dir="2700000" algn="tl">
                              <a:srgbClr val="000000">
                                <a:alpha val="43137"/>
                              </a:srgbClr>
                            </a:outerShdw>
                          </a:effectLst>
                        </a:rPr>
                        <a:t>58757</a:t>
                      </a:r>
                      <a:endParaRPr lang="ru-RU" sz="20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en-US" sz="2000" b="1" dirty="0">
                          <a:effectLst>
                            <a:outerShdw blurRad="38100" dist="38100" dir="2700000" algn="tl">
                              <a:srgbClr val="000000">
                                <a:alpha val="43137"/>
                              </a:srgbClr>
                            </a:outerShdw>
                          </a:effectLst>
                        </a:rPr>
                        <a:t>1.0</a:t>
                      </a:r>
                      <a:endParaRPr lang="ru-RU" sz="2000" b="1" dirty="0">
                        <a:effectLst>
                          <a:outerShdw blurRad="38100" dist="38100" dir="2700000" algn="tl">
                            <a:srgbClr val="000000">
                              <a:alpha val="43137"/>
                            </a:srgbClr>
                          </a:outerShdw>
                        </a:effectLst>
                      </a:endParaRPr>
                    </a:p>
                    <a:p>
                      <a:pPr algn="ctr">
                        <a:lnSpc>
                          <a:spcPct val="120000"/>
                        </a:lnSpc>
                        <a:spcAft>
                          <a:spcPts val="0"/>
                        </a:spcAft>
                      </a:pPr>
                      <a:r>
                        <a:rPr lang="ru-RU" sz="2000" b="1" dirty="0" smtClean="0">
                          <a:effectLst>
                            <a:outerShdw blurRad="38100" dist="38100" dir="2700000" algn="tl">
                              <a:srgbClr val="000000">
                                <a:alpha val="43137"/>
                              </a:srgbClr>
                            </a:outerShdw>
                          </a:effectLst>
                        </a:rPr>
                        <a:t>0.94318</a:t>
                      </a:r>
                      <a:endParaRPr lang="ru-RU" sz="2000" b="1" dirty="0">
                        <a:effectLst>
                          <a:outerShdw blurRad="38100" dist="38100" dir="2700000" algn="tl">
                            <a:srgbClr val="000000">
                              <a:alpha val="43137"/>
                            </a:srgbClr>
                          </a:outerShdw>
                        </a:effectLst>
                      </a:endParaRPr>
                    </a:p>
                    <a:p>
                      <a:pPr algn="ctr">
                        <a:lnSpc>
                          <a:spcPct val="120000"/>
                        </a:lnSpc>
                        <a:spcAft>
                          <a:spcPts val="0"/>
                        </a:spcAft>
                      </a:pPr>
                      <a:r>
                        <a:rPr lang="ru-RU" sz="2000" b="1" dirty="0" smtClean="0">
                          <a:effectLst>
                            <a:outerShdw blurRad="38100" dist="38100" dir="2700000" algn="tl">
                              <a:srgbClr val="000000">
                                <a:alpha val="43137"/>
                              </a:srgbClr>
                            </a:outerShdw>
                          </a:effectLst>
                        </a:rPr>
                        <a:t>0.52153</a:t>
                      </a:r>
                      <a:endParaRPr lang="ru-RU" sz="20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en-US" sz="2000" b="1" dirty="0">
                          <a:effectLst>
                            <a:outerShdw blurRad="38100" dist="38100" dir="2700000" algn="tl">
                              <a:srgbClr val="000000">
                                <a:alpha val="43137"/>
                              </a:srgbClr>
                            </a:outerShdw>
                          </a:effectLst>
                        </a:rPr>
                        <a:t>1.0</a:t>
                      </a:r>
                      <a:endParaRPr lang="ru-RU" sz="2000" b="1" dirty="0">
                        <a:effectLst>
                          <a:outerShdw blurRad="38100" dist="38100" dir="2700000" algn="tl">
                            <a:srgbClr val="000000">
                              <a:alpha val="43137"/>
                            </a:srgbClr>
                          </a:outerShdw>
                        </a:effectLst>
                      </a:endParaRPr>
                    </a:p>
                    <a:p>
                      <a:pPr algn="ctr">
                        <a:lnSpc>
                          <a:spcPct val="120000"/>
                        </a:lnSpc>
                        <a:spcAft>
                          <a:spcPts val="0"/>
                        </a:spcAft>
                      </a:pPr>
                      <a:r>
                        <a:rPr lang="ru-RU" sz="2000" b="1" dirty="0" smtClean="0">
                          <a:effectLst>
                            <a:outerShdw blurRad="38100" dist="38100" dir="2700000" algn="tl">
                              <a:srgbClr val="000000">
                                <a:alpha val="43137"/>
                              </a:srgbClr>
                            </a:outerShdw>
                          </a:effectLst>
                        </a:rPr>
                        <a:t>0.9337</a:t>
                      </a:r>
                      <a:r>
                        <a:rPr lang="en-US" sz="2000" b="1" dirty="0" smtClean="0">
                          <a:effectLst>
                            <a:outerShdw blurRad="38100" dist="38100" dir="2700000" algn="tl">
                              <a:srgbClr val="000000">
                                <a:alpha val="43137"/>
                              </a:srgbClr>
                            </a:outerShdw>
                          </a:effectLst>
                        </a:rPr>
                        <a:t>8</a:t>
                      </a:r>
                      <a:endParaRPr lang="ru-RU" sz="2000" b="1" dirty="0">
                        <a:effectLst>
                          <a:outerShdw blurRad="38100" dist="38100" dir="2700000" algn="tl">
                            <a:srgbClr val="000000">
                              <a:alpha val="43137"/>
                            </a:srgbClr>
                          </a:outerShdw>
                        </a:effectLst>
                      </a:endParaRPr>
                    </a:p>
                    <a:p>
                      <a:pPr algn="ctr">
                        <a:lnSpc>
                          <a:spcPct val="120000"/>
                        </a:lnSpc>
                        <a:spcAft>
                          <a:spcPts val="0"/>
                        </a:spcAft>
                      </a:pPr>
                      <a:r>
                        <a:rPr lang="ru-RU" sz="2000" b="1" dirty="0" smtClean="0">
                          <a:effectLst>
                            <a:outerShdw blurRad="38100" dist="38100" dir="2700000" algn="tl">
                              <a:srgbClr val="000000">
                                <a:alpha val="43137"/>
                              </a:srgbClr>
                            </a:outerShdw>
                          </a:effectLst>
                        </a:rPr>
                        <a:t>0.4452</a:t>
                      </a:r>
                      <a:r>
                        <a:rPr lang="en-US" sz="2000" b="1" dirty="0" smtClean="0">
                          <a:effectLst>
                            <a:outerShdw blurRad="38100" dist="38100" dir="2700000" algn="tl">
                              <a:srgbClr val="000000">
                                <a:alpha val="43137"/>
                              </a:srgbClr>
                            </a:outerShdw>
                          </a:effectLst>
                        </a:rPr>
                        <a:t>2</a:t>
                      </a:r>
                      <a:endParaRPr lang="ru-RU" sz="20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en-US" sz="2000" b="1" dirty="0">
                          <a:effectLst>
                            <a:outerShdw blurRad="38100" dist="38100" dir="2700000" algn="tl">
                              <a:srgbClr val="000000">
                                <a:alpha val="43137"/>
                              </a:srgbClr>
                            </a:outerShdw>
                          </a:effectLst>
                        </a:rPr>
                        <a:t>1.0</a:t>
                      </a:r>
                      <a:endParaRPr lang="ru-RU" sz="2000" b="1" dirty="0">
                        <a:effectLst>
                          <a:outerShdw blurRad="38100" dist="38100" dir="2700000" algn="tl">
                            <a:srgbClr val="000000">
                              <a:alpha val="43137"/>
                            </a:srgbClr>
                          </a:outerShdw>
                        </a:effectLst>
                      </a:endParaRPr>
                    </a:p>
                    <a:p>
                      <a:pPr algn="ctr">
                        <a:lnSpc>
                          <a:spcPct val="120000"/>
                        </a:lnSpc>
                        <a:spcAft>
                          <a:spcPts val="0"/>
                        </a:spcAft>
                      </a:pPr>
                      <a:r>
                        <a:rPr lang="ru-RU" sz="2000" b="1" dirty="0" smtClean="0">
                          <a:effectLst>
                            <a:outerShdw blurRad="38100" dist="38100" dir="2700000" algn="tl">
                              <a:srgbClr val="000000">
                                <a:alpha val="43137"/>
                              </a:srgbClr>
                            </a:outerShdw>
                          </a:effectLst>
                        </a:rPr>
                        <a:t>0.93007</a:t>
                      </a:r>
                      <a:endParaRPr lang="ru-RU" sz="2000" b="1" dirty="0">
                        <a:effectLst>
                          <a:outerShdw blurRad="38100" dist="38100" dir="2700000" algn="tl">
                            <a:srgbClr val="000000">
                              <a:alpha val="43137"/>
                            </a:srgbClr>
                          </a:outerShdw>
                        </a:effectLst>
                      </a:endParaRPr>
                    </a:p>
                    <a:p>
                      <a:pPr algn="ctr">
                        <a:lnSpc>
                          <a:spcPct val="120000"/>
                        </a:lnSpc>
                        <a:spcAft>
                          <a:spcPts val="0"/>
                        </a:spcAft>
                      </a:pPr>
                      <a:r>
                        <a:rPr lang="ru-RU" sz="2000" b="1" dirty="0" smtClean="0">
                          <a:effectLst>
                            <a:outerShdw blurRad="38100" dist="38100" dir="2700000" algn="tl">
                              <a:srgbClr val="000000">
                                <a:alpha val="43137"/>
                              </a:srgbClr>
                            </a:outerShdw>
                          </a:effectLst>
                        </a:rPr>
                        <a:t>0.43899</a:t>
                      </a:r>
                      <a:endParaRPr lang="ru-RU" sz="20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r>
              <a:tr h="1097248">
                <a:tc>
                  <a:txBody>
                    <a:bodyPr/>
                    <a:lstStyle/>
                    <a:p>
                      <a:pPr>
                        <a:lnSpc>
                          <a:spcPct val="120000"/>
                        </a:lnSpc>
                        <a:spcAft>
                          <a:spcPts val="0"/>
                        </a:spcAft>
                      </a:pPr>
                      <a:r>
                        <a:rPr lang="en-GB" sz="2000" b="1" dirty="0" smtClean="0">
                          <a:effectLst>
                            <a:outerShdw blurRad="38100" dist="38100" dir="2700000" algn="tl">
                              <a:srgbClr val="000000">
                                <a:alpha val="43137"/>
                              </a:srgbClr>
                            </a:outerShdw>
                          </a:effectLst>
                        </a:rPr>
                        <a:t>0</a:t>
                      </a:r>
                    </a:p>
                    <a:p>
                      <a:pPr>
                        <a:lnSpc>
                          <a:spcPct val="120000"/>
                        </a:lnSpc>
                        <a:spcAft>
                          <a:spcPts val="0"/>
                        </a:spcAft>
                      </a:pPr>
                      <a:r>
                        <a:rPr lang="en-GB" sz="2000" b="1" dirty="0" smtClean="0">
                          <a:effectLst>
                            <a:outerShdw blurRad="38100" dist="38100" dir="2700000" algn="tl">
                              <a:srgbClr val="000000">
                                <a:alpha val="43137"/>
                              </a:srgbClr>
                            </a:outerShdw>
                          </a:effectLst>
                        </a:rPr>
                        <a:t>I</a:t>
                      </a:r>
                      <a:endParaRPr lang="ru-RU" sz="2000" b="1" dirty="0">
                        <a:effectLst>
                          <a:outerShdw blurRad="38100" dist="38100" dir="2700000" algn="tl">
                            <a:srgbClr val="000000">
                              <a:alpha val="43137"/>
                            </a:srgbClr>
                          </a:outerShdw>
                        </a:effectLst>
                      </a:endParaRPr>
                    </a:p>
                    <a:p>
                      <a:pPr>
                        <a:lnSpc>
                          <a:spcPct val="120000"/>
                        </a:lnSpc>
                        <a:spcAft>
                          <a:spcPts val="0"/>
                        </a:spcAft>
                      </a:pPr>
                      <a:r>
                        <a:rPr lang="en-GB" sz="2000" b="1" dirty="0" smtClean="0">
                          <a:effectLst>
                            <a:outerShdw blurRad="38100" dist="38100" dir="2700000" algn="tl">
                              <a:srgbClr val="000000">
                                <a:alpha val="43137"/>
                              </a:srgbClr>
                            </a:outerShdw>
                          </a:effectLst>
                        </a:rPr>
                        <a:t>III</a:t>
                      </a:r>
                      <a:endParaRPr lang="ru-RU" sz="20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endParaRPr lang="en-US" sz="1000" b="1" dirty="0" smtClean="0">
                        <a:effectLst>
                          <a:outerShdw blurRad="38100" dist="38100" dir="2700000" algn="tl">
                            <a:srgbClr val="000000">
                              <a:alpha val="43137"/>
                            </a:srgbClr>
                          </a:outerShdw>
                        </a:effectLst>
                        <a:sym typeface="Symbol"/>
                      </a:endParaRPr>
                    </a:p>
                    <a:p>
                      <a:pPr algn="ctr">
                        <a:lnSpc>
                          <a:spcPct val="120000"/>
                        </a:lnSpc>
                        <a:spcAft>
                          <a:spcPts val="0"/>
                        </a:spcAft>
                      </a:pPr>
                      <a:r>
                        <a:rPr lang="ru-RU" sz="2800" b="1" dirty="0" smtClean="0">
                          <a:effectLst>
                            <a:outerShdw blurRad="38100" dist="38100" dir="2700000" algn="tl">
                              <a:srgbClr val="000000">
                                <a:alpha val="43137"/>
                              </a:srgbClr>
                            </a:outerShdw>
                          </a:effectLst>
                          <a:sym typeface="Symbol"/>
                        </a:rPr>
                        <a:t></a:t>
                      </a:r>
                      <a:endParaRPr lang="ru-RU" sz="28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en-US" sz="2400" b="1" dirty="0">
                          <a:effectLst>
                            <a:outerShdw blurRad="38100" dist="38100" dir="2700000" algn="tl">
                              <a:srgbClr val="000000">
                                <a:alpha val="43137"/>
                              </a:srgbClr>
                            </a:outerShdw>
                          </a:effectLst>
                        </a:rPr>
                        <a:t>4.667</a:t>
                      </a:r>
                      <a:endParaRPr lang="ru-RU" sz="2400" b="1" dirty="0">
                        <a:effectLst>
                          <a:outerShdw blurRad="38100" dist="38100" dir="2700000" algn="tl">
                            <a:srgbClr val="000000">
                              <a:alpha val="43137"/>
                            </a:srgbClr>
                          </a:outerShdw>
                        </a:effectLst>
                      </a:endParaRPr>
                    </a:p>
                    <a:p>
                      <a:pPr algn="ctr">
                        <a:lnSpc>
                          <a:spcPct val="120000"/>
                        </a:lnSpc>
                        <a:spcAft>
                          <a:spcPts val="0"/>
                        </a:spcAft>
                      </a:pPr>
                      <a:r>
                        <a:rPr lang="en-GB" sz="2400" b="1" dirty="0">
                          <a:effectLst>
                            <a:outerShdw blurRad="38100" dist="38100" dir="2700000" algn="tl">
                              <a:srgbClr val="000000">
                                <a:alpha val="43137"/>
                              </a:srgbClr>
                            </a:outerShdw>
                          </a:effectLst>
                        </a:rPr>
                        <a:t>4.927</a:t>
                      </a:r>
                      <a:endParaRPr lang="ru-RU" sz="2400" b="1" dirty="0">
                        <a:effectLst>
                          <a:outerShdw blurRad="38100" dist="38100" dir="2700000" algn="tl">
                            <a:srgbClr val="000000">
                              <a:alpha val="43137"/>
                            </a:srgbClr>
                          </a:outerShdw>
                        </a:effectLst>
                      </a:endParaRPr>
                    </a:p>
                    <a:p>
                      <a:pPr algn="ctr">
                        <a:lnSpc>
                          <a:spcPct val="120000"/>
                        </a:lnSpc>
                        <a:spcAft>
                          <a:spcPts val="0"/>
                        </a:spcAft>
                      </a:pPr>
                      <a:r>
                        <a:rPr lang="en-GB" sz="2400" b="1" dirty="0" smtClean="0">
                          <a:effectLst>
                            <a:outerShdw blurRad="38100" dist="38100" dir="2700000" algn="tl">
                              <a:srgbClr val="000000">
                                <a:alpha val="43137"/>
                              </a:srgbClr>
                            </a:outerShdw>
                          </a:effectLst>
                        </a:rPr>
                        <a:t>5.767</a:t>
                      </a:r>
                      <a:endParaRPr lang="ru-RU" sz="24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en-US" sz="2400" b="1" dirty="0">
                          <a:effectLst>
                            <a:outerShdw blurRad="38100" dist="38100" dir="2700000" algn="tl">
                              <a:srgbClr val="000000">
                                <a:alpha val="43137"/>
                              </a:srgbClr>
                            </a:outerShdw>
                          </a:effectLst>
                        </a:rPr>
                        <a:t>0.364</a:t>
                      </a:r>
                      <a:endParaRPr lang="ru-RU" sz="2400" b="1" dirty="0">
                        <a:effectLst>
                          <a:outerShdw blurRad="38100" dist="38100" dir="2700000" algn="tl">
                            <a:srgbClr val="000000">
                              <a:alpha val="43137"/>
                            </a:srgbClr>
                          </a:outerShdw>
                        </a:effectLst>
                      </a:endParaRPr>
                    </a:p>
                    <a:p>
                      <a:pPr algn="ctr">
                        <a:lnSpc>
                          <a:spcPct val="120000"/>
                        </a:lnSpc>
                        <a:spcAft>
                          <a:spcPts val="0"/>
                        </a:spcAft>
                      </a:pPr>
                      <a:r>
                        <a:rPr lang="en-GB" sz="2400" b="1" dirty="0">
                          <a:effectLst>
                            <a:outerShdw blurRad="38100" dist="38100" dir="2700000" algn="tl">
                              <a:srgbClr val="000000">
                                <a:alpha val="43137"/>
                              </a:srgbClr>
                            </a:outerShdw>
                          </a:effectLst>
                        </a:rPr>
                        <a:t>0.554</a:t>
                      </a:r>
                      <a:endParaRPr lang="ru-RU" sz="2400" b="1" dirty="0">
                        <a:effectLst>
                          <a:outerShdw blurRad="38100" dist="38100" dir="2700000" algn="tl">
                            <a:srgbClr val="000000">
                              <a:alpha val="43137"/>
                            </a:srgbClr>
                          </a:outerShdw>
                        </a:effectLst>
                      </a:endParaRPr>
                    </a:p>
                    <a:p>
                      <a:pPr algn="ctr">
                        <a:lnSpc>
                          <a:spcPct val="120000"/>
                        </a:lnSpc>
                        <a:spcAft>
                          <a:spcPts val="0"/>
                        </a:spcAft>
                      </a:pPr>
                      <a:r>
                        <a:rPr lang="en-GB" sz="2400" b="1" dirty="0" smtClean="0">
                          <a:effectLst>
                            <a:outerShdw blurRad="38100" dist="38100" dir="2700000" algn="tl">
                              <a:srgbClr val="000000">
                                <a:alpha val="43137"/>
                              </a:srgbClr>
                            </a:outerShdw>
                          </a:effectLst>
                        </a:rPr>
                        <a:t>1.264</a:t>
                      </a:r>
                      <a:endParaRPr lang="ru-RU" sz="24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en-US" sz="2400" b="1" dirty="0">
                          <a:effectLst>
                            <a:outerShdw blurRad="38100" dist="38100" dir="2700000" algn="tl">
                              <a:srgbClr val="000000">
                                <a:alpha val="43137"/>
                              </a:srgbClr>
                            </a:outerShdw>
                          </a:effectLst>
                        </a:rPr>
                        <a:t>0.14</a:t>
                      </a:r>
                      <a:endParaRPr lang="ru-RU" sz="2400" b="1" dirty="0">
                        <a:effectLst>
                          <a:outerShdw blurRad="38100" dist="38100" dir="2700000" algn="tl">
                            <a:srgbClr val="000000">
                              <a:alpha val="43137"/>
                            </a:srgbClr>
                          </a:outerShdw>
                        </a:effectLst>
                      </a:endParaRPr>
                    </a:p>
                    <a:p>
                      <a:pPr algn="ctr">
                        <a:lnSpc>
                          <a:spcPct val="120000"/>
                        </a:lnSpc>
                        <a:spcAft>
                          <a:spcPts val="0"/>
                        </a:spcAft>
                      </a:pPr>
                      <a:r>
                        <a:rPr lang="en-GB" sz="2400" b="1" dirty="0">
                          <a:effectLst>
                            <a:outerShdw blurRad="38100" dist="38100" dir="2700000" algn="tl">
                              <a:srgbClr val="000000">
                                <a:alpha val="43137"/>
                              </a:srgbClr>
                            </a:outerShdw>
                          </a:effectLst>
                        </a:rPr>
                        <a:t>0.310</a:t>
                      </a:r>
                      <a:endParaRPr lang="ru-RU" sz="2400" b="1" dirty="0">
                        <a:effectLst>
                          <a:outerShdw blurRad="38100" dist="38100" dir="2700000" algn="tl">
                            <a:srgbClr val="000000">
                              <a:alpha val="43137"/>
                            </a:srgbClr>
                          </a:outerShdw>
                        </a:effectLst>
                      </a:endParaRPr>
                    </a:p>
                    <a:p>
                      <a:pPr algn="ctr">
                        <a:lnSpc>
                          <a:spcPct val="120000"/>
                        </a:lnSpc>
                        <a:spcAft>
                          <a:spcPts val="0"/>
                        </a:spcAft>
                      </a:pPr>
                      <a:r>
                        <a:rPr lang="en-GB" sz="2400" b="1" dirty="0" smtClean="0">
                          <a:effectLst>
                            <a:outerShdw blurRad="38100" dist="38100" dir="2700000" algn="tl">
                              <a:srgbClr val="000000">
                                <a:alpha val="43137"/>
                              </a:srgbClr>
                            </a:outerShdw>
                          </a:effectLst>
                        </a:rPr>
                        <a:t>1.040</a:t>
                      </a:r>
                      <a:endParaRPr lang="ru-RU" sz="24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en-US" sz="2400" b="1" dirty="0">
                          <a:effectLst>
                            <a:outerShdw blurRad="38100" dist="38100" dir="2700000" algn="tl">
                              <a:srgbClr val="000000">
                                <a:alpha val="43137"/>
                              </a:srgbClr>
                            </a:outerShdw>
                          </a:effectLst>
                        </a:rPr>
                        <a:t>0.072</a:t>
                      </a:r>
                      <a:endParaRPr lang="ru-RU" sz="2400" b="1" dirty="0">
                        <a:effectLst>
                          <a:outerShdw blurRad="38100" dist="38100" dir="2700000" algn="tl">
                            <a:srgbClr val="000000">
                              <a:alpha val="43137"/>
                            </a:srgbClr>
                          </a:outerShdw>
                        </a:effectLst>
                      </a:endParaRPr>
                    </a:p>
                    <a:p>
                      <a:pPr algn="ctr">
                        <a:lnSpc>
                          <a:spcPct val="120000"/>
                        </a:lnSpc>
                        <a:spcAft>
                          <a:spcPts val="0"/>
                        </a:spcAft>
                      </a:pPr>
                      <a:r>
                        <a:rPr lang="en-GB" sz="2400" b="1" dirty="0">
                          <a:effectLst>
                            <a:outerShdw blurRad="38100" dist="38100" dir="2700000" algn="tl">
                              <a:srgbClr val="000000">
                                <a:alpha val="43137"/>
                              </a:srgbClr>
                            </a:outerShdw>
                          </a:effectLst>
                        </a:rPr>
                        <a:t>0.222</a:t>
                      </a:r>
                      <a:endParaRPr lang="ru-RU" sz="2400" b="1" dirty="0">
                        <a:effectLst>
                          <a:outerShdw blurRad="38100" dist="38100" dir="2700000" algn="tl">
                            <a:srgbClr val="000000">
                              <a:alpha val="43137"/>
                            </a:srgbClr>
                          </a:outerShdw>
                        </a:effectLst>
                      </a:endParaRPr>
                    </a:p>
                    <a:p>
                      <a:pPr algn="ctr">
                        <a:lnSpc>
                          <a:spcPct val="120000"/>
                        </a:lnSpc>
                        <a:spcAft>
                          <a:spcPts val="0"/>
                        </a:spcAft>
                      </a:pPr>
                      <a:r>
                        <a:rPr lang="en-GB" sz="2400" b="1" dirty="0" smtClean="0">
                          <a:effectLst>
                            <a:outerShdw blurRad="38100" dist="38100" dir="2700000" algn="tl">
                              <a:srgbClr val="000000">
                                <a:alpha val="43137"/>
                              </a:srgbClr>
                            </a:outerShdw>
                          </a:effectLst>
                        </a:rPr>
                        <a:t>0.965</a:t>
                      </a:r>
                      <a:endParaRPr lang="ru-RU" sz="24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en-US" sz="2400" b="1" dirty="0">
                          <a:effectLst>
                            <a:outerShdw blurRad="38100" dist="38100" dir="2700000" algn="tl">
                              <a:srgbClr val="000000">
                                <a:alpha val="43137"/>
                              </a:srgbClr>
                            </a:outerShdw>
                          </a:effectLst>
                        </a:rPr>
                        <a:t>0.036</a:t>
                      </a:r>
                      <a:endParaRPr lang="ru-RU" sz="2400" b="1" dirty="0">
                        <a:effectLst>
                          <a:outerShdw blurRad="38100" dist="38100" dir="2700000" algn="tl">
                            <a:srgbClr val="000000">
                              <a:alpha val="43137"/>
                            </a:srgbClr>
                          </a:outerShdw>
                        </a:effectLst>
                      </a:endParaRPr>
                    </a:p>
                    <a:p>
                      <a:pPr algn="ctr">
                        <a:lnSpc>
                          <a:spcPct val="120000"/>
                        </a:lnSpc>
                        <a:spcAft>
                          <a:spcPts val="0"/>
                        </a:spcAft>
                      </a:pPr>
                      <a:r>
                        <a:rPr lang="en-GB" sz="2400" b="1" dirty="0">
                          <a:effectLst>
                            <a:outerShdw blurRad="38100" dist="38100" dir="2700000" algn="tl">
                              <a:srgbClr val="000000">
                                <a:alpha val="43137"/>
                              </a:srgbClr>
                            </a:outerShdw>
                          </a:effectLst>
                        </a:rPr>
                        <a:t>0.176</a:t>
                      </a:r>
                      <a:endParaRPr lang="ru-RU" sz="2400" b="1" dirty="0">
                        <a:effectLst>
                          <a:outerShdw blurRad="38100" dist="38100" dir="2700000" algn="tl">
                            <a:srgbClr val="000000">
                              <a:alpha val="43137"/>
                            </a:srgbClr>
                          </a:outerShdw>
                        </a:effectLst>
                      </a:endParaRPr>
                    </a:p>
                    <a:p>
                      <a:pPr algn="ctr">
                        <a:lnSpc>
                          <a:spcPct val="120000"/>
                        </a:lnSpc>
                        <a:spcAft>
                          <a:spcPts val="0"/>
                        </a:spcAft>
                      </a:pPr>
                      <a:r>
                        <a:rPr lang="en-GB" sz="2400" b="1" dirty="0" smtClean="0">
                          <a:effectLst>
                            <a:outerShdw blurRad="38100" dist="38100" dir="2700000" algn="tl">
                              <a:srgbClr val="000000">
                                <a:alpha val="43137"/>
                              </a:srgbClr>
                            </a:outerShdw>
                          </a:effectLst>
                        </a:rPr>
                        <a:t>0.836</a:t>
                      </a:r>
                      <a:endParaRPr lang="ru-RU" sz="24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en-US" sz="2400" b="1" dirty="0">
                          <a:effectLst>
                            <a:outerShdw blurRad="38100" dist="38100" dir="2700000" algn="tl">
                              <a:srgbClr val="000000">
                                <a:alpha val="43137"/>
                              </a:srgbClr>
                            </a:outerShdw>
                          </a:effectLst>
                        </a:rPr>
                        <a:t>0.021</a:t>
                      </a:r>
                      <a:endParaRPr lang="ru-RU" sz="2400" b="1" dirty="0">
                        <a:effectLst>
                          <a:outerShdw blurRad="38100" dist="38100" dir="2700000" algn="tl">
                            <a:srgbClr val="000000">
                              <a:alpha val="43137"/>
                            </a:srgbClr>
                          </a:outerShdw>
                        </a:effectLst>
                      </a:endParaRPr>
                    </a:p>
                    <a:p>
                      <a:pPr algn="ctr">
                        <a:lnSpc>
                          <a:spcPct val="120000"/>
                        </a:lnSpc>
                        <a:spcAft>
                          <a:spcPts val="0"/>
                        </a:spcAft>
                      </a:pPr>
                      <a:r>
                        <a:rPr lang="en-GB" sz="2400" b="1" dirty="0">
                          <a:effectLst>
                            <a:outerShdw blurRad="38100" dist="38100" dir="2700000" algn="tl">
                              <a:srgbClr val="000000">
                                <a:alpha val="43137"/>
                              </a:srgbClr>
                            </a:outerShdw>
                          </a:effectLst>
                        </a:rPr>
                        <a:t>0.151</a:t>
                      </a:r>
                      <a:endParaRPr lang="ru-RU" sz="2400" b="1" dirty="0">
                        <a:effectLst>
                          <a:outerShdw blurRad="38100" dist="38100" dir="2700000" algn="tl">
                            <a:srgbClr val="000000">
                              <a:alpha val="43137"/>
                            </a:srgbClr>
                          </a:outerShdw>
                        </a:effectLst>
                      </a:endParaRPr>
                    </a:p>
                    <a:p>
                      <a:pPr algn="ctr">
                        <a:lnSpc>
                          <a:spcPct val="120000"/>
                        </a:lnSpc>
                        <a:spcAft>
                          <a:spcPts val="0"/>
                        </a:spcAft>
                      </a:pPr>
                      <a:r>
                        <a:rPr lang="en-GB" sz="2400" b="1" dirty="0" smtClean="0">
                          <a:effectLst>
                            <a:outerShdw blurRad="38100" dist="38100" dir="2700000" algn="tl">
                              <a:srgbClr val="000000">
                                <a:alpha val="43137"/>
                              </a:srgbClr>
                            </a:outerShdw>
                          </a:effectLst>
                        </a:rPr>
                        <a:t>0.721</a:t>
                      </a:r>
                      <a:endParaRPr lang="ru-RU" sz="24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c>
                  <a:txBody>
                    <a:bodyPr/>
                    <a:lstStyle/>
                    <a:p>
                      <a:pPr algn="ctr">
                        <a:lnSpc>
                          <a:spcPct val="120000"/>
                        </a:lnSpc>
                        <a:spcAft>
                          <a:spcPts val="0"/>
                        </a:spcAft>
                      </a:pPr>
                      <a:r>
                        <a:rPr lang="en-US" sz="2400" b="1" dirty="0">
                          <a:effectLst>
                            <a:outerShdw blurRad="38100" dist="38100" dir="2700000" algn="tl">
                              <a:srgbClr val="000000">
                                <a:alpha val="43137"/>
                              </a:srgbClr>
                            </a:outerShdw>
                          </a:effectLst>
                        </a:rPr>
                        <a:t>0.013</a:t>
                      </a:r>
                      <a:endParaRPr lang="ru-RU" sz="2400" b="1" dirty="0">
                        <a:effectLst>
                          <a:outerShdw blurRad="38100" dist="38100" dir="2700000" algn="tl">
                            <a:srgbClr val="000000">
                              <a:alpha val="43137"/>
                            </a:srgbClr>
                          </a:outerShdw>
                        </a:effectLst>
                      </a:endParaRPr>
                    </a:p>
                    <a:p>
                      <a:pPr algn="ctr">
                        <a:lnSpc>
                          <a:spcPct val="120000"/>
                        </a:lnSpc>
                        <a:spcAft>
                          <a:spcPts val="0"/>
                        </a:spcAft>
                      </a:pPr>
                      <a:r>
                        <a:rPr lang="en-GB" sz="2400" b="1" dirty="0">
                          <a:effectLst>
                            <a:outerShdw blurRad="38100" dist="38100" dir="2700000" algn="tl">
                              <a:srgbClr val="000000">
                                <a:alpha val="43137"/>
                              </a:srgbClr>
                            </a:outerShdw>
                          </a:effectLst>
                        </a:rPr>
                        <a:t>0.143</a:t>
                      </a:r>
                      <a:endParaRPr lang="ru-RU" sz="2400" b="1" dirty="0">
                        <a:effectLst>
                          <a:outerShdw blurRad="38100" dist="38100" dir="2700000" algn="tl">
                            <a:srgbClr val="000000">
                              <a:alpha val="43137"/>
                            </a:srgbClr>
                          </a:outerShdw>
                        </a:effectLst>
                      </a:endParaRPr>
                    </a:p>
                    <a:p>
                      <a:pPr algn="ctr">
                        <a:lnSpc>
                          <a:spcPct val="120000"/>
                        </a:lnSpc>
                        <a:spcAft>
                          <a:spcPts val="0"/>
                        </a:spcAft>
                      </a:pPr>
                      <a:r>
                        <a:rPr lang="en-GB" sz="2400" b="1" dirty="0" smtClean="0">
                          <a:effectLst>
                            <a:outerShdw blurRad="38100" dist="38100" dir="2700000" algn="tl">
                              <a:srgbClr val="000000">
                                <a:alpha val="43137"/>
                              </a:srgbClr>
                            </a:outerShdw>
                          </a:effectLst>
                        </a:rPr>
                        <a:t>0.713</a:t>
                      </a:r>
                      <a:endParaRPr lang="ru-RU" sz="2400" b="1" dirty="0">
                        <a:effectLst>
                          <a:outerShdw blurRad="38100" dist="38100" dir="2700000" algn="tl">
                            <a:srgbClr val="000000">
                              <a:alpha val="43137"/>
                            </a:srgbClr>
                          </a:outerShdw>
                        </a:effectLst>
                        <a:latin typeface="Times New Roman"/>
                        <a:ea typeface="Times New Roman"/>
                      </a:endParaRPr>
                    </a:p>
                  </a:txBody>
                  <a:tcPr marL="0" marR="0" marT="0" marB="0">
                    <a:solidFill>
                      <a:schemeClr val="bg2">
                        <a:lumMod val="75000"/>
                      </a:schemeClr>
                    </a:solidFill>
                  </a:tcPr>
                </a:tc>
              </a:tr>
            </a:tbl>
          </a:graphicData>
        </a:graphic>
      </p:graphicFrame>
    </p:spTree>
    <p:extLst>
      <p:ext uri="{BB962C8B-B14F-4D97-AF65-F5344CB8AC3E}">
        <p14:creationId xmlns:p14="http://schemas.microsoft.com/office/powerpoint/2010/main" xmlns="" val="16470336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ъект 2"/>
          <p:cNvSpPr>
            <a:spLocks noGrp="1"/>
          </p:cNvSpPr>
          <p:nvPr>
            <p:ph idx="1"/>
          </p:nvPr>
        </p:nvSpPr>
        <p:spPr>
          <a:xfrm>
            <a:off x="20638" y="152400"/>
            <a:ext cx="9123362" cy="533400"/>
          </a:xfrm>
          <a:ln w="12700"/>
        </p:spPr>
        <p:txBody>
          <a:bodyPr/>
          <a:lstStyle/>
          <a:p>
            <a:pPr marL="1828800" lvl="4" indent="0">
              <a:buFont typeface="Arial" charset="0"/>
              <a:buNone/>
              <a:defRPr/>
            </a:pPr>
            <a:r>
              <a:rPr lang="en-US" altLang="ru-RU" dirty="0" smtClean="0"/>
              <a:t>	</a:t>
            </a:r>
            <a:r>
              <a:rPr lang="en-US" altLang="ru-RU" sz="2400" b="1" dirty="0" smtClean="0">
                <a:solidFill>
                  <a:schemeClr val="tx1"/>
                </a:solidFill>
                <a:effectLst>
                  <a:outerShdw blurRad="38100" dist="38100" dir="2700000" algn="tl">
                    <a:srgbClr val="000000">
                      <a:alpha val="43137"/>
                    </a:srgbClr>
                  </a:outerShdw>
                </a:effectLst>
              </a:rPr>
              <a:t>Clear atmosphere</a:t>
            </a:r>
            <a:r>
              <a:rPr lang="en-US" altLang="ru-RU" b="1" dirty="0" smtClean="0">
                <a:effectLst>
                  <a:outerShdw blurRad="38100" dist="38100" dir="2700000" algn="tl">
                    <a:srgbClr val="000000">
                      <a:alpha val="43137"/>
                    </a:srgbClr>
                  </a:outerShdw>
                </a:effectLst>
              </a:rPr>
              <a:t> </a:t>
            </a:r>
          </a:p>
          <a:p>
            <a:pPr marL="1828800" lvl="4" indent="0">
              <a:buFont typeface="Arial" charset="0"/>
              <a:buNone/>
              <a:defRPr/>
            </a:pPr>
            <a:r>
              <a:rPr lang="en-US" altLang="ru-RU" b="1" dirty="0" smtClean="0"/>
              <a:t>	</a:t>
            </a:r>
            <a:r>
              <a:rPr lang="en-US" altLang="ru-RU" b="1" dirty="0"/>
              <a:t>	</a:t>
            </a:r>
            <a:r>
              <a:rPr lang="en-US" altLang="ru-RU" b="1" dirty="0" smtClean="0"/>
              <a:t>			</a:t>
            </a:r>
            <a:endParaRPr lang="en-US" altLang="ru-RU" sz="2400" b="1" dirty="0" smtClean="0">
              <a:solidFill>
                <a:schemeClr val="tx1"/>
              </a:solidFill>
            </a:endParaRPr>
          </a:p>
          <a:p>
            <a:pPr marL="1828800" lvl="4" indent="0">
              <a:buFont typeface="Arial" charset="0"/>
              <a:buNone/>
              <a:defRPr/>
            </a:pPr>
            <a:endParaRPr lang="en-US" altLang="ru-RU" sz="2400" b="1" dirty="0">
              <a:solidFill>
                <a:schemeClr val="tx1"/>
              </a:solidFill>
            </a:endParaRPr>
          </a:p>
          <a:p>
            <a:pPr marL="1828800" lvl="4" indent="0">
              <a:buFont typeface="Arial" charset="0"/>
              <a:buNone/>
              <a:defRPr/>
            </a:pPr>
            <a:endParaRPr lang="en-US" altLang="ru-RU" sz="2400" b="1" dirty="0" smtClean="0">
              <a:solidFill>
                <a:schemeClr val="tx1"/>
              </a:solidFill>
            </a:endParaRPr>
          </a:p>
          <a:p>
            <a:pPr marL="1828800" lvl="4" indent="0">
              <a:buFont typeface="Arial" charset="0"/>
              <a:buNone/>
              <a:defRPr/>
            </a:pPr>
            <a:endParaRPr lang="en-US" altLang="ru-RU" sz="2400" b="1" dirty="0">
              <a:solidFill>
                <a:schemeClr val="tx1"/>
              </a:solidFill>
            </a:endParaRPr>
          </a:p>
          <a:p>
            <a:pPr marL="1828800" lvl="4" indent="0">
              <a:buFont typeface="Arial" charset="0"/>
              <a:buNone/>
              <a:defRPr/>
            </a:pPr>
            <a:endParaRPr lang="en-US" altLang="ru-RU" sz="2400" b="1" dirty="0" smtClean="0">
              <a:solidFill>
                <a:schemeClr val="tx1"/>
              </a:solidFill>
            </a:endParaRPr>
          </a:p>
          <a:p>
            <a:pPr marL="1828800" lvl="4" indent="0">
              <a:buFont typeface="Arial" charset="0"/>
              <a:buNone/>
              <a:defRPr/>
            </a:pPr>
            <a:endParaRPr lang="en-US" altLang="ru-RU" sz="2400" b="1" dirty="0">
              <a:solidFill>
                <a:schemeClr val="tx1"/>
              </a:solidFill>
            </a:endParaRPr>
          </a:p>
          <a:p>
            <a:pPr marL="1828800" lvl="4" indent="0">
              <a:buFont typeface="Arial" charset="0"/>
              <a:buNone/>
              <a:defRPr/>
            </a:pPr>
            <a:endParaRPr lang="en-US" altLang="ru-RU" sz="2400" b="1" dirty="0" smtClean="0">
              <a:solidFill>
                <a:schemeClr val="tx1"/>
              </a:solidFill>
            </a:endParaRPr>
          </a:p>
          <a:p>
            <a:pPr marL="1828800" lvl="4" indent="0">
              <a:buFont typeface="Arial" charset="0"/>
              <a:buNone/>
              <a:defRPr/>
            </a:pPr>
            <a:endParaRPr lang="en-US" altLang="ru-RU" sz="2400" b="1" dirty="0" smtClean="0">
              <a:solidFill>
                <a:schemeClr val="tx1"/>
              </a:solidFill>
            </a:endParaRPr>
          </a:p>
          <a:p>
            <a:pPr marL="1828800" lvl="4" indent="0">
              <a:buFont typeface="Arial" charset="0"/>
              <a:buNone/>
              <a:defRPr/>
            </a:pPr>
            <a:endParaRPr lang="en-US" altLang="ru-RU" sz="2400" b="1" dirty="0" smtClean="0">
              <a:solidFill>
                <a:schemeClr val="tx1"/>
              </a:solidFill>
            </a:endParaRPr>
          </a:p>
          <a:p>
            <a:pPr marL="0" lvl="4" indent="0">
              <a:spcBef>
                <a:spcPts val="0"/>
              </a:spcBef>
              <a:buFont typeface="Arial" charset="0"/>
              <a:buNone/>
              <a:defRPr/>
            </a:pPr>
            <a:r>
              <a:rPr lang="en-US" altLang="ru-RU" sz="2400" b="1" dirty="0">
                <a:solidFill>
                  <a:schemeClr val="tx1"/>
                </a:solidFill>
              </a:rPr>
              <a:t> </a:t>
            </a:r>
            <a:endParaRPr lang="en-US" altLang="ru-RU" sz="2400" b="1" dirty="0" smtClean="0">
              <a:solidFill>
                <a:schemeClr val="tx1"/>
              </a:solidFill>
            </a:endParaRPr>
          </a:p>
          <a:p>
            <a:pPr marL="0" lvl="4" indent="0">
              <a:spcBef>
                <a:spcPts val="0"/>
              </a:spcBef>
              <a:buFont typeface="Arial" charset="0"/>
              <a:buNone/>
              <a:defRPr/>
            </a:pPr>
            <a:r>
              <a:rPr lang="en-US" altLang="ru-RU" b="1" dirty="0" smtClean="0">
                <a:solidFill>
                  <a:schemeClr val="tx1"/>
                </a:solidFill>
              </a:rPr>
              <a:t>	</a:t>
            </a:r>
            <a:r>
              <a:rPr lang="en-US" altLang="ru-RU" sz="2400" b="1" dirty="0" smtClean="0">
                <a:solidFill>
                  <a:schemeClr val="tx1"/>
                </a:solidFill>
              </a:rPr>
              <a:t> 	</a:t>
            </a:r>
          </a:p>
          <a:p>
            <a:pPr marL="0" lvl="4" indent="0">
              <a:buFont typeface="Arial" charset="0"/>
              <a:buNone/>
              <a:defRPr/>
            </a:pPr>
            <a:endParaRPr lang="en-US" altLang="ru-RU" sz="2400" b="1" dirty="0" smtClean="0">
              <a:solidFill>
                <a:schemeClr val="tx1"/>
              </a:solidFill>
            </a:endParaRPr>
          </a:p>
        </p:txBody>
      </p:sp>
      <p:sp>
        <p:nvSpPr>
          <p:cNvPr id="4" name="Номер слайда 3"/>
          <p:cNvSpPr>
            <a:spLocks noGrp="1"/>
          </p:cNvSpPr>
          <p:nvPr>
            <p:ph type="sldNum" sz="quarter" idx="12"/>
          </p:nvPr>
        </p:nvSpPr>
        <p:spPr/>
        <p:txBody>
          <a:bodyPr/>
          <a:lstStyle/>
          <a:p>
            <a:pPr>
              <a:defRPr/>
            </a:pPr>
            <a:fld id="{3C101AB4-875E-4668-A858-CAC2191714D3}" type="slidenum">
              <a:rPr lang="ru-RU" smtClean="0"/>
              <a:pPr>
                <a:defRPr/>
              </a:pPr>
              <a:t>12</a:t>
            </a:fld>
            <a:endParaRPr lang="ru-RU"/>
          </a:p>
        </p:txBody>
      </p:sp>
      <p:pic>
        <p:nvPicPr>
          <p:cNvPr id="16388"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 y="0"/>
            <a:ext cx="933450" cy="485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8" name="Диаграмма 7"/>
          <p:cNvGraphicFramePr>
            <a:graphicFrameLocks/>
          </p:cNvGraphicFramePr>
          <p:nvPr>
            <p:extLst>
              <p:ext uri="{D42A27DB-BD31-4B8C-83A1-F6EECF244321}">
                <p14:modId xmlns:p14="http://schemas.microsoft.com/office/powerpoint/2010/main" xmlns="" val="1051900686"/>
              </p:ext>
            </p:extLst>
          </p:nvPr>
        </p:nvGraphicFramePr>
        <p:xfrm>
          <a:off x="304800" y="762000"/>
          <a:ext cx="3886200" cy="45374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Диаграмма 8"/>
          <p:cNvGraphicFramePr>
            <a:graphicFrameLocks/>
          </p:cNvGraphicFramePr>
          <p:nvPr>
            <p:extLst>
              <p:ext uri="{D42A27DB-BD31-4B8C-83A1-F6EECF244321}">
                <p14:modId xmlns:p14="http://schemas.microsoft.com/office/powerpoint/2010/main" xmlns="" val="2283532183"/>
              </p:ext>
            </p:extLst>
          </p:nvPr>
        </p:nvGraphicFramePr>
        <p:xfrm>
          <a:off x="4724400" y="685800"/>
          <a:ext cx="3962400" cy="4613642"/>
        </p:xfrm>
        <a:graphic>
          <a:graphicData uri="http://schemas.openxmlformats.org/drawingml/2006/chart">
            <c:chart xmlns:c="http://schemas.openxmlformats.org/drawingml/2006/chart" xmlns:r="http://schemas.openxmlformats.org/officeDocument/2006/relationships" r:id="rId4"/>
          </a:graphicData>
        </a:graphic>
      </p:graphicFrame>
      <p:sp>
        <p:nvSpPr>
          <p:cNvPr id="16391" name="TextBox 2"/>
          <p:cNvSpPr txBox="1">
            <a:spLocks noChangeArrowheads="1"/>
          </p:cNvSpPr>
          <p:nvPr/>
        </p:nvSpPr>
        <p:spPr bwMode="auto">
          <a:xfrm>
            <a:off x="0" y="5410200"/>
            <a:ext cx="46482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eaLnBrk="0" hangingPunct="0">
              <a:spcBef>
                <a:spcPct val="20000"/>
              </a:spcBef>
              <a:buFont typeface="Arial" charset="0"/>
              <a:buChar char="•"/>
              <a:defRPr sz="1600">
                <a:solidFill>
                  <a:srgbClr val="7F7F7F"/>
                </a:solidFill>
                <a:latin typeface="Century Gothic" pitchFamily="34" charset="0"/>
              </a:defRPr>
            </a:lvl5pPr>
            <a:lvl6pPr marL="4572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9144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1371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18288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marL="0" lvl="4" eaLnBrk="1" hangingPunct="1">
              <a:spcBef>
                <a:spcPct val="0"/>
              </a:spcBef>
              <a:buFontTx/>
              <a:buNone/>
            </a:pPr>
            <a:r>
              <a:rPr lang="en-US" altLang="ru-RU" dirty="0">
                <a:solidFill>
                  <a:schemeClr val="tx1"/>
                </a:solidFill>
                <a:latin typeface="Verdana" pitchFamily="34" charset="0"/>
              </a:rPr>
              <a:t>Thin lines </a:t>
            </a:r>
            <a:r>
              <a:rPr lang="en-US" altLang="ru-RU" dirty="0" smtClean="0">
                <a:solidFill>
                  <a:schemeClr val="tx1"/>
                </a:solidFill>
                <a:latin typeface="Verdana" pitchFamily="34" charset="0"/>
              </a:rPr>
              <a:t>–optical thickness of scattering </a:t>
            </a:r>
            <a:endParaRPr lang="en-US" altLang="ru-RU" dirty="0">
              <a:solidFill>
                <a:schemeClr val="tx1"/>
              </a:solidFill>
              <a:latin typeface="Verdana" pitchFamily="34" charset="0"/>
            </a:endParaRPr>
          </a:p>
          <a:p>
            <a:pPr marL="0" lvl="4" eaLnBrk="1" hangingPunct="1">
              <a:spcBef>
                <a:spcPct val="0"/>
              </a:spcBef>
              <a:buFontTx/>
              <a:buNone/>
            </a:pPr>
            <a:endParaRPr lang="en-US" altLang="ru-RU" dirty="0">
              <a:solidFill>
                <a:schemeClr val="tx1"/>
              </a:solidFill>
              <a:latin typeface="Verdana" pitchFamily="34" charset="0"/>
            </a:endParaRPr>
          </a:p>
          <a:p>
            <a:pPr marL="0" lvl="4" eaLnBrk="1" hangingPunct="1">
              <a:spcBef>
                <a:spcPct val="0"/>
              </a:spcBef>
              <a:buFontTx/>
              <a:buNone/>
            </a:pPr>
            <a:r>
              <a:rPr lang="en-US" altLang="ru-RU" dirty="0">
                <a:solidFill>
                  <a:schemeClr val="tx1"/>
                </a:solidFill>
                <a:latin typeface="Verdana" pitchFamily="34" charset="0"/>
              </a:rPr>
              <a:t>Thick lines </a:t>
            </a:r>
            <a:r>
              <a:rPr lang="en-US" altLang="ru-RU" dirty="0" smtClean="0">
                <a:solidFill>
                  <a:schemeClr val="tx1"/>
                </a:solidFill>
                <a:latin typeface="Verdana" pitchFamily="34" charset="0"/>
              </a:rPr>
              <a:t>–optical thickness of absorption </a:t>
            </a:r>
            <a:endParaRPr lang="ru-RU" altLang="ru-RU" dirty="0">
              <a:solidFill>
                <a:schemeClr val="tx1"/>
              </a:solidFill>
              <a:latin typeface="Verdana" pitchFamily="34" charset="0"/>
            </a:endParaRPr>
          </a:p>
        </p:txBody>
      </p:sp>
      <p:sp>
        <p:nvSpPr>
          <p:cNvPr id="16392" name="TextBox 4"/>
          <p:cNvSpPr txBox="1">
            <a:spLocks noChangeArrowheads="1"/>
          </p:cNvSpPr>
          <p:nvPr/>
        </p:nvSpPr>
        <p:spPr bwMode="auto">
          <a:xfrm>
            <a:off x="5060482" y="5299442"/>
            <a:ext cx="3733800" cy="1052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lnSpc>
                <a:spcPct val="130000"/>
              </a:lnSpc>
              <a:spcBef>
                <a:spcPct val="0"/>
              </a:spcBef>
              <a:buFontTx/>
              <a:buNone/>
            </a:pPr>
            <a:r>
              <a:rPr lang="en-US" altLang="ru-RU" sz="1600" dirty="0">
                <a:solidFill>
                  <a:schemeClr val="tx1"/>
                </a:solidFill>
                <a:latin typeface="Verdana" pitchFamily="34" charset="0"/>
              </a:rPr>
              <a:t>Spectral dependence of the single scattering co-albedo for 4 aerosol models</a:t>
            </a:r>
            <a:endParaRPr lang="ru-RU" altLang="ru-RU" sz="1600" dirty="0">
              <a:solidFill>
                <a:schemeClr val="tx1"/>
              </a:solidFill>
              <a:latin typeface="Verdana"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2A7CFEAE-46D2-405A-8059-A02B191D0AC7}" type="slidenum">
              <a:rPr lang="ru-RU" smtClean="0"/>
              <a:pPr>
                <a:defRPr/>
              </a:pPr>
              <a:t>13</a:t>
            </a:fld>
            <a:endParaRPr lang="ru-RU"/>
          </a:p>
        </p:txBody>
      </p:sp>
      <p:pic>
        <p:nvPicPr>
          <p:cNvPr id="18435" name="Picture 3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33450" cy="485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8436" name="Picture 3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6725" y="352425"/>
            <a:ext cx="7686675" cy="2619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437" name="TextBox 3"/>
          <p:cNvSpPr txBox="1">
            <a:spLocks noChangeArrowheads="1"/>
          </p:cNvSpPr>
          <p:nvPr/>
        </p:nvSpPr>
        <p:spPr bwMode="auto">
          <a:xfrm>
            <a:off x="1295400" y="0"/>
            <a:ext cx="54864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r>
              <a:rPr lang="en-US" altLang="ru-RU" sz="2000" b="1" dirty="0">
                <a:solidFill>
                  <a:schemeClr val="tx1"/>
                </a:solidFill>
                <a:effectLst>
                  <a:outerShdw blurRad="38100" dist="38100" dir="2700000" algn="tl">
                    <a:srgbClr val="000000">
                      <a:alpha val="43137"/>
                    </a:srgbClr>
                  </a:outerShdw>
                </a:effectLst>
                <a:latin typeface="Verdana" pitchFamily="34" charset="0"/>
              </a:rPr>
              <a:t>Clear atmosphere. </a:t>
            </a:r>
            <a:r>
              <a:rPr lang="en-US" altLang="ru-RU" sz="2000" b="1" dirty="0" smtClean="0">
                <a:solidFill>
                  <a:schemeClr val="tx1"/>
                </a:solidFill>
                <a:effectLst>
                  <a:outerShdw blurRad="38100" dist="38100" dir="2700000" algn="tl">
                    <a:srgbClr val="000000">
                      <a:alpha val="43137"/>
                    </a:srgbClr>
                  </a:outerShdw>
                </a:effectLst>
                <a:latin typeface="Verdana" pitchFamily="34" charset="0"/>
              </a:rPr>
              <a:t>Lidar </a:t>
            </a:r>
            <a:r>
              <a:rPr lang="en-US" altLang="ru-RU" sz="2000" b="1" dirty="0">
                <a:solidFill>
                  <a:schemeClr val="tx1"/>
                </a:solidFill>
                <a:effectLst>
                  <a:outerShdw blurRad="38100" dist="38100" dir="2700000" algn="tl">
                    <a:srgbClr val="000000">
                      <a:alpha val="43137"/>
                    </a:srgbClr>
                  </a:outerShdw>
                </a:effectLst>
                <a:latin typeface="Verdana" pitchFamily="34" charset="0"/>
              </a:rPr>
              <a:t>sounding</a:t>
            </a:r>
            <a:endParaRPr lang="ru-RU" altLang="ru-RU" sz="2000" b="1" dirty="0">
              <a:solidFill>
                <a:schemeClr val="tx1"/>
              </a:solidFill>
              <a:effectLst>
                <a:outerShdw blurRad="38100" dist="38100" dir="2700000" algn="tl">
                  <a:srgbClr val="000000">
                    <a:alpha val="43137"/>
                  </a:srgbClr>
                </a:outerShdw>
              </a:effectLst>
              <a:latin typeface="Verdana" pitchFamily="34" charset="0"/>
            </a:endParaRPr>
          </a:p>
        </p:txBody>
      </p:sp>
      <p:pic>
        <p:nvPicPr>
          <p:cNvPr id="18438" name="Picture 3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6725" y="2743200"/>
            <a:ext cx="7686675" cy="2667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439" name="TextBox 5"/>
          <p:cNvSpPr txBox="1">
            <a:spLocks noChangeArrowheads="1"/>
          </p:cNvSpPr>
          <p:nvPr/>
        </p:nvSpPr>
        <p:spPr bwMode="auto">
          <a:xfrm>
            <a:off x="0" y="5405438"/>
            <a:ext cx="9144000"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r>
              <a:rPr lang="en-US" altLang="ru-RU" sz="1600">
                <a:solidFill>
                  <a:schemeClr val="tx1"/>
                </a:solidFill>
                <a:latin typeface="Verdana" pitchFamily="34" charset="0"/>
              </a:rPr>
              <a:t>Dynamics of the variation of aerosol extinction from lidar observation in SPSU  (</a:t>
            </a:r>
            <a:r>
              <a:rPr lang="en-US" altLang="ru-RU" sz="1600">
                <a:solidFill>
                  <a:schemeClr val="tx1"/>
                </a:solidFill>
                <a:latin typeface="Times New Roman" pitchFamily="18" charset="0"/>
                <a:cs typeface="Times New Roman" pitchFamily="18" charset="0"/>
              </a:rPr>
              <a:t>Donchenko V.K.. Samulenkov D.A.. Melnikova I.N.. Boreysho A.S.. Chugreev A.V. Laser systems of the St.Petersburg State University Resources Center. Possibilities. Problems Statement and the First Results. The contemporary problems of the Earth remote sensing form the Space. Moscow. 2013. </a:t>
            </a:r>
            <a:r>
              <a:rPr lang="ru-RU" altLang="ru-RU" sz="1600">
                <a:solidFill>
                  <a:schemeClr val="tx1"/>
                </a:solidFill>
                <a:latin typeface="Times New Roman" pitchFamily="18" charset="0"/>
                <a:cs typeface="Times New Roman" pitchFamily="18" charset="0"/>
              </a:rPr>
              <a:t>Том</a:t>
            </a:r>
            <a:r>
              <a:rPr lang="en-US" altLang="ru-RU" sz="1600">
                <a:solidFill>
                  <a:schemeClr val="tx1"/>
                </a:solidFill>
                <a:latin typeface="Times New Roman" pitchFamily="18" charset="0"/>
                <a:cs typeface="Times New Roman" pitchFamily="18" charset="0"/>
              </a:rPr>
              <a:t> 10. № 3. p 122-134)</a:t>
            </a:r>
            <a:endParaRPr lang="ru-RU" altLang="ru-RU" sz="1600">
              <a:solidFill>
                <a:schemeClr val="tx1"/>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D5825939-5917-4322-88B9-FF69FB36A378}" type="slidenum">
              <a:rPr lang="ru-RU" smtClean="0"/>
              <a:pPr>
                <a:defRPr/>
              </a:pPr>
              <a:t>14</a:t>
            </a:fld>
            <a:endParaRPr lang="ru-RU"/>
          </a:p>
        </p:txBody>
      </p:sp>
      <p:graphicFrame>
        <p:nvGraphicFramePr>
          <p:cNvPr id="4" name="Таблица 3"/>
          <p:cNvGraphicFramePr>
            <a:graphicFrameLocks noGrp="1"/>
          </p:cNvGraphicFramePr>
          <p:nvPr>
            <p:extLst>
              <p:ext uri="{D42A27DB-BD31-4B8C-83A1-F6EECF244321}">
                <p14:modId xmlns:p14="http://schemas.microsoft.com/office/powerpoint/2010/main" xmlns="" val="2138923528"/>
              </p:ext>
            </p:extLst>
          </p:nvPr>
        </p:nvGraphicFramePr>
        <p:xfrm>
          <a:off x="152399" y="1295400"/>
          <a:ext cx="8610601" cy="3906679"/>
        </p:xfrm>
        <a:graphic>
          <a:graphicData uri="http://schemas.openxmlformats.org/drawingml/2006/table">
            <a:tbl>
              <a:tblPr firstRow="1" firstCol="1" bandRow="1">
                <a:tableStyleId>{5C22544A-7EE6-4342-B048-85BDC9FD1C3A}</a:tableStyleId>
              </a:tblPr>
              <a:tblGrid>
                <a:gridCol w="3048001"/>
                <a:gridCol w="1981200"/>
                <a:gridCol w="1905000"/>
                <a:gridCol w="1676400"/>
              </a:tblGrid>
              <a:tr h="653732">
                <a:tc>
                  <a:txBody>
                    <a:bodyPr/>
                    <a:lstStyle/>
                    <a:p>
                      <a:pPr algn="r">
                        <a:spcAft>
                          <a:spcPts val="0"/>
                        </a:spcAft>
                      </a:pPr>
                      <a:r>
                        <a:rPr lang="en-US" sz="2400" dirty="0" smtClean="0">
                          <a:effectLst/>
                        </a:rPr>
                        <a:t>Wavelength.  nm</a:t>
                      </a:r>
                      <a:endParaRPr lang="ru-RU" sz="2400" dirty="0">
                        <a:effectLst/>
                      </a:endParaRPr>
                    </a:p>
                    <a:p>
                      <a:pPr algn="l">
                        <a:spcAft>
                          <a:spcPts val="0"/>
                        </a:spcAft>
                      </a:pPr>
                      <a:r>
                        <a:rPr lang="en-US" sz="2400" dirty="0" smtClean="0">
                          <a:effectLst/>
                        </a:rPr>
                        <a:t>Experiment</a:t>
                      </a:r>
                      <a:endParaRPr lang="ru-RU" sz="2400" dirty="0">
                        <a:effectLst/>
                        <a:latin typeface="Times New Roman"/>
                        <a:ea typeface="Times New Roman"/>
                      </a:endParaRPr>
                    </a:p>
                  </a:txBody>
                  <a:tcPr marL="68580" marR="68580" marT="0" marB="0"/>
                </a:tc>
                <a:tc>
                  <a:txBody>
                    <a:bodyPr/>
                    <a:lstStyle/>
                    <a:p>
                      <a:pPr algn="ctr">
                        <a:spcAft>
                          <a:spcPts val="0"/>
                        </a:spcAft>
                      </a:pPr>
                      <a:endParaRPr lang="en-US" sz="800" dirty="0" smtClean="0">
                        <a:effectLst/>
                      </a:endParaRPr>
                    </a:p>
                    <a:p>
                      <a:pPr algn="ctr">
                        <a:spcAft>
                          <a:spcPts val="0"/>
                        </a:spcAft>
                      </a:pPr>
                      <a:r>
                        <a:rPr lang="ru-RU" sz="2800" dirty="0" smtClean="0">
                          <a:effectLst/>
                        </a:rPr>
                        <a:t>355</a:t>
                      </a:r>
                      <a:endParaRPr lang="ru-RU" sz="2800" dirty="0">
                        <a:effectLst/>
                        <a:latin typeface="Times New Roman"/>
                        <a:ea typeface="Times New Roman"/>
                      </a:endParaRPr>
                    </a:p>
                  </a:txBody>
                  <a:tcPr marL="68580" marR="68580" marT="0" marB="0"/>
                </a:tc>
                <a:tc>
                  <a:txBody>
                    <a:bodyPr/>
                    <a:lstStyle/>
                    <a:p>
                      <a:pPr algn="ctr">
                        <a:spcAft>
                          <a:spcPts val="0"/>
                        </a:spcAft>
                      </a:pPr>
                      <a:endParaRPr lang="en-US" sz="800" dirty="0" smtClean="0">
                        <a:effectLst/>
                      </a:endParaRPr>
                    </a:p>
                    <a:p>
                      <a:pPr algn="ctr">
                        <a:spcAft>
                          <a:spcPts val="0"/>
                        </a:spcAft>
                      </a:pPr>
                      <a:r>
                        <a:rPr lang="ru-RU" sz="2800" dirty="0" smtClean="0">
                          <a:effectLst/>
                        </a:rPr>
                        <a:t>532</a:t>
                      </a:r>
                      <a:endParaRPr lang="ru-RU" sz="2800" dirty="0">
                        <a:effectLst/>
                        <a:latin typeface="Times New Roman"/>
                        <a:ea typeface="Times New Roman"/>
                      </a:endParaRPr>
                    </a:p>
                  </a:txBody>
                  <a:tcPr marL="68580" marR="68580" marT="0" marB="0"/>
                </a:tc>
                <a:tc>
                  <a:txBody>
                    <a:bodyPr/>
                    <a:lstStyle/>
                    <a:p>
                      <a:pPr algn="ctr">
                        <a:spcAft>
                          <a:spcPts val="0"/>
                        </a:spcAft>
                      </a:pPr>
                      <a:endParaRPr lang="en-US" sz="800" dirty="0" smtClean="0">
                        <a:effectLst/>
                      </a:endParaRPr>
                    </a:p>
                    <a:p>
                      <a:pPr algn="ctr">
                        <a:spcAft>
                          <a:spcPts val="0"/>
                        </a:spcAft>
                      </a:pPr>
                      <a:r>
                        <a:rPr lang="ru-RU" sz="2800" dirty="0" smtClean="0">
                          <a:effectLst/>
                        </a:rPr>
                        <a:t>700</a:t>
                      </a:r>
                      <a:endParaRPr lang="ru-RU" sz="2800" dirty="0">
                        <a:effectLst/>
                        <a:latin typeface="Times New Roman"/>
                        <a:ea typeface="Times New Roman"/>
                      </a:endParaRPr>
                    </a:p>
                  </a:txBody>
                  <a:tcPr marL="68580" marR="68580" marT="0" marB="0"/>
                </a:tc>
              </a:tr>
              <a:tr h="980599">
                <a:tc>
                  <a:txBody>
                    <a:bodyPr/>
                    <a:lstStyle/>
                    <a:p>
                      <a:pPr algn="ctr">
                        <a:spcAft>
                          <a:spcPts val="0"/>
                        </a:spcAft>
                      </a:pPr>
                      <a:r>
                        <a:rPr lang="en-US" sz="2400" dirty="0" smtClean="0">
                          <a:effectLst/>
                        </a:rPr>
                        <a:t>St. Petersburg city</a:t>
                      </a:r>
                      <a:r>
                        <a:rPr lang="ru-RU" sz="2400" dirty="0" smtClean="0">
                          <a:effectLst/>
                        </a:rPr>
                        <a:t>. </a:t>
                      </a:r>
                      <a:endParaRPr lang="ru-RU" sz="2400" dirty="0">
                        <a:effectLst/>
                      </a:endParaRPr>
                    </a:p>
                    <a:p>
                      <a:pPr algn="ctr">
                        <a:spcAft>
                          <a:spcPts val="0"/>
                        </a:spcAft>
                      </a:pPr>
                      <a:r>
                        <a:rPr lang="en-US" sz="2400" dirty="0" smtClean="0">
                          <a:effectLst/>
                        </a:rPr>
                        <a:t>Lidar sounding</a:t>
                      </a:r>
                      <a:endParaRPr lang="ru-RU" sz="2400" dirty="0">
                        <a:effectLst/>
                        <a:latin typeface="Times New Roman"/>
                        <a:ea typeface="Times New Roman"/>
                      </a:endParaRPr>
                    </a:p>
                  </a:txBody>
                  <a:tcPr marL="68580" marR="68580" marT="0" marB="0"/>
                </a:tc>
                <a:tc>
                  <a:txBody>
                    <a:bodyPr/>
                    <a:lstStyle/>
                    <a:p>
                      <a:pPr algn="ctr">
                        <a:spcAft>
                          <a:spcPts val="0"/>
                        </a:spcAft>
                      </a:pPr>
                      <a:endParaRPr lang="en-US" sz="900" dirty="0" smtClean="0">
                        <a:effectLst/>
                      </a:endParaRPr>
                    </a:p>
                    <a:p>
                      <a:pPr algn="ctr">
                        <a:spcAft>
                          <a:spcPts val="0"/>
                        </a:spcAft>
                      </a:pPr>
                      <a:r>
                        <a:rPr lang="ru-RU" sz="2800" dirty="0" smtClean="0">
                          <a:effectLst/>
                        </a:rPr>
                        <a:t>0.136</a:t>
                      </a:r>
                      <a:endParaRPr lang="ru-RU" sz="2800" dirty="0">
                        <a:effectLst/>
                        <a:latin typeface="Times New Roman"/>
                        <a:ea typeface="Times New Roman"/>
                      </a:endParaRPr>
                    </a:p>
                  </a:txBody>
                  <a:tcPr marL="68580" marR="68580" marT="0" marB="0"/>
                </a:tc>
                <a:tc>
                  <a:txBody>
                    <a:bodyPr/>
                    <a:lstStyle/>
                    <a:p>
                      <a:pPr algn="ctr">
                        <a:spcAft>
                          <a:spcPts val="0"/>
                        </a:spcAft>
                      </a:pPr>
                      <a:endParaRPr lang="en-US" sz="900" dirty="0" smtClean="0">
                        <a:effectLst/>
                      </a:endParaRPr>
                    </a:p>
                    <a:p>
                      <a:pPr algn="ctr">
                        <a:spcAft>
                          <a:spcPts val="0"/>
                        </a:spcAft>
                      </a:pPr>
                      <a:r>
                        <a:rPr lang="ru-RU" sz="2800" dirty="0" smtClean="0">
                          <a:effectLst/>
                        </a:rPr>
                        <a:t>0.842</a:t>
                      </a:r>
                      <a:endParaRPr lang="ru-RU" sz="2800" dirty="0">
                        <a:effectLst/>
                        <a:latin typeface="Times New Roman"/>
                        <a:ea typeface="Times New Roman"/>
                      </a:endParaRPr>
                    </a:p>
                  </a:txBody>
                  <a:tcPr marL="68580" marR="68580" marT="0" marB="0"/>
                </a:tc>
                <a:tc>
                  <a:txBody>
                    <a:bodyPr/>
                    <a:lstStyle/>
                    <a:p>
                      <a:pPr algn="ctr">
                        <a:spcAft>
                          <a:spcPts val="0"/>
                        </a:spcAft>
                      </a:pPr>
                      <a:r>
                        <a:rPr lang="ru-RU" sz="2800">
                          <a:effectLst/>
                        </a:rPr>
                        <a:t> </a:t>
                      </a:r>
                      <a:endParaRPr lang="ru-RU" sz="2800">
                        <a:effectLst/>
                        <a:latin typeface="Times New Roman"/>
                        <a:ea typeface="Times New Roman"/>
                      </a:endParaRPr>
                    </a:p>
                  </a:txBody>
                  <a:tcPr marL="68580" marR="68580" marT="0" marB="0"/>
                </a:tc>
              </a:tr>
              <a:tr h="980599">
                <a:tc>
                  <a:txBody>
                    <a:bodyPr/>
                    <a:lstStyle/>
                    <a:p>
                      <a:pPr algn="ctr">
                        <a:spcAft>
                          <a:spcPts val="0"/>
                        </a:spcAft>
                      </a:pPr>
                      <a:r>
                        <a:rPr lang="en-US" sz="2400" dirty="0" smtClean="0">
                          <a:effectLst/>
                        </a:rPr>
                        <a:t>The Ladoga Lake</a:t>
                      </a:r>
                    </a:p>
                    <a:p>
                      <a:pPr algn="ctr">
                        <a:spcAft>
                          <a:spcPts val="0"/>
                        </a:spcAft>
                      </a:pPr>
                      <a:r>
                        <a:rPr lang="en-US" sz="2400" dirty="0" smtClean="0">
                          <a:effectLst/>
                          <a:latin typeface="Times New Roman"/>
                          <a:ea typeface="Times New Roman"/>
                        </a:rPr>
                        <a:t>Airborne observations</a:t>
                      </a:r>
                      <a:endParaRPr lang="ru-RU" sz="2400" dirty="0">
                        <a:effectLst/>
                        <a:latin typeface="Times New Roman"/>
                        <a:ea typeface="Times New Roman"/>
                      </a:endParaRPr>
                    </a:p>
                  </a:txBody>
                  <a:tcPr marL="68580" marR="68580" marT="0" marB="0"/>
                </a:tc>
                <a:tc>
                  <a:txBody>
                    <a:bodyPr/>
                    <a:lstStyle/>
                    <a:p>
                      <a:pPr algn="ctr">
                        <a:spcAft>
                          <a:spcPts val="0"/>
                        </a:spcAft>
                      </a:pPr>
                      <a:endParaRPr lang="en-US" sz="900" dirty="0" smtClean="0">
                        <a:effectLst/>
                      </a:endParaRPr>
                    </a:p>
                    <a:p>
                      <a:pPr algn="ctr">
                        <a:spcAft>
                          <a:spcPts val="0"/>
                        </a:spcAft>
                      </a:pPr>
                      <a:r>
                        <a:rPr lang="ru-RU" sz="2800" dirty="0" smtClean="0">
                          <a:effectLst/>
                        </a:rPr>
                        <a:t>0.01</a:t>
                      </a:r>
                      <a:endParaRPr lang="ru-RU" sz="2800" dirty="0">
                        <a:effectLst/>
                        <a:latin typeface="Times New Roman"/>
                        <a:ea typeface="Times New Roman"/>
                      </a:endParaRPr>
                    </a:p>
                  </a:txBody>
                  <a:tcPr marL="68580" marR="68580" marT="0" marB="0"/>
                </a:tc>
                <a:tc>
                  <a:txBody>
                    <a:bodyPr/>
                    <a:lstStyle/>
                    <a:p>
                      <a:pPr algn="ctr">
                        <a:spcAft>
                          <a:spcPts val="0"/>
                        </a:spcAft>
                      </a:pPr>
                      <a:endParaRPr lang="en-US" sz="900" dirty="0" smtClean="0">
                        <a:effectLst/>
                      </a:endParaRPr>
                    </a:p>
                    <a:p>
                      <a:pPr algn="ctr">
                        <a:spcAft>
                          <a:spcPts val="0"/>
                        </a:spcAft>
                      </a:pPr>
                      <a:r>
                        <a:rPr lang="ru-RU" sz="2800" dirty="0" smtClean="0">
                          <a:effectLst/>
                        </a:rPr>
                        <a:t>0.06</a:t>
                      </a:r>
                      <a:endParaRPr lang="ru-RU" sz="2800" dirty="0">
                        <a:effectLst/>
                        <a:latin typeface="Times New Roman"/>
                        <a:ea typeface="Times New Roman"/>
                      </a:endParaRPr>
                    </a:p>
                  </a:txBody>
                  <a:tcPr marL="68580" marR="68580" marT="0" marB="0"/>
                </a:tc>
                <a:tc>
                  <a:txBody>
                    <a:bodyPr/>
                    <a:lstStyle/>
                    <a:p>
                      <a:pPr algn="ctr">
                        <a:spcAft>
                          <a:spcPts val="0"/>
                        </a:spcAft>
                      </a:pPr>
                      <a:endParaRPr lang="en-US" sz="900" dirty="0" smtClean="0">
                        <a:effectLst/>
                      </a:endParaRPr>
                    </a:p>
                    <a:p>
                      <a:pPr algn="ctr">
                        <a:spcAft>
                          <a:spcPts val="0"/>
                        </a:spcAft>
                      </a:pPr>
                      <a:r>
                        <a:rPr lang="ru-RU" sz="2800" dirty="0" smtClean="0">
                          <a:effectLst/>
                        </a:rPr>
                        <a:t>0.15</a:t>
                      </a:r>
                      <a:endParaRPr lang="ru-RU" sz="2800" dirty="0">
                        <a:effectLst/>
                        <a:latin typeface="Times New Roman"/>
                        <a:ea typeface="Times New Roman"/>
                      </a:endParaRPr>
                    </a:p>
                  </a:txBody>
                  <a:tcPr marL="68580" marR="68580" marT="0" marB="0"/>
                </a:tc>
              </a:tr>
              <a:tr h="653732">
                <a:tc>
                  <a:txBody>
                    <a:bodyPr/>
                    <a:lstStyle/>
                    <a:p>
                      <a:pPr algn="ctr">
                        <a:spcAft>
                          <a:spcPts val="0"/>
                        </a:spcAft>
                      </a:pPr>
                      <a:r>
                        <a:rPr lang="en-US" sz="2400" dirty="0" err="1" smtClean="0">
                          <a:effectLst/>
                        </a:rPr>
                        <a:t>Peterhoff</a:t>
                      </a:r>
                      <a:r>
                        <a:rPr lang="en-US" sz="2400" dirty="0" smtClean="0">
                          <a:effectLst/>
                        </a:rPr>
                        <a:t> city.</a:t>
                      </a:r>
                      <a:endParaRPr lang="ru-RU" sz="2400" dirty="0">
                        <a:effectLst/>
                      </a:endParaRPr>
                    </a:p>
                    <a:p>
                      <a:pPr algn="ctr">
                        <a:spcAft>
                          <a:spcPts val="0"/>
                        </a:spcAft>
                      </a:pPr>
                      <a:r>
                        <a:rPr lang="en-US" sz="2400" dirty="0" smtClean="0">
                          <a:effectLst/>
                        </a:rPr>
                        <a:t>Ground</a:t>
                      </a:r>
                      <a:r>
                        <a:rPr lang="en-US" sz="2400" baseline="0" dirty="0" smtClean="0">
                          <a:effectLst/>
                        </a:rPr>
                        <a:t> observations</a:t>
                      </a:r>
                      <a:endParaRPr lang="ru-RU" sz="2400" dirty="0">
                        <a:effectLst/>
                        <a:latin typeface="Times New Roman"/>
                        <a:ea typeface="Times New Roman"/>
                      </a:endParaRPr>
                    </a:p>
                  </a:txBody>
                  <a:tcPr marL="68580" marR="68580" marT="0" marB="0"/>
                </a:tc>
                <a:tc>
                  <a:txBody>
                    <a:bodyPr/>
                    <a:lstStyle/>
                    <a:p>
                      <a:pPr algn="ctr">
                        <a:spcAft>
                          <a:spcPts val="0"/>
                        </a:spcAft>
                      </a:pPr>
                      <a:endParaRPr lang="en-US" sz="900" dirty="0" smtClean="0">
                        <a:effectLst/>
                      </a:endParaRPr>
                    </a:p>
                    <a:p>
                      <a:pPr algn="ctr">
                        <a:spcAft>
                          <a:spcPts val="0"/>
                        </a:spcAft>
                      </a:pPr>
                      <a:r>
                        <a:rPr lang="ru-RU" sz="2800" dirty="0" smtClean="0">
                          <a:effectLst/>
                        </a:rPr>
                        <a:t>0.03</a:t>
                      </a:r>
                      <a:endParaRPr lang="ru-RU" sz="2800" dirty="0">
                        <a:effectLst/>
                        <a:latin typeface="Times New Roman"/>
                        <a:ea typeface="Times New Roman"/>
                      </a:endParaRPr>
                    </a:p>
                  </a:txBody>
                  <a:tcPr marL="68580" marR="68580" marT="0" marB="0"/>
                </a:tc>
                <a:tc>
                  <a:txBody>
                    <a:bodyPr/>
                    <a:lstStyle/>
                    <a:p>
                      <a:pPr algn="ctr">
                        <a:spcAft>
                          <a:spcPts val="0"/>
                        </a:spcAft>
                      </a:pPr>
                      <a:endParaRPr lang="en-US" sz="900" dirty="0" smtClean="0">
                        <a:effectLst/>
                      </a:endParaRPr>
                    </a:p>
                    <a:p>
                      <a:pPr algn="ctr">
                        <a:spcAft>
                          <a:spcPts val="0"/>
                        </a:spcAft>
                      </a:pPr>
                      <a:r>
                        <a:rPr lang="ru-RU" sz="2800" dirty="0" smtClean="0">
                          <a:effectLst/>
                        </a:rPr>
                        <a:t>0.07</a:t>
                      </a:r>
                      <a:endParaRPr lang="ru-RU" sz="2800" dirty="0">
                        <a:effectLst/>
                        <a:latin typeface="Times New Roman"/>
                        <a:ea typeface="Times New Roman"/>
                      </a:endParaRPr>
                    </a:p>
                  </a:txBody>
                  <a:tcPr marL="68580" marR="68580" marT="0" marB="0"/>
                </a:tc>
                <a:tc>
                  <a:txBody>
                    <a:bodyPr/>
                    <a:lstStyle/>
                    <a:p>
                      <a:pPr algn="ctr">
                        <a:spcAft>
                          <a:spcPts val="0"/>
                        </a:spcAft>
                      </a:pPr>
                      <a:endParaRPr lang="en-US" sz="900" dirty="0" smtClean="0">
                        <a:effectLst/>
                      </a:endParaRPr>
                    </a:p>
                    <a:p>
                      <a:pPr algn="ctr">
                        <a:spcAft>
                          <a:spcPts val="0"/>
                        </a:spcAft>
                      </a:pPr>
                      <a:r>
                        <a:rPr lang="ru-RU" sz="2800" dirty="0" smtClean="0">
                          <a:effectLst/>
                        </a:rPr>
                        <a:t>0.09</a:t>
                      </a:r>
                      <a:endParaRPr lang="ru-RU" sz="2800" dirty="0">
                        <a:effectLst/>
                        <a:latin typeface="Times New Roman"/>
                        <a:ea typeface="Times New Roman"/>
                      </a:endParaRPr>
                    </a:p>
                  </a:txBody>
                  <a:tcPr marL="68580" marR="68580" marT="0" marB="0"/>
                </a:tc>
              </a:tr>
            </a:tbl>
          </a:graphicData>
        </a:graphic>
      </p:graphicFrame>
      <p:sp>
        <p:nvSpPr>
          <p:cNvPr id="5" name="Rectangle 1"/>
          <p:cNvSpPr>
            <a:spLocks noChangeArrowheads="1"/>
          </p:cNvSpPr>
          <p:nvPr/>
        </p:nvSpPr>
        <p:spPr bwMode="auto">
          <a:xfrm>
            <a:off x="883938" y="228600"/>
            <a:ext cx="7928774"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anose="020B0604020202020204" pitchFamily="34" charset="0"/>
                <a:ea typeface="Times New Roman" pitchFamily="18" charset="0"/>
                <a:cs typeface="Arial" panose="020B0604020202020204" pitchFamily="34" charset="0"/>
              </a:rPr>
              <a:t>Experimental</a:t>
            </a:r>
            <a:r>
              <a:rPr kumimoji="0" lang="en-US" altLang="ru-RU" sz="2400" b="1" i="0" u="none" strike="noStrike" cap="none" normalizeH="0" dirty="0" smtClean="0">
                <a:ln>
                  <a:noFill/>
                </a:ln>
                <a:solidFill>
                  <a:srgbClr val="FF0000"/>
                </a:solidFill>
                <a:effectLst>
                  <a:outerShdw blurRad="38100" dist="38100" dir="2700000" algn="tl">
                    <a:srgbClr val="000000">
                      <a:alpha val="43137"/>
                    </a:srgbClr>
                  </a:outerShdw>
                </a:effectLst>
                <a:latin typeface="Arial" panose="020B0604020202020204" pitchFamily="34" charset="0"/>
                <a:ea typeface="Times New Roman" pitchFamily="18" charset="0"/>
                <a:cs typeface="Arial" panose="020B0604020202020204" pitchFamily="34" charset="0"/>
              </a:rPr>
              <a:t> values of the aerosol optical thickness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2400" b="1" i="0" u="none" strike="noStrike" cap="none" normalizeH="0" dirty="0" smtClean="0">
                <a:ln>
                  <a:noFill/>
                </a:ln>
                <a:solidFill>
                  <a:srgbClr val="FF0000"/>
                </a:solidFill>
                <a:effectLst>
                  <a:outerShdw blurRad="38100" dist="38100" dir="2700000" algn="tl">
                    <a:srgbClr val="000000">
                      <a:alpha val="43137"/>
                    </a:srgbClr>
                  </a:outerShdw>
                </a:effectLst>
                <a:latin typeface="Arial" panose="020B0604020202020204" pitchFamily="34" charset="0"/>
                <a:ea typeface="Times New Roman" pitchFamily="18" charset="0"/>
                <a:cs typeface="Arial" panose="020B0604020202020204" pitchFamily="34" charset="0"/>
              </a:rPr>
              <a:t>in </a:t>
            </a:r>
            <a:r>
              <a:rPr kumimoji="0" lang="en-US" altLang="ru-RU" sz="2400" b="1" i="0" u="none" strike="noStrike" cap="none" normalizeH="0" dirty="0" err="1" smtClean="0">
                <a:ln>
                  <a:noFill/>
                </a:ln>
                <a:solidFill>
                  <a:srgbClr val="FF0000"/>
                </a:solidFill>
                <a:effectLst>
                  <a:outerShdw blurRad="38100" dist="38100" dir="2700000" algn="tl">
                    <a:srgbClr val="000000">
                      <a:alpha val="43137"/>
                    </a:srgbClr>
                  </a:outerShdw>
                </a:effectLst>
                <a:latin typeface="Arial" panose="020B0604020202020204" pitchFamily="34" charset="0"/>
                <a:ea typeface="Times New Roman" pitchFamily="18" charset="0"/>
                <a:cs typeface="Arial" panose="020B0604020202020204" pitchFamily="34" charset="0"/>
              </a:rPr>
              <a:t>St.Petersburg</a:t>
            </a:r>
            <a:r>
              <a:rPr kumimoji="0" lang="en-US" altLang="ru-RU" sz="2400" b="1" i="0" u="none" strike="noStrike" cap="none" normalizeH="0" dirty="0" smtClean="0">
                <a:ln>
                  <a:noFill/>
                </a:ln>
                <a:solidFill>
                  <a:srgbClr val="FF0000"/>
                </a:solidFill>
                <a:effectLst>
                  <a:outerShdw blurRad="38100" dist="38100" dir="2700000" algn="tl">
                    <a:srgbClr val="000000">
                      <a:alpha val="43137"/>
                    </a:srgbClr>
                  </a:outerShdw>
                </a:effectLst>
                <a:latin typeface="Arial" panose="020B0604020202020204" pitchFamily="34" charset="0"/>
                <a:ea typeface="Times New Roman" pitchFamily="18" charset="0"/>
                <a:cs typeface="Arial" panose="020B0604020202020204" pitchFamily="34" charset="0"/>
              </a:rPr>
              <a:t> and suburbs</a:t>
            </a:r>
            <a:endParaRPr kumimoji="0" lang="ru-RU" altLang="ru-RU"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33450" cy="485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72717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5" name="Rectangle 5"/>
          <p:cNvSpPr>
            <a:spLocks noChangeArrowheads="1"/>
          </p:cNvSpPr>
          <p:nvPr/>
        </p:nvSpPr>
        <p:spPr bwMode="auto">
          <a:xfrm>
            <a:off x="457200" y="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1117600" indent="-1117600">
              <a:defRPr/>
            </a:pPr>
            <a:endParaRPr lang="ru-RU" sz="4000">
              <a:solidFill>
                <a:schemeClr val="tx2"/>
              </a:solidFill>
              <a:effectLst>
                <a:outerShdw blurRad="38100" dist="38100" dir="2700000" algn="tl">
                  <a:srgbClr val="000000"/>
                </a:outerShdw>
              </a:effectLst>
              <a:latin typeface="Arial" charset="0"/>
            </a:endParaRPr>
          </a:p>
        </p:txBody>
      </p:sp>
      <p:sp>
        <p:nvSpPr>
          <p:cNvPr id="2" name="Номер слайда 1"/>
          <p:cNvSpPr>
            <a:spLocks noGrp="1"/>
          </p:cNvSpPr>
          <p:nvPr>
            <p:ph type="sldNum" sz="quarter" idx="12"/>
          </p:nvPr>
        </p:nvSpPr>
        <p:spPr>
          <a:xfrm>
            <a:off x="8505825" y="6492875"/>
            <a:ext cx="561975" cy="365125"/>
          </a:xfrm>
        </p:spPr>
        <p:txBody>
          <a:bodyPr/>
          <a:lstStyle/>
          <a:p>
            <a:pPr>
              <a:defRPr/>
            </a:pPr>
            <a:fld id="{DD5E93BA-29A3-46D4-B3A4-A8BA03943795}" type="slidenum">
              <a:rPr lang="ru-RU"/>
              <a:pPr>
                <a:defRPr/>
              </a:pPr>
              <a:t>15</a:t>
            </a:fld>
            <a:endParaRPr lang="ru-RU"/>
          </a:p>
        </p:txBody>
      </p:sp>
      <p:pic>
        <p:nvPicPr>
          <p:cNvPr id="19460" name="Picture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33450" cy="485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Text Box 1010"/>
          <p:cNvSpPr txBox="1">
            <a:spLocks noGrp="1" noChangeArrowheads="1"/>
          </p:cNvSpPr>
          <p:nvPr>
            <p:ph type="title"/>
          </p:nvPr>
        </p:nvSpPr>
        <p:spPr bwMode="auto">
          <a:xfrm>
            <a:off x="533400" y="39688"/>
            <a:ext cx="8458200" cy="89217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lnSpc>
                <a:spcPct val="100000"/>
              </a:lnSpc>
              <a:spcBef>
                <a:spcPts val="0"/>
              </a:spcBef>
              <a:defRPr/>
            </a:pPr>
            <a:r>
              <a:rPr lang="en-US" altLang="ru-RU" sz="2800" dirty="0" smtClean="0">
                <a:effectLst>
                  <a:outerShdw blurRad="38100" dist="38100" dir="2700000" algn="tl">
                    <a:srgbClr val="000000">
                      <a:alpha val="43137"/>
                    </a:srgbClr>
                  </a:outerShdw>
                </a:effectLst>
              </a:rPr>
              <a:t>Calculation of radiative characteristics</a:t>
            </a:r>
            <a:br>
              <a:rPr lang="en-US" altLang="ru-RU" sz="2800" dirty="0" smtClean="0">
                <a:effectLst>
                  <a:outerShdw blurRad="38100" dist="38100" dir="2700000" algn="tl">
                    <a:srgbClr val="000000">
                      <a:alpha val="43137"/>
                    </a:srgbClr>
                  </a:outerShdw>
                </a:effectLst>
              </a:rPr>
            </a:br>
            <a:r>
              <a:rPr lang="en-US" altLang="ru-RU" sz="2400" dirty="0" smtClean="0">
                <a:effectLst>
                  <a:outerShdw blurRad="38100" dist="38100" dir="2700000" algn="tl">
                    <a:srgbClr val="000000">
                      <a:alpha val="43137"/>
                    </a:srgbClr>
                  </a:outerShdw>
                </a:effectLst>
              </a:rPr>
              <a:t>Clear atmosphere. Radiative divergence</a:t>
            </a:r>
            <a:endParaRPr lang="ru-RU" altLang="ru-RU" sz="2400" dirty="0">
              <a:effectLst>
                <a:outerShdw blurRad="38100" dist="38100" dir="2700000" algn="tl">
                  <a:srgbClr val="000000">
                    <a:alpha val="43137"/>
                  </a:srgbClr>
                </a:outerShdw>
              </a:effectLst>
            </a:endParaRPr>
          </a:p>
        </p:txBody>
      </p:sp>
      <p:graphicFrame>
        <p:nvGraphicFramePr>
          <p:cNvPr id="12" name="Диаграмма 11"/>
          <p:cNvGraphicFramePr>
            <a:graphicFrameLocks/>
          </p:cNvGraphicFramePr>
          <p:nvPr/>
        </p:nvGraphicFramePr>
        <p:xfrm>
          <a:off x="152400" y="1143000"/>
          <a:ext cx="4104456" cy="48965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463" name="Объект 3"/>
          <p:cNvGraphicFramePr>
            <a:graphicFrameLocks noChangeAspect="1"/>
          </p:cNvGraphicFramePr>
          <p:nvPr/>
        </p:nvGraphicFramePr>
        <p:xfrm>
          <a:off x="4749800" y="1095375"/>
          <a:ext cx="4225925" cy="4970463"/>
        </p:xfrm>
        <a:graphic>
          <a:graphicData uri="http://schemas.openxmlformats.org/presentationml/2006/ole">
            <p:oleObj spid="_x0000_s19475" r:id="rId6" imgW="4224894" imgH="4968671" progId="Excel.Sheet.8">
              <p:embed/>
            </p:oleObj>
          </a:graphicData>
        </a:graphic>
      </p:graphicFrame>
      <p:sp>
        <p:nvSpPr>
          <p:cNvPr id="19464" name="TextBox 2"/>
          <p:cNvSpPr txBox="1">
            <a:spLocks noChangeArrowheads="1"/>
          </p:cNvSpPr>
          <p:nvPr/>
        </p:nvSpPr>
        <p:spPr bwMode="auto">
          <a:xfrm>
            <a:off x="304800" y="6019800"/>
            <a:ext cx="85344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r>
              <a:rPr lang="en-US" altLang="ru-RU" sz="2000">
                <a:solidFill>
                  <a:schemeClr val="tx1"/>
                </a:solidFill>
                <a:latin typeface="Verdana" pitchFamily="34" charset="0"/>
              </a:rPr>
              <a:t>Simulation and airborne observation of radiative divergence for models of Aerosol 0 and 1</a:t>
            </a:r>
            <a:endParaRPr lang="ru-RU" altLang="ru-RU" sz="2000">
              <a:solidFill>
                <a:schemeClr val="tx1"/>
              </a:solidFill>
              <a:latin typeface="Verdana"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D13096D0-FC8C-48EE-8C8A-55D74A194279}" type="slidenum">
              <a:rPr lang="ru-RU" smtClean="0"/>
              <a:pPr>
                <a:defRPr/>
              </a:pPr>
              <a:t>16</a:t>
            </a:fld>
            <a:endParaRPr lang="ru-RU"/>
          </a:p>
        </p:txBody>
      </p:sp>
      <p:graphicFrame>
        <p:nvGraphicFramePr>
          <p:cNvPr id="6" name="Диаграмма 5"/>
          <p:cNvGraphicFramePr>
            <a:graphicFrameLocks/>
          </p:cNvGraphicFramePr>
          <p:nvPr/>
        </p:nvGraphicFramePr>
        <p:xfrm>
          <a:off x="2286000" y="651169"/>
          <a:ext cx="3981450" cy="4392488"/>
        </p:xfrm>
        <a:graphic>
          <a:graphicData uri="http://schemas.openxmlformats.org/drawingml/2006/chart">
            <c:chart xmlns:c="http://schemas.openxmlformats.org/drawingml/2006/chart" xmlns:r="http://schemas.openxmlformats.org/officeDocument/2006/relationships" r:id="rId2"/>
          </a:graphicData>
        </a:graphic>
      </p:graphicFrame>
      <p:sp>
        <p:nvSpPr>
          <p:cNvPr id="7" name="Прямоугольник 6"/>
          <p:cNvSpPr/>
          <p:nvPr/>
        </p:nvSpPr>
        <p:spPr>
          <a:xfrm>
            <a:off x="1295400" y="225425"/>
            <a:ext cx="7772400" cy="401638"/>
          </a:xfrm>
          <a:prstGeom prst="rect">
            <a:avLst/>
          </a:prstGeom>
        </p:spPr>
        <p:txBody>
          <a:bodyPr>
            <a:spAutoFit/>
          </a:bodyPr>
          <a:lstStyle/>
          <a:p>
            <a:pPr>
              <a:defRPr/>
            </a:pPr>
            <a:r>
              <a:rPr lang="en-US" altLang="ru-RU" dirty="0">
                <a:effectLst>
                  <a:outerShdw blurRad="38100" dist="38100" dir="2700000" algn="tl">
                    <a:srgbClr val="000000">
                      <a:alpha val="43137"/>
                    </a:srgbClr>
                  </a:outerShdw>
                </a:effectLst>
              </a:rPr>
              <a:t>Clear atmosphere. </a:t>
            </a:r>
            <a:r>
              <a:rPr lang="en-US" altLang="ru-RU" dirty="0" smtClean="0">
                <a:effectLst>
                  <a:outerShdw blurRad="38100" dist="38100" dir="2700000" algn="tl">
                    <a:srgbClr val="000000">
                      <a:alpha val="43137"/>
                    </a:srgbClr>
                  </a:outerShdw>
                </a:effectLst>
              </a:rPr>
              <a:t>Radiative </a:t>
            </a:r>
            <a:r>
              <a:rPr lang="en-US" altLang="ru-RU" dirty="0">
                <a:effectLst>
                  <a:outerShdw blurRad="38100" dist="38100" dir="2700000" algn="tl">
                    <a:srgbClr val="000000">
                      <a:alpha val="43137"/>
                    </a:srgbClr>
                  </a:outerShdw>
                </a:effectLst>
              </a:rPr>
              <a:t>divergence  </a:t>
            </a:r>
            <a:r>
              <a:rPr lang="en-US" altLang="ru-RU" dirty="0"/>
              <a:t>(continuation) </a:t>
            </a:r>
            <a:endParaRPr lang="ru-RU" dirty="0"/>
          </a:p>
        </p:txBody>
      </p:sp>
      <p:pic>
        <p:nvPicPr>
          <p:cNvPr id="20485" name="Picture 3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33450" cy="485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0486" name="TextBox 8"/>
          <p:cNvSpPr txBox="1">
            <a:spLocks noChangeArrowheads="1"/>
          </p:cNvSpPr>
          <p:nvPr/>
        </p:nvSpPr>
        <p:spPr bwMode="auto">
          <a:xfrm>
            <a:off x="36513" y="5181600"/>
            <a:ext cx="8996362"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r>
              <a:rPr lang="en-US" altLang="ru-RU" sz="2000">
                <a:solidFill>
                  <a:schemeClr val="tx1"/>
                </a:solidFill>
                <a:latin typeface="Verdana" pitchFamily="34" charset="0"/>
              </a:rPr>
              <a:t>Simulation (Aerosol 3) and airborne observation of radiative divergence after the sand storm (</a:t>
            </a:r>
            <a:r>
              <a:rPr lang="en-US" altLang="ru-RU" sz="2000">
                <a:solidFill>
                  <a:schemeClr val="tx1"/>
                </a:solidFill>
                <a:latin typeface="Times New Roman" pitchFamily="18" charset="0"/>
                <a:cs typeface="Times New Roman" pitchFamily="18" charset="0"/>
              </a:rPr>
              <a:t>Melnikova I.. Vasilyev A.</a:t>
            </a:r>
            <a:r>
              <a:rPr lang="en-US" altLang="ru-RU" sz="2000">
                <a:solidFill>
                  <a:schemeClr val="tx1"/>
                </a:solidFill>
                <a:latin typeface="Verdana" pitchFamily="34" charset="0"/>
              </a:rPr>
              <a:t> </a:t>
            </a:r>
            <a:r>
              <a:rPr lang="en-US" altLang="ru-RU" sz="2000">
                <a:solidFill>
                  <a:schemeClr val="tx1"/>
                </a:solidFill>
                <a:latin typeface="Times New Roman" pitchFamily="18" charset="0"/>
                <a:cs typeface="Times New Roman" pitchFamily="18" charset="0"/>
              </a:rPr>
              <a:t>Short-wave solar radiation in the Earth atmosphere. </a:t>
            </a:r>
            <a:r>
              <a:rPr lang="de-DE" altLang="ru-RU" sz="2000">
                <a:solidFill>
                  <a:schemeClr val="tx1"/>
                </a:solidFill>
                <a:latin typeface="Times New Roman" pitchFamily="18" charset="0"/>
                <a:cs typeface="Times New Roman" pitchFamily="18" charset="0"/>
              </a:rPr>
              <a:t>Calculation. Observation. Interpretation. Springer-Verlag. Heidelberg. 2004. 350 p.)</a:t>
            </a:r>
            <a:endParaRPr lang="ru-RU" altLang="ru-RU" sz="2000">
              <a:solidFill>
                <a:schemeClr val="tx1"/>
              </a:solidFill>
              <a:latin typeface="Verdana"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8E969C9D-ABDB-480F-92B1-613EA79FA686}" type="slidenum">
              <a:rPr lang="ru-RU" smtClean="0"/>
              <a:pPr>
                <a:defRPr/>
              </a:pPr>
              <a:t>17</a:t>
            </a:fld>
            <a:endParaRPr lang="ru-RU"/>
          </a:p>
        </p:txBody>
      </p:sp>
      <p:pic>
        <p:nvPicPr>
          <p:cNvPr id="15363" name="Picture 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50" y="0"/>
            <a:ext cx="933450" cy="485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134"/>
          <p:cNvSpPr txBox="1">
            <a:spLocks noChangeArrowheads="1"/>
          </p:cNvSpPr>
          <p:nvPr/>
        </p:nvSpPr>
        <p:spPr>
          <a:xfrm>
            <a:off x="381000" y="762000"/>
            <a:ext cx="8505825" cy="5160963"/>
          </a:xfrm>
          <a:prstGeom prst="rect">
            <a:avLst/>
          </a:prstGeom>
        </p:spPr>
        <p:txBody>
          <a:bodyPr/>
          <a:lst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eaLnBrk="1" hangingPunct="1">
              <a:defRPr/>
            </a:pPr>
            <a:r>
              <a:rPr lang="en-US" sz="2800" dirty="0" smtClean="0">
                <a:solidFill>
                  <a:schemeClr val="tx1"/>
                </a:solidFill>
                <a:latin typeface="Times New Roman" panose="02020603050405020304" pitchFamily="18" charset="0"/>
                <a:cs typeface="Times New Roman" panose="02020603050405020304" pitchFamily="18" charset="0"/>
              </a:rPr>
              <a:t>CLOUD 1</a:t>
            </a:r>
            <a:r>
              <a:rPr lang="en-US" sz="3200" dirty="0" smtClean="0">
                <a:solidFill>
                  <a:schemeClr val="tx1"/>
                </a:solidFill>
                <a:latin typeface="Times New Roman" panose="02020603050405020304" pitchFamily="18" charset="0"/>
                <a:cs typeface="Times New Roman" panose="02020603050405020304" pitchFamily="18" charset="0"/>
              </a:rPr>
              <a:t> </a:t>
            </a:r>
            <a:endParaRPr lang="ru-RU" sz="3200" i="1" dirty="0" smtClean="0">
              <a:solidFill>
                <a:schemeClr val="tx1"/>
              </a:solidFill>
              <a:latin typeface="Times New Roman" panose="02020603050405020304" pitchFamily="18" charset="0"/>
              <a:cs typeface="Times New Roman" panose="02020603050405020304" pitchFamily="18" charset="0"/>
              <a:sym typeface="Symbol" pitchFamily="18" charset="2"/>
            </a:endParaRPr>
          </a:p>
          <a:p>
            <a:pPr eaLnBrk="1" hangingPunct="1">
              <a:buFont typeface="Wingdings" pitchFamily="2" charset="2"/>
              <a:buNone/>
              <a:defRPr/>
            </a:pPr>
            <a:r>
              <a:rPr lang="ru-RU" sz="2800" i="1" dirty="0" smtClean="0">
                <a:solidFill>
                  <a:schemeClr val="tx1"/>
                </a:solidFill>
                <a:latin typeface="Times New Roman" panose="02020603050405020304" pitchFamily="18" charset="0"/>
                <a:cs typeface="Times New Roman" panose="02020603050405020304" pitchFamily="18" charset="0"/>
                <a:sym typeface="Symbol" pitchFamily="18" charset="2"/>
              </a:rPr>
              <a:t></a:t>
            </a:r>
            <a:r>
              <a:rPr lang="en-US" sz="2800" baseline="-25000" dirty="0" smtClean="0">
                <a:solidFill>
                  <a:schemeClr val="tx1"/>
                </a:solidFill>
                <a:latin typeface="Times New Roman" panose="02020603050405020304" pitchFamily="18" charset="0"/>
                <a:cs typeface="Times New Roman" panose="02020603050405020304" pitchFamily="18" charset="0"/>
              </a:rPr>
              <a:t>0</a:t>
            </a:r>
            <a:r>
              <a:rPr lang="en-US" sz="2800" dirty="0" smtClean="0">
                <a:solidFill>
                  <a:schemeClr val="tx1"/>
                </a:solidFill>
                <a:latin typeface="Times New Roman" panose="02020603050405020304" pitchFamily="18" charset="0"/>
                <a:cs typeface="Times New Roman" panose="02020603050405020304" pitchFamily="18" charset="0"/>
              </a:rPr>
              <a:t>= 5 and 10 for all wavelength. added to the scattering optical thickness of the clear atmosphere</a:t>
            </a:r>
          </a:p>
          <a:p>
            <a:pPr eaLnBrk="1" hangingPunct="1">
              <a:spcBef>
                <a:spcPct val="40000"/>
              </a:spcBef>
              <a:defRPr/>
            </a:pPr>
            <a:r>
              <a:rPr lang="en-US" sz="2800" dirty="0" smtClean="0">
                <a:solidFill>
                  <a:schemeClr val="tx1"/>
                </a:solidFill>
                <a:latin typeface="Times New Roman" panose="02020603050405020304" pitchFamily="18" charset="0"/>
                <a:cs typeface="Times New Roman" panose="02020603050405020304" pitchFamily="18" charset="0"/>
              </a:rPr>
              <a:t>CLOUD 2   2-layer atmosphere </a:t>
            </a:r>
            <a:r>
              <a:rPr lang="en-US" sz="3200" dirty="0" smtClean="0">
                <a:solidFill>
                  <a:schemeClr val="tx1"/>
                </a:solidFill>
                <a:latin typeface="Times New Roman" panose="02020603050405020304" pitchFamily="18" charset="0"/>
                <a:cs typeface="Times New Roman" panose="02020603050405020304" pitchFamily="18" charset="0"/>
              </a:rPr>
              <a:t>: </a:t>
            </a:r>
          </a:p>
          <a:p>
            <a:pPr marL="0" indent="0" eaLnBrk="1" hangingPunct="1">
              <a:buFont typeface="Arial" charset="0"/>
              <a:buNone/>
              <a:defRPr/>
            </a:pPr>
            <a:r>
              <a:rPr lang="en-US" sz="2800" dirty="0" smtClean="0">
                <a:solidFill>
                  <a:schemeClr val="tx1"/>
                </a:solidFill>
                <a:latin typeface="Times New Roman" panose="02020603050405020304" pitchFamily="18" charset="0"/>
                <a:cs typeface="Times New Roman" panose="02020603050405020304" pitchFamily="18" charset="0"/>
              </a:rPr>
              <a:t>cloud 1  (in layer 0-1 km)  +  clear layer above the cloud </a:t>
            </a:r>
            <a:endParaRPr lang="en-US" sz="3200" dirty="0" smtClean="0">
              <a:solidFill>
                <a:schemeClr val="tx1"/>
              </a:solidFill>
              <a:latin typeface="Times New Roman" panose="02020603050405020304" pitchFamily="18" charset="0"/>
              <a:cs typeface="Times New Roman" panose="02020603050405020304" pitchFamily="18" charset="0"/>
            </a:endParaRPr>
          </a:p>
          <a:p>
            <a:pPr marL="0" indent="0" eaLnBrk="1" hangingPunct="1">
              <a:buFont typeface="Arial" charset="0"/>
              <a:buNone/>
              <a:defRPr/>
            </a:pPr>
            <a:r>
              <a:rPr lang="en-US" sz="2800" dirty="0">
                <a:solidFill>
                  <a:schemeClr val="tx1"/>
                </a:solidFill>
                <a:latin typeface="Times New Roman" panose="02020603050405020304" pitchFamily="18" charset="0"/>
                <a:cs typeface="Times New Roman" panose="02020603050405020304" pitchFamily="18" charset="0"/>
              </a:rPr>
              <a:t>The partly scattered light falls to cloud top and cloud spherical albedo is assumed as ground albedo for </a:t>
            </a:r>
            <a:r>
              <a:rPr lang="en-US" sz="2800" dirty="0" smtClean="0">
                <a:solidFill>
                  <a:schemeClr val="tx1"/>
                </a:solidFill>
                <a:latin typeface="Times New Roman" panose="02020603050405020304" pitchFamily="18" charset="0"/>
                <a:cs typeface="Times New Roman" panose="02020603050405020304" pitchFamily="18" charset="0"/>
              </a:rPr>
              <a:t>above -cloud </a:t>
            </a:r>
            <a:r>
              <a:rPr lang="en-US" sz="2800" dirty="0">
                <a:solidFill>
                  <a:schemeClr val="tx1"/>
                </a:solidFill>
                <a:latin typeface="Times New Roman" panose="02020603050405020304" pitchFamily="18" charset="0"/>
                <a:cs typeface="Times New Roman" panose="02020603050405020304" pitchFamily="18" charset="0"/>
              </a:rPr>
              <a:t>layer</a:t>
            </a:r>
            <a:endParaRPr lang="en-US" sz="2800" dirty="0" smtClean="0">
              <a:solidFill>
                <a:schemeClr val="tx1"/>
              </a:solidFill>
              <a:latin typeface="Times New Roman" panose="02020603050405020304" pitchFamily="18" charset="0"/>
              <a:cs typeface="Times New Roman" panose="02020603050405020304" pitchFamily="18" charset="0"/>
            </a:endParaRPr>
          </a:p>
          <a:p>
            <a:pPr eaLnBrk="1" hangingPunct="1">
              <a:buFontTx/>
              <a:buChar char="•"/>
              <a:defRPr/>
            </a:pPr>
            <a:r>
              <a:rPr lang="en-US" sz="2800" dirty="0">
                <a:solidFill>
                  <a:schemeClr val="tx1"/>
                </a:solidFill>
                <a:latin typeface="Times New Roman" panose="02020603050405020304" pitchFamily="18" charset="0"/>
                <a:cs typeface="Times New Roman" panose="02020603050405020304" pitchFamily="18" charset="0"/>
              </a:rPr>
              <a:t>CLOUD </a:t>
            </a:r>
            <a:r>
              <a:rPr lang="en-US" sz="2800" dirty="0" smtClean="0">
                <a:solidFill>
                  <a:schemeClr val="tx1"/>
                </a:solidFill>
                <a:latin typeface="Times New Roman" panose="02020603050405020304" pitchFamily="18" charset="0"/>
                <a:cs typeface="Times New Roman" panose="02020603050405020304" pitchFamily="18" charset="0"/>
              </a:rPr>
              <a:t>3 </a:t>
            </a:r>
          </a:p>
          <a:p>
            <a:pPr marL="0" indent="0" eaLnBrk="1" hangingPunct="1">
              <a:buFont typeface="Arial" charset="0"/>
              <a:buNone/>
              <a:defRPr/>
            </a:pPr>
            <a:r>
              <a:rPr lang="ru-RU" sz="2800" i="1" dirty="0">
                <a:solidFill>
                  <a:schemeClr val="tx1"/>
                </a:solidFill>
                <a:latin typeface="Times New Roman" panose="02020603050405020304" pitchFamily="18" charset="0"/>
                <a:cs typeface="Times New Roman" panose="02020603050405020304" pitchFamily="18" charset="0"/>
                <a:sym typeface="Symbol" pitchFamily="18" charset="2"/>
              </a:rPr>
              <a:t></a:t>
            </a:r>
            <a:r>
              <a:rPr lang="en-US" sz="2800" baseline="-25000" dirty="0" smtClean="0">
                <a:solidFill>
                  <a:schemeClr val="tx1"/>
                </a:solidFill>
                <a:latin typeface="Times New Roman" panose="02020603050405020304" pitchFamily="18" charset="0"/>
                <a:cs typeface="Times New Roman" panose="02020603050405020304" pitchFamily="18" charset="0"/>
              </a:rPr>
              <a:t>0 </a:t>
            </a:r>
            <a:r>
              <a:rPr lang="en-US" sz="2800" dirty="0" smtClean="0">
                <a:solidFill>
                  <a:schemeClr val="tx1"/>
                </a:solidFill>
                <a:latin typeface="Times New Roman" panose="02020603050405020304" pitchFamily="18" charset="0"/>
                <a:cs typeface="Times New Roman" panose="02020603050405020304" pitchFamily="18" charset="0"/>
              </a:rPr>
              <a:t>(</a:t>
            </a:r>
            <a:r>
              <a:rPr lang="en-US" sz="2800" dirty="0" smtClean="0">
                <a:solidFill>
                  <a:schemeClr val="tx1"/>
                </a:solidFill>
                <a:latin typeface="Times New Roman" panose="02020603050405020304" pitchFamily="18" charset="0"/>
                <a:cs typeface="Times New Roman" panose="02020603050405020304" pitchFamily="18" charset="0"/>
                <a:sym typeface="Symbol"/>
              </a:rPr>
              <a:t></a:t>
            </a:r>
            <a:r>
              <a:rPr lang="en-US" sz="2800" dirty="0" smtClean="0">
                <a:solidFill>
                  <a:schemeClr val="tx1"/>
                </a:solidFill>
                <a:latin typeface="Times New Roman" panose="02020603050405020304" pitchFamily="18" charset="0"/>
                <a:cs typeface="Times New Roman" panose="02020603050405020304" pitchFamily="18" charset="0"/>
              </a:rPr>
              <a:t>) - Spectral dependent optical thickness </a:t>
            </a:r>
          </a:p>
          <a:p>
            <a:pPr eaLnBrk="1" hangingPunct="1">
              <a:spcBef>
                <a:spcPct val="40000"/>
              </a:spcBef>
              <a:buFont typeface="Wingdings" pitchFamily="2" charset="2"/>
              <a:buNone/>
              <a:defRPr/>
            </a:pPr>
            <a:endParaRPr lang="ru-RU" sz="32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30606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D5825939-5917-4322-88B9-FF69FB36A378}" type="slidenum">
              <a:rPr lang="ru-RU" smtClean="0"/>
              <a:pPr>
                <a:defRPr/>
              </a:pPr>
              <a:t>18</a:t>
            </a:fld>
            <a:endParaRPr lang="ru-RU"/>
          </a:p>
        </p:txBody>
      </p:sp>
      <p:pic>
        <p:nvPicPr>
          <p:cNvPr id="5" name="Picture 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050" y="0"/>
            <a:ext cx="933450" cy="485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6" name="Таблица 5"/>
          <p:cNvGraphicFramePr>
            <a:graphicFrameLocks noGrp="1"/>
          </p:cNvGraphicFramePr>
          <p:nvPr>
            <p:extLst>
              <p:ext uri="{D42A27DB-BD31-4B8C-83A1-F6EECF244321}">
                <p14:modId xmlns:p14="http://schemas.microsoft.com/office/powerpoint/2010/main" xmlns="" val="3183216851"/>
              </p:ext>
            </p:extLst>
          </p:nvPr>
        </p:nvGraphicFramePr>
        <p:xfrm>
          <a:off x="130175" y="685800"/>
          <a:ext cx="8839199" cy="3224784"/>
        </p:xfrm>
        <a:graphic>
          <a:graphicData uri="http://schemas.openxmlformats.org/drawingml/2006/table">
            <a:tbl>
              <a:tblPr>
                <a:tableStyleId>{5C22544A-7EE6-4342-B048-85BDC9FD1C3A}</a:tableStyleId>
              </a:tblPr>
              <a:tblGrid>
                <a:gridCol w="313005"/>
                <a:gridCol w="1287195"/>
                <a:gridCol w="1143000"/>
                <a:gridCol w="1066800"/>
                <a:gridCol w="1066800"/>
                <a:gridCol w="990600"/>
                <a:gridCol w="990600"/>
                <a:gridCol w="1042177"/>
                <a:gridCol w="939022"/>
              </a:tblGrid>
              <a:tr h="130628">
                <a:tc>
                  <a:txBody>
                    <a:bodyPr/>
                    <a:lstStyle/>
                    <a:p>
                      <a:pPr>
                        <a:lnSpc>
                          <a:spcPct val="115000"/>
                        </a:lnSpc>
                        <a:spcAft>
                          <a:spcPts val="0"/>
                        </a:spcAft>
                      </a:pPr>
                      <a:endParaRPr lang="ru-RU" sz="2000" dirty="0">
                        <a:effectLst/>
                        <a:latin typeface="Arial" panose="020B0604020202020204" pitchFamily="34" charset="0"/>
                        <a:ea typeface="Times New Roman"/>
                        <a:cs typeface="Arial" panose="020B0604020202020204" pitchFamily="34" charset="0"/>
                      </a:endParaRPr>
                    </a:p>
                  </a:txBody>
                  <a:tcPr marL="0" marR="0" marT="0" marB="0">
                    <a:solidFill>
                      <a:schemeClr val="bg2">
                        <a:lumMod val="75000"/>
                      </a:schemeClr>
                    </a:solidFill>
                  </a:tcPr>
                </a:tc>
                <a:tc>
                  <a:txBody>
                    <a:bodyPr/>
                    <a:lstStyle/>
                    <a:p>
                      <a:pPr>
                        <a:lnSpc>
                          <a:spcPct val="115000"/>
                        </a:lnSpc>
                        <a:spcAft>
                          <a:spcPts val="0"/>
                        </a:spcAft>
                      </a:pPr>
                      <a:r>
                        <a:rPr lang="ru-RU" sz="2000" dirty="0" smtClean="0">
                          <a:effectLst/>
                          <a:latin typeface="Arial" panose="020B0604020202020204" pitchFamily="34" charset="0"/>
                          <a:cs typeface="Arial" panose="020B0604020202020204" pitchFamily="34" charset="0"/>
                          <a:sym typeface="Symbol"/>
                        </a:rPr>
                        <a:t></a:t>
                      </a:r>
                      <a:r>
                        <a:rPr lang="ru-RU" sz="2000" dirty="0" smtClean="0">
                          <a:effectLst/>
                          <a:latin typeface="Arial" panose="020B0604020202020204" pitchFamily="34" charset="0"/>
                          <a:cs typeface="Arial" panose="020B0604020202020204" pitchFamily="34" charset="0"/>
                        </a:rPr>
                        <a:t>. </a:t>
                      </a:r>
                      <a:r>
                        <a:rPr lang="ru-RU" sz="2000" dirty="0">
                          <a:effectLst/>
                          <a:latin typeface="Arial" panose="020B0604020202020204" pitchFamily="34" charset="0"/>
                          <a:cs typeface="Arial" panose="020B0604020202020204" pitchFamily="34" charset="0"/>
                          <a:sym typeface="Symbol"/>
                        </a:rPr>
                        <a:t></a:t>
                      </a:r>
                      <a:r>
                        <a:rPr lang="ru-RU" sz="2000" dirty="0">
                          <a:effectLst/>
                          <a:latin typeface="Arial" panose="020B0604020202020204" pitchFamily="34" charset="0"/>
                          <a:cs typeface="Arial" panose="020B0604020202020204" pitchFamily="34" charset="0"/>
                        </a:rPr>
                        <a:t>m</a:t>
                      </a:r>
                      <a:endParaRPr lang="ru-RU" sz="2000" dirty="0">
                        <a:effectLst/>
                        <a:latin typeface="Arial" panose="020B0604020202020204" pitchFamily="34" charset="0"/>
                        <a:ea typeface="Times New Roman"/>
                        <a:cs typeface="Arial" panose="020B0604020202020204" pitchFamily="34" charset="0"/>
                      </a:endParaRPr>
                    </a:p>
                  </a:txBody>
                  <a:tcPr marL="0" marR="0" marT="0" marB="0">
                    <a:solidFill>
                      <a:schemeClr val="bg2">
                        <a:lumMod val="75000"/>
                      </a:schemeClr>
                    </a:solidFill>
                  </a:tcPr>
                </a:tc>
                <a:tc>
                  <a:txBody>
                    <a:bodyPr/>
                    <a:lstStyle/>
                    <a:p>
                      <a:pPr algn="ctr">
                        <a:lnSpc>
                          <a:spcPct val="115000"/>
                        </a:lnSpc>
                        <a:spcAft>
                          <a:spcPts val="0"/>
                        </a:spcAft>
                      </a:pPr>
                      <a:r>
                        <a:rPr lang="en-US" sz="2000" dirty="0" smtClean="0">
                          <a:effectLst/>
                          <a:latin typeface="Arial" panose="020B0604020202020204" pitchFamily="34" charset="0"/>
                          <a:cs typeface="Arial" panose="020B0604020202020204" pitchFamily="34" charset="0"/>
                        </a:rPr>
                        <a:t>0.30</a:t>
                      </a:r>
                      <a:endParaRPr lang="ru-RU" sz="2000" dirty="0">
                        <a:effectLst/>
                        <a:latin typeface="Arial" panose="020B0604020202020204" pitchFamily="34" charset="0"/>
                        <a:ea typeface="Times New Roman"/>
                        <a:cs typeface="Arial" panose="020B0604020202020204" pitchFamily="34" charset="0"/>
                      </a:endParaRPr>
                    </a:p>
                  </a:txBody>
                  <a:tcPr marL="0" marR="0" marT="0" marB="0">
                    <a:solidFill>
                      <a:schemeClr val="bg2">
                        <a:lumMod val="75000"/>
                      </a:schemeClr>
                    </a:solidFill>
                  </a:tcPr>
                </a:tc>
                <a:tc>
                  <a:txBody>
                    <a:bodyPr/>
                    <a:lstStyle/>
                    <a:p>
                      <a:pPr algn="ctr">
                        <a:lnSpc>
                          <a:spcPct val="115000"/>
                        </a:lnSpc>
                        <a:spcAft>
                          <a:spcPts val="0"/>
                        </a:spcAft>
                      </a:pPr>
                      <a:r>
                        <a:rPr lang="en-US" sz="2000" dirty="0" smtClean="0">
                          <a:effectLst/>
                          <a:latin typeface="Arial" panose="020B0604020202020204" pitchFamily="34" charset="0"/>
                          <a:cs typeface="Arial" panose="020B0604020202020204" pitchFamily="34" charset="0"/>
                        </a:rPr>
                        <a:t>0.4</a:t>
                      </a:r>
                      <a:endParaRPr lang="ru-RU" sz="2000" dirty="0">
                        <a:effectLst/>
                        <a:latin typeface="Arial" panose="020B0604020202020204" pitchFamily="34" charset="0"/>
                        <a:ea typeface="Times New Roman"/>
                        <a:cs typeface="Arial" panose="020B0604020202020204" pitchFamily="34" charset="0"/>
                      </a:endParaRPr>
                    </a:p>
                  </a:txBody>
                  <a:tcPr marL="0" marR="0" marT="0" marB="0">
                    <a:solidFill>
                      <a:schemeClr val="bg2">
                        <a:lumMod val="75000"/>
                      </a:schemeClr>
                    </a:solidFill>
                  </a:tcPr>
                </a:tc>
                <a:tc>
                  <a:txBody>
                    <a:bodyPr/>
                    <a:lstStyle/>
                    <a:p>
                      <a:pPr algn="ctr">
                        <a:lnSpc>
                          <a:spcPct val="115000"/>
                        </a:lnSpc>
                        <a:spcAft>
                          <a:spcPts val="0"/>
                        </a:spcAft>
                      </a:pPr>
                      <a:r>
                        <a:rPr lang="en-US" sz="2000" dirty="0" smtClean="0">
                          <a:effectLst/>
                          <a:latin typeface="Arial" panose="020B0604020202020204" pitchFamily="34" charset="0"/>
                          <a:cs typeface="Arial" panose="020B0604020202020204" pitchFamily="34" charset="0"/>
                        </a:rPr>
                        <a:t>0.5</a:t>
                      </a:r>
                      <a:endParaRPr lang="ru-RU" sz="2000" dirty="0">
                        <a:effectLst/>
                        <a:latin typeface="Arial" panose="020B0604020202020204" pitchFamily="34" charset="0"/>
                        <a:ea typeface="Times New Roman"/>
                        <a:cs typeface="Arial" panose="020B0604020202020204" pitchFamily="34" charset="0"/>
                      </a:endParaRPr>
                    </a:p>
                  </a:txBody>
                  <a:tcPr marL="0" marR="0" marT="0" marB="0">
                    <a:solidFill>
                      <a:schemeClr val="bg2">
                        <a:lumMod val="75000"/>
                      </a:schemeClr>
                    </a:solidFill>
                  </a:tcPr>
                </a:tc>
                <a:tc>
                  <a:txBody>
                    <a:bodyPr/>
                    <a:lstStyle/>
                    <a:p>
                      <a:pPr algn="ctr">
                        <a:lnSpc>
                          <a:spcPct val="115000"/>
                        </a:lnSpc>
                        <a:spcAft>
                          <a:spcPts val="0"/>
                        </a:spcAft>
                      </a:pPr>
                      <a:r>
                        <a:rPr lang="en-US" sz="2000" dirty="0" smtClean="0">
                          <a:effectLst/>
                          <a:latin typeface="Arial" panose="020B0604020202020204" pitchFamily="34" charset="0"/>
                          <a:cs typeface="Arial" panose="020B0604020202020204" pitchFamily="34" charset="0"/>
                        </a:rPr>
                        <a:t>0.6</a:t>
                      </a:r>
                      <a:endParaRPr lang="ru-RU" sz="2000" dirty="0">
                        <a:effectLst/>
                        <a:latin typeface="Arial" panose="020B0604020202020204" pitchFamily="34" charset="0"/>
                        <a:ea typeface="Times New Roman"/>
                        <a:cs typeface="Arial" panose="020B0604020202020204" pitchFamily="34" charset="0"/>
                      </a:endParaRPr>
                    </a:p>
                  </a:txBody>
                  <a:tcPr marL="0" marR="0" marT="0" marB="0">
                    <a:solidFill>
                      <a:schemeClr val="bg2">
                        <a:lumMod val="75000"/>
                      </a:schemeClr>
                    </a:solidFill>
                  </a:tcPr>
                </a:tc>
                <a:tc>
                  <a:txBody>
                    <a:bodyPr/>
                    <a:lstStyle/>
                    <a:p>
                      <a:pPr algn="ctr">
                        <a:lnSpc>
                          <a:spcPct val="115000"/>
                        </a:lnSpc>
                        <a:spcAft>
                          <a:spcPts val="0"/>
                        </a:spcAft>
                      </a:pPr>
                      <a:r>
                        <a:rPr lang="en-US" sz="2000" dirty="0" smtClean="0">
                          <a:effectLst/>
                          <a:latin typeface="Arial" panose="020B0604020202020204" pitchFamily="34" charset="0"/>
                          <a:cs typeface="Arial" panose="020B0604020202020204" pitchFamily="34" charset="0"/>
                        </a:rPr>
                        <a:t>0.7</a:t>
                      </a:r>
                      <a:endParaRPr lang="ru-RU" sz="2000" dirty="0">
                        <a:effectLst/>
                        <a:latin typeface="Arial" panose="020B0604020202020204" pitchFamily="34" charset="0"/>
                        <a:ea typeface="Times New Roman"/>
                        <a:cs typeface="Arial" panose="020B0604020202020204" pitchFamily="34" charset="0"/>
                      </a:endParaRPr>
                    </a:p>
                  </a:txBody>
                  <a:tcPr marL="0" marR="0" marT="0" marB="0">
                    <a:solidFill>
                      <a:schemeClr val="bg2">
                        <a:lumMod val="75000"/>
                      </a:schemeClr>
                    </a:solidFill>
                  </a:tcPr>
                </a:tc>
                <a:tc>
                  <a:txBody>
                    <a:bodyPr/>
                    <a:lstStyle/>
                    <a:p>
                      <a:pPr algn="ctr">
                        <a:lnSpc>
                          <a:spcPct val="115000"/>
                        </a:lnSpc>
                        <a:spcAft>
                          <a:spcPts val="0"/>
                        </a:spcAft>
                      </a:pPr>
                      <a:r>
                        <a:rPr lang="en-US" sz="2000" dirty="0" smtClean="0">
                          <a:effectLst/>
                          <a:latin typeface="Arial" panose="020B0604020202020204" pitchFamily="34" charset="0"/>
                          <a:cs typeface="Arial" panose="020B0604020202020204" pitchFamily="34" charset="0"/>
                        </a:rPr>
                        <a:t>0.8</a:t>
                      </a:r>
                      <a:endParaRPr lang="ru-RU" sz="2000" dirty="0">
                        <a:effectLst/>
                        <a:latin typeface="Arial" panose="020B0604020202020204" pitchFamily="34" charset="0"/>
                        <a:ea typeface="Times New Roman"/>
                        <a:cs typeface="Arial" panose="020B0604020202020204" pitchFamily="34" charset="0"/>
                      </a:endParaRPr>
                    </a:p>
                  </a:txBody>
                  <a:tcPr marL="0" marR="0" marT="0" marB="0">
                    <a:solidFill>
                      <a:schemeClr val="bg2">
                        <a:lumMod val="75000"/>
                      </a:schemeClr>
                    </a:solidFill>
                  </a:tcPr>
                </a:tc>
                <a:tc>
                  <a:txBody>
                    <a:bodyPr/>
                    <a:lstStyle/>
                    <a:p>
                      <a:pPr algn="ctr">
                        <a:lnSpc>
                          <a:spcPct val="115000"/>
                        </a:lnSpc>
                        <a:spcAft>
                          <a:spcPts val="0"/>
                        </a:spcAft>
                      </a:pPr>
                      <a:r>
                        <a:rPr lang="en-US" sz="2000" dirty="0" smtClean="0">
                          <a:effectLst/>
                          <a:latin typeface="Arial" panose="020B0604020202020204" pitchFamily="34" charset="0"/>
                          <a:cs typeface="Arial" panose="020B0604020202020204" pitchFamily="34" charset="0"/>
                        </a:rPr>
                        <a:t>0.9</a:t>
                      </a:r>
                      <a:endParaRPr lang="ru-RU" sz="2000" dirty="0">
                        <a:effectLst/>
                        <a:latin typeface="Arial" panose="020B0604020202020204" pitchFamily="34" charset="0"/>
                        <a:ea typeface="Times New Roman"/>
                        <a:cs typeface="Arial" panose="020B0604020202020204" pitchFamily="34" charset="0"/>
                      </a:endParaRPr>
                    </a:p>
                  </a:txBody>
                  <a:tcPr marL="0" marR="0" marT="0" marB="0">
                    <a:solidFill>
                      <a:schemeClr val="bg2">
                        <a:lumMod val="75000"/>
                      </a:schemeClr>
                    </a:solidFill>
                  </a:tcPr>
                </a:tc>
              </a:tr>
              <a:tr h="1088572">
                <a:tc>
                  <a:txBody>
                    <a:bodyPr/>
                    <a:lstStyle/>
                    <a:p>
                      <a:pPr>
                        <a:lnSpc>
                          <a:spcPct val="115000"/>
                        </a:lnSpc>
                        <a:spcAft>
                          <a:spcPts val="0"/>
                        </a:spcAft>
                      </a:pPr>
                      <a:r>
                        <a:rPr lang="en-GB" sz="2000" dirty="0">
                          <a:effectLst/>
                          <a:latin typeface="Arial" panose="020B0604020202020204" pitchFamily="34" charset="0"/>
                          <a:cs typeface="Arial" panose="020B0604020202020204" pitchFamily="34" charset="0"/>
                        </a:rPr>
                        <a:t>0</a:t>
                      </a:r>
                      <a:endParaRPr lang="ru-RU" sz="2000" dirty="0">
                        <a:effectLst/>
                        <a:latin typeface="Arial" panose="020B0604020202020204" pitchFamily="34" charset="0"/>
                        <a:cs typeface="Arial" panose="020B0604020202020204" pitchFamily="34" charset="0"/>
                      </a:endParaRPr>
                    </a:p>
                    <a:p>
                      <a:pPr>
                        <a:lnSpc>
                          <a:spcPct val="115000"/>
                        </a:lnSpc>
                        <a:spcAft>
                          <a:spcPts val="0"/>
                        </a:spcAft>
                      </a:pPr>
                      <a:r>
                        <a:rPr lang="ru-RU" sz="2000" dirty="0">
                          <a:effectLst/>
                          <a:latin typeface="Arial" panose="020B0604020202020204" pitchFamily="34" charset="0"/>
                          <a:cs typeface="Arial" panose="020B0604020202020204" pitchFamily="34" charset="0"/>
                        </a:rPr>
                        <a:t>I</a:t>
                      </a:r>
                    </a:p>
                    <a:p>
                      <a:pPr>
                        <a:lnSpc>
                          <a:spcPct val="115000"/>
                        </a:lnSpc>
                        <a:spcAft>
                          <a:spcPts val="0"/>
                        </a:spcAft>
                      </a:pPr>
                      <a:r>
                        <a:rPr lang="en-GB" sz="2000" dirty="0">
                          <a:effectLst/>
                          <a:latin typeface="Arial" panose="020B0604020202020204" pitchFamily="34" charset="0"/>
                          <a:cs typeface="Arial" panose="020B0604020202020204" pitchFamily="34" charset="0"/>
                        </a:rPr>
                        <a:t>II</a:t>
                      </a:r>
                      <a:endParaRPr lang="ru-RU" sz="2000" dirty="0">
                        <a:effectLst/>
                        <a:latin typeface="Arial" panose="020B0604020202020204" pitchFamily="34" charset="0"/>
                        <a:cs typeface="Arial" panose="020B0604020202020204" pitchFamily="34" charset="0"/>
                      </a:endParaRPr>
                    </a:p>
                    <a:p>
                      <a:pPr>
                        <a:lnSpc>
                          <a:spcPct val="115000"/>
                        </a:lnSpc>
                        <a:spcAft>
                          <a:spcPts val="0"/>
                        </a:spcAft>
                      </a:pPr>
                      <a:r>
                        <a:rPr lang="en-GB" sz="2000" dirty="0" smtClean="0">
                          <a:effectLst/>
                          <a:latin typeface="Arial" panose="020B0604020202020204" pitchFamily="34" charset="0"/>
                          <a:cs typeface="Arial" panose="020B0604020202020204" pitchFamily="34" charset="0"/>
                        </a:rPr>
                        <a:t>III</a:t>
                      </a:r>
                      <a:r>
                        <a:rPr lang="ru-RU" sz="2000" dirty="0">
                          <a:effectLst/>
                          <a:latin typeface="Arial" panose="020B0604020202020204" pitchFamily="34" charset="0"/>
                          <a:cs typeface="Arial" panose="020B0604020202020204" pitchFamily="34" charset="0"/>
                        </a:rPr>
                        <a:t> </a:t>
                      </a:r>
                      <a:endParaRPr lang="ru-RU" sz="2000" dirty="0">
                        <a:effectLst/>
                        <a:latin typeface="Arial" panose="020B0604020202020204" pitchFamily="34" charset="0"/>
                        <a:ea typeface="Times New Roman"/>
                        <a:cs typeface="Arial" panose="020B0604020202020204" pitchFamily="34" charset="0"/>
                      </a:endParaRPr>
                    </a:p>
                  </a:txBody>
                  <a:tcPr marL="0" marR="0" marT="0" marB="0">
                    <a:solidFill>
                      <a:schemeClr val="bg2">
                        <a:lumMod val="75000"/>
                      </a:schemeClr>
                    </a:solidFill>
                  </a:tcPr>
                </a:tc>
                <a:tc>
                  <a:txBody>
                    <a:bodyPr/>
                    <a:lstStyle/>
                    <a:p>
                      <a:pPr>
                        <a:lnSpc>
                          <a:spcPct val="115000"/>
                        </a:lnSpc>
                        <a:spcAft>
                          <a:spcPts val="0"/>
                        </a:spcAft>
                      </a:pPr>
                      <a:r>
                        <a:rPr lang="ru-RU" sz="2000" dirty="0">
                          <a:effectLst/>
                          <a:latin typeface="Arial" panose="020B0604020202020204" pitchFamily="34" charset="0"/>
                          <a:cs typeface="Arial" panose="020B0604020202020204" pitchFamily="34" charset="0"/>
                          <a:sym typeface="Symbol"/>
                        </a:rPr>
                        <a:t></a:t>
                      </a:r>
                      <a:r>
                        <a:rPr lang="en-US" sz="2000" baseline="-25000" dirty="0">
                          <a:effectLst/>
                          <a:latin typeface="Arial" panose="020B0604020202020204" pitchFamily="34" charset="0"/>
                          <a:cs typeface="Arial" panose="020B0604020202020204" pitchFamily="34" charset="0"/>
                          <a:sym typeface="Symbol"/>
                        </a:rPr>
                        <a:t></a:t>
                      </a:r>
                      <a:r>
                        <a:rPr lang="en-US" sz="2000" baseline="-25000" dirty="0">
                          <a:effectLst/>
                          <a:latin typeface="Arial" panose="020B0604020202020204" pitchFamily="34" charset="0"/>
                          <a:cs typeface="Arial" panose="020B0604020202020204" pitchFamily="34" charset="0"/>
                        </a:rPr>
                        <a:t> </a:t>
                      </a:r>
                      <a:r>
                        <a:rPr lang="en-US" sz="2000" baseline="-25000" dirty="0" smtClean="0">
                          <a:effectLst/>
                          <a:latin typeface="Arial" panose="020B0604020202020204" pitchFamily="34" charset="0"/>
                          <a:cs typeface="Arial" panose="020B0604020202020204" pitchFamily="34" charset="0"/>
                        </a:rPr>
                        <a:t>  </a:t>
                      </a:r>
                      <a:r>
                        <a:rPr lang="ru-RU" sz="2000" dirty="0" smtClean="0">
                          <a:effectLst/>
                          <a:latin typeface="Arial" panose="020B0604020202020204" pitchFamily="34" charset="0"/>
                          <a:cs typeface="Arial" panose="020B0604020202020204" pitchFamily="34" charset="0"/>
                        </a:rPr>
                        <a:t>(</a:t>
                      </a:r>
                      <a:r>
                        <a:rPr lang="ru-RU" sz="2000" dirty="0">
                          <a:effectLst/>
                          <a:latin typeface="Arial" panose="020B0604020202020204" pitchFamily="34" charset="0"/>
                          <a:cs typeface="Arial" panose="020B0604020202020204" pitchFamily="34" charset="0"/>
                          <a:sym typeface="Symbol"/>
                        </a:rPr>
                        <a:t></a:t>
                      </a:r>
                      <a:r>
                        <a:rPr lang="ru-RU" sz="2000" baseline="-25000" dirty="0">
                          <a:effectLst/>
                          <a:latin typeface="Arial" panose="020B0604020202020204" pitchFamily="34" charset="0"/>
                          <a:cs typeface="Arial" panose="020B0604020202020204" pitchFamily="34" charset="0"/>
                        </a:rPr>
                        <a:t>0</a:t>
                      </a:r>
                      <a:r>
                        <a:rPr lang="ru-RU" sz="2000" dirty="0">
                          <a:effectLst/>
                          <a:latin typeface="Arial" panose="020B0604020202020204" pitchFamily="34" charset="0"/>
                          <a:cs typeface="Arial" panose="020B0604020202020204" pitchFamily="34" charset="0"/>
                        </a:rPr>
                        <a:t>=</a:t>
                      </a:r>
                      <a:r>
                        <a:rPr lang="ru-RU" sz="2400" dirty="0">
                          <a:effectLst/>
                          <a:latin typeface="Arial" panose="020B0604020202020204" pitchFamily="34" charset="0"/>
                          <a:cs typeface="Arial" panose="020B0604020202020204" pitchFamily="34" charset="0"/>
                        </a:rPr>
                        <a:t>10</a:t>
                      </a:r>
                      <a:r>
                        <a:rPr lang="ru-RU" sz="2000" dirty="0">
                          <a:effectLst/>
                          <a:latin typeface="Arial" panose="020B0604020202020204" pitchFamily="34" charset="0"/>
                          <a:cs typeface="Arial" panose="020B0604020202020204" pitchFamily="34" charset="0"/>
                        </a:rPr>
                        <a:t>)</a:t>
                      </a:r>
                    </a:p>
                    <a:p>
                      <a:pPr algn="ctr">
                        <a:lnSpc>
                          <a:spcPct val="115000"/>
                        </a:lnSpc>
                        <a:spcAft>
                          <a:spcPts val="0"/>
                        </a:spcAft>
                      </a:pPr>
                      <a:endParaRPr lang="en-US" sz="2000" dirty="0" smtClean="0">
                        <a:effectLst/>
                        <a:latin typeface="Arial" panose="020B0604020202020204" pitchFamily="34" charset="0"/>
                        <a:cs typeface="Arial" panose="020B0604020202020204" pitchFamily="34" charset="0"/>
                      </a:endParaRPr>
                    </a:p>
                    <a:p>
                      <a:pPr algn="ctr">
                        <a:lnSpc>
                          <a:spcPct val="115000"/>
                        </a:lnSpc>
                        <a:spcAft>
                          <a:spcPts val="0"/>
                        </a:spcAft>
                      </a:pPr>
                      <a:r>
                        <a:rPr lang="en-US" sz="2000" dirty="0" smtClean="0">
                          <a:effectLst/>
                          <a:latin typeface="Arial" panose="020B0604020202020204" pitchFamily="34" charset="0"/>
                          <a:cs typeface="Arial" panose="020B0604020202020204" pitchFamily="34" charset="0"/>
                        </a:rPr>
                        <a:t>CLOUD</a:t>
                      </a:r>
                      <a:r>
                        <a:rPr lang="ru-RU" sz="2000" dirty="0" smtClean="0">
                          <a:effectLst/>
                          <a:latin typeface="Arial" panose="020B0604020202020204" pitchFamily="34" charset="0"/>
                          <a:cs typeface="Arial" panose="020B0604020202020204" pitchFamily="34" charset="0"/>
                        </a:rPr>
                        <a:t> </a:t>
                      </a:r>
                      <a:r>
                        <a:rPr lang="ru-RU" sz="2000" dirty="0">
                          <a:effectLst/>
                          <a:latin typeface="Arial" panose="020B0604020202020204" pitchFamily="34" charset="0"/>
                          <a:cs typeface="Arial" panose="020B0604020202020204" pitchFamily="34" charset="0"/>
                        </a:rPr>
                        <a:t>1 </a:t>
                      </a:r>
                      <a:endParaRPr lang="ru-RU" sz="2000" dirty="0">
                        <a:effectLst/>
                        <a:latin typeface="Arial" panose="020B0604020202020204" pitchFamily="34" charset="0"/>
                        <a:ea typeface="Times New Roman"/>
                        <a:cs typeface="Arial" panose="020B0604020202020204" pitchFamily="34" charset="0"/>
                      </a:endParaRPr>
                    </a:p>
                  </a:txBody>
                  <a:tcPr marL="0" marR="0" marT="0" marB="0">
                    <a:solidFill>
                      <a:schemeClr val="bg2">
                        <a:lumMod val="75000"/>
                      </a:schemeClr>
                    </a:solidFill>
                  </a:tcPr>
                </a:tc>
                <a:tc>
                  <a:txBody>
                    <a:bodyPr/>
                    <a:lstStyle/>
                    <a:p>
                      <a:pPr algn="ctr">
                        <a:lnSpc>
                          <a:spcPct val="115000"/>
                        </a:lnSpc>
                        <a:spcAft>
                          <a:spcPts val="0"/>
                        </a:spcAft>
                      </a:pPr>
                      <a:r>
                        <a:rPr lang="en-US" sz="2000" dirty="0">
                          <a:effectLst/>
                          <a:latin typeface="Arial" panose="020B0604020202020204" pitchFamily="34" charset="0"/>
                          <a:cs typeface="Arial" panose="020B0604020202020204" pitchFamily="34" charset="0"/>
                        </a:rPr>
                        <a:t>14.667</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a:effectLst/>
                          <a:latin typeface="Arial" panose="020B0604020202020204" pitchFamily="34" charset="0"/>
                          <a:cs typeface="Arial" panose="020B0604020202020204" pitchFamily="34" charset="0"/>
                        </a:rPr>
                        <a:t>14.927</a:t>
                      </a:r>
                    </a:p>
                    <a:p>
                      <a:pPr algn="ctr">
                        <a:lnSpc>
                          <a:spcPct val="115000"/>
                        </a:lnSpc>
                        <a:spcAft>
                          <a:spcPts val="0"/>
                        </a:spcAft>
                      </a:pPr>
                      <a:r>
                        <a:rPr lang="ru-RU" sz="2000" dirty="0">
                          <a:effectLst/>
                          <a:latin typeface="Arial" panose="020B0604020202020204" pitchFamily="34" charset="0"/>
                          <a:cs typeface="Arial" panose="020B0604020202020204" pitchFamily="34" charset="0"/>
                        </a:rPr>
                        <a:t>15.078</a:t>
                      </a:r>
                    </a:p>
                    <a:p>
                      <a:pPr algn="ctr">
                        <a:lnSpc>
                          <a:spcPct val="115000"/>
                        </a:lnSpc>
                        <a:spcAft>
                          <a:spcPts val="0"/>
                        </a:spcAft>
                      </a:pPr>
                      <a:r>
                        <a:rPr lang="ru-RU" sz="2000" dirty="0">
                          <a:effectLst/>
                          <a:latin typeface="Arial" panose="020B0604020202020204" pitchFamily="34" charset="0"/>
                          <a:cs typeface="Arial" panose="020B0604020202020204" pitchFamily="34" charset="0"/>
                        </a:rPr>
                        <a:t>15.767</a:t>
                      </a:r>
                      <a:endParaRPr lang="ru-RU" sz="2000" dirty="0">
                        <a:effectLst/>
                        <a:latin typeface="Arial" panose="020B0604020202020204" pitchFamily="34" charset="0"/>
                        <a:ea typeface="Times New Roman"/>
                        <a:cs typeface="Arial" panose="020B0604020202020204" pitchFamily="34" charset="0"/>
                      </a:endParaRPr>
                    </a:p>
                  </a:txBody>
                  <a:tcPr marL="0" marR="0" marT="0" marB="0">
                    <a:solidFill>
                      <a:schemeClr val="bg2">
                        <a:lumMod val="75000"/>
                      </a:schemeClr>
                    </a:solidFill>
                  </a:tcPr>
                </a:tc>
                <a:tc>
                  <a:txBody>
                    <a:bodyPr/>
                    <a:lstStyle/>
                    <a:p>
                      <a:pPr algn="ctr">
                        <a:lnSpc>
                          <a:spcPct val="115000"/>
                        </a:lnSpc>
                        <a:spcAft>
                          <a:spcPts val="0"/>
                        </a:spcAft>
                      </a:pPr>
                      <a:r>
                        <a:rPr lang="en-GB" sz="2000" dirty="0">
                          <a:effectLst/>
                          <a:latin typeface="Arial" panose="020B0604020202020204" pitchFamily="34" charset="0"/>
                          <a:cs typeface="Arial" panose="020B0604020202020204" pitchFamily="34" charset="0"/>
                        </a:rPr>
                        <a:t>10.364</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a:effectLst/>
                          <a:latin typeface="Arial" panose="020B0604020202020204" pitchFamily="34" charset="0"/>
                          <a:cs typeface="Arial" panose="020B0604020202020204" pitchFamily="34" charset="0"/>
                        </a:rPr>
                        <a:t>1</a:t>
                      </a:r>
                      <a:r>
                        <a:rPr lang="en-US" sz="2000" dirty="0">
                          <a:effectLst/>
                          <a:latin typeface="Arial" panose="020B0604020202020204" pitchFamily="34" charset="0"/>
                          <a:cs typeface="Arial" panose="020B0604020202020204" pitchFamily="34" charset="0"/>
                        </a:rPr>
                        <a:t>0.554</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a:effectLst/>
                          <a:latin typeface="Arial" panose="020B0604020202020204" pitchFamily="34" charset="0"/>
                          <a:cs typeface="Arial" panose="020B0604020202020204" pitchFamily="34" charset="0"/>
                        </a:rPr>
                        <a:t>10.680</a:t>
                      </a:r>
                    </a:p>
                    <a:p>
                      <a:pPr algn="ctr">
                        <a:lnSpc>
                          <a:spcPct val="115000"/>
                        </a:lnSpc>
                        <a:spcAft>
                          <a:spcPts val="0"/>
                        </a:spcAft>
                      </a:pPr>
                      <a:r>
                        <a:rPr lang="ru-RU" sz="2000" dirty="0">
                          <a:effectLst/>
                          <a:latin typeface="Arial" panose="020B0604020202020204" pitchFamily="34" charset="0"/>
                          <a:cs typeface="Arial" panose="020B0604020202020204" pitchFamily="34" charset="0"/>
                        </a:rPr>
                        <a:t>1</a:t>
                      </a:r>
                      <a:r>
                        <a:rPr lang="en-GB" sz="2000" dirty="0" smtClean="0">
                          <a:effectLst/>
                          <a:latin typeface="Arial" panose="020B0604020202020204" pitchFamily="34" charset="0"/>
                          <a:cs typeface="Arial" panose="020B0604020202020204" pitchFamily="34" charset="0"/>
                        </a:rPr>
                        <a:t>1.264</a:t>
                      </a:r>
                      <a:r>
                        <a:rPr lang="en-GB" sz="2000" dirty="0">
                          <a:effectLst/>
                          <a:latin typeface="Arial" panose="020B0604020202020204" pitchFamily="34" charset="0"/>
                          <a:cs typeface="Arial" panose="020B0604020202020204" pitchFamily="34" charset="0"/>
                        </a:rPr>
                        <a:t> </a:t>
                      </a:r>
                      <a:endParaRPr lang="ru-RU" sz="2000" dirty="0">
                        <a:effectLst/>
                        <a:latin typeface="Arial" panose="020B0604020202020204" pitchFamily="34" charset="0"/>
                        <a:ea typeface="Times New Roman"/>
                        <a:cs typeface="Arial" panose="020B0604020202020204" pitchFamily="34" charset="0"/>
                      </a:endParaRPr>
                    </a:p>
                  </a:txBody>
                  <a:tcPr marL="0" marR="0" marT="0" marB="0">
                    <a:solidFill>
                      <a:schemeClr val="bg2">
                        <a:lumMod val="75000"/>
                      </a:schemeClr>
                    </a:solidFill>
                  </a:tcPr>
                </a:tc>
                <a:tc>
                  <a:txBody>
                    <a:bodyPr/>
                    <a:lstStyle/>
                    <a:p>
                      <a:pPr algn="ctr">
                        <a:lnSpc>
                          <a:spcPct val="115000"/>
                        </a:lnSpc>
                        <a:spcAft>
                          <a:spcPts val="0"/>
                        </a:spcAft>
                      </a:pPr>
                      <a:r>
                        <a:rPr lang="en-US" sz="2000" dirty="0">
                          <a:effectLst/>
                          <a:latin typeface="Arial" panose="020B0604020202020204" pitchFamily="34" charset="0"/>
                          <a:cs typeface="Arial" panose="020B0604020202020204" pitchFamily="34" charset="0"/>
                        </a:rPr>
                        <a:t>10.140</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a:effectLst/>
                          <a:latin typeface="Arial" panose="020B0604020202020204" pitchFamily="34" charset="0"/>
                          <a:cs typeface="Arial" panose="020B0604020202020204" pitchFamily="34" charset="0"/>
                        </a:rPr>
                        <a:t>1</a:t>
                      </a:r>
                      <a:r>
                        <a:rPr lang="en-US" sz="2000" dirty="0">
                          <a:effectLst/>
                          <a:latin typeface="Arial" panose="020B0604020202020204" pitchFamily="34" charset="0"/>
                          <a:cs typeface="Arial" panose="020B0604020202020204" pitchFamily="34" charset="0"/>
                        </a:rPr>
                        <a:t>0.310</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a:effectLst/>
                          <a:latin typeface="Arial" panose="020B0604020202020204" pitchFamily="34" charset="0"/>
                          <a:cs typeface="Arial" panose="020B0604020202020204" pitchFamily="34" charset="0"/>
                        </a:rPr>
                        <a:t>1</a:t>
                      </a:r>
                      <a:r>
                        <a:rPr lang="en-US" sz="2000" dirty="0">
                          <a:effectLst/>
                          <a:latin typeface="Arial" panose="020B0604020202020204" pitchFamily="34" charset="0"/>
                          <a:cs typeface="Arial" panose="020B0604020202020204" pitchFamily="34" charset="0"/>
                        </a:rPr>
                        <a:t>0.430</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a:effectLst/>
                          <a:latin typeface="Arial" panose="020B0604020202020204" pitchFamily="34" charset="0"/>
                          <a:cs typeface="Arial" panose="020B0604020202020204" pitchFamily="34" charset="0"/>
                        </a:rPr>
                        <a:t>1</a:t>
                      </a:r>
                      <a:r>
                        <a:rPr lang="en-US" sz="2000" dirty="0" smtClean="0">
                          <a:effectLst/>
                          <a:latin typeface="Arial" panose="020B0604020202020204" pitchFamily="34" charset="0"/>
                          <a:cs typeface="Arial" panose="020B0604020202020204" pitchFamily="34" charset="0"/>
                        </a:rPr>
                        <a:t>1.040</a:t>
                      </a:r>
                      <a:r>
                        <a:rPr lang="en-US" sz="2000" dirty="0">
                          <a:effectLst/>
                          <a:latin typeface="Arial" panose="020B0604020202020204" pitchFamily="34" charset="0"/>
                          <a:cs typeface="Arial" panose="020B0604020202020204" pitchFamily="34" charset="0"/>
                        </a:rPr>
                        <a:t> </a:t>
                      </a:r>
                      <a:endParaRPr lang="ru-RU" sz="2000" dirty="0">
                        <a:effectLst/>
                        <a:latin typeface="Arial" panose="020B0604020202020204" pitchFamily="34" charset="0"/>
                        <a:ea typeface="Times New Roman"/>
                        <a:cs typeface="Arial" panose="020B0604020202020204" pitchFamily="34" charset="0"/>
                      </a:endParaRPr>
                    </a:p>
                  </a:txBody>
                  <a:tcPr marL="0" marR="0" marT="0" marB="0">
                    <a:solidFill>
                      <a:schemeClr val="bg2">
                        <a:lumMod val="75000"/>
                      </a:schemeClr>
                    </a:solidFill>
                  </a:tcPr>
                </a:tc>
                <a:tc>
                  <a:txBody>
                    <a:bodyPr/>
                    <a:lstStyle/>
                    <a:p>
                      <a:pPr algn="ctr">
                        <a:lnSpc>
                          <a:spcPct val="115000"/>
                        </a:lnSpc>
                        <a:spcAft>
                          <a:spcPts val="0"/>
                        </a:spcAft>
                      </a:pPr>
                      <a:r>
                        <a:rPr lang="en-US" sz="2000" dirty="0">
                          <a:effectLst/>
                          <a:latin typeface="Arial" panose="020B0604020202020204" pitchFamily="34" charset="0"/>
                          <a:cs typeface="Arial" panose="020B0604020202020204" pitchFamily="34" charset="0"/>
                        </a:rPr>
                        <a:t>10.117</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a:effectLst/>
                          <a:latin typeface="Arial" panose="020B0604020202020204" pitchFamily="34" charset="0"/>
                          <a:cs typeface="Arial" panose="020B0604020202020204" pitchFamily="34" charset="0"/>
                        </a:rPr>
                        <a:t>1</a:t>
                      </a:r>
                      <a:r>
                        <a:rPr lang="en-US" sz="2000" dirty="0">
                          <a:effectLst/>
                          <a:latin typeface="Arial" panose="020B0604020202020204" pitchFamily="34" charset="0"/>
                          <a:cs typeface="Arial" panose="020B0604020202020204" pitchFamily="34" charset="0"/>
                        </a:rPr>
                        <a:t>0.2</a:t>
                      </a:r>
                      <a:r>
                        <a:rPr lang="ru-RU" sz="2000" dirty="0">
                          <a:effectLst/>
                          <a:latin typeface="Arial" panose="020B0604020202020204" pitchFamily="34" charset="0"/>
                          <a:cs typeface="Arial" panose="020B0604020202020204" pitchFamily="34" charset="0"/>
                        </a:rPr>
                        <a:t>8</a:t>
                      </a:r>
                      <a:r>
                        <a:rPr lang="en-US" sz="2000" dirty="0">
                          <a:effectLst/>
                          <a:latin typeface="Arial" panose="020B0604020202020204" pitchFamily="34" charset="0"/>
                          <a:cs typeface="Arial" panose="020B0604020202020204" pitchFamily="34" charset="0"/>
                        </a:rPr>
                        <a:t>7</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a:effectLst/>
                          <a:latin typeface="Arial" panose="020B0604020202020204" pitchFamily="34" charset="0"/>
                          <a:cs typeface="Arial" panose="020B0604020202020204" pitchFamily="34" charset="0"/>
                        </a:rPr>
                        <a:t>1</a:t>
                      </a:r>
                      <a:r>
                        <a:rPr lang="en-US" sz="2000" dirty="0">
                          <a:effectLst/>
                          <a:latin typeface="Arial" panose="020B0604020202020204" pitchFamily="34" charset="0"/>
                          <a:cs typeface="Arial" panose="020B0604020202020204" pitchFamily="34" charset="0"/>
                        </a:rPr>
                        <a:t>0.</a:t>
                      </a:r>
                      <a:r>
                        <a:rPr lang="ru-RU" sz="2000" dirty="0">
                          <a:effectLst/>
                          <a:latin typeface="Arial" panose="020B0604020202020204" pitchFamily="34" charset="0"/>
                          <a:cs typeface="Arial" panose="020B0604020202020204" pitchFamily="34" charset="0"/>
                        </a:rPr>
                        <a:t>427</a:t>
                      </a:r>
                    </a:p>
                    <a:p>
                      <a:pPr algn="ctr">
                        <a:lnSpc>
                          <a:spcPct val="115000"/>
                        </a:lnSpc>
                        <a:spcAft>
                          <a:spcPts val="0"/>
                        </a:spcAft>
                      </a:pPr>
                      <a:r>
                        <a:rPr lang="ru-RU" sz="2000" dirty="0" smtClean="0">
                          <a:effectLst/>
                          <a:latin typeface="Arial" panose="020B0604020202020204" pitchFamily="34" charset="0"/>
                          <a:cs typeface="Arial" panose="020B0604020202020204" pitchFamily="34" charset="0"/>
                        </a:rPr>
                        <a:t>11.037</a:t>
                      </a:r>
                      <a:r>
                        <a:rPr lang="en-US" sz="2000" dirty="0">
                          <a:effectLst/>
                          <a:latin typeface="Arial" panose="020B0604020202020204" pitchFamily="34" charset="0"/>
                          <a:cs typeface="Arial" panose="020B0604020202020204" pitchFamily="34" charset="0"/>
                        </a:rPr>
                        <a:t> </a:t>
                      </a:r>
                      <a:endParaRPr lang="ru-RU" sz="2000" dirty="0">
                        <a:effectLst/>
                        <a:latin typeface="Arial" panose="020B0604020202020204" pitchFamily="34" charset="0"/>
                        <a:ea typeface="Times New Roman"/>
                        <a:cs typeface="Arial" panose="020B0604020202020204" pitchFamily="34" charset="0"/>
                      </a:endParaRPr>
                    </a:p>
                  </a:txBody>
                  <a:tcPr marL="0" marR="0" marT="0" marB="0">
                    <a:solidFill>
                      <a:schemeClr val="bg2">
                        <a:lumMod val="75000"/>
                      </a:schemeClr>
                    </a:solidFill>
                  </a:tcPr>
                </a:tc>
                <a:tc>
                  <a:txBody>
                    <a:bodyPr/>
                    <a:lstStyle/>
                    <a:p>
                      <a:pPr algn="ctr">
                        <a:lnSpc>
                          <a:spcPct val="115000"/>
                        </a:lnSpc>
                        <a:spcAft>
                          <a:spcPts val="0"/>
                        </a:spcAft>
                      </a:pPr>
                      <a:r>
                        <a:rPr lang="en-US" sz="2000" dirty="0">
                          <a:effectLst/>
                          <a:latin typeface="Arial" panose="020B0604020202020204" pitchFamily="34" charset="0"/>
                          <a:cs typeface="Arial" panose="020B0604020202020204" pitchFamily="34" charset="0"/>
                        </a:rPr>
                        <a:t>10.036</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a:effectLst/>
                          <a:latin typeface="Arial" panose="020B0604020202020204" pitchFamily="34" charset="0"/>
                          <a:cs typeface="Arial" panose="020B0604020202020204" pitchFamily="34" charset="0"/>
                        </a:rPr>
                        <a:t>1</a:t>
                      </a:r>
                      <a:r>
                        <a:rPr lang="en-US" sz="2000" dirty="0">
                          <a:effectLst/>
                          <a:latin typeface="Arial" panose="020B0604020202020204" pitchFamily="34" charset="0"/>
                          <a:cs typeface="Arial" panose="020B0604020202020204" pitchFamily="34" charset="0"/>
                        </a:rPr>
                        <a:t>0.176</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a:effectLst/>
                          <a:latin typeface="Arial" panose="020B0604020202020204" pitchFamily="34" charset="0"/>
                          <a:cs typeface="Arial" panose="020B0604020202020204" pitchFamily="34" charset="0"/>
                        </a:rPr>
                        <a:t>1</a:t>
                      </a:r>
                      <a:r>
                        <a:rPr lang="en-US" sz="2000" dirty="0">
                          <a:effectLst/>
                          <a:latin typeface="Arial" panose="020B0604020202020204" pitchFamily="34" charset="0"/>
                          <a:cs typeface="Arial" panose="020B0604020202020204" pitchFamily="34" charset="0"/>
                        </a:rPr>
                        <a:t>0.296</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a:effectLst/>
                          <a:latin typeface="Arial" panose="020B0604020202020204" pitchFamily="34" charset="0"/>
                          <a:cs typeface="Arial" panose="020B0604020202020204" pitchFamily="34" charset="0"/>
                        </a:rPr>
                        <a:t>1</a:t>
                      </a:r>
                      <a:r>
                        <a:rPr lang="en-US" sz="2000" dirty="0" smtClean="0">
                          <a:effectLst/>
                          <a:latin typeface="Arial" panose="020B0604020202020204" pitchFamily="34" charset="0"/>
                          <a:cs typeface="Arial" panose="020B0604020202020204" pitchFamily="34" charset="0"/>
                        </a:rPr>
                        <a:t>0.836</a:t>
                      </a:r>
                      <a:r>
                        <a:rPr lang="en-US" sz="2000" dirty="0">
                          <a:effectLst/>
                          <a:latin typeface="Arial" panose="020B0604020202020204" pitchFamily="34" charset="0"/>
                          <a:cs typeface="Arial" panose="020B0604020202020204" pitchFamily="34" charset="0"/>
                        </a:rPr>
                        <a:t> </a:t>
                      </a:r>
                      <a:endParaRPr lang="ru-RU" sz="2000" dirty="0">
                        <a:effectLst/>
                        <a:latin typeface="Arial" panose="020B0604020202020204" pitchFamily="34" charset="0"/>
                        <a:ea typeface="Times New Roman"/>
                        <a:cs typeface="Arial" panose="020B0604020202020204" pitchFamily="34" charset="0"/>
                      </a:endParaRPr>
                    </a:p>
                  </a:txBody>
                  <a:tcPr marL="0" marR="0" marT="0" marB="0">
                    <a:solidFill>
                      <a:schemeClr val="bg2">
                        <a:lumMod val="75000"/>
                      </a:schemeClr>
                    </a:solidFill>
                  </a:tcPr>
                </a:tc>
                <a:tc>
                  <a:txBody>
                    <a:bodyPr/>
                    <a:lstStyle/>
                    <a:p>
                      <a:pPr algn="ctr">
                        <a:lnSpc>
                          <a:spcPct val="115000"/>
                        </a:lnSpc>
                        <a:spcAft>
                          <a:spcPts val="0"/>
                        </a:spcAft>
                      </a:pPr>
                      <a:r>
                        <a:rPr lang="en-US" sz="2000" dirty="0">
                          <a:effectLst/>
                          <a:latin typeface="Arial" panose="020B0604020202020204" pitchFamily="34" charset="0"/>
                          <a:cs typeface="Arial" panose="020B0604020202020204" pitchFamily="34" charset="0"/>
                        </a:rPr>
                        <a:t>10.021</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a:effectLst/>
                          <a:latin typeface="Arial" panose="020B0604020202020204" pitchFamily="34" charset="0"/>
                          <a:cs typeface="Arial" panose="020B0604020202020204" pitchFamily="34" charset="0"/>
                        </a:rPr>
                        <a:t>1</a:t>
                      </a:r>
                      <a:r>
                        <a:rPr lang="en-US" sz="2000" dirty="0">
                          <a:effectLst/>
                          <a:latin typeface="Arial" panose="020B0604020202020204" pitchFamily="34" charset="0"/>
                          <a:cs typeface="Arial" panose="020B0604020202020204" pitchFamily="34" charset="0"/>
                        </a:rPr>
                        <a:t>0.151</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a:effectLst/>
                          <a:latin typeface="Arial" panose="020B0604020202020204" pitchFamily="34" charset="0"/>
                          <a:cs typeface="Arial" panose="020B0604020202020204" pitchFamily="34" charset="0"/>
                        </a:rPr>
                        <a:t>1</a:t>
                      </a:r>
                      <a:r>
                        <a:rPr lang="en-US" sz="2000" dirty="0">
                          <a:effectLst/>
                          <a:latin typeface="Arial" panose="020B0604020202020204" pitchFamily="34" charset="0"/>
                          <a:cs typeface="Arial" panose="020B0604020202020204" pitchFamily="34" charset="0"/>
                        </a:rPr>
                        <a:t>0.261</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a:effectLst/>
                          <a:latin typeface="Arial" panose="020B0604020202020204" pitchFamily="34" charset="0"/>
                          <a:cs typeface="Arial" panose="020B0604020202020204" pitchFamily="34" charset="0"/>
                        </a:rPr>
                        <a:t>1</a:t>
                      </a:r>
                      <a:r>
                        <a:rPr lang="en-US" sz="2000" dirty="0" smtClean="0">
                          <a:effectLst/>
                          <a:latin typeface="Arial" panose="020B0604020202020204" pitchFamily="34" charset="0"/>
                          <a:cs typeface="Arial" panose="020B0604020202020204" pitchFamily="34" charset="0"/>
                        </a:rPr>
                        <a:t>0.721</a:t>
                      </a:r>
                      <a:r>
                        <a:rPr lang="en-US" sz="2000" dirty="0">
                          <a:effectLst/>
                          <a:latin typeface="Arial" panose="020B0604020202020204" pitchFamily="34" charset="0"/>
                          <a:cs typeface="Arial" panose="020B0604020202020204" pitchFamily="34" charset="0"/>
                        </a:rPr>
                        <a:t> </a:t>
                      </a:r>
                      <a:endParaRPr lang="ru-RU" sz="2000" dirty="0">
                        <a:effectLst/>
                        <a:latin typeface="Arial" panose="020B0604020202020204" pitchFamily="34" charset="0"/>
                        <a:ea typeface="Times New Roman"/>
                        <a:cs typeface="Arial" panose="020B0604020202020204" pitchFamily="34" charset="0"/>
                      </a:endParaRPr>
                    </a:p>
                  </a:txBody>
                  <a:tcPr marL="0" marR="0" marT="0" marB="0">
                    <a:solidFill>
                      <a:schemeClr val="bg2">
                        <a:lumMod val="75000"/>
                      </a:schemeClr>
                    </a:solidFill>
                  </a:tcPr>
                </a:tc>
                <a:tc>
                  <a:txBody>
                    <a:bodyPr/>
                    <a:lstStyle/>
                    <a:p>
                      <a:pPr algn="ctr">
                        <a:lnSpc>
                          <a:spcPct val="115000"/>
                        </a:lnSpc>
                        <a:spcAft>
                          <a:spcPts val="0"/>
                        </a:spcAft>
                      </a:pPr>
                      <a:r>
                        <a:rPr lang="en-US" sz="2000" dirty="0">
                          <a:effectLst/>
                          <a:latin typeface="Arial" panose="020B0604020202020204" pitchFamily="34" charset="0"/>
                          <a:cs typeface="Arial" panose="020B0604020202020204" pitchFamily="34" charset="0"/>
                        </a:rPr>
                        <a:t>10.013</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a:effectLst/>
                          <a:latin typeface="Arial" panose="020B0604020202020204" pitchFamily="34" charset="0"/>
                          <a:cs typeface="Arial" panose="020B0604020202020204" pitchFamily="34" charset="0"/>
                        </a:rPr>
                        <a:t>1</a:t>
                      </a:r>
                      <a:r>
                        <a:rPr lang="en-US" sz="2000" dirty="0">
                          <a:effectLst/>
                          <a:latin typeface="Arial" panose="020B0604020202020204" pitchFamily="34" charset="0"/>
                          <a:cs typeface="Arial" panose="020B0604020202020204" pitchFamily="34" charset="0"/>
                        </a:rPr>
                        <a:t>0.143</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a:effectLst/>
                          <a:latin typeface="Arial" panose="020B0604020202020204" pitchFamily="34" charset="0"/>
                          <a:cs typeface="Arial" panose="020B0604020202020204" pitchFamily="34" charset="0"/>
                        </a:rPr>
                        <a:t>1</a:t>
                      </a:r>
                      <a:r>
                        <a:rPr lang="en-US" sz="2000" dirty="0">
                          <a:effectLst/>
                          <a:latin typeface="Arial" panose="020B0604020202020204" pitchFamily="34" charset="0"/>
                          <a:cs typeface="Arial" panose="020B0604020202020204" pitchFamily="34" charset="0"/>
                        </a:rPr>
                        <a:t>0</a:t>
                      </a:r>
                      <a:r>
                        <a:rPr lang="ru-RU" sz="2000" dirty="0">
                          <a:effectLst/>
                          <a:latin typeface="Arial" panose="020B0604020202020204" pitchFamily="34" charset="0"/>
                          <a:cs typeface="Arial" panose="020B0604020202020204" pitchFamily="34" charset="0"/>
                        </a:rPr>
                        <a:t>.</a:t>
                      </a:r>
                      <a:r>
                        <a:rPr lang="en-US" sz="2000" dirty="0">
                          <a:effectLst/>
                          <a:latin typeface="Arial" panose="020B0604020202020204" pitchFamily="34" charset="0"/>
                          <a:cs typeface="Arial" panose="020B0604020202020204" pitchFamily="34" charset="0"/>
                        </a:rPr>
                        <a:t>253</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a:effectLst/>
                          <a:latin typeface="Arial" panose="020B0604020202020204" pitchFamily="34" charset="0"/>
                          <a:cs typeface="Arial" panose="020B0604020202020204" pitchFamily="34" charset="0"/>
                        </a:rPr>
                        <a:t>1</a:t>
                      </a:r>
                      <a:r>
                        <a:rPr lang="en-US" sz="2000" dirty="0" smtClean="0">
                          <a:effectLst/>
                          <a:latin typeface="Arial" panose="020B0604020202020204" pitchFamily="34" charset="0"/>
                          <a:cs typeface="Arial" panose="020B0604020202020204" pitchFamily="34" charset="0"/>
                        </a:rPr>
                        <a:t>0.713</a:t>
                      </a:r>
                      <a:endParaRPr lang="ru-RU" sz="2000" dirty="0">
                        <a:effectLst/>
                        <a:latin typeface="Arial" panose="020B0604020202020204" pitchFamily="34" charset="0"/>
                        <a:ea typeface="Times New Roman"/>
                        <a:cs typeface="Arial" panose="020B0604020202020204" pitchFamily="34" charset="0"/>
                      </a:endParaRPr>
                    </a:p>
                  </a:txBody>
                  <a:tcPr marL="0" marR="0" marT="0" marB="0">
                    <a:solidFill>
                      <a:schemeClr val="bg2">
                        <a:lumMod val="75000"/>
                      </a:schemeClr>
                    </a:solidFill>
                  </a:tcPr>
                </a:tc>
              </a:tr>
              <a:tr h="1088572">
                <a:tc>
                  <a:txBody>
                    <a:bodyPr/>
                    <a:lstStyle/>
                    <a:p>
                      <a:pPr>
                        <a:lnSpc>
                          <a:spcPct val="115000"/>
                        </a:lnSpc>
                        <a:spcAft>
                          <a:spcPts val="0"/>
                        </a:spcAft>
                      </a:pPr>
                      <a:r>
                        <a:rPr lang="ru-RU" sz="2000" dirty="0">
                          <a:effectLst/>
                          <a:latin typeface="Arial" panose="020B0604020202020204" pitchFamily="34" charset="0"/>
                          <a:cs typeface="Arial" panose="020B0604020202020204" pitchFamily="34" charset="0"/>
                        </a:rPr>
                        <a:t>0</a:t>
                      </a:r>
                    </a:p>
                    <a:p>
                      <a:pPr>
                        <a:lnSpc>
                          <a:spcPct val="115000"/>
                        </a:lnSpc>
                        <a:spcAft>
                          <a:spcPts val="0"/>
                        </a:spcAft>
                      </a:pPr>
                      <a:r>
                        <a:rPr lang="en-GB" sz="2000" dirty="0">
                          <a:effectLst/>
                          <a:latin typeface="Arial" panose="020B0604020202020204" pitchFamily="34" charset="0"/>
                          <a:cs typeface="Arial" panose="020B0604020202020204" pitchFamily="34" charset="0"/>
                        </a:rPr>
                        <a:t>I</a:t>
                      </a:r>
                      <a:endParaRPr lang="ru-RU" sz="2000" dirty="0">
                        <a:effectLst/>
                        <a:latin typeface="Arial" panose="020B0604020202020204" pitchFamily="34" charset="0"/>
                        <a:cs typeface="Arial" panose="020B0604020202020204" pitchFamily="34" charset="0"/>
                      </a:endParaRPr>
                    </a:p>
                    <a:p>
                      <a:pPr>
                        <a:lnSpc>
                          <a:spcPct val="115000"/>
                        </a:lnSpc>
                        <a:spcAft>
                          <a:spcPts val="0"/>
                        </a:spcAft>
                      </a:pPr>
                      <a:r>
                        <a:rPr lang="en-GB" sz="2000" dirty="0">
                          <a:effectLst/>
                          <a:latin typeface="Arial" panose="020B0604020202020204" pitchFamily="34" charset="0"/>
                          <a:cs typeface="Arial" panose="020B0604020202020204" pitchFamily="34" charset="0"/>
                        </a:rPr>
                        <a:t>II</a:t>
                      </a:r>
                      <a:endParaRPr lang="ru-RU" sz="2000" dirty="0">
                        <a:effectLst/>
                        <a:latin typeface="Arial" panose="020B0604020202020204" pitchFamily="34" charset="0"/>
                        <a:cs typeface="Arial" panose="020B0604020202020204" pitchFamily="34" charset="0"/>
                      </a:endParaRPr>
                    </a:p>
                    <a:p>
                      <a:pPr>
                        <a:lnSpc>
                          <a:spcPct val="115000"/>
                        </a:lnSpc>
                        <a:spcAft>
                          <a:spcPts val="0"/>
                        </a:spcAft>
                      </a:pPr>
                      <a:r>
                        <a:rPr lang="en-GB" sz="2000" dirty="0">
                          <a:effectLst/>
                          <a:latin typeface="Arial" panose="020B0604020202020204" pitchFamily="34" charset="0"/>
                          <a:cs typeface="Arial" panose="020B0604020202020204" pitchFamily="34" charset="0"/>
                        </a:rPr>
                        <a:t>III</a:t>
                      </a:r>
                      <a:endParaRPr lang="ru-RU" sz="2000" dirty="0">
                        <a:effectLst/>
                        <a:latin typeface="Arial" panose="020B0604020202020204" pitchFamily="34" charset="0"/>
                        <a:ea typeface="Times New Roman"/>
                        <a:cs typeface="Arial" panose="020B0604020202020204" pitchFamily="34" charset="0"/>
                      </a:endParaRPr>
                    </a:p>
                  </a:txBody>
                  <a:tcPr marL="0" marR="0" marT="0" marB="0">
                    <a:solidFill>
                      <a:schemeClr val="bg2">
                        <a:lumMod val="75000"/>
                      </a:schemeClr>
                    </a:solidFill>
                  </a:tcPr>
                </a:tc>
                <a:tc>
                  <a:txBody>
                    <a:bodyPr/>
                    <a:lstStyle/>
                    <a:p>
                      <a:pPr algn="ctr">
                        <a:lnSpc>
                          <a:spcPct val="115000"/>
                        </a:lnSpc>
                        <a:spcAft>
                          <a:spcPts val="0"/>
                        </a:spcAft>
                      </a:pPr>
                      <a:r>
                        <a:rPr lang="ru-RU" sz="2000" dirty="0">
                          <a:effectLst/>
                          <a:latin typeface="Arial" panose="020B0604020202020204" pitchFamily="34" charset="0"/>
                          <a:cs typeface="Arial" panose="020B0604020202020204" pitchFamily="34" charset="0"/>
                          <a:sym typeface="Symbol"/>
                        </a:rPr>
                        <a:t></a:t>
                      </a:r>
                      <a:r>
                        <a:rPr lang="ru-RU" sz="2000" baseline="-25000" dirty="0">
                          <a:effectLst/>
                          <a:latin typeface="Arial" panose="020B0604020202020204" pitchFamily="34" charset="0"/>
                          <a:cs typeface="Arial" panose="020B0604020202020204" pitchFamily="34" charset="0"/>
                        </a:rPr>
                        <a:t>0</a:t>
                      </a:r>
                      <a:r>
                        <a:rPr lang="ru-RU" sz="2000" dirty="0">
                          <a:effectLst/>
                          <a:latin typeface="Arial" panose="020B0604020202020204" pitchFamily="34" charset="0"/>
                          <a:cs typeface="Arial" panose="020B0604020202020204" pitchFamily="34" charset="0"/>
                        </a:rPr>
                        <a:t>  (</a:t>
                      </a:r>
                      <a:r>
                        <a:rPr lang="ru-RU" sz="2000" dirty="0">
                          <a:effectLst/>
                          <a:latin typeface="Arial" panose="020B0604020202020204" pitchFamily="34" charset="0"/>
                          <a:cs typeface="Arial" panose="020B0604020202020204" pitchFamily="34" charset="0"/>
                          <a:sym typeface="Symbol"/>
                        </a:rPr>
                        <a:t></a:t>
                      </a:r>
                      <a:r>
                        <a:rPr lang="ru-RU" sz="2000" baseline="-25000" dirty="0">
                          <a:effectLst/>
                          <a:latin typeface="Arial" panose="020B0604020202020204" pitchFamily="34" charset="0"/>
                          <a:cs typeface="Arial" panose="020B0604020202020204" pitchFamily="34" charset="0"/>
                        </a:rPr>
                        <a:t>0</a:t>
                      </a:r>
                      <a:r>
                        <a:rPr lang="ru-RU" sz="2000" dirty="0">
                          <a:effectLst/>
                          <a:latin typeface="Arial" panose="020B0604020202020204" pitchFamily="34" charset="0"/>
                          <a:cs typeface="Arial" panose="020B0604020202020204" pitchFamily="34" charset="0"/>
                        </a:rPr>
                        <a:t>=</a:t>
                      </a:r>
                      <a:r>
                        <a:rPr lang="ru-RU" sz="2400" dirty="0">
                          <a:effectLst/>
                          <a:latin typeface="Arial" panose="020B0604020202020204" pitchFamily="34" charset="0"/>
                          <a:cs typeface="Arial" panose="020B0604020202020204" pitchFamily="34" charset="0"/>
                        </a:rPr>
                        <a:t>10</a:t>
                      </a:r>
                      <a:r>
                        <a:rPr lang="ru-RU" sz="2000" dirty="0">
                          <a:effectLst/>
                          <a:latin typeface="Arial" panose="020B0604020202020204" pitchFamily="34" charset="0"/>
                          <a:cs typeface="Arial" panose="020B0604020202020204" pitchFamily="34" charset="0"/>
                        </a:rPr>
                        <a:t>) </a:t>
                      </a:r>
                      <a:endParaRPr lang="en-US" sz="2000" dirty="0" smtClean="0">
                        <a:effectLst/>
                        <a:latin typeface="Arial" panose="020B0604020202020204" pitchFamily="34" charset="0"/>
                        <a:cs typeface="Arial" panose="020B0604020202020204" pitchFamily="34" charset="0"/>
                      </a:endParaRPr>
                    </a:p>
                    <a:p>
                      <a:pPr algn="ctr">
                        <a:lnSpc>
                          <a:spcPct val="115000"/>
                        </a:lnSpc>
                        <a:spcAft>
                          <a:spcPts val="0"/>
                        </a:spcAft>
                      </a:pPr>
                      <a:endParaRPr lang="en-US" sz="2000" dirty="0" smtClean="0">
                        <a:effectLst/>
                        <a:latin typeface="Arial" panose="020B0604020202020204" pitchFamily="34" charset="0"/>
                        <a:cs typeface="Arial" panose="020B0604020202020204" pitchFamily="34" charset="0"/>
                      </a:endParaRPr>
                    </a:p>
                    <a:p>
                      <a:pPr algn="ctr">
                        <a:lnSpc>
                          <a:spcPct val="115000"/>
                        </a:lnSpc>
                        <a:spcAft>
                          <a:spcPts val="0"/>
                        </a:spcAft>
                      </a:pPr>
                      <a:r>
                        <a:rPr lang="en-US" sz="2000" dirty="0" smtClean="0">
                          <a:effectLst/>
                          <a:latin typeface="Arial" panose="020B0604020202020204" pitchFamily="34" charset="0"/>
                          <a:cs typeface="Arial" panose="020B0604020202020204" pitchFamily="34" charset="0"/>
                        </a:rPr>
                        <a:t>CLOUD </a:t>
                      </a:r>
                      <a:r>
                        <a:rPr lang="ru-RU" sz="2000" dirty="0" smtClean="0">
                          <a:effectLst/>
                          <a:latin typeface="Arial" panose="020B0604020202020204" pitchFamily="34" charset="0"/>
                          <a:cs typeface="Arial" panose="020B0604020202020204" pitchFamily="34" charset="0"/>
                        </a:rPr>
                        <a:t>1</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a:effectLst/>
                          <a:latin typeface="Arial" panose="020B0604020202020204" pitchFamily="34" charset="0"/>
                          <a:cs typeface="Arial" panose="020B0604020202020204" pitchFamily="34" charset="0"/>
                        </a:rPr>
                        <a:t> </a:t>
                      </a:r>
                      <a:endParaRPr lang="ru-RU" sz="2000" dirty="0">
                        <a:effectLst/>
                        <a:latin typeface="Arial" panose="020B0604020202020204" pitchFamily="34" charset="0"/>
                        <a:ea typeface="Times New Roman"/>
                        <a:cs typeface="Arial" panose="020B0604020202020204" pitchFamily="34" charset="0"/>
                      </a:endParaRPr>
                    </a:p>
                  </a:txBody>
                  <a:tcPr marL="0" marR="0" marT="0" marB="0">
                    <a:solidFill>
                      <a:schemeClr val="bg2">
                        <a:lumMod val="75000"/>
                      </a:schemeClr>
                    </a:solidFill>
                  </a:tcPr>
                </a:tc>
                <a:tc>
                  <a:txBody>
                    <a:bodyPr/>
                    <a:lstStyle/>
                    <a:p>
                      <a:pPr algn="ctr">
                        <a:lnSpc>
                          <a:spcPct val="115000"/>
                        </a:lnSpc>
                        <a:spcAft>
                          <a:spcPts val="0"/>
                        </a:spcAft>
                      </a:pPr>
                      <a:r>
                        <a:rPr lang="en-US" sz="2000" dirty="0" smtClean="0">
                          <a:effectLst/>
                          <a:latin typeface="Arial" panose="020B0604020202020204" pitchFamily="34" charset="0"/>
                          <a:cs typeface="Arial" panose="020B0604020202020204" pitchFamily="34" charset="0"/>
                        </a:rPr>
                        <a:t>0.76512</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smtClean="0">
                          <a:effectLst/>
                          <a:latin typeface="Arial" panose="020B0604020202020204" pitchFamily="34" charset="0"/>
                          <a:cs typeface="Arial" panose="020B0604020202020204" pitchFamily="34" charset="0"/>
                        </a:rPr>
                        <a:t>0.76854</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smtClean="0">
                          <a:effectLst/>
                          <a:latin typeface="Arial" panose="020B0604020202020204" pitchFamily="34" charset="0"/>
                          <a:cs typeface="Arial" panose="020B0604020202020204" pitchFamily="34" charset="0"/>
                        </a:rPr>
                        <a:t>0.7688</a:t>
                      </a:r>
                      <a:r>
                        <a:rPr lang="en-US" sz="2000" dirty="0" smtClean="0">
                          <a:effectLst/>
                          <a:latin typeface="Arial" panose="020B0604020202020204" pitchFamily="34" charset="0"/>
                          <a:cs typeface="Arial" panose="020B0604020202020204" pitchFamily="34" charset="0"/>
                        </a:rPr>
                        <a:t>7</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smtClean="0">
                          <a:effectLst/>
                          <a:latin typeface="Arial" panose="020B0604020202020204" pitchFamily="34" charset="0"/>
                          <a:cs typeface="Arial" panose="020B0604020202020204" pitchFamily="34" charset="0"/>
                        </a:rPr>
                        <a:t>0.7561</a:t>
                      </a:r>
                      <a:r>
                        <a:rPr lang="en-US" sz="2000" dirty="0" smtClean="0">
                          <a:effectLst/>
                          <a:latin typeface="Arial" panose="020B0604020202020204" pitchFamily="34" charset="0"/>
                          <a:cs typeface="Arial" panose="020B0604020202020204" pitchFamily="34" charset="0"/>
                        </a:rPr>
                        <a:t>4</a:t>
                      </a:r>
                      <a:endParaRPr lang="ru-RU" sz="2000" dirty="0">
                        <a:effectLst/>
                        <a:latin typeface="Arial" panose="020B0604020202020204" pitchFamily="34" charset="0"/>
                        <a:ea typeface="Times New Roman"/>
                        <a:cs typeface="Arial" panose="020B0604020202020204" pitchFamily="34" charset="0"/>
                      </a:endParaRPr>
                    </a:p>
                  </a:txBody>
                  <a:tcPr marL="0" marR="0" marT="0" marB="0">
                    <a:solidFill>
                      <a:schemeClr val="bg2">
                        <a:lumMod val="75000"/>
                      </a:schemeClr>
                    </a:solidFill>
                  </a:tcPr>
                </a:tc>
                <a:tc>
                  <a:txBody>
                    <a:bodyPr/>
                    <a:lstStyle/>
                    <a:p>
                      <a:pPr algn="ctr">
                        <a:lnSpc>
                          <a:spcPct val="115000"/>
                        </a:lnSpc>
                        <a:spcAft>
                          <a:spcPts val="0"/>
                        </a:spcAft>
                      </a:pPr>
                      <a:r>
                        <a:rPr lang="en-US" sz="2000" dirty="0">
                          <a:effectLst/>
                          <a:latin typeface="Arial" panose="020B0604020202020204" pitchFamily="34" charset="0"/>
                          <a:cs typeface="Arial" panose="020B0604020202020204" pitchFamily="34" charset="0"/>
                        </a:rPr>
                        <a:t>1</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smtClean="0">
                          <a:effectLst/>
                          <a:latin typeface="Arial" panose="020B0604020202020204" pitchFamily="34" charset="0"/>
                          <a:cs typeface="Arial" panose="020B0604020202020204" pitchFamily="34" charset="0"/>
                        </a:rPr>
                        <a:t>0.99905</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smtClean="0">
                          <a:effectLst/>
                          <a:latin typeface="Arial" panose="020B0604020202020204" pitchFamily="34" charset="0"/>
                          <a:cs typeface="Arial" panose="020B0604020202020204" pitchFamily="34" charset="0"/>
                        </a:rPr>
                        <a:t>0.9962</a:t>
                      </a:r>
                      <a:r>
                        <a:rPr lang="en-US" sz="2000" dirty="0" smtClean="0">
                          <a:effectLst/>
                          <a:latin typeface="Arial" panose="020B0604020202020204" pitchFamily="34" charset="0"/>
                          <a:cs typeface="Arial" panose="020B0604020202020204" pitchFamily="34" charset="0"/>
                        </a:rPr>
                        <a:t>6</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smtClean="0">
                          <a:effectLst/>
                          <a:latin typeface="Arial" panose="020B0604020202020204" pitchFamily="34" charset="0"/>
                          <a:cs typeface="Arial" panose="020B0604020202020204" pitchFamily="34" charset="0"/>
                        </a:rPr>
                        <a:t>0.96449</a:t>
                      </a:r>
                      <a:endParaRPr lang="ru-RU" sz="2000" dirty="0">
                        <a:effectLst/>
                        <a:latin typeface="Arial" panose="020B0604020202020204" pitchFamily="34" charset="0"/>
                        <a:ea typeface="Times New Roman"/>
                        <a:cs typeface="Arial" panose="020B0604020202020204" pitchFamily="34" charset="0"/>
                      </a:endParaRPr>
                    </a:p>
                  </a:txBody>
                  <a:tcPr marL="0" marR="0" marT="0" marB="0">
                    <a:solidFill>
                      <a:schemeClr val="bg2">
                        <a:lumMod val="75000"/>
                      </a:schemeClr>
                    </a:solidFill>
                  </a:tcPr>
                </a:tc>
                <a:tc>
                  <a:txBody>
                    <a:bodyPr/>
                    <a:lstStyle/>
                    <a:p>
                      <a:pPr algn="ctr">
                        <a:lnSpc>
                          <a:spcPct val="115000"/>
                        </a:lnSpc>
                        <a:spcAft>
                          <a:spcPts val="0"/>
                        </a:spcAft>
                      </a:pPr>
                      <a:r>
                        <a:rPr lang="en-US" sz="2000" dirty="0">
                          <a:effectLst/>
                          <a:latin typeface="Arial" panose="020B0604020202020204" pitchFamily="34" charset="0"/>
                          <a:cs typeface="Arial" panose="020B0604020202020204" pitchFamily="34" charset="0"/>
                        </a:rPr>
                        <a:t>1</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smtClean="0">
                          <a:effectLst/>
                          <a:latin typeface="Arial" panose="020B0604020202020204" pitchFamily="34" charset="0"/>
                          <a:cs typeface="Arial" panose="020B0604020202020204" pitchFamily="34" charset="0"/>
                        </a:rPr>
                        <a:t>0.99903</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smtClean="0">
                          <a:effectLst/>
                          <a:latin typeface="Arial" panose="020B0604020202020204" pitchFamily="34" charset="0"/>
                          <a:cs typeface="Arial" panose="020B0604020202020204" pitchFamily="34" charset="0"/>
                        </a:rPr>
                        <a:t>0.9961</a:t>
                      </a:r>
                      <a:r>
                        <a:rPr lang="en-US" sz="2000" dirty="0" smtClean="0">
                          <a:effectLst/>
                          <a:latin typeface="Arial" panose="020B0604020202020204" pitchFamily="34" charset="0"/>
                          <a:cs typeface="Arial" panose="020B0604020202020204" pitchFamily="34" charset="0"/>
                        </a:rPr>
                        <a:t>7</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smtClean="0">
                          <a:effectLst/>
                          <a:latin typeface="Arial" panose="020B0604020202020204" pitchFamily="34" charset="0"/>
                          <a:cs typeface="Arial" panose="020B0604020202020204" pitchFamily="34" charset="0"/>
                        </a:rPr>
                        <a:t>0.9637</a:t>
                      </a:r>
                      <a:r>
                        <a:rPr lang="en-US" sz="2000" dirty="0" smtClean="0">
                          <a:effectLst/>
                          <a:latin typeface="Arial" panose="020B0604020202020204" pitchFamily="34" charset="0"/>
                          <a:cs typeface="Arial" panose="020B0604020202020204" pitchFamily="34" charset="0"/>
                        </a:rPr>
                        <a:t>7</a:t>
                      </a:r>
                      <a:endParaRPr lang="ru-RU" sz="2000" dirty="0">
                        <a:effectLst/>
                        <a:latin typeface="Arial" panose="020B0604020202020204" pitchFamily="34" charset="0"/>
                        <a:ea typeface="Times New Roman"/>
                        <a:cs typeface="Arial" panose="020B0604020202020204" pitchFamily="34" charset="0"/>
                      </a:endParaRPr>
                    </a:p>
                  </a:txBody>
                  <a:tcPr marL="0" marR="0" marT="0" marB="0">
                    <a:solidFill>
                      <a:schemeClr val="bg2">
                        <a:lumMod val="75000"/>
                      </a:schemeClr>
                    </a:solidFill>
                  </a:tcPr>
                </a:tc>
                <a:tc>
                  <a:txBody>
                    <a:bodyPr/>
                    <a:lstStyle/>
                    <a:p>
                      <a:pPr algn="ctr">
                        <a:lnSpc>
                          <a:spcPct val="115000"/>
                        </a:lnSpc>
                        <a:spcAft>
                          <a:spcPts val="0"/>
                        </a:spcAft>
                      </a:pPr>
                      <a:r>
                        <a:rPr lang="en-US" sz="2000" dirty="0">
                          <a:effectLst/>
                          <a:latin typeface="Arial" panose="020B0604020202020204" pitchFamily="34" charset="0"/>
                          <a:cs typeface="Arial" panose="020B0604020202020204" pitchFamily="34" charset="0"/>
                        </a:rPr>
                        <a:t>0.99</a:t>
                      </a:r>
                      <a:r>
                        <a:rPr lang="ru-RU" sz="2000" dirty="0">
                          <a:effectLst/>
                          <a:latin typeface="Arial" panose="020B0604020202020204" pitchFamily="34" charset="0"/>
                          <a:cs typeface="Arial" panose="020B0604020202020204" pitchFamily="34" charset="0"/>
                        </a:rPr>
                        <a:t>6</a:t>
                      </a:r>
                      <a:r>
                        <a:rPr lang="en-US" sz="2000" dirty="0" smtClean="0">
                          <a:effectLst/>
                          <a:latin typeface="Arial" panose="020B0604020202020204" pitchFamily="34" charset="0"/>
                          <a:cs typeface="Arial" panose="020B0604020202020204" pitchFamily="34" charset="0"/>
                        </a:rPr>
                        <a:t>05</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smtClean="0">
                          <a:effectLst/>
                          <a:latin typeface="Arial" panose="020B0604020202020204" pitchFamily="34" charset="0"/>
                          <a:cs typeface="Arial" panose="020B0604020202020204" pitchFamily="34" charset="0"/>
                        </a:rPr>
                        <a:t>0.99222</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smtClean="0">
                          <a:effectLst/>
                          <a:latin typeface="Arial" panose="020B0604020202020204" pitchFamily="34" charset="0"/>
                          <a:cs typeface="Arial" panose="020B0604020202020204" pitchFamily="34" charset="0"/>
                        </a:rPr>
                        <a:t>0.98945</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smtClean="0">
                          <a:effectLst/>
                          <a:latin typeface="Arial" panose="020B0604020202020204" pitchFamily="34" charset="0"/>
                          <a:cs typeface="Arial" panose="020B0604020202020204" pitchFamily="34" charset="0"/>
                        </a:rPr>
                        <a:t>0.9574</a:t>
                      </a:r>
                      <a:r>
                        <a:rPr lang="en-US" sz="2000" dirty="0" smtClean="0">
                          <a:effectLst/>
                          <a:latin typeface="Arial" panose="020B0604020202020204" pitchFamily="34" charset="0"/>
                          <a:cs typeface="Arial" panose="020B0604020202020204" pitchFamily="34" charset="0"/>
                        </a:rPr>
                        <a:t>2</a:t>
                      </a:r>
                      <a:endParaRPr lang="ru-RU" sz="2000" dirty="0">
                        <a:effectLst/>
                        <a:latin typeface="Arial" panose="020B0604020202020204" pitchFamily="34" charset="0"/>
                        <a:ea typeface="Times New Roman"/>
                        <a:cs typeface="Arial" panose="020B0604020202020204" pitchFamily="34" charset="0"/>
                      </a:endParaRPr>
                    </a:p>
                  </a:txBody>
                  <a:tcPr marL="0" marR="0" marT="0" marB="0">
                    <a:solidFill>
                      <a:schemeClr val="bg2">
                        <a:lumMod val="75000"/>
                      </a:schemeClr>
                    </a:solidFill>
                  </a:tcPr>
                </a:tc>
                <a:tc>
                  <a:txBody>
                    <a:bodyPr/>
                    <a:lstStyle/>
                    <a:p>
                      <a:pPr algn="ctr">
                        <a:lnSpc>
                          <a:spcPct val="115000"/>
                        </a:lnSpc>
                        <a:spcAft>
                          <a:spcPts val="0"/>
                        </a:spcAft>
                      </a:pPr>
                      <a:r>
                        <a:rPr lang="en-US" sz="2000" dirty="0">
                          <a:effectLst/>
                          <a:latin typeface="Arial" panose="020B0604020202020204" pitchFamily="34" charset="0"/>
                          <a:cs typeface="Arial" panose="020B0604020202020204" pitchFamily="34" charset="0"/>
                        </a:rPr>
                        <a:t>1</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smtClean="0">
                          <a:effectLst/>
                          <a:latin typeface="Arial" panose="020B0604020202020204" pitchFamily="34" charset="0"/>
                          <a:cs typeface="Arial" panose="020B0604020202020204" pitchFamily="34" charset="0"/>
                        </a:rPr>
                        <a:t>0.9990</a:t>
                      </a:r>
                      <a:r>
                        <a:rPr lang="en-US" sz="2000" dirty="0" smtClean="0">
                          <a:effectLst/>
                          <a:latin typeface="Arial" panose="020B0604020202020204" pitchFamily="34" charset="0"/>
                          <a:cs typeface="Arial" panose="020B0604020202020204" pitchFamily="34" charset="0"/>
                        </a:rPr>
                        <a:t>2</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smtClean="0">
                          <a:effectLst/>
                          <a:latin typeface="Arial" panose="020B0604020202020204" pitchFamily="34" charset="0"/>
                          <a:cs typeface="Arial" panose="020B0604020202020204" pitchFamily="34" charset="0"/>
                        </a:rPr>
                        <a:t>0.9961</a:t>
                      </a:r>
                      <a:r>
                        <a:rPr lang="en-US" sz="2000" dirty="0" smtClean="0">
                          <a:effectLst/>
                          <a:latin typeface="Arial" panose="020B0604020202020204" pitchFamily="34" charset="0"/>
                          <a:cs typeface="Arial" panose="020B0604020202020204" pitchFamily="34" charset="0"/>
                        </a:rPr>
                        <a:t>2</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smtClean="0">
                          <a:effectLst/>
                          <a:latin typeface="Arial" panose="020B0604020202020204" pitchFamily="34" charset="0"/>
                          <a:cs typeface="Arial" panose="020B0604020202020204" pitchFamily="34" charset="0"/>
                        </a:rPr>
                        <a:t>0.9630</a:t>
                      </a:r>
                      <a:r>
                        <a:rPr lang="en-US" sz="2000" dirty="0" smtClean="0">
                          <a:effectLst/>
                          <a:latin typeface="Arial" panose="020B0604020202020204" pitchFamily="34" charset="0"/>
                          <a:cs typeface="Arial" panose="020B0604020202020204" pitchFamily="34" charset="0"/>
                        </a:rPr>
                        <a:t>9</a:t>
                      </a:r>
                      <a:endParaRPr lang="ru-RU" sz="2000" dirty="0">
                        <a:effectLst/>
                        <a:latin typeface="Arial" panose="020B0604020202020204" pitchFamily="34" charset="0"/>
                        <a:ea typeface="Times New Roman"/>
                        <a:cs typeface="Arial" panose="020B0604020202020204" pitchFamily="34" charset="0"/>
                      </a:endParaRPr>
                    </a:p>
                  </a:txBody>
                  <a:tcPr marL="0" marR="0" marT="0" marB="0">
                    <a:solidFill>
                      <a:schemeClr val="bg2">
                        <a:lumMod val="75000"/>
                      </a:schemeClr>
                    </a:solidFill>
                  </a:tcPr>
                </a:tc>
                <a:tc>
                  <a:txBody>
                    <a:bodyPr/>
                    <a:lstStyle/>
                    <a:p>
                      <a:pPr algn="ctr">
                        <a:lnSpc>
                          <a:spcPct val="115000"/>
                        </a:lnSpc>
                        <a:spcAft>
                          <a:spcPts val="0"/>
                        </a:spcAft>
                      </a:pPr>
                      <a:r>
                        <a:rPr lang="en-US" sz="2000" dirty="0">
                          <a:effectLst/>
                          <a:latin typeface="Arial" panose="020B0604020202020204" pitchFamily="34" charset="0"/>
                          <a:cs typeface="Arial" panose="020B0604020202020204" pitchFamily="34" charset="0"/>
                        </a:rPr>
                        <a:t>1</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smtClean="0">
                          <a:effectLst/>
                          <a:latin typeface="Arial" panose="020B0604020202020204" pitchFamily="34" charset="0"/>
                          <a:cs typeface="Arial" panose="020B0604020202020204" pitchFamily="34" charset="0"/>
                        </a:rPr>
                        <a:t>0.9990</a:t>
                      </a:r>
                      <a:r>
                        <a:rPr lang="en-US" sz="2000" dirty="0" smtClean="0">
                          <a:effectLst/>
                          <a:latin typeface="Arial" panose="020B0604020202020204" pitchFamily="34" charset="0"/>
                          <a:cs typeface="Arial" panose="020B0604020202020204" pitchFamily="34" charset="0"/>
                        </a:rPr>
                        <a:t>2</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smtClean="0">
                          <a:effectLst/>
                          <a:latin typeface="Arial" panose="020B0604020202020204" pitchFamily="34" charset="0"/>
                          <a:cs typeface="Arial" panose="020B0604020202020204" pitchFamily="34" charset="0"/>
                        </a:rPr>
                        <a:t>0.99610</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smtClean="0">
                          <a:effectLst/>
                          <a:latin typeface="Arial" panose="020B0604020202020204" pitchFamily="34" charset="0"/>
                          <a:cs typeface="Arial" panose="020B0604020202020204" pitchFamily="34" charset="0"/>
                        </a:rPr>
                        <a:t>0.96269</a:t>
                      </a:r>
                      <a:endParaRPr lang="ru-RU" sz="2000" dirty="0">
                        <a:effectLst/>
                        <a:latin typeface="Arial" panose="020B0604020202020204" pitchFamily="34" charset="0"/>
                        <a:ea typeface="Times New Roman"/>
                        <a:cs typeface="Arial" panose="020B0604020202020204" pitchFamily="34" charset="0"/>
                      </a:endParaRPr>
                    </a:p>
                  </a:txBody>
                  <a:tcPr marL="0" marR="0" marT="0" marB="0">
                    <a:solidFill>
                      <a:schemeClr val="bg2">
                        <a:lumMod val="75000"/>
                      </a:schemeClr>
                    </a:solidFill>
                  </a:tcPr>
                </a:tc>
                <a:tc>
                  <a:txBody>
                    <a:bodyPr/>
                    <a:lstStyle/>
                    <a:p>
                      <a:pPr algn="ctr">
                        <a:lnSpc>
                          <a:spcPct val="115000"/>
                        </a:lnSpc>
                        <a:spcAft>
                          <a:spcPts val="0"/>
                        </a:spcAft>
                      </a:pPr>
                      <a:r>
                        <a:rPr lang="en-US" sz="2000" dirty="0">
                          <a:effectLst/>
                          <a:latin typeface="Arial" panose="020B0604020202020204" pitchFamily="34" charset="0"/>
                          <a:cs typeface="Arial" panose="020B0604020202020204" pitchFamily="34" charset="0"/>
                        </a:rPr>
                        <a:t>1</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smtClean="0">
                          <a:effectLst/>
                          <a:latin typeface="Arial" panose="020B0604020202020204" pitchFamily="34" charset="0"/>
                          <a:cs typeface="Arial" panose="020B0604020202020204" pitchFamily="34" charset="0"/>
                        </a:rPr>
                        <a:t>0.99901</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smtClean="0">
                          <a:effectLst/>
                          <a:latin typeface="Arial" panose="020B0604020202020204" pitchFamily="34" charset="0"/>
                          <a:cs typeface="Arial" panose="020B0604020202020204" pitchFamily="34" charset="0"/>
                        </a:rPr>
                        <a:t>0.996</a:t>
                      </a:r>
                      <a:r>
                        <a:rPr lang="en-US" sz="2000" dirty="0" smtClean="0">
                          <a:effectLst/>
                          <a:latin typeface="Arial" panose="020B0604020202020204" pitchFamily="34" charset="0"/>
                          <a:cs typeface="Arial" panose="020B0604020202020204" pitchFamily="34" charset="0"/>
                        </a:rPr>
                        <a:t>10</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smtClean="0">
                          <a:effectLst/>
                          <a:latin typeface="Arial" panose="020B0604020202020204" pitchFamily="34" charset="0"/>
                          <a:cs typeface="Arial" panose="020B0604020202020204" pitchFamily="34" charset="0"/>
                        </a:rPr>
                        <a:t>0.96266</a:t>
                      </a:r>
                      <a:endParaRPr lang="ru-RU" sz="2000" dirty="0">
                        <a:effectLst/>
                        <a:latin typeface="Arial" panose="020B0604020202020204" pitchFamily="34" charset="0"/>
                        <a:ea typeface="Times New Roman"/>
                        <a:cs typeface="Arial" panose="020B0604020202020204" pitchFamily="34" charset="0"/>
                      </a:endParaRPr>
                    </a:p>
                  </a:txBody>
                  <a:tcPr marL="0" marR="0" marT="0" marB="0">
                    <a:solidFill>
                      <a:schemeClr val="bg2">
                        <a:lumMod val="75000"/>
                      </a:schemeClr>
                    </a:solidFill>
                  </a:tcPr>
                </a:tc>
              </a:tr>
            </a:tbl>
          </a:graphicData>
        </a:graphic>
      </p:graphicFrame>
      <p:sp>
        <p:nvSpPr>
          <p:cNvPr id="8" name="Text Box 135"/>
          <p:cNvSpPr txBox="1">
            <a:spLocks noChangeArrowheads="1"/>
          </p:cNvSpPr>
          <p:nvPr/>
        </p:nvSpPr>
        <p:spPr bwMode="auto">
          <a:xfrm>
            <a:off x="548707" y="206375"/>
            <a:ext cx="8045450" cy="369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defRPr/>
            </a:pPr>
            <a:r>
              <a:rPr lang="en-US" sz="1800" b="1" dirty="0" smtClean="0">
                <a:solidFill>
                  <a:srgbClr val="FF0000"/>
                </a:solidFill>
                <a:effectLst>
                  <a:outerShdw blurRad="38100" dist="38100" dir="2700000" algn="tl">
                    <a:srgbClr val="000000"/>
                  </a:outerShdw>
                </a:effectLst>
                <a:latin typeface="Arial" charset="0"/>
              </a:rPr>
              <a:t>OPTICAL  </a:t>
            </a:r>
            <a:r>
              <a:rPr lang="en-US" sz="1800" b="1" dirty="0">
                <a:solidFill>
                  <a:srgbClr val="FF0000"/>
                </a:solidFill>
                <a:effectLst>
                  <a:outerShdw blurRad="38100" dist="38100" dir="2700000" algn="tl">
                    <a:srgbClr val="000000"/>
                  </a:outerShdw>
                </a:effectLst>
                <a:latin typeface="Arial" charset="0"/>
              </a:rPr>
              <a:t>PARAMETERS OF THE</a:t>
            </a:r>
            <a:r>
              <a:rPr lang="en-US" sz="1800" b="1" dirty="0">
                <a:solidFill>
                  <a:srgbClr val="FF0000"/>
                </a:solidFill>
                <a:effectLst>
                  <a:outerShdw blurRad="38100" dist="38100" dir="2700000" algn="tl">
                    <a:srgbClr val="000000"/>
                  </a:outerShdw>
                </a:effectLst>
              </a:rPr>
              <a:t> </a:t>
            </a:r>
            <a:r>
              <a:rPr lang="en-US" sz="1800" b="1" dirty="0" smtClean="0">
                <a:solidFill>
                  <a:srgbClr val="FF0000"/>
                </a:solidFill>
                <a:effectLst>
                  <a:outerShdw blurRad="38100" dist="38100" dir="2700000" algn="tl">
                    <a:srgbClr val="000000"/>
                  </a:outerShdw>
                </a:effectLst>
                <a:latin typeface="Arial" charset="0"/>
              </a:rPr>
              <a:t>CLOUD-1  MODEL</a:t>
            </a:r>
            <a:endParaRPr lang="ru-RU" sz="1800" b="1" dirty="0">
              <a:solidFill>
                <a:srgbClr val="FF0000"/>
              </a:solidFill>
              <a:effectLst>
                <a:outerShdw blurRad="38100" dist="38100" dir="2700000" algn="tl">
                  <a:srgbClr val="000000"/>
                </a:outerShdw>
              </a:effectLst>
              <a:latin typeface="Arial"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xmlns="" val="2429904536"/>
              </p:ext>
            </p:extLst>
          </p:nvPr>
        </p:nvGraphicFramePr>
        <p:xfrm>
          <a:off x="76200" y="3810000"/>
          <a:ext cx="8915400" cy="2895600"/>
        </p:xfrm>
        <a:graphic>
          <a:graphicData uri="http://schemas.openxmlformats.org/drawingml/2006/table">
            <a:tbl>
              <a:tblPr>
                <a:tableStyleId>{5C22544A-7EE6-4342-B048-85BDC9FD1C3A}</a:tableStyleId>
              </a:tblPr>
              <a:tblGrid>
                <a:gridCol w="380999"/>
                <a:gridCol w="1265793"/>
                <a:gridCol w="1096408"/>
                <a:gridCol w="1099318"/>
                <a:gridCol w="1110482"/>
                <a:gridCol w="990600"/>
                <a:gridCol w="990600"/>
                <a:gridCol w="990600"/>
                <a:gridCol w="990600"/>
              </a:tblGrid>
              <a:tr h="0">
                <a:tc>
                  <a:txBody>
                    <a:bodyPr/>
                    <a:lstStyle/>
                    <a:p>
                      <a:pPr>
                        <a:lnSpc>
                          <a:spcPct val="115000"/>
                        </a:lnSpc>
                        <a:spcAft>
                          <a:spcPts val="0"/>
                        </a:spcAft>
                      </a:pPr>
                      <a:r>
                        <a:rPr lang="en-GB" sz="2000" dirty="0">
                          <a:effectLst/>
                        </a:rPr>
                        <a:t>0</a:t>
                      </a:r>
                      <a:endParaRPr lang="ru-RU" sz="2000" dirty="0">
                        <a:effectLst/>
                      </a:endParaRPr>
                    </a:p>
                    <a:p>
                      <a:pPr>
                        <a:lnSpc>
                          <a:spcPct val="115000"/>
                        </a:lnSpc>
                        <a:spcAft>
                          <a:spcPts val="0"/>
                        </a:spcAft>
                      </a:pPr>
                      <a:r>
                        <a:rPr lang="ru-RU" sz="2000" dirty="0">
                          <a:effectLst/>
                        </a:rPr>
                        <a:t>I</a:t>
                      </a:r>
                    </a:p>
                    <a:p>
                      <a:pPr>
                        <a:lnSpc>
                          <a:spcPct val="115000"/>
                        </a:lnSpc>
                        <a:spcAft>
                          <a:spcPts val="0"/>
                        </a:spcAft>
                      </a:pPr>
                      <a:r>
                        <a:rPr lang="en-GB" sz="2000" dirty="0">
                          <a:effectLst/>
                        </a:rPr>
                        <a:t>II</a:t>
                      </a:r>
                      <a:endParaRPr lang="ru-RU" sz="2000" dirty="0">
                        <a:effectLst/>
                      </a:endParaRPr>
                    </a:p>
                    <a:p>
                      <a:pPr>
                        <a:lnSpc>
                          <a:spcPct val="115000"/>
                        </a:lnSpc>
                        <a:spcAft>
                          <a:spcPts val="0"/>
                        </a:spcAft>
                      </a:pPr>
                      <a:r>
                        <a:rPr lang="en-GB" sz="2000" dirty="0" smtClean="0">
                          <a:effectLst/>
                        </a:rPr>
                        <a:t>III</a:t>
                      </a:r>
                      <a:r>
                        <a:rPr lang="ru-RU" sz="2000" dirty="0">
                          <a:effectLst/>
                        </a:rPr>
                        <a:t> </a:t>
                      </a:r>
                      <a:endParaRPr lang="ru-RU" sz="2000" dirty="0">
                        <a:effectLst/>
                        <a:latin typeface="Times New Roman"/>
                        <a:ea typeface="Times New Roman"/>
                      </a:endParaRPr>
                    </a:p>
                  </a:txBody>
                  <a:tcPr marL="0" marR="0" marT="0" marB="0">
                    <a:solidFill>
                      <a:schemeClr val="bg2">
                        <a:lumMod val="75000"/>
                      </a:schemeClr>
                    </a:solidFill>
                  </a:tcPr>
                </a:tc>
                <a:tc>
                  <a:txBody>
                    <a:bodyPr/>
                    <a:lstStyle/>
                    <a:p>
                      <a:pPr>
                        <a:lnSpc>
                          <a:spcPct val="115000"/>
                        </a:lnSpc>
                        <a:spcAft>
                          <a:spcPts val="0"/>
                        </a:spcAft>
                      </a:pPr>
                      <a:r>
                        <a:rPr lang="ru-RU" sz="2000" dirty="0">
                          <a:effectLst/>
                          <a:sym typeface="Symbol"/>
                        </a:rPr>
                        <a:t></a:t>
                      </a:r>
                      <a:r>
                        <a:rPr lang="en-US" sz="2000" baseline="-25000" dirty="0">
                          <a:effectLst/>
                          <a:sym typeface="Symbol"/>
                        </a:rPr>
                        <a:t></a:t>
                      </a:r>
                      <a:r>
                        <a:rPr lang="en-US" sz="2000" baseline="-25000" dirty="0">
                          <a:effectLst/>
                        </a:rPr>
                        <a:t> </a:t>
                      </a:r>
                      <a:r>
                        <a:rPr lang="en-US" sz="2000" baseline="-25000" dirty="0" smtClean="0">
                          <a:effectLst/>
                        </a:rPr>
                        <a:t>    </a:t>
                      </a:r>
                      <a:r>
                        <a:rPr lang="ru-RU" sz="2000" dirty="0" smtClean="0">
                          <a:effectLst/>
                        </a:rPr>
                        <a:t>(</a:t>
                      </a:r>
                      <a:r>
                        <a:rPr lang="ru-RU" sz="2000" dirty="0">
                          <a:effectLst/>
                          <a:sym typeface="Symbol"/>
                        </a:rPr>
                        <a:t></a:t>
                      </a:r>
                      <a:r>
                        <a:rPr lang="ru-RU" sz="2000" baseline="-25000" dirty="0">
                          <a:effectLst/>
                        </a:rPr>
                        <a:t>0</a:t>
                      </a:r>
                      <a:r>
                        <a:rPr lang="ru-RU" sz="2000" dirty="0">
                          <a:effectLst/>
                        </a:rPr>
                        <a:t>=</a:t>
                      </a:r>
                      <a:r>
                        <a:rPr lang="ru-RU" sz="2400" dirty="0">
                          <a:effectLst/>
                        </a:rPr>
                        <a:t>5</a:t>
                      </a:r>
                      <a:r>
                        <a:rPr lang="ru-RU" sz="2000" dirty="0">
                          <a:effectLst/>
                        </a:rPr>
                        <a:t>)</a:t>
                      </a:r>
                    </a:p>
                    <a:p>
                      <a:pPr algn="ctr">
                        <a:lnSpc>
                          <a:spcPct val="115000"/>
                        </a:lnSpc>
                        <a:spcAft>
                          <a:spcPts val="0"/>
                        </a:spcAft>
                      </a:pPr>
                      <a:endParaRPr lang="en-US" sz="2000" dirty="0" smtClean="0">
                        <a:effectLst/>
                      </a:endParaRPr>
                    </a:p>
                    <a:p>
                      <a:pPr algn="ctr">
                        <a:lnSpc>
                          <a:spcPct val="115000"/>
                        </a:lnSpc>
                        <a:spcAft>
                          <a:spcPts val="0"/>
                        </a:spcAft>
                      </a:pPr>
                      <a:r>
                        <a:rPr lang="en-US" sz="2000" dirty="0" smtClean="0">
                          <a:effectLst/>
                        </a:rPr>
                        <a:t>CLOUD</a:t>
                      </a:r>
                      <a:r>
                        <a:rPr lang="ru-RU" sz="2000" dirty="0" smtClean="0">
                          <a:effectLst/>
                        </a:rPr>
                        <a:t> 1</a:t>
                      </a:r>
                      <a:endParaRPr lang="ru-RU" sz="2000" dirty="0">
                        <a:effectLst/>
                        <a:latin typeface="Times New Roman"/>
                        <a:ea typeface="Times New Roman"/>
                      </a:endParaRPr>
                    </a:p>
                  </a:txBody>
                  <a:tcPr marL="0" marR="0" marT="0" marB="0">
                    <a:solidFill>
                      <a:schemeClr val="bg2">
                        <a:lumMod val="75000"/>
                      </a:schemeClr>
                    </a:solidFill>
                  </a:tcPr>
                </a:tc>
                <a:tc>
                  <a:txBody>
                    <a:bodyPr/>
                    <a:lstStyle/>
                    <a:p>
                      <a:pPr algn="ctr">
                        <a:lnSpc>
                          <a:spcPct val="115000"/>
                        </a:lnSpc>
                        <a:spcAft>
                          <a:spcPts val="0"/>
                        </a:spcAft>
                      </a:pPr>
                      <a:r>
                        <a:rPr lang="ru-RU" sz="2000" dirty="0">
                          <a:effectLst/>
                          <a:latin typeface="Arial" panose="020B0604020202020204" pitchFamily="34" charset="0"/>
                          <a:cs typeface="Arial" panose="020B0604020202020204" pitchFamily="34" charset="0"/>
                        </a:rPr>
                        <a:t>9</a:t>
                      </a:r>
                      <a:r>
                        <a:rPr lang="en-US" sz="2000" dirty="0">
                          <a:effectLst/>
                          <a:latin typeface="Arial" panose="020B0604020202020204" pitchFamily="34" charset="0"/>
                          <a:cs typeface="Arial" panose="020B0604020202020204" pitchFamily="34" charset="0"/>
                        </a:rPr>
                        <a:t>.667</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a:effectLst/>
                          <a:latin typeface="Arial" panose="020B0604020202020204" pitchFamily="34" charset="0"/>
                          <a:cs typeface="Arial" panose="020B0604020202020204" pitchFamily="34" charset="0"/>
                        </a:rPr>
                        <a:t>9.927</a:t>
                      </a:r>
                    </a:p>
                    <a:p>
                      <a:pPr algn="ctr">
                        <a:lnSpc>
                          <a:spcPct val="115000"/>
                        </a:lnSpc>
                        <a:spcAft>
                          <a:spcPts val="0"/>
                        </a:spcAft>
                      </a:pPr>
                      <a:r>
                        <a:rPr lang="ru-RU" sz="2000" dirty="0">
                          <a:effectLst/>
                          <a:latin typeface="Arial" panose="020B0604020202020204" pitchFamily="34" charset="0"/>
                          <a:cs typeface="Arial" panose="020B0604020202020204" pitchFamily="34" charset="0"/>
                        </a:rPr>
                        <a:t>10.078</a:t>
                      </a:r>
                    </a:p>
                    <a:p>
                      <a:pPr algn="ctr">
                        <a:lnSpc>
                          <a:spcPct val="115000"/>
                        </a:lnSpc>
                        <a:spcAft>
                          <a:spcPts val="0"/>
                        </a:spcAft>
                      </a:pPr>
                      <a:r>
                        <a:rPr lang="ru-RU" sz="2000" dirty="0">
                          <a:effectLst/>
                          <a:latin typeface="Arial" panose="020B0604020202020204" pitchFamily="34" charset="0"/>
                          <a:cs typeface="Arial" panose="020B0604020202020204" pitchFamily="34" charset="0"/>
                        </a:rPr>
                        <a:t>10.767</a:t>
                      </a:r>
                      <a:endParaRPr lang="ru-RU" sz="2000" dirty="0">
                        <a:effectLst/>
                        <a:latin typeface="Arial" panose="020B0604020202020204" pitchFamily="34" charset="0"/>
                        <a:ea typeface="Times New Roman"/>
                        <a:cs typeface="Arial" panose="020B0604020202020204" pitchFamily="34" charset="0"/>
                      </a:endParaRPr>
                    </a:p>
                  </a:txBody>
                  <a:tcPr marL="0" marR="0" marT="0" marB="0">
                    <a:solidFill>
                      <a:schemeClr val="bg2">
                        <a:lumMod val="75000"/>
                      </a:schemeClr>
                    </a:solidFill>
                  </a:tcPr>
                </a:tc>
                <a:tc>
                  <a:txBody>
                    <a:bodyPr/>
                    <a:lstStyle/>
                    <a:p>
                      <a:pPr algn="ctr">
                        <a:lnSpc>
                          <a:spcPct val="115000"/>
                        </a:lnSpc>
                        <a:spcAft>
                          <a:spcPts val="0"/>
                        </a:spcAft>
                      </a:pPr>
                      <a:r>
                        <a:rPr lang="ru-RU" sz="2000" dirty="0">
                          <a:effectLst/>
                          <a:latin typeface="Arial" panose="020B0604020202020204" pitchFamily="34" charset="0"/>
                          <a:cs typeface="Arial" panose="020B0604020202020204" pitchFamily="34" charset="0"/>
                        </a:rPr>
                        <a:t>5</a:t>
                      </a:r>
                      <a:r>
                        <a:rPr lang="en-GB" sz="2000" dirty="0">
                          <a:effectLst/>
                          <a:latin typeface="Arial" panose="020B0604020202020204" pitchFamily="34" charset="0"/>
                          <a:cs typeface="Arial" panose="020B0604020202020204" pitchFamily="34" charset="0"/>
                        </a:rPr>
                        <a:t>.364</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a:effectLst/>
                          <a:latin typeface="Arial" panose="020B0604020202020204" pitchFamily="34" charset="0"/>
                          <a:cs typeface="Arial" panose="020B0604020202020204" pitchFamily="34" charset="0"/>
                        </a:rPr>
                        <a:t>5</a:t>
                      </a:r>
                      <a:r>
                        <a:rPr lang="en-US" sz="2000" dirty="0">
                          <a:effectLst/>
                          <a:latin typeface="Arial" panose="020B0604020202020204" pitchFamily="34" charset="0"/>
                          <a:cs typeface="Arial" panose="020B0604020202020204" pitchFamily="34" charset="0"/>
                        </a:rPr>
                        <a:t>.554</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a:effectLst/>
                          <a:latin typeface="Arial" panose="020B0604020202020204" pitchFamily="34" charset="0"/>
                          <a:cs typeface="Arial" panose="020B0604020202020204" pitchFamily="34" charset="0"/>
                        </a:rPr>
                        <a:t>5.680</a:t>
                      </a:r>
                    </a:p>
                    <a:p>
                      <a:pPr algn="ctr">
                        <a:lnSpc>
                          <a:spcPct val="115000"/>
                        </a:lnSpc>
                        <a:spcAft>
                          <a:spcPts val="0"/>
                        </a:spcAft>
                      </a:pPr>
                      <a:r>
                        <a:rPr lang="ru-RU" sz="2000" dirty="0">
                          <a:effectLst/>
                          <a:latin typeface="Arial" panose="020B0604020202020204" pitchFamily="34" charset="0"/>
                          <a:cs typeface="Arial" panose="020B0604020202020204" pitchFamily="34" charset="0"/>
                        </a:rPr>
                        <a:t>6</a:t>
                      </a:r>
                      <a:r>
                        <a:rPr lang="en-GB" sz="2000" dirty="0" smtClean="0">
                          <a:effectLst/>
                          <a:latin typeface="Arial" panose="020B0604020202020204" pitchFamily="34" charset="0"/>
                          <a:cs typeface="Arial" panose="020B0604020202020204" pitchFamily="34" charset="0"/>
                        </a:rPr>
                        <a:t>.264</a:t>
                      </a:r>
                      <a:r>
                        <a:rPr lang="en-GB" sz="2000" dirty="0">
                          <a:effectLst/>
                          <a:latin typeface="Arial" panose="020B0604020202020204" pitchFamily="34" charset="0"/>
                          <a:cs typeface="Arial" panose="020B0604020202020204" pitchFamily="34" charset="0"/>
                        </a:rPr>
                        <a:t> </a:t>
                      </a:r>
                      <a:endParaRPr lang="ru-RU" sz="2000" dirty="0">
                        <a:effectLst/>
                        <a:latin typeface="Arial" panose="020B0604020202020204" pitchFamily="34" charset="0"/>
                        <a:ea typeface="Times New Roman"/>
                        <a:cs typeface="Arial" panose="020B0604020202020204" pitchFamily="34" charset="0"/>
                      </a:endParaRPr>
                    </a:p>
                  </a:txBody>
                  <a:tcPr marL="0" marR="0" marT="0" marB="0">
                    <a:solidFill>
                      <a:schemeClr val="bg2">
                        <a:lumMod val="75000"/>
                      </a:schemeClr>
                    </a:solidFill>
                  </a:tcPr>
                </a:tc>
                <a:tc>
                  <a:txBody>
                    <a:bodyPr/>
                    <a:lstStyle/>
                    <a:p>
                      <a:pPr algn="ctr">
                        <a:lnSpc>
                          <a:spcPct val="115000"/>
                        </a:lnSpc>
                        <a:spcAft>
                          <a:spcPts val="0"/>
                        </a:spcAft>
                      </a:pPr>
                      <a:r>
                        <a:rPr lang="ru-RU" sz="2000" dirty="0">
                          <a:effectLst/>
                          <a:latin typeface="Arial" panose="020B0604020202020204" pitchFamily="34" charset="0"/>
                          <a:cs typeface="Arial" panose="020B0604020202020204" pitchFamily="34" charset="0"/>
                        </a:rPr>
                        <a:t>5</a:t>
                      </a:r>
                      <a:r>
                        <a:rPr lang="en-US" sz="2000" dirty="0">
                          <a:effectLst/>
                          <a:latin typeface="Arial" panose="020B0604020202020204" pitchFamily="34" charset="0"/>
                          <a:cs typeface="Arial" panose="020B0604020202020204" pitchFamily="34" charset="0"/>
                        </a:rPr>
                        <a:t>.14</a:t>
                      </a:r>
                      <a:r>
                        <a:rPr lang="ru-RU" sz="2000" dirty="0">
                          <a:effectLst/>
                          <a:latin typeface="Arial" panose="020B0604020202020204" pitchFamily="34" charset="0"/>
                          <a:cs typeface="Arial" panose="020B0604020202020204" pitchFamily="34" charset="0"/>
                        </a:rPr>
                        <a:t>0</a:t>
                      </a:r>
                    </a:p>
                    <a:p>
                      <a:pPr algn="ctr">
                        <a:lnSpc>
                          <a:spcPct val="115000"/>
                        </a:lnSpc>
                        <a:spcAft>
                          <a:spcPts val="0"/>
                        </a:spcAft>
                      </a:pPr>
                      <a:r>
                        <a:rPr lang="ru-RU" sz="2000" dirty="0">
                          <a:effectLst/>
                          <a:latin typeface="Arial" panose="020B0604020202020204" pitchFamily="34" charset="0"/>
                          <a:cs typeface="Arial" panose="020B0604020202020204" pitchFamily="34" charset="0"/>
                        </a:rPr>
                        <a:t>5</a:t>
                      </a:r>
                      <a:r>
                        <a:rPr lang="en-US" sz="2000" dirty="0">
                          <a:effectLst/>
                          <a:latin typeface="Arial" panose="020B0604020202020204" pitchFamily="34" charset="0"/>
                          <a:cs typeface="Arial" panose="020B0604020202020204" pitchFamily="34" charset="0"/>
                        </a:rPr>
                        <a:t>.310</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a:effectLst/>
                          <a:latin typeface="Arial" panose="020B0604020202020204" pitchFamily="34" charset="0"/>
                          <a:cs typeface="Arial" panose="020B0604020202020204" pitchFamily="34" charset="0"/>
                        </a:rPr>
                        <a:t>5</a:t>
                      </a:r>
                      <a:r>
                        <a:rPr lang="en-US" sz="2000" dirty="0">
                          <a:effectLst/>
                          <a:latin typeface="Arial" panose="020B0604020202020204" pitchFamily="34" charset="0"/>
                          <a:cs typeface="Arial" panose="020B0604020202020204" pitchFamily="34" charset="0"/>
                        </a:rPr>
                        <a:t>.430</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a:effectLst/>
                          <a:latin typeface="Arial" panose="020B0604020202020204" pitchFamily="34" charset="0"/>
                          <a:cs typeface="Arial" panose="020B0604020202020204" pitchFamily="34" charset="0"/>
                        </a:rPr>
                        <a:t>6</a:t>
                      </a:r>
                      <a:r>
                        <a:rPr lang="en-US" sz="2000" dirty="0" smtClean="0">
                          <a:effectLst/>
                          <a:latin typeface="Arial" panose="020B0604020202020204" pitchFamily="34" charset="0"/>
                          <a:cs typeface="Arial" panose="020B0604020202020204" pitchFamily="34" charset="0"/>
                        </a:rPr>
                        <a:t>.040</a:t>
                      </a:r>
                      <a:r>
                        <a:rPr lang="en-US" sz="2000" dirty="0">
                          <a:effectLst/>
                          <a:latin typeface="Arial" panose="020B0604020202020204" pitchFamily="34" charset="0"/>
                          <a:cs typeface="Arial" panose="020B0604020202020204" pitchFamily="34" charset="0"/>
                        </a:rPr>
                        <a:t> </a:t>
                      </a:r>
                      <a:endParaRPr lang="ru-RU" sz="2000" dirty="0">
                        <a:effectLst/>
                        <a:latin typeface="Arial" panose="020B0604020202020204" pitchFamily="34" charset="0"/>
                        <a:ea typeface="Times New Roman"/>
                        <a:cs typeface="Arial" panose="020B0604020202020204" pitchFamily="34" charset="0"/>
                      </a:endParaRPr>
                    </a:p>
                  </a:txBody>
                  <a:tcPr marL="0" marR="0" marT="0" marB="0">
                    <a:solidFill>
                      <a:schemeClr val="bg2">
                        <a:lumMod val="75000"/>
                      </a:schemeClr>
                    </a:solidFill>
                  </a:tcPr>
                </a:tc>
                <a:tc>
                  <a:txBody>
                    <a:bodyPr/>
                    <a:lstStyle/>
                    <a:p>
                      <a:pPr algn="ctr">
                        <a:lnSpc>
                          <a:spcPct val="115000"/>
                        </a:lnSpc>
                        <a:spcAft>
                          <a:spcPts val="0"/>
                        </a:spcAft>
                      </a:pPr>
                      <a:r>
                        <a:rPr lang="ru-RU" sz="2000" dirty="0">
                          <a:effectLst/>
                          <a:latin typeface="Arial" panose="020B0604020202020204" pitchFamily="34" charset="0"/>
                          <a:cs typeface="Arial" panose="020B0604020202020204" pitchFamily="34" charset="0"/>
                        </a:rPr>
                        <a:t>5</a:t>
                      </a:r>
                      <a:r>
                        <a:rPr lang="en-US" sz="2000" dirty="0">
                          <a:effectLst/>
                          <a:latin typeface="Arial" panose="020B0604020202020204" pitchFamily="34" charset="0"/>
                          <a:cs typeface="Arial" panose="020B0604020202020204" pitchFamily="34" charset="0"/>
                        </a:rPr>
                        <a:t>.117</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a:effectLst/>
                          <a:latin typeface="Arial" panose="020B0604020202020204" pitchFamily="34" charset="0"/>
                          <a:cs typeface="Arial" panose="020B0604020202020204" pitchFamily="34" charset="0"/>
                        </a:rPr>
                        <a:t>5</a:t>
                      </a:r>
                      <a:r>
                        <a:rPr lang="en-US" sz="2000" dirty="0">
                          <a:effectLst/>
                          <a:latin typeface="Arial" panose="020B0604020202020204" pitchFamily="34" charset="0"/>
                          <a:cs typeface="Arial" panose="020B0604020202020204" pitchFamily="34" charset="0"/>
                        </a:rPr>
                        <a:t>.2</a:t>
                      </a:r>
                      <a:r>
                        <a:rPr lang="ru-RU" sz="2000" dirty="0">
                          <a:effectLst/>
                          <a:latin typeface="Arial" panose="020B0604020202020204" pitchFamily="34" charset="0"/>
                          <a:cs typeface="Arial" panose="020B0604020202020204" pitchFamily="34" charset="0"/>
                        </a:rPr>
                        <a:t>8</a:t>
                      </a:r>
                      <a:r>
                        <a:rPr lang="en-US" sz="2000" dirty="0">
                          <a:effectLst/>
                          <a:latin typeface="Arial" panose="020B0604020202020204" pitchFamily="34" charset="0"/>
                          <a:cs typeface="Arial" panose="020B0604020202020204" pitchFamily="34" charset="0"/>
                        </a:rPr>
                        <a:t>7</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a:effectLst/>
                          <a:latin typeface="Arial" panose="020B0604020202020204" pitchFamily="34" charset="0"/>
                          <a:cs typeface="Arial" panose="020B0604020202020204" pitchFamily="34" charset="0"/>
                        </a:rPr>
                        <a:t>5</a:t>
                      </a:r>
                      <a:r>
                        <a:rPr lang="en-US" sz="2000" dirty="0">
                          <a:effectLst/>
                          <a:latin typeface="Arial" panose="020B0604020202020204" pitchFamily="34" charset="0"/>
                          <a:cs typeface="Arial" panose="020B0604020202020204" pitchFamily="34" charset="0"/>
                        </a:rPr>
                        <a:t>.</a:t>
                      </a:r>
                      <a:r>
                        <a:rPr lang="ru-RU" sz="2000" dirty="0">
                          <a:effectLst/>
                          <a:latin typeface="Arial" panose="020B0604020202020204" pitchFamily="34" charset="0"/>
                          <a:cs typeface="Arial" panose="020B0604020202020204" pitchFamily="34" charset="0"/>
                        </a:rPr>
                        <a:t>427</a:t>
                      </a:r>
                    </a:p>
                    <a:p>
                      <a:pPr algn="ctr">
                        <a:lnSpc>
                          <a:spcPct val="115000"/>
                        </a:lnSpc>
                        <a:spcAft>
                          <a:spcPts val="0"/>
                        </a:spcAft>
                      </a:pPr>
                      <a:r>
                        <a:rPr lang="ru-RU" sz="2000" dirty="0" smtClean="0">
                          <a:effectLst/>
                          <a:latin typeface="Arial" panose="020B0604020202020204" pitchFamily="34" charset="0"/>
                          <a:cs typeface="Arial" panose="020B0604020202020204" pitchFamily="34" charset="0"/>
                        </a:rPr>
                        <a:t>6.037</a:t>
                      </a:r>
                      <a:r>
                        <a:rPr lang="en-US" sz="2000" dirty="0">
                          <a:effectLst/>
                          <a:latin typeface="Arial" panose="020B0604020202020204" pitchFamily="34" charset="0"/>
                          <a:cs typeface="Arial" panose="020B0604020202020204" pitchFamily="34" charset="0"/>
                        </a:rPr>
                        <a:t> </a:t>
                      </a:r>
                      <a:endParaRPr lang="ru-RU" sz="2000" dirty="0">
                        <a:effectLst/>
                        <a:latin typeface="Arial" panose="020B0604020202020204" pitchFamily="34" charset="0"/>
                        <a:ea typeface="Times New Roman"/>
                        <a:cs typeface="Arial" panose="020B0604020202020204" pitchFamily="34" charset="0"/>
                      </a:endParaRPr>
                    </a:p>
                  </a:txBody>
                  <a:tcPr marL="0" marR="0" marT="0" marB="0">
                    <a:solidFill>
                      <a:schemeClr val="bg2">
                        <a:lumMod val="75000"/>
                      </a:schemeClr>
                    </a:solidFill>
                  </a:tcPr>
                </a:tc>
                <a:tc>
                  <a:txBody>
                    <a:bodyPr/>
                    <a:lstStyle/>
                    <a:p>
                      <a:pPr algn="ctr">
                        <a:lnSpc>
                          <a:spcPct val="115000"/>
                        </a:lnSpc>
                        <a:spcAft>
                          <a:spcPts val="0"/>
                        </a:spcAft>
                      </a:pPr>
                      <a:r>
                        <a:rPr lang="ru-RU" sz="2000" dirty="0">
                          <a:effectLst/>
                          <a:latin typeface="Arial" panose="020B0604020202020204" pitchFamily="34" charset="0"/>
                          <a:cs typeface="Arial" panose="020B0604020202020204" pitchFamily="34" charset="0"/>
                        </a:rPr>
                        <a:t>5</a:t>
                      </a:r>
                      <a:r>
                        <a:rPr lang="en-US" sz="2000" dirty="0">
                          <a:effectLst/>
                          <a:latin typeface="Arial" panose="020B0604020202020204" pitchFamily="34" charset="0"/>
                          <a:cs typeface="Arial" panose="020B0604020202020204" pitchFamily="34" charset="0"/>
                        </a:rPr>
                        <a:t>.036</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a:effectLst/>
                          <a:latin typeface="Arial" panose="020B0604020202020204" pitchFamily="34" charset="0"/>
                          <a:cs typeface="Arial" panose="020B0604020202020204" pitchFamily="34" charset="0"/>
                        </a:rPr>
                        <a:t>5</a:t>
                      </a:r>
                      <a:r>
                        <a:rPr lang="en-US" sz="2000" dirty="0">
                          <a:effectLst/>
                          <a:latin typeface="Arial" panose="020B0604020202020204" pitchFamily="34" charset="0"/>
                          <a:cs typeface="Arial" panose="020B0604020202020204" pitchFamily="34" charset="0"/>
                        </a:rPr>
                        <a:t>.176</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a:effectLst/>
                          <a:latin typeface="Arial" panose="020B0604020202020204" pitchFamily="34" charset="0"/>
                          <a:cs typeface="Arial" panose="020B0604020202020204" pitchFamily="34" charset="0"/>
                        </a:rPr>
                        <a:t>5</a:t>
                      </a:r>
                      <a:r>
                        <a:rPr lang="en-US" sz="2000" dirty="0">
                          <a:effectLst/>
                          <a:latin typeface="Arial" panose="020B0604020202020204" pitchFamily="34" charset="0"/>
                          <a:cs typeface="Arial" panose="020B0604020202020204" pitchFamily="34" charset="0"/>
                        </a:rPr>
                        <a:t>.296</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a:effectLst/>
                          <a:latin typeface="Arial" panose="020B0604020202020204" pitchFamily="34" charset="0"/>
                          <a:cs typeface="Arial" panose="020B0604020202020204" pitchFamily="34" charset="0"/>
                        </a:rPr>
                        <a:t>5</a:t>
                      </a:r>
                      <a:r>
                        <a:rPr lang="en-US" sz="2000" dirty="0" smtClean="0">
                          <a:effectLst/>
                          <a:latin typeface="Arial" panose="020B0604020202020204" pitchFamily="34" charset="0"/>
                          <a:cs typeface="Arial" panose="020B0604020202020204" pitchFamily="34" charset="0"/>
                        </a:rPr>
                        <a:t>.836</a:t>
                      </a:r>
                      <a:r>
                        <a:rPr lang="en-US" sz="2000" dirty="0">
                          <a:effectLst/>
                          <a:latin typeface="Arial" panose="020B0604020202020204" pitchFamily="34" charset="0"/>
                          <a:cs typeface="Arial" panose="020B0604020202020204" pitchFamily="34" charset="0"/>
                        </a:rPr>
                        <a:t> </a:t>
                      </a:r>
                      <a:endParaRPr lang="ru-RU" sz="2000" dirty="0">
                        <a:effectLst/>
                        <a:latin typeface="Arial" panose="020B0604020202020204" pitchFamily="34" charset="0"/>
                        <a:ea typeface="Times New Roman"/>
                        <a:cs typeface="Arial" panose="020B0604020202020204" pitchFamily="34" charset="0"/>
                      </a:endParaRPr>
                    </a:p>
                  </a:txBody>
                  <a:tcPr marL="0" marR="0" marT="0" marB="0">
                    <a:solidFill>
                      <a:schemeClr val="bg2">
                        <a:lumMod val="75000"/>
                      </a:schemeClr>
                    </a:solidFill>
                  </a:tcPr>
                </a:tc>
                <a:tc>
                  <a:txBody>
                    <a:bodyPr/>
                    <a:lstStyle/>
                    <a:p>
                      <a:pPr algn="ctr">
                        <a:lnSpc>
                          <a:spcPct val="115000"/>
                        </a:lnSpc>
                        <a:spcAft>
                          <a:spcPts val="0"/>
                        </a:spcAft>
                      </a:pPr>
                      <a:r>
                        <a:rPr lang="ru-RU" sz="2000" dirty="0">
                          <a:effectLst/>
                          <a:latin typeface="Arial" panose="020B0604020202020204" pitchFamily="34" charset="0"/>
                          <a:cs typeface="Arial" panose="020B0604020202020204" pitchFamily="34" charset="0"/>
                        </a:rPr>
                        <a:t>5</a:t>
                      </a:r>
                      <a:r>
                        <a:rPr lang="en-US" sz="2000" dirty="0">
                          <a:effectLst/>
                          <a:latin typeface="Arial" panose="020B0604020202020204" pitchFamily="34" charset="0"/>
                          <a:cs typeface="Arial" panose="020B0604020202020204" pitchFamily="34" charset="0"/>
                        </a:rPr>
                        <a:t>.021</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a:effectLst/>
                          <a:latin typeface="Arial" panose="020B0604020202020204" pitchFamily="34" charset="0"/>
                          <a:cs typeface="Arial" panose="020B0604020202020204" pitchFamily="34" charset="0"/>
                        </a:rPr>
                        <a:t>5</a:t>
                      </a:r>
                      <a:r>
                        <a:rPr lang="en-US" sz="2000" dirty="0">
                          <a:effectLst/>
                          <a:latin typeface="Arial" panose="020B0604020202020204" pitchFamily="34" charset="0"/>
                          <a:cs typeface="Arial" panose="020B0604020202020204" pitchFamily="34" charset="0"/>
                        </a:rPr>
                        <a:t>.151</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a:effectLst/>
                          <a:latin typeface="Arial" panose="020B0604020202020204" pitchFamily="34" charset="0"/>
                          <a:cs typeface="Arial" panose="020B0604020202020204" pitchFamily="34" charset="0"/>
                        </a:rPr>
                        <a:t>5</a:t>
                      </a:r>
                      <a:r>
                        <a:rPr lang="en-US" sz="2000" dirty="0">
                          <a:effectLst/>
                          <a:latin typeface="Arial" panose="020B0604020202020204" pitchFamily="34" charset="0"/>
                          <a:cs typeface="Arial" panose="020B0604020202020204" pitchFamily="34" charset="0"/>
                        </a:rPr>
                        <a:t>.261</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a:effectLst/>
                          <a:latin typeface="Arial" panose="020B0604020202020204" pitchFamily="34" charset="0"/>
                          <a:cs typeface="Arial" panose="020B0604020202020204" pitchFamily="34" charset="0"/>
                        </a:rPr>
                        <a:t>5</a:t>
                      </a:r>
                      <a:r>
                        <a:rPr lang="en-US" sz="2000" dirty="0" smtClean="0">
                          <a:effectLst/>
                          <a:latin typeface="Arial" panose="020B0604020202020204" pitchFamily="34" charset="0"/>
                          <a:cs typeface="Arial" panose="020B0604020202020204" pitchFamily="34" charset="0"/>
                        </a:rPr>
                        <a:t>.721</a:t>
                      </a:r>
                      <a:r>
                        <a:rPr lang="en-US" sz="2000" dirty="0">
                          <a:effectLst/>
                          <a:latin typeface="Arial" panose="020B0604020202020204" pitchFamily="34" charset="0"/>
                          <a:cs typeface="Arial" panose="020B0604020202020204" pitchFamily="34" charset="0"/>
                        </a:rPr>
                        <a:t> </a:t>
                      </a:r>
                      <a:endParaRPr lang="ru-RU" sz="2000" dirty="0">
                        <a:effectLst/>
                        <a:latin typeface="Arial" panose="020B0604020202020204" pitchFamily="34" charset="0"/>
                        <a:ea typeface="Times New Roman"/>
                        <a:cs typeface="Arial" panose="020B0604020202020204" pitchFamily="34" charset="0"/>
                      </a:endParaRPr>
                    </a:p>
                  </a:txBody>
                  <a:tcPr marL="0" marR="0" marT="0" marB="0">
                    <a:solidFill>
                      <a:schemeClr val="bg2">
                        <a:lumMod val="75000"/>
                      </a:schemeClr>
                    </a:solidFill>
                  </a:tcPr>
                </a:tc>
                <a:tc>
                  <a:txBody>
                    <a:bodyPr/>
                    <a:lstStyle/>
                    <a:p>
                      <a:pPr algn="ctr">
                        <a:lnSpc>
                          <a:spcPct val="115000"/>
                        </a:lnSpc>
                        <a:spcAft>
                          <a:spcPts val="0"/>
                        </a:spcAft>
                      </a:pPr>
                      <a:r>
                        <a:rPr lang="ru-RU" sz="2000" dirty="0">
                          <a:effectLst/>
                          <a:latin typeface="Arial" panose="020B0604020202020204" pitchFamily="34" charset="0"/>
                          <a:cs typeface="Arial" panose="020B0604020202020204" pitchFamily="34" charset="0"/>
                        </a:rPr>
                        <a:t>5</a:t>
                      </a:r>
                      <a:r>
                        <a:rPr lang="en-US" sz="2000" dirty="0">
                          <a:effectLst/>
                          <a:latin typeface="Arial" panose="020B0604020202020204" pitchFamily="34" charset="0"/>
                          <a:cs typeface="Arial" panose="020B0604020202020204" pitchFamily="34" charset="0"/>
                        </a:rPr>
                        <a:t>.013</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a:effectLst/>
                          <a:latin typeface="Arial" panose="020B0604020202020204" pitchFamily="34" charset="0"/>
                          <a:cs typeface="Arial" panose="020B0604020202020204" pitchFamily="34" charset="0"/>
                        </a:rPr>
                        <a:t>5</a:t>
                      </a:r>
                      <a:r>
                        <a:rPr lang="en-US" sz="2000" dirty="0">
                          <a:effectLst/>
                          <a:latin typeface="Arial" panose="020B0604020202020204" pitchFamily="34" charset="0"/>
                          <a:cs typeface="Arial" panose="020B0604020202020204" pitchFamily="34" charset="0"/>
                        </a:rPr>
                        <a:t>.143</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a:effectLst/>
                          <a:latin typeface="Arial" panose="020B0604020202020204" pitchFamily="34" charset="0"/>
                          <a:cs typeface="Arial" panose="020B0604020202020204" pitchFamily="34" charset="0"/>
                        </a:rPr>
                        <a:t>5.</a:t>
                      </a:r>
                      <a:r>
                        <a:rPr lang="en-US" sz="2000" dirty="0">
                          <a:effectLst/>
                          <a:latin typeface="Arial" panose="020B0604020202020204" pitchFamily="34" charset="0"/>
                          <a:cs typeface="Arial" panose="020B0604020202020204" pitchFamily="34" charset="0"/>
                        </a:rPr>
                        <a:t>253</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a:effectLst/>
                          <a:latin typeface="Arial" panose="020B0604020202020204" pitchFamily="34" charset="0"/>
                          <a:cs typeface="Arial" panose="020B0604020202020204" pitchFamily="34" charset="0"/>
                        </a:rPr>
                        <a:t>5</a:t>
                      </a:r>
                      <a:r>
                        <a:rPr lang="en-US" sz="2000" dirty="0" smtClean="0">
                          <a:effectLst/>
                          <a:latin typeface="Arial" panose="020B0604020202020204" pitchFamily="34" charset="0"/>
                          <a:cs typeface="Arial" panose="020B0604020202020204" pitchFamily="34" charset="0"/>
                        </a:rPr>
                        <a:t>.713</a:t>
                      </a:r>
                      <a:r>
                        <a:rPr lang="en-US" sz="2000" dirty="0">
                          <a:effectLst/>
                          <a:latin typeface="Arial" panose="020B0604020202020204" pitchFamily="34" charset="0"/>
                          <a:cs typeface="Arial" panose="020B0604020202020204" pitchFamily="34" charset="0"/>
                        </a:rPr>
                        <a:t> </a:t>
                      </a:r>
                      <a:endParaRPr lang="ru-RU" sz="2000" dirty="0">
                        <a:effectLst/>
                        <a:latin typeface="Arial" panose="020B0604020202020204" pitchFamily="34" charset="0"/>
                        <a:ea typeface="Times New Roman"/>
                        <a:cs typeface="Arial" panose="020B0604020202020204" pitchFamily="34" charset="0"/>
                      </a:endParaRPr>
                    </a:p>
                  </a:txBody>
                  <a:tcPr marL="0" marR="0" marT="0" marB="0">
                    <a:solidFill>
                      <a:schemeClr val="bg2">
                        <a:lumMod val="75000"/>
                      </a:schemeClr>
                    </a:solidFill>
                  </a:tcPr>
                </a:tc>
              </a:tr>
              <a:tr h="0">
                <a:tc>
                  <a:txBody>
                    <a:bodyPr/>
                    <a:lstStyle/>
                    <a:p>
                      <a:pPr>
                        <a:lnSpc>
                          <a:spcPct val="115000"/>
                        </a:lnSpc>
                        <a:spcAft>
                          <a:spcPts val="0"/>
                        </a:spcAft>
                      </a:pPr>
                      <a:r>
                        <a:rPr lang="ru-RU" sz="2000" dirty="0">
                          <a:effectLst/>
                        </a:rPr>
                        <a:t>0</a:t>
                      </a:r>
                    </a:p>
                    <a:p>
                      <a:pPr>
                        <a:lnSpc>
                          <a:spcPct val="115000"/>
                        </a:lnSpc>
                        <a:spcAft>
                          <a:spcPts val="0"/>
                        </a:spcAft>
                      </a:pPr>
                      <a:r>
                        <a:rPr lang="en-GB" sz="2000" dirty="0">
                          <a:effectLst/>
                        </a:rPr>
                        <a:t>I</a:t>
                      </a:r>
                      <a:endParaRPr lang="ru-RU" sz="2000" dirty="0">
                        <a:effectLst/>
                      </a:endParaRPr>
                    </a:p>
                    <a:p>
                      <a:pPr>
                        <a:lnSpc>
                          <a:spcPct val="115000"/>
                        </a:lnSpc>
                        <a:spcAft>
                          <a:spcPts val="0"/>
                        </a:spcAft>
                      </a:pPr>
                      <a:r>
                        <a:rPr lang="en-GB" sz="2000" dirty="0">
                          <a:effectLst/>
                        </a:rPr>
                        <a:t>II</a:t>
                      </a:r>
                      <a:endParaRPr lang="ru-RU" sz="2000" dirty="0">
                        <a:effectLst/>
                      </a:endParaRPr>
                    </a:p>
                    <a:p>
                      <a:pPr>
                        <a:lnSpc>
                          <a:spcPct val="115000"/>
                        </a:lnSpc>
                        <a:spcAft>
                          <a:spcPts val="0"/>
                        </a:spcAft>
                      </a:pPr>
                      <a:r>
                        <a:rPr lang="en-GB" sz="2000" dirty="0">
                          <a:effectLst/>
                        </a:rPr>
                        <a:t>III</a:t>
                      </a:r>
                      <a:endParaRPr lang="ru-RU" sz="2000" dirty="0">
                        <a:effectLst/>
                        <a:latin typeface="Times New Roman"/>
                        <a:ea typeface="Times New Roman"/>
                      </a:endParaRPr>
                    </a:p>
                  </a:txBody>
                  <a:tcPr marL="0" marR="0" marT="0" marB="0">
                    <a:solidFill>
                      <a:schemeClr val="bg2">
                        <a:lumMod val="75000"/>
                      </a:schemeClr>
                    </a:solidFill>
                  </a:tcPr>
                </a:tc>
                <a:tc>
                  <a:txBody>
                    <a:bodyPr/>
                    <a:lstStyle/>
                    <a:p>
                      <a:pPr algn="ctr">
                        <a:lnSpc>
                          <a:spcPct val="115000"/>
                        </a:lnSpc>
                        <a:spcAft>
                          <a:spcPts val="0"/>
                        </a:spcAft>
                      </a:pPr>
                      <a:r>
                        <a:rPr lang="ru-RU" sz="2000" dirty="0">
                          <a:effectLst/>
                          <a:sym typeface="Symbol"/>
                        </a:rPr>
                        <a:t></a:t>
                      </a:r>
                      <a:r>
                        <a:rPr lang="ru-RU" sz="2000" baseline="-25000" dirty="0">
                          <a:effectLst/>
                        </a:rPr>
                        <a:t>0</a:t>
                      </a:r>
                      <a:r>
                        <a:rPr lang="ru-RU" sz="2000" dirty="0">
                          <a:effectLst/>
                        </a:rPr>
                        <a:t> </a:t>
                      </a:r>
                      <a:r>
                        <a:rPr lang="en-US" sz="2000" dirty="0" smtClean="0">
                          <a:effectLst/>
                        </a:rPr>
                        <a:t> </a:t>
                      </a:r>
                      <a:r>
                        <a:rPr lang="ru-RU" sz="2000" dirty="0" smtClean="0">
                          <a:effectLst/>
                        </a:rPr>
                        <a:t>(</a:t>
                      </a:r>
                      <a:r>
                        <a:rPr lang="ru-RU" sz="2000" dirty="0">
                          <a:effectLst/>
                          <a:sym typeface="Symbol"/>
                        </a:rPr>
                        <a:t></a:t>
                      </a:r>
                      <a:r>
                        <a:rPr lang="ru-RU" sz="2000" baseline="-25000" dirty="0">
                          <a:effectLst/>
                        </a:rPr>
                        <a:t>0</a:t>
                      </a:r>
                      <a:r>
                        <a:rPr lang="ru-RU" sz="2000" dirty="0">
                          <a:effectLst/>
                        </a:rPr>
                        <a:t>=</a:t>
                      </a:r>
                      <a:r>
                        <a:rPr lang="ru-RU" sz="2400" dirty="0">
                          <a:effectLst/>
                        </a:rPr>
                        <a:t>5</a:t>
                      </a:r>
                      <a:r>
                        <a:rPr lang="ru-RU" sz="2000" dirty="0">
                          <a:effectLst/>
                        </a:rPr>
                        <a:t>) </a:t>
                      </a:r>
                    </a:p>
                    <a:p>
                      <a:pPr algn="ctr">
                        <a:lnSpc>
                          <a:spcPct val="115000"/>
                        </a:lnSpc>
                        <a:spcAft>
                          <a:spcPts val="0"/>
                        </a:spcAft>
                      </a:pPr>
                      <a:endParaRPr lang="en-US" sz="2000" dirty="0" smtClean="0">
                        <a:effectLst/>
                      </a:endParaRPr>
                    </a:p>
                    <a:p>
                      <a:pPr algn="ctr">
                        <a:lnSpc>
                          <a:spcPct val="115000"/>
                        </a:lnSpc>
                        <a:spcAft>
                          <a:spcPts val="0"/>
                        </a:spcAft>
                      </a:pPr>
                      <a:r>
                        <a:rPr lang="en-US" sz="2000" dirty="0" smtClean="0">
                          <a:effectLst/>
                        </a:rPr>
                        <a:t>CLOUD</a:t>
                      </a:r>
                      <a:r>
                        <a:rPr lang="ru-RU" sz="2000" dirty="0" smtClean="0">
                          <a:effectLst/>
                        </a:rPr>
                        <a:t> 1</a:t>
                      </a:r>
                      <a:r>
                        <a:rPr lang="ru-RU" sz="2000" dirty="0">
                          <a:effectLst/>
                        </a:rPr>
                        <a:t> </a:t>
                      </a:r>
                      <a:endParaRPr lang="ru-RU" sz="2000" dirty="0">
                        <a:effectLst/>
                        <a:latin typeface="Times New Roman"/>
                        <a:ea typeface="Times New Roman"/>
                      </a:endParaRPr>
                    </a:p>
                  </a:txBody>
                  <a:tcPr marL="0" marR="0" marT="0" marB="0">
                    <a:solidFill>
                      <a:schemeClr val="bg2">
                        <a:lumMod val="75000"/>
                      </a:schemeClr>
                    </a:solidFill>
                  </a:tcPr>
                </a:tc>
                <a:tc>
                  <a:txBody>
                    <a:bodyPr/>
                    <a:lstStyle/>
                    <a:p>
                      <a:pPr algn="ctr">
                        <a:lnSpc>
                          <a:spcPct val="115000"/>
                        </a:lnSpc>
                        <a:spcAft>
                          <a:spcPts val="0"/>
                        </a:spcAft>
                      </a:pPr>
                      <a:r>
                        <a:rPr lang="en-US" sz="2000" dirty="0">
                          <a:effectLst/>
                          <a:latin typeface="Arial" panose="020B0604020202020204" pitchFamily="34" charset="0"/>
                          <a:cs typeface="Arial" panose="020B0604020202020204" pitchFamily="34" charset="0"/>
                        </a:rPr>
                        <a:t>0.</a:t>
                      </a:r>
                      <a:r>
                        <a:rPr lang="ru-RU" sz="2000" dirty="0" smtClean="0">
                          <a:effectLst/>
                          <a:latin typeface="Arial" panose="020B0604020202020204" pitchFamily="34" charset="0"/>
                          <a:cs typeface="Arial" panose="020B0604020202020204" pitchFamily="34" charset="0"/>
                        </a:rPr>
                        <a:t>64363</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smtClean="0">
                          <a:effectLst/>
                          <a:latin typeface="Arial" panose="020B0604020202020204" pitchFamily="34" charset="0"/>
                          <a:cs typeface="Arial" panose="020B0604020202020204" pitchFamily="34" charset="0"/>
                        </a:rPr>
                        <a:t>0.6519</a:t>
                      </a:r>
                      <a:r>
                        <a:rPr lang="en-US" sz="2000" dirty="0" smtClean="0">
                          <a:effectLst/>
                          <a:latin typeface="Arial" panose="020B0604020202020204" pitchFamily="34" charset="0"/>
                          <a:cs typeface="Arial" panose="020B0604020202020204" pitchFamily="34" charset="0"/>
                        </a:rPr>
                        <a:t>6</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smtClean="0">
                          <a:effectLst/>
                          <a:latin typeface="Arial" panose="020B0604020202020204" pitchFamily="34" charset="0"/>
                          <a:cs typeface="Arial" panose="020B0604020202020204" pitchFamily="34" charset="0"/>
                        </a:rPr>
                        <a:t>0.654</a:t>
                      </a:r>
                      <a:r>
                        <a:rPr lang="en-US" sz="2000" dirty="0" smtClean="0">
                          <a:effectLst/>
                          <a:latin typeface="Arial" panose="020B0604020202020204" pitchFamily="34" charset="0"/>
                          <a:cs typeface="Arial" panose="020B0604020202020204" pitchFamily="34" charset="0"/>
                        </a:rPr>
                        <a:t>20</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smtClean="0">
                          <a:effectLst/>
                          <a:latin typeface="Arial" panose="020B0604020202020204" pitchFamily="34" charset="0"/>
                          <a:cs typeface="Arial" panose="020B0604020202020204" pitchFamily="34" charset="0"/>
                        </a:rPr>
                        <a:t>0.64289</a:t>
                      </a:r>
                      <a:endParaRPr lang="ru-RU" sz="2000" dirty="0">
                        <a:effectLst/>
                        <a:latin typeface="Arial" panose="020B0604020202020204" pitchFamily="34" charset="0"/>
                        <a:ea typeface="Times New Roman"/>
                        <a:cs typeface="Arial" panose="020B0604020202020204" pitchFamily="34" charset="0"/>
                      </a:endParaRPr>
                    </a:p>
                  </a:txBody>
                  <a:tcPr marL="0" marR="0" marT="0" marB="0">
                    <a:solidFill>
                      <a:schemeClr val="bg2">
                        <a:lumMod val="75000"/>
                      </a:schemeClr>
                    </a:solidFill>
                  </a:tcPr>
                </a:tc>
                <a:tc>
                  <a:txBody>
                    <a:bodyPr/>
                    <a:lstStyle/>
                    <a:p>
                      <a:pPr algn="ctr">
                        <a:lnSpc>
                          <a:spcPct val="115000"/>
                        </a:lnSpc>
                        <a:spcAft>
                          <a:spcPts val="0"/>
                        </a:spcAft>
                      </a:pPr>
                      <a:r>
                        <a:rPr lang="en-US" sz="2000" dirty="0">
                          <a:effectLst/>
                          <a:latin typeface="Arial" panose="020B0604020202020204" pitchFamily="34" charset="0"/>
                          <a:cs typeface="Arial" panose="020B0604020202020204" pitchFamily="34" charset="0"/>
                        </a:rPr>
                        <a:t>1</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smtClean="0">
                          <a:effectLst/>
                          <a:latin typeface="Arial" panose="020B0604020202020204" pitchFamily="34" charset="0"/>
                          <a:cs typeface="Arial" panose="020B0604020202020204" pitchFamily="34" charset="0"/>
                        </a:rPr>
                        <a:t>0.998</a:t>
                      </a:r>
                      <a:r>
                        <a:rPr lang="en-US" sz="2000" dirty="0" smtClean="0">
                          <a:effectLst/>
                          <a:latin typeface="Arial" panose="020B0604020202020204" pitchFamily="34" charset="0"/>
                          <a:cs typeface="Arial" panose="020B0604020202020204" pitchFamily="34" charset="0"/>
                        </a:rPr>
                        <a:t>20</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smtClean="0">
                          <a:effectLst/>
                          <a:latin typeface="Arial" panose="020B0604020202020204" pitchFamily="34" charset="0"/>
                          <a:cs typeface="Arial" panose="020B0604020202020204" pitchFamily="34" charset="0"/>
                        </a:rPr>
                        <a:t>0.9929</a:t>
                      </a:r>
                      <a:r>
                        <a:rPr lang="en-US" sz="2000" dirty="0" smtClean="0">
                          <a:effectLst/>
                          <a:latin typeface="Arial" panose="020B0604020202020204" pitchFamily="34" charset="0"/>
                          <a:cs typeface="Arial" panose="020B0604020202020204" pitchFamily="34" charset="0"/>
                        </a:rPr>
                        <a:t>6</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smtClean="0">
                          <a:effectLst/>
                          <a:latin typeface="Arial" panose="020B0604020202020204" pitchFamily="34" charset="0"/>
                          <a:cs typeface="Arial" panose="020B0604020202020204" pitchFamily="34" charset="0"/>
                        </a:rPr>
                        <a:t>0.93614</a:t>
                      </a:r>
                      <a:endParaRPr lang="ru-RU" sz="2000" dirty="0">
                        <a:effectLst/>
                        <a:latin typeface="Arial" panose="020B0604020202020204" pitchFamily="34" charset="0"/>
                        <a:ea typeface="Times New Roman"/>
                        <a:cs typeface="Arial" panose="020B0604020202020204" pitchFamily="34" charset="0"/>
                      </a:endParaRPr>
                    </a:p>
                  </a:txBody>
                  <a:tcPr marL="0" marR="0" marT="0" marB="0">
                    <a:solidFill>
                      <a:schemeClr val="bg2">
                        <a:lumMod val="75000"/>
                      </a:schemeClr>
                    </a:solidFill>
                  </a:tcPr>
                </a:tc>
                <a:tc>
                  <a:txBody>
                    <a:bodyPr/>
                    <a:lstStyle/>
                    <a:p>
                      <a:pPr algn="ctr">
                        <a:lnSpc>
                          <a:spcPct val="115000"/>
                        </a:lnSpc>
                        <a:spcAft>
                          <a:spcPts val="0"/>
                        </a:spcAft>
                      </a:pPr>
                      <a:r>
                        <a:rPr lang="en-US" sz="2000" dirty="0">
                          <a:effectLst/>
                          <a:latin typeface="Arial" panose="020B0604020202020204" pitchFamily="34" charset="0"/>
                          <a:cs typeface="Arial" panose="020B0604020202020204" pitchFamily="34" charset="0"/>
                        </a:rPr>
                        <a:t>1</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smtClean="0">
                          <a:effectLst/>
                          <a:latin typeface="Arial" panose="020B0604020202020204" pitchFamily="34" charset="0"/>
                          <a:cs typeface="Arial" panose="020B0604020202020204" pitchFamily="34" charset="0"/>
                        </a:rPr>
                        <a:t>0.9981</a:t>
                      </a:r>
                      <a:r>
                        <a:rPr lang="en-US" sz="2000" dirty="0" smtClean="0">
                          <a:effectLst/>
                          <a:latin typeface="Arial" panose="020B0604020202020204" pitchFamily="34" charset="0"/>
                          <a:cs typeface="Arial" panose="020B0604020202020204" pitchFamily="34" charset="0"/>
                        </a:rPr>
                        <a:t>2</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smtClean="0">
                          <a:effectLst/>
                          <a:latin typeface="Arial" panose="020B0604020202020204" pitchFamily="34" charset="0"/>
                          <a:cs typeface="Arial" panose="020B0604020202020204" pitchFamily="34" charset="0"/>
                        </a:rPr>
                        <a:t>0.99263</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smtClean="0">
                          <a:effectLst/>
                          <a:latin typeface="Arial" panose="020B0604020202020204" pitchFamily="34" charset="0"/>
                          <a:cs typeface="Arial" panose="020B0604020202020204" pitchFamily="34" charset="0"/>
                        </a:rPr>
                        <a:t>0.9337</a:t>
                      </a:r>
                      <a:r>
                        <a:rPr lang="en-US" sz="2000" dirty="0" smtClean="0">
                          <a:effectLst/>
                          <a:latin typeface="Arial" panose="020B0604020202020204" pitchFamily="34" charset="0"/>
                          <a:cs typeface="Arial" panose="020B0604020202020204" pitchFamily="34" charset="0"/>
                        </a:rPr>
                        <a:t>8</a:t>
                      </a:r>
                      <a:endParaRPr lang="ru-RU" sz="2000" dirty="0">
                        <a:effectLst/>
                        <a:latin typeface="Arial" panose="020B0604020202020204" pitchFamily="34" charset="0"/>
                        <a:ea typeface="Times New Roman"/>
                        <a:cs typeface="Arial" panose="020B0604020202020204" pitchFamily="34" charset="0"/>
                      </a:endParaRPr>
                    </a:p>
                  </a:txBody>
                  <a:tcPr marL="0" marR="0" marT="0" marB="0">
                    <a:solidFill>
                      <a:schemeClr val="bg2">
                        <a:lumMod val="75000"/>
                      </a:schemeClr>
                    </a:solidFill>
                  </a:tcPr>
                </a:tc>
                <a:tc>
                  <a:txBody>
                    <a:bodyPr/>
                    <a:lstStyle/>
                    <a:p>
                      <a:pPr algn="ctr">
                        <a:lnSpc>
                          <a:spcPct val="115000"/>
                        </a:lnSpc>
                        <a:spcAft>
                          <a:spcPts val="0"/>
                        </a:spcAft>
                      </a:pPr>
                      <a:r>
                        <a:rPr lang="en-US" sz="2000" dirty="0">
                          <a:effectLst/>
                          <a:latin typeface="Arial" panose="020B0604020202020204" pitchFamily="34" charset="0"/>
                          <a:cs typeface="Arial" panose="020B0604020202020204" pitchFamily="34" charset="0"/>
                        </a:rPr>
                        <a:t>0.99</a:t>
                      </a:r>
                      <a:r>
                        <a:rPr lang="ru-RU" sz="2000" dirty="0" smtClean="0">
                          <a:effectLst/>
                          <a:latin typeface="Arial" panose="020B0604020202020204" pitchFamily="34" charset="0"/>
                          <a:cs typeface="Arial" panose="020B0604020202020204" pitchFamily="34" charset="0"/>
                        </a:rPr>
                        <a:t>218</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smtClean="0">
                          <a:effectLst/>
                          <a:latin typeface="Arial" panose="020B0604020202020204" pitchFamily="34" charset="0"/>
                          <a:cs typeface="Arial" panose="020B0604020202020204" pitchFamily="34" charset="0"/>
                        </a:rPr>
                        <a:t>0.9848</a:t>
                      </a:r>
                      <a:r>
                        <a:rPr lang="en-US" sz="2000" dirty="0" smtClean="0">
                          <a:effectLst/>
                          <a:latin typeface="Arial" panose="020B0604020202020204" pitchFamily="34" charset="0"/>
                          <a:cs typeface="Arial" panose="020B0604020202020204" pitchFamily="34" charset="0"/>
                        </a:rPr>
                        <a:t>7</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smtClean="0">
                          <a:effectLst/>
                          <a:latin typeface="Arial" panose="020B0604020202020204" pitchFamily="34" charset="0"/>
                          <a:cs typeface="Arial" panose="020B0604020202020204" pitchFamily="34" charset="0"/>
                        </a:rPr>
                        <a:t>0.97973</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smtClean="0">
                          <a:effectLst/>
                          <a:latin typeface="Arial" panose="020B0604020202020204" pitchFamily="34" charset="0"/>
                          <a:cs typeface="Arial" panose="020B0604020202020204" pitchFamily="34" charset="0"/>
                        </a:rPr>
                        <a:t>0.9221</a:t>
                      </a:r>
                      <a:r>
                        <a:rPr lang="en-US" sz="2000" dirty="0" smtClean="0">
                          <a:effectLst/>
                          <a:latin typeface="Arial" panose="020B0604020202020204" pitchFamily="34" charset="0"/>
                          <a:cs typeface="Arial" panose="020B0604020202020204" pitchFamily="34" charset="0"/>
                        </a:rPr>
                        <a:t>5</a:t>
                      </a:r>
                      <a:endParaRPr lang="ru-RU" sz="2000" dirty="0">
                        <a:effectLst/>
                        <a:latin typeface="Arial" panose="020B0604020202020204" pitchFamily="34" charset="0"/>
                        <a:ea typeface="Times New Roman"/>
                        <a:cs typeface="Arial" panose="020B0604020202020204" pitchFamily="34" charset="0"/>
                      </a:endParaRPr>
                    </a:p>
                  </a:txBody>
                  <a:tcPr marL="0" marR="0" marT="0" marB="0">
                    <a:solidFill>
                      <a:schemeClr val="bg2">
                        <a:lumMod val="75000"/>
                      </a:schemeClr>
                    </a:solidFill>
                  </a:tcPr>
                </a:tc>
                <a:tc>
                  <a:txBody>
                    <a:bodyPr/>
                    <a:lstStyle/>
                    <a:p>
                      <a:pPr algn="ctr">
                        <a:lnSpc>
                          <a:spcPct val="115000"/>
                        </a:lnSpc>
                        <a:spcAft>
                          <a:spcPts val="0"/>
                        </a:spcAft>
                      </a:pPr>
                      <a:r>
                        <a:rPr lang="en-US" sz="2000" dirty="0">
                          <a:effectLst/>
                          <a:latin typeface="Arial" panose="020B0604020202020204" pitchFamily="34" charset="0"/>
                          <a:cs typeface="Arial" panose="020B0604020202020204" pitchFamily="34" charset="0"/>
                        </a:rPr>
                        <a:t>1</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smtClean="0">
                          <a:effectLst/>
                          <a:latin typeface="Arial" panose="020B0604020202020204" pitchFamily="34" charset="0"/>
                          <a:cs typeface="Arial" panose="020B0604020202020204" pitchFamily="34" charset="0"/>
                        </a:rPr>
                        <a:t>0.9980</a:t>
                      </a:r>
                      <a:r>
                        <a:rPr lang="en-US" sz="2000" dirty="0" smtClean="0">
                          <a:effectLst/>
                          <a:latin typeface="Arial" panose="020B0604020202020204" pitchFamily="34" charset="0"/>
                          <a:cs typeface="Arial" panose="020B0604020202020204" pitchFamily="34" charset="0"/>
                        </a:rPr>
                        <a:t>7</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smtClean="0">
                          <a:effectLst/>
                          <a:latin typeface="Arial" panose="020B0604020202020204" pitchFamily="34" charset="0"/>
                          <a:cs typeface="Arial" panose="020B0604020202020204" pitchFamily="34" charset="0"/>
                        </a:rPr>
                        <a:t>0.9924</a:t>
                      </a:r>
                      <a:r>
                        <a:rPr lang="en-US" sz="2000" dirty="0" smtClean="0">
                          <a:effectLst/>
                          <a:latin typeface="Arial" panose="020B0604020202020204" pitchFamily="34" charset="0"/>
                          <a:cs typeface="Arial" panose="020B0604020202020204" pitchFamily="34" charset="0"/>
                        </a:rPr>
                        <a:t>5</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smtClean="0">
                          <a:effectLst/>
                          <a:latin typeface="Arial" panose="020B0604020202020204" pitchFamily="34" charset="0"/>
                          <a:cs typeface="Arial" panose="020B0604020202020204" pitchFamily="34" charset="0"/>
                        </a:rPr>
                        <a:t>0.93146</a:t>
                      </a:r>
                      <a:endParaRPr lang="ru-RU" sz="2000" dirty="0">
                        <a:effectLst/>
                        <a:latin typeface="Arial" panose="020B0604020202020204" pitchFamily="34" charset="0"/>
                        <a:ea typeface="Times New Roman"/>
                        <a:cs typeface="Arial" panose="020B0604020202020204" pitchFamily="34" charset="0"/>
                      </a:endParaRPr>
                    </a:p>
                  </a:txBody>
                  <a:tcPr marL="0" marR="0" marT="0" marB="0">
                    <a:solidFill>
                      <a:schemeClr val="bg2">
                        <a:lumMod val="75000"/>
                      </a:schemeClr>
                    </a:solidFill>
                  </a:tcPr>
                </a:tc>
                <a:tc>
                  <a:txBody>
                    <a:bodyPr/>
                    <a:lstStyle/>
                    <a:p>
                      <a:pPr algn="ctr">
                        <a:lnSpc>
                          <a:spcPct val="115000"/>
                        </a:lnSpc>
                        <a:spcAft>
                          <a:spcPts val="0"/>
                        </a:spcAft>
                      </a:pPr>
                      <a:r>
                        <a:rPr lang="en-US" sz="2000" dirty="0">
                          <a:effectLst/>
                          <a:latin typeface="Arial" panose="020B0604020202020204" pitchFamily="34" charset="0"/>
                          <a:cs typeface="Arial" panose="020B0604020202020204" pitchFamily="34" charset="0"/>
                        </a:rPr>
                        <a:t>1</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smtClean="0">
                          <a:effectLst/>
                          <a:latin typeface="Arial" panose="020B0604020202020204" pitchFamily="34" charset="0"/>
                          <a:cs typeface="Arial" panose="020B0604020202020204" pitchFamily="34" charset="0"/>
                        </a:rPr>
                        <a:t>0.9980</a:t>
                      </a:r>
                      <a:r>
                        <a:rPr lang="en-US" sz="2000" dirty="0" smtClean="0">
                          <a:effectLst/>
                          <a:latin typeface="Arial" panose="020B0604020202020204" pitchFamily="34" charset="0"/>
                          <a:cs typeface="Arial" panose="020B0604020202020204" pitchFamily="34" charset="0"/>
                        </a:rPr>
                        <a:t>6</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smtClean="0">
                          <a:effectLst/>
                          <a:latin typeface="Arial" panose="020B0604020202020204" pitchFamily="34" charset="0"/>
                          <a:cs typeface="Arial" panose="020B0604020202020204" pitchFamily="34" charset="0"/>
                        </a:rPr>
                        <a:t>0.992</a:t>
                      </a:r>
                      <a:r>
                        <a:rPr lang="en-US" sz="2000" dirty="0" smtClean="0">
                          <a:effectLst/>
                          <a:latin typeface="Arial" panose="020B0604020202020204" pitchFamily="34" charset="0"/>
                          <a:cs typeface="Arial" panose="020B0604020202020204" pitchFamily="34" charset="0"/>
                        </a:rPr>
                        <a:t>40</a:t>
                      </a:r>
                      <a:endParaRPr lang="ru-RU" sz="200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smtClean="0">
                          <a:effectLst/>
                          <a:latin typeface="Arial" panose="020B0604020202020204" pitchFamily="34" charset="0"/>
                          <a:cs typeface="Arial" panose="020B0604020202020204" pitchFamily="34" charset="0"/>
                        </a:rPr>
                        <a:t>0.93008</a:t>
                      </a:r>
                      <a:endParaRPr lang="ru-RU" sz="2000" dirty="0">
                        <a:effectLst/>
                        <a:latin typeface="Arial" panose="020B0604020202020204" pitchFamily="34" charset="0"/>
                        <a:ea typeface="Times New Roman"/>
                        <a:cs typeface="Arial" panose="020B0604020202020204" pitchFamily="34" charset="0"/>
                      </a:endParaRPr>
                    </a:p>
                  </a:txBody>
                  <a:tcPr marL="0" marR="0" marT="0" marB="0">
                    <a:solidFill>
                      <a:schemeClr val="bg2">
                        <a:lumMod val="75000"/>
                      </a:schemeClr>
                    </a:solidFill>
                  </a:tcPr>
                </a:tc>
                <a:tc>
                  <a:txBody>
                    <a:bodyPr/>
                    <a:lstStyle/>
                    <a:p>
                      <a:pPr algn="ctr">
                        <a:lnSpc>
                          <a:spcPct val="115000"/>
                        </a:lnSpc>
                        <a:spcAft>
                          <a:spcPts val="0"/>
                        </a:spcAft>
                      </a:pPr>
                      <a:r>
                        <a:rPr lang="en-US" sz="2000" dirty="0" smtClean="0">
                          <a:effectLst/>
                          <a:latin typeface="Arial" panose="020B0604020202020204" pitchFamily="34" charset="0"/>
                          <a:cs typeface="Arial" panose="020B0604020202020204" pitchFamily="34" charset="0"/>
                        </a:rPr>
                        <a:t>1</a:t>
                      </a:r>
                      <a:endParaRPr lang="ru-RU" sz="2000" dirty="0" smtClean="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smtClean="0">
                          <a:effectLst/>
                          <a:latin typeface="Arial" panose="020B0604020202020204" pitchFamily="34" charset="0"/>
                          <a:cs typeface="Arial" panose="020B0604020202020204" pitchFamily="34" charset="0"/>
                        </a:rPr>
                        <a:t>0.9980</a:t>
                      </a:r>
                      <a:r>
                        <a:rPr lang="en-US" sz="2000" dirty="0" smtClean="0">
                          <a:effectLst/>
                          <a:latin typeface="Arial" panose="020B0604020202020204" pitchFamily="34" charset="0"/>
                          <a:cs typeface="Arial" panose="020B0604020202020204" pitchFamily="34" charset="0"/>
                        </a:rPr>
                        <a:t>6</a:t>
                      </a:r>
                      <a:endParaRPr lang="ru-RU" sz="2000" dirty="0" smtClean="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smtClean="0">
                          <a:effectLst/>
                          <a:latin typeface="Arial" panose="020B0604020202020204" pitchFamily="34" charset="0"/>
                          <a:cs typeface="Arial" panose="020B0604020202020204" pitchFamily="34" charset="0"/>
                        </a:rPr>
                        <a:t>0.992</a:t>
                      </a:r>
                      <a:r>
                        <a:rPr lang="en-US" sz="2000" dirty="0" smtClean="0">
                          <a:effectLst/>
                          <a:latin typeface="Arial" panose="020B0604020202020204" pitchFamily="34" charset="0"/>
                          <a:cs typeface="Arial" panose="020B0604020202020204" pitchFamily="34" charset="0"/>
                        </a:rPr>
                        <a:t>40</a:t>
                      </a:r>
                      <a:endParaRPr lang="ru-RU" sz="2000" dirty="0" smtClean="0">
                        <a:effectLst/>
                        <a:latin typeface="Arial" panose="020B0604020202020204" pitchFamily="34" charset="0"/>
                        <a:cs typeface="Arial" panose="020B0604020202020204" pitchFamily="34" charset="0"/>
                      </a:endParaRPr>
                    </a:p>
                    <a:p>
                      <a:pPr algn="ctr">
                        <a:lnSpc>
                          <a:spcPct val="115000"/>
                        </a:lnSpc>
                        <a:spcAft>
                          <a:spcPts val="0"/>
                        </a:spcAft>
                      </a:pPr>
                      <a:r>
                        <a:rPr lang="ru-RU" sz="2000" dirty="0" smtClean="0">
                          <a:effectLst/>
                          <a:latin typeface="Arial" panose="020B0604020202020204" pitchFamily="34" charset="0"/>
                          <a:cs typeface="Arial" panose="020B0604020202020204" pitchFamily="34" charset="0"/>
                        </a:rPr>
                        <a:t>0.93008</a:t>
                      </a:r>
                      <a:endParaRPr lang="ru-RU" dirty="0">
                        <a:latin typeface="Arial" panose="020B0604020202020204" pitchFamily="34" charset="0"/>
                        <a:cs typeface="Arial" panose="020B0604020202020204" pitchFamily="34" charset="0"/>
                      </a:endParaRPr>
                    </a:p>
                  </a:txBody>
                  <a:tcPr marL="36000" marR="36000">
                    <a:solidFill>
                      <a:schemeClr val="bg2">
                        <a:lumMod val="75000"/>
                      </a:schemeClr>
                    </a:solidFill>
                  </a:tcPr>
                </a:tc>
              </a:tr>
            </a:tbl>
          </a:graphicData>
        </a:graphic>
      </p:graphicFrame>
    </p:spTree>
    <p:extLst>
      <p:ext uri="{BB962C8B-B14F-4D97-AF65-F5344CB8AC3E}">
        <p14:creationId xmlns:p14="http://schemas.microsoft.com/office/powerpoint/2010/main" xmlns="" val="590667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D5825939-5917-4322-88B9-FF69FB36A378}" type="slidenum">
              <a:rPr lang="ru-RU" smtClean="0"/>
              <a:pPr>
                <a:defRPr/>
              </a:pPr>
              <a:t>19</a:t>
            </a:fld>
            <a:endParaRPr lang="ru-RU"/>
          </a:p>
        </p:txBody>
      </p:sp>
      <p:graphicFrame>
        <p:nvGraphicFramePr>
          <p:cNvPr id="4" name="Таблица 3"/>
          <p:cNvGraphicFramePr>
            <a:graphicFrameLocks noGrp="1"/>
          </p:cNvGraphicFramePr>
          <p:nvPr>
            <p:extLst>
              <p:ext uri="{D42A27DB-BD31-4B8C-83A1-F6EECF244321}">
                <p14:modId xmlns:p14="http://schemas.microsoft.com/office/powerpoint/2010/main" xmlns="" val="3340472268"/>
              </p:ext>
            </p:extLst>
          </p:nvPr>
        </p:nvGraphicFramePr>
        <p:xfrm>
          <a:off x="152400" y="1600200"/>
          <a:ext cx="8564058" cy="3657600"/>
        </p:xfrm>
        <a:graphic>
          <a:graphicData uri="http://schemas.openxmlformats.org/drawingml/2006/table">
            <a:tbl>
              <a:tblPr>
                <a:tableStyleId>{5C22544A-7EE6-4342-B048-85BDC9FD1C3A}</a:tableStyleId>
              </a:tblPr>
              <a:tblGrid>
                <a:gridCol w="685800"/>
                <a:gridCol w="1213708"/>
                <a:gridCol w="950611"/>
                <a:gridCol w="954036"/>
                <a:gridCol w="954036"/>
                <a:gridCol w="954036"/>
                <a:gridCol w="954036"/>
                <a:gridCol w="954036"/>
                <a:gridCol w="943759"/>
              </a:tblGrid>
              <a:tr h="482058">
                <a:tc>
                  <a:txBody>
                    <a:bodyPr/>
                    <a:lstStyle/>
                    <a:p>
                      <a:pPr>
                        <a:lnSpc>
                          <a:spcPct val="115000"/>
                        </a:lnSpc>
                        <a:spcAft>
                          <a:spcPts val="0"/>
                        </a:spcAft>
                      </a:pPr>
                      <a:endParaRPr lang="ru-RU" sz="2000" b="1" dirty="0">
                        <a:effectLst/>
                        <a:latin typeface="Arial" panose="020B0604020202020204" pitchFamily="34" charset="0"/>
                        <a:ea typeface="Times New Roman"/>
                        <a:cs typeface="Arial" panose="020B0604020202020204" pitchFamily="34" charset="0"/>
                      </a:endParaRPr>
                    </a:p>
                  </a:txBody>
                  <a:tcPr marL="0" marR="0" marT="0" marB="0">
                    <a:solidFill>
                      <a:schemeClr val="tx2">
                        <a:lumMod val="40000"/>
                        <a:lumOff val="60000"/>
                      </a:schemeClr>
                    </a:solidFill>
                  </a:tcPr>
                </a:tc>
                <a:tc>
                  <a:txBody>
                    <a:bodyPr/>
                    <a:lstStyle/>
                    <a:p>
                      <a:pPr>
                        <a:lnSpc>
                          <a:spcPct val="115000"/>
                        </a:lnSpc>
                        <a:spcAft>
                          <a:spcPts val="0"/>
                        </a:spcAft>
                      </a:pPr>
                      <a:r>
                        <a:rPr lang="ru-RU" sz="2000" b="1" dirty="0" smtClean="0">
                          <a:effectLst/>
                          <a:latin typeface="Arial" panose="020B0604020202020204" pitchFamily="34" charset="0"/>
                          <a:cs typeface="Arial" panose="020B0604020202020204" pitchFamily="34" charset="0"/>
                          <a:sym typeface="Symbol"/>
                        </a:rPr>
                        <a:t></a:t>
                      </a:r>
                      <a:r>
                        <a:rPr lang="en-US" sz="2000" b="1" dirty="0" smtClean="0">
                          <a:effectLst/>
                          <a:latin typeface="Arial" panose="020B0604020202020204" pitchFamily="34" charset="0"/>
                          <a:cs typeface="Arial" panose="020B0604020202020204" pitchFamily="34" charset="0"/>
                          <a:sym typeface="Symbol"/>
                        </a:rPr>
                        <a:t>,</a:t>
                      </a:r>
                      <a:r>
                        <a:rPr lang="ru-RU" sz="2000" b="1" dirty="0" smtClean="0">
                          <a:effectLst/>
                          <a:latin typeface="Arial" panose="020B0604020202020204" pitchFamily="34" charset="0"/>
                          <a:cs typeface="Arial" panose="020B0604020202020204" pitchFamily="34" charset="0"/>
                        </a:rPr>
                        <a:t> </a:t>
                      </a:r>
                      <a:r>
                        <a:rPr lang="ru-RU" sz="2000" b="1" dirty="0">
                          <a:effectLst/>
                          <a:latin typeface="Arial" panose="020B0604020202020204" pitchFamily="34" charset="0"/>
                          <a:cs typeface="Arial" panose="020B0604020202020204" pitchFamily="34" charset="0"/>
                          <a:sym typeface="Symbol"/>
                        </a:rPr>
                        <a:t></a:t>
                      </a:r>
                      <a:r>
                        <a:rPr lang="ru-RU" sz="2000" b="1" dirty="0">
                          <a:effectLst/>
                          <a:latin typeface="Arial" panose="020B0604020202020204" pitchFamily="34" charset="0"/>
                          <a:cs typeface="Arial" panose="020B0604020202020204" pitchFamily="34" charset="0"/>
                        </a:rPr>
                        <a:t>m</a:t>
                      </a:r>
                      <a:endParaRPr lang="ru-RU" sz="2000" b="1" dirty="0">
                        <a:effectLst/>
                        <a:latin typeface="Arial" panose="020B0604020202020204" pitchFamily="34" charset="0"/>
                        <a:ea typeface="Times New Roman"/>
                        <a:cs typeface="Arial" panose="020B0604020202020204" pitchFamily="34" charset="0"/>
                      </a:endParaRPr>
                    </a:p>
                  </a:txBody>
                  <a:tcPr marL="0" marR="0" marT="0" marB="0">
                    <a:solidFill>
                      <a:schemeClr val="tx2">
                        <a:lumMod val="40000"/>
                        <a:lumOff val="60000"/>
                      </a:schemeClr>
                    </a:solidFill>
                  </a:tcPr>
                </a:tc>
                <a:tc>
                  <a:txBody>
                    <a:bodyPr/>
                    <a:lstStyle/>
                    <a:p>
                      <a:pPr algn="ctr">
                        <a:lnSpc>
                          <a:spcPct val="115000"/>
                        </a:lnSpc>
                        <a:spcAft>
                          <a:spcPts val="0"/>
                        </a:spcAft>
                      </a:pPr>
                      <a:r>
                        <a:rPr lang="ru-RU" sz="2000" b="1" dirty="0" smtClean="0">
                          <a:effectLst/>
                          <a:latin typeface="Arial" panose="020B0604020202020204" pitchFamily="34" charset="0"/>
                          <a:cs typeface="Arial" panose="020B0604020202020204" pitchFamily="34" charset="0"/>
                        </a:rPr>
                        <a:t>0.30</a:t>
                      </a:r>
                      <a:endParaRPr lang="ru-RU" sz="2000" b="1" dirty="0">
                        <a:effectLst/>
                        <a:latin typeface="Arial" panose="020B0604020202020204" pitchFamily="34" charset="0"/>
                        <a:ea typeface="Times New Roman"/>
                        <a:cs typeface="Arial" panose="020B0604020202020204" pitchFamily="34" charset="0"/>
                      </a:endParaRPr>
                    </a:p>
                  </a:txBody>
                  <a:tcPr marL="0" marR="0" marT="0" marB="0">
                    <a:solidFill>
                      <a:schemeClr val="tx2">
                        <a:lumMod val="40000"/>
                        <a:lumOff val="60000"/>
                      </a:schemeClr>
                    </a:solidFill>
                  </a:tcPr>
                </a:tc>
                <a:tc>
                  <a:txBody>
                    <a:bodyPr/>
                    <a:lstStyle/>
                    <a:p>
                      <a:pPr algn="ctr">
                        <a:lnSpc>
                          <a:spcPct val="115000"/>
                        </a:lnSpc>
                        <a:spcAft>
                          <a:spcPts val="0"/>
                        </a:spcAft>
                      </a:pPr>
                      <a:r>
                        <a:rPr lang="ru-RU" sz="2000" b="1" dirty="0" smtClean="0">
                          <a:effectLst/>
                          <a:latin typeface="Arial" panose="020B0604020202020204" pitchFamily="34" charset="0"/>
                          <a:cs typeface="Arial" panose="020B0604020202020204" pitchFamily="34" charset="0"/>
                        </a:rPr>
                        <a:t>0.4</a:t>
                      </a:r>
                      <a:endParaRPr lang="ru-RU" sz="2000" b="1" dirty="0">
                        <a:effectLst/>
                        <a:latin typeface="Arial" panose="020B0604020202020204" pitchFamily="34" charset="0"/>
                        <a:ea typeface="Times New Roman"/>
                        <a:cs typeface="Arial" panose="020B0604020202020204" pitchFamily="34" charset="0"/>
                      </a:endParaRPr>
                    </a:p>
                  </a:txBody>
                  <a:tcPr marL="0" marR="0" marT="0" marB="0">
                    <a:solidFill>
                      <a:schemeClr val="tx2">
                        <a:lumMod val="40000"/>
                        <a:lumOff val="60000"/>
                      </a:schemeClr>
                    </a:solidFill>
                  </a:tcPr>
                </a:tc>
                <a:tc>
                  <a:txBody>
                    <a:bodyPr/>
                    <a:lstStyle/>
                    <a:p>
                      <a:pPr algn="ctr">
                        <a:lnSpc>
                          <a:spcPct val="115000"/>
                        </a:lnSpc>
                        <a:spcAft>
                          <a:spcPts val="0"/>
                        </a:spcAft>
                      </a:pPr>
                      <a:r>
                        <a:rPr lang="ru-RU" sz="2000" b="1" dirty="0" smtClean="0">
                          <a:effectLst/>
                          <a:latin typeface="Arial" panose="020B0604020202020204" pitchFamily="34" charset="0"/>
                          <a:cs typeface="Arial" panose="020B0604020202020204" pitchFamily="34" charset="0"/>
                        </a:rPr>
                        <a:t>0.5</a:t>
                      </a:r>
                      <a:endParaRPr lang="ru-RU" sz="2000" b="1" dirty="0">
                        <a:effectLst/>
                        <a:latin typeface="Arial" panose="020B0604020202020204" pitchFamily="34" charset="0"/>
                        <a:ea typeface="Times New Roman"/>
                        <a:cs typeface="Arial" panose="020B0604020202020204" pitchFamily="34" charset="0"/>
                      </a:endParaRPr>
                    </a:p>
                  </a:txBody>
                  <a:tcPr marL="0" marR="0" marT="0" marB="0">
                    <a:solidFill>
                      <a:schemeClr val="tx2">
                        <a:lumMod val="40000"/>
                        <a:lumOff val="60000"/>
                      </a:schemeClr>
                    </a:solidFill>
                  </a:tcPr>
                </a:tc>
                <a:tc>
                  <a:txBody>
                    <a:bodyPr/>
                    <a:lstStyle/>
                    <a:p>
                      <a:pPr algn="ctr">
                        <a:lnSpc>
                          <a:spcPct val="115000"/>
                        </a:lnSpc>
                        <a:spcAft>
                          <a:spcPts val="0"/>
                        </a:spcAft>
                      </a:pPr>
                      <a:r>
                        <a:rPr lang="ru-RU" sz="2000" b="1" dirty="0" smtClean="0">
                          <a:effectLst/>
                          <a:latin typeface="Arial" panose="020B0604020202020204" pitchFamily="34" charset="0"/>
                          <a:cs typeface="Arial" panose="020B0604020202020204" pitchFamily="34" charset="0"/>
                        </a:rPr>
                        <a:t>0.6</a:t>
                      </a:r>
                      <a:endParaRPr lang="ru-RU" sz="2000" b="1" dirty="0">
                        <a:effectLst/>
                        <a:latin typeface="Arial" panose="020B0604020202020204" pitchFamily="34" charset="0"/>
                        <a:ea typeface="Times New Roman"/>
                        <a:cs typeface="Arial" panose="020B0604020202020204" pitchFamily="34" charset="0"/>
                      </a:endParaRPr>
                    </a:p>
                  </a:txBody>
                  <a:tcPr marL="0" marR="0" marT="0" marB="0">
                    <a:solidFill>
                      <a:schemeClr val="tx2">
                        <a:lumMod val="40000"/>
                        <a:lumOff val="60000"/>
                      </a:schemeClr>
                    </a:solidFill>
                  </a:tcPr>
                </a:tc>
                <a:tc>
                  <a:txBody>
                    <a:bodyPr/>
                    <a:lstStyle/>
                    <a:p>
                      <a:pPr algn="ctr">
                        <a:lnSpc>
                          <a:spcPct val="115000"/>
                        </a:lnSpc>
                        <a:spcAft>
                          <a:spcPts val="0"/>
                        </a:spcAft>
                      </a:pPr>
                      <a:r>
                        <a:rPr lang="ru-RU" sz="2000" b="1" dirty="0" smtClean="0">
                          <a:effectLst/>
                          <a:latin typeface="Arial" panose="020B0604020202020204" pitchFamily="34" charset="0"/>
                          <a:cs typeface="Arial" panose="020B0604020202020204" pitchFamily="34" charset="0"/>
                        </a:rPr>
                        <a:t>0.7</a:t>
                      </a:r>
                      <a:endParaRPr lang="ru-RU" sz="2000" b="1" dirty="0">
                        <a:effectLst/>
                        <a:latin typeface="Arial" panose="020B0604020202020204" pitchFamily="34" charset="0"/>
                        <a:ea typeface="Times New Roman"/>
                        <a:cs typeface="Arial" panose="020B0604020202020204" pitchFamily="34" charset="0"/>
                      </a:endParaRPr>
                    </a:p>
                  </a:txBody>
                  <a:tcPr marL="0" marR="0" marT="0" marB="0">
                    <a:solidFill>
                      <a:schemeClr val="tx2">
                        <a:lumMod val="40000"/>
                        <a:lumOff val="60000"/>
                      </a:schemeClr>
                    </a:solidFill>
                  </a:tcPr>
                </a:tc>
                <a:tc>
                  <a:txBody>
                    <a:bodyPr/>
                    <a:lstStyle/>
                    <a:p>
                      <a:pPr algn="ctr">
                        <a:lnSpc>
                          <a:spcPct val="115000"/>
                        </a:lnSpc>
                        <a:spcAft>
                          <a:spcPts val="0"/>
                        </a:spcAft>
                      </a:pPr>
                      <a:r>
                        <a:rPr lang="en-US" sz="2000" b="1" dirty="0" smtClean="0">
                          <a:effectLst/>
                          <a:latin typeface="Arial" panose="020B0604020202020204" pitchFamily="34" charset="0"/>
                          <a:cs typeface="Arial" panose="020B0604020202020204" pitchFamily="34" charset="0"/>
                        </a:rPr>
                        <a:t>0.8</a:t>
                      </a:r>
                      <a:endParaRPr lang="ru-RU" sz="2000" b="1" dirty="0">
                        <a:effectLst/>
                        <a:latin typeface="Arial" panose="020B0604020202020204" pitchFamily="34" charset="0"/>
                        <a:ea typeface="Times New Roman"/>
                        <a:cs typeface="Arial" panose="020B0604020202020204" pitchFamily="34" charset="0"/>
                      </a:endParaRPr>
                    </a:p>
                  </a:txBody>
                  <a:tcPr marL="0" marR="0" marT="0" marB="0">
                    <a:solidFill>
                      <a:schemeClr val="tx2">
                        <a:lumMod val="40000"/>
                        <a:lumOff val="60000"/>
                      </a:schemeClr>
                    </a:solidFill>
                  </a:tcPr>
                </a:tc>
                <a:tc>
                  <a:txBody>
                    <a:bodyPr/>
                    <a:lstStyle/>
                    <a:p>
                      <a:pPr algn="ctr">
                        <a:lnSpc>
                          <a:spcPct val="115000"/>
                        </a:lnSpc>
                        <a:spcAft>
                          <a:spcPts val="0"/>
                        </a:spcAft>
                      </a:pPr>
                      <a:r>
                        <a:rPr lang="en-US" sz="2000" b="1" dirty="0" smtClean="0">
                          <a:effectLst/>
                          <a:latin typeface="Arial" panose="020B0604020202020204" pitchFamily="34" charset="0"/>
                          <a:cs typeface="Arial" panose="020B0604020202020204" pitchFamily="34" charset="0"/>
                        </a:rPr>
                        <a:t>0.9</a:t>
                      </a:r>
                      <a:endParaRPr lang="ru-RU" sz="2000" b="1" dirty="0">
                        <a:effectLst/>
                        <a:latin typeface="Arial" panose="020B0604020202020204" pitchFamily="34" charset="0"/>
                        <a:ea typeface="Times New Roman"/>
                        <a:cs typeface="Arial" panose="020B0604020202020204" pitchFamily="34" charset="0"/>
                      </a:endParaRPr>
                    </a:p>
                  </a:txBody>
                  <a:tcPr marL="0" marR="0" marT="0" marB="0">
                    <a:solidFill>
                      <a:schemeClr val="tx2">
                        <a:lumMod val="40000"/>
                        <a:lumOff val="60000"/>
                      </a:schemeClr>
                    </a:solidFill>
                  </a:tcPr>
                </a:tc>
              </a:tr>
              <a:tr h="1575341">
                <a:tc>
                  <a:txBody>
                    <a:bodyPr/>
                    <a:lstStyle/>
                    <a:p>
                      <a:pPr algn="ctr">
                        <a:lnSpc>
                          <a:spcPct val="115000"/>
                        </a:lnSpc>
                        <a:spcAft>
                          <a:spcPts val="0"/>
                        </a:spcAft>
                      </a:pPr>
                      <a:r>
                        <a:rPr lang="en-US" sz="2000" b="1" dirty="0">
                          <a:effectLst/>
                          <a:latin typeface="Arial" panose="020B0604020202020204" pitchFamily="34" charset="0"/>
                          <a:cs typeface="Arial" panose="020B0604020202020204" pitchFamily="34" charset="0"/>
                        </a:rPr>
                        <a:t>0</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a:effectLst/>
                          <a:latin typeface="Arial" panose="020B0604020202020204" pitchFamily="34" charset="0"/>
                          <a:cs typeface="Arial" panose="020B0604020202020204" pitchFamily="34" charset="0"/>
                        </a:rPr>
                        <a:t>I</a:t>
                      </a:r>
                    </a:p>
                    <a:p>
                      <a:pPr algn="ctr">
                        <a:lnSpc>
                          <a:spcPct val="115000"/>
                        </a:lnSpc>
                        <a:spcAft>
                          <a:spcPts val="0"/>
                        </a:spcAft>
                      </a:pPr>
                      <a:r>
                        <a:rPr lang="en-GB" sz="2000" b="1" dirty="0">
                          <a:effectLst/>
                          <a:latin typeface="Arial" panose="020B0604020202020204" pitchFamily="34" charset="0"/>
                          <a:cs typeface="Arial" panose="020B0604020202020204" pitchFamily="34" charset="0"/>
                        </a:rPr>
                        <a:t>II</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en-GB" sz="2000" b="1" dirty="0">
                          <a:effectLst/>
                          <a:latin typeface="Arial" panose="020B0604020202020204" pitchFamily="34" charset="0"/>
                          <a:cs typeface="Arial" panose="020B0604020202020204" pitchFamily="34" charset="0"/>
                        </a:rPr>
                        <a:t>III</a:t>
                      </a:r>
                      <a:endParaRPr lang="ru-RU" sz="2000" b="1" dirty="0">
                        <a:effectLst/>
                        <a:latin typeface="Arial" panose="020B0604020202020204" pitchFamily="34" charset="0"/>
                        <a:ea typeface="Times New Roman"/>
                        <a:cs typeface="Arial" panose="020B0604020202020204" pitchFamily="34" charset="0"/>
                      </a:endParaRPr>
                    </a:p>
                  </a:txBody>
                  <a:tcPr marL="0" marR="0" marT="0" marB="0">
                    <a:solidFill>
                      <a:schemeClr val="tx2">
                        <a:lumMod val="40000"/>
                        <a:lumOff val="60000"/>
                      </a:schemeClr>
                    </a:solidFill>
                  </a:tcPr>
                </a:tc>
                <a:tc>
                  <a:txBody>
                    <a:bodyPr/>
                    <a:lstStyle/>
                    <a:p>
                      <a:pPr algn="ctr">
                        <a:lnSpc>
                          <a:spcPct val="115000"/>
                        </a:lnSpc>
                        <a:spcAft>
                          <a:spcPts val="0"/>
                        </a:spcAft>
                      </a:pPr>
                      <a:r>
                        <a:rPr lang="ru-RU" sz="3200" b="1" dirty="0">
                          <a:effectLst/>
                          <a:latin typeface="Arial" panose="020B0604020202020204" pitchFamily="34" charset="0"/>
                          <a:cs typeface="Arial" panose="020B0604020202020204" pitchFamily="34" charset="0"/>
                          <a:sym typeface="Symbol"/>
                        </a:rPr>
                        <a:t></a:t>
                      </a:r>
                      <a:r>
                        <a:rPr lang="en-US" sz="3200" b="1" baseline="-25000" dirty="0" smtClean="0">
                          <a:effectLst/>
                          <a:latin typeface="Arial" panose="020B0604020202020204" pitchFamily="34" charset="0"/>
                          <a:cs typeface="Arial" panose="020B0604020202020204" pitchFamily="34" charset="0"/>
                          <a:sym typeface="Symbol"/>
                        </a:rPr>
                        <a:t></a:t>
                      </a:r>
                      <a:endParaRPr lang="ru-RU" sz="3200" b="1" dirty="0">
                        <a:effectLst/>
                        <a:latin typeface="Arial" panose="020B0604020202020204" pitchFamily="34" charset="0"/>
                        <a:cs typeface="Arial" panose="020B0604020202020204" pitchFamily="34" charset="0"/>
                      </a:endParaRPr>
                    </a:p>
                  </a:txBody>
                  <a:tcPr marL="0" marR="0" marT="0" marB="0">
                    <a:solidFill>
                      <a:schemeClr val="tx2">
                        <a:lumMod val="40000"/>
                        <a:lumOff val="60000"/>
                      </a:schemeClr>
                    </a:solidFill>
                  </a:tcPr>
                </a:tc>
                <a:tc>
                  <a:txBody>
                    <a:bodyPr/>
                    <a:lstStyle/>
                    <a:p>
                      <a:pPr algn="ctr">
                        <a:lnSpc>
                          <a:spcPct val="115000"/>
                        </a:lnSpc>
                        <a:spcAft>
                          <a:spcPts val="0"/>
                        </a:spcAft>
                      </a:pPr>
                      <a:r>
                        <a:rPr lang="en-US" sz="2000" b="1" dirty="0">
                          <a:effectLst/>
                          <a:latin typeface="Arial" panose="020B0604020202020204" pitchFamily="34" charset="0"/>
                          <a:cs typeface="Arial" panose="020B0604020202020204" pitchFamily="34" charset="0"/>
                        </a:rPr>
                        <a:t>4.545</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a:effectLst/>
                          <a:latin typeface="Arial" panose="020B0604020202020204" pitchFamily="34" charset="0"/>
                          <a:cs typeface="Arial" panose="020B0604020202020204" pitchFamily="34" charset="0"/>
                        </a:rPr>
                        <a:t>4.805</a:t>
                      </a:r>
                    </a:p>
                    <a:p>
                      <a:pPr algn="ctr">
                        <a:lnSpc>
                          <a:spcPct val="115000"/>
                        </a:lnSpc>
                        <a:spcAft>
                          <a:spcPts val="0"/>
                        </a:spcAft>
                      </a:pPr>
                      <a:r>
                        <a:rPr lang="ru-RU" sz="2000" b="1" dirty="0">
                          <a:effectLst/>
                          <a:latin typeface="Arial" panose="020B0604020202020204" pitchFamily="34" charset="0"/>
                          <a:cs typeface="Arial" panose="020B0604020202020204" pitchFamily="34" charset="0"/>
                        </a:rPr>
                        <a:t>4.956</a:t>
                      </a:r>
                    </a:p>
                    <a:p>
                      <a:pPr algn="ctr">
                        <a:lnSpc>
                          <a:spcPct val="115000"/>
                        </a:lnSpc>
                        <a:spcAft>
                          <a:spcPts val="0"/>
                        </a:spcAft>
                      </a:pPr>
                      <a:r>
                        <a:rPr lang="ru-RU" sz="2000" b="1" dirty="0">
                          <a:effectLst/>
                          <a:latin typeface="Arial" panose="020B0604020202020204" pitchFamily="34" charset="0"/>
                          <a:cs typeface="Arial" panose="020B0604020202020204" pitchFamily="34" charset="0"/>
                        </a:rPr>
                        <a:t>5.645</a:t>
                      </a:r>
                      <a:endParaRPr lang="ru-RU" sz="2000" b="1" dirty="0">
                        <a:effectLst/>
                        <a:latin typeface="Arial" panose="020B0604020202020204" pitchFamily="34" charset="0"/>
                        <a:ea typeface="Times New Roman"/>
                        <a:cs typeface="Arial" panose="020B0604020202020204" pitchFamily="34" charset="0"/>
                      </a:endParaRPr>
                    </a:p>
                  </a:txBody>
                  <a:tcPr marL="0" marR="0" marT="0" marB="0">
                    <a:solidFill>
                      <a:schemeClr val="tx2">
                        <a:lumMod val="40000"/>
                        <a:lumOff val="60000"/>
                      </a:schemeClr>
                    </a:solidFill>
                  </a:tcPr>
                </a:tc>
                <a:tc>
                  <a:txBody>
                    <a:bodyPr/>
                    <a:lstStyle/>
                    <a:p>
                      <a:pPr algn="ctr">
                        <a:lnSpc>
                          <a:spcPct val="115000"/>
                        </a:lnSpc>
                        <a:spcAft>
                          <a:spcPts val="0"/>
                        </a:spcAft>
                      </a:pPr>
                      <a:r>
                        <a:rPr lang="en-US" sz="2000" b="1" dirty="0">
                          <a:effectLst/>
                          <a:latin typeface="Arial" panose="020B0604020202020204" pitchFamily="34" charset="0"/>
                          <a:cs typeface="Arial" panose="020B0604020202020204" pitchFamily="34" charset="0"/>
                        </a:rPr>
                        <a:t>0.328</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en-GB" sz="2000" b="1" dirty="0">
                          <a:effectLst/>
                          <a:latin typeface="Arial" panose="020B0604020202020204" pitchFamily="34" charset="0"/>
                          <a:cs typeface="Arial" panose="020B0604020202020204" pitchFamily="34" charset="0"/>
                        </a:rPr>
                        <a:t>0.518</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a:effectLst/>
                          <a:latin typeface="Arial" panose="020B0604020202020204" pitchFamily="34" charset="0"/>
                          <a:cs typeface="Arial" panose="020B0604020202020204" pitchFamily="34" charset="0"/>
                        </a:rPr>
                        <a:t>0.64</a:t>
                      </a:r>
                      <a:r>
                        <a:rPr lang="en-GB" sz="2000" b="1" dirty="0">
                          <a:effectLst/>
                          <a:latin typeface="Arial" panose="020B0604020202020204" pitchFamily="34" charset="0"/>
                          <a:cs typeface="Arial" panose="020B0604020202020204" pitchFamily="34" charset="0"/>
                        </a:rPr>
                        <a:t>4</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en-GB" sz="2000" b="1" dirty="0">
                          <a:effectLst/>
                          <a:latin typeface="Arial" panose="020B0604020202020204" pitchFamily="34" charset="0"/>
                          <a:cs typeface="Arial" panose="020B0604020202020204" pitchFamily="34" charset="0"/>
                        </a:rPr>
                        <a:t>1.228</a:t>
                      </a:r>
                      <a:endParaRPr lang="ru-RU" sz="2000" b="1" dirty="0">
                        <a:effectLst/>
                        <a:latin typeface="Arial" panose="020B0604020202020204" pitchFamily="34" charset="0"/>
                        <a:ea typeface="Times New Roman"/>
                        <a:cs typeface="Arial" panose="020B0604020202020204" pitchFamily="34" charset="0"/>
                      </a:endParaRPr>
                    </a:p>
                  </a:txBody>
                  <a:tcPr marL="0" marR="0" marT="0" marB="0">
                    <a:solidFill>
                      <a:schemeClr val="tx2">
                        <a:lumMod val="40000"/>
                        <a:lumOff val="60000"/>
                      </a:schemeClr>
                    </a:solidFill>
                  </a:tcPr>
                </a:tc>
                <a:tc>
                  <a:txBody>
                    <a:bodyPr/>
                    <a:lstStyle/>
                    <a:p>
                      <a:pPr algn="ctr">
                        <a:lnSpc>
                          <a:spcPct val="115000"/>
                        </a:lnSpc>
                        <a:spcAft>
                          <a:spcPts val="0"/>
                        </a:spcAft>
                      </a:pPr>
                      <a:r>
                        <a:rPr lang="en-US" sz="2000" b="1" dirty="0">
                          <a:effectLst/>
                          <a:latin typeface="Arial" panose="020B0604020202020204" pitchFamily="34" charset="0"/>
                          <a:cs typeface="Arial" panose="020B0604020202020204" pitchFamily="34" charset="0"/>
                        </a:rPr>
                        <a:t>0.13</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en-GB" sz="2000" b="1" dirty="0">
                          <a:effectLst/>
                          <a:latin typeface="Arial" panose="020B0604020202020204" pitchFamily="34" charset="0"/>
                          <a:cs typeface="Arial" panose="020B0604020202020204" pitchFamily="34" charset="0"/>
                        </a:rPr>
                        <a:t>0.300</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en-GB" sz="2000" b="1" dirty="0">
                          <a:effectLst/>
                          <a:latin typeface="Arial" panose="020B0604020202020204" pitchFamily="34" charset="0"/>
                          <a:cs typeface="Arial" panose="020B0604020202020204" pitchFamily="34" charset="0"/>
                        </a:rPr>
                        <a:t>0.420</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en-GB" sz="2000" b="1" dirty="0">
                          <a:effectLst/>
                          <a:latin typeface="Arial" panose="020B0604020202020204" pitchFamily="34" charset="0"/>
                          <a:cs typeface="Arial" panose="020B0604020202020204" pitchFamily="34" charset="0"/>
                        </a:rPr>
                        <a:t>1.030</a:t>
                      </a:r>
                      <a:endParaRPr lang="ru-RU" sz="2000" b="1" dirty="0">
                        <a:effectLst/>
                        <a:latin typeface="Arial" panose="020B0604020202020204" pitchFamily="34" charset="0"/>
                        <a:ea typeface="Times New Roman"/>
                        <a:cs typeface="Arial" panose="020B0604020202020204" pitchFamily="34" charset="0"/>
                      </a:endParaRPr>
                    </a:p>
                  </a:txBody>
                  <a:tcPr marL="0" marR="0" marT="0" marB="0">
                    <a:solidFill>
                      <a:schemeClr val="tx2">
                        <a:lumMod val="40000"/>
                        <a:lumOff val="60000"/>
                      </a:schemeClr>
                    </a:solidFill>
                  </a:tcPr>
                </a:tc>
                <a:tc>
                  <a:txBody>
                    <a:bodyPr/>
                    <a:lstStyle/>
                    <a:p>
                      <a:pPr algn="ctr">
                        <a:lnSpc>
                          <a:spcPct val="115000"/>
                        </a:lnSpc>
                        <a:spcAft>
                          <a:spcPts val="0"/>
                        </a:spcAft>
                      </a:pPr>
                      <a:r>
                        <a:rPr lang="en-US" sz="2000" b="1" dirty="0">
                          <a:effectLst/>
                          <a:latin typeface="Arial" panose="020B0604020202020204" pitchFamily="34" charset="0"/>
                          <a:cs typeface="Arial" panose="020B0604020202020204" pitchFamily="34" charset="0"/>
                        </a:rPr>
                        <a:t>0.110</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en-GB" sz="2000" b="1" dirty="0">
                          <a:effectLst/>
                          <a:latin typeface="Arial" panose="020B0604020202020204" pitchFamily="34" charset="0"/>
                          <a:cs typeface="Arial" panose="020B0604020202020204" pitchFamily="34" charset="0"/>
                        </a:rPr>
                        <a:t>0.215</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en-GB" sz="2000" b="1" dirty="0">
                          <a:effectLst/>
                          <a:latin typeface="Arial" panose="020B0604020202020204" pitchFamily="34" charset="0"/>
                          <a:cs typeface="Arial" panose="020B0604020202020204" pitchFamily="34" charset="0"/>
                        </a:rPr>
                        <a:t>0.365</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en-GB" sz="2000" b="1" dirty="0">
                          <a:effectLst/>
                          <a:latin typeface="Arial" panose="020B0604020202020204" pitchFamily="34" charset="0"/>
                          <a:cs typeface="Arial" panose="020B0604020202020204" pitchFamily="34" charset="0"/>
                        </a:rPr>
                        <a:t>0.965</a:t>
                      </a:r>
                      <a:endParaRPr lang="ru-RU" sz="2000" b="1" dirty="0">
                        <a:effectLst/>
                        <a:latin typeface="Arial" panose="020B0604020202020204" pitchFamily="34" charset="0"/>
                        <a:ea typeface="Times New Roman"/>
                        <a:cs typeface="Arial" panose="020B0604020202020204" pitchFamily="34" charset="0"/>
                      </a:endParaRPr>
                    </a:p>
                  </a:txBody>
                  <a:tcPr marL="0" marR="0" marT="0" marB="0">
                    <a:solidFill>
                      <a:schemeClr val="tx2">
                        <a:lumMod val="40000"/>
                        <a:lumOff val="60000"/>
                      </a:schemeClr>
                    </a:solidFill>
                  </a:tcPr>
                </a:tc>
                <a:tc>
                  <a:txBody>
                    <a:bodyPr/>
                    <a:lstStyle/>
                    <a:p>
                      <a:pPr algn="ctr">
                        <a:lnSpc>
                          <a:spcPct val="115000"/>
                        </a:lnSpc>
                        <a:spcAft>
                          <a:spcPts val="0"/>
                        </a:spcAft>
                      </a:pPr>
                      <a:r>
                        <a:rPr lang="en-US" sz="2000" b="1" dirty="0">
                          <a:effectLst/>
                          <a:latin typeface="Arial" panose="020B0604020202020204" pitchFamily="34" charset="0"/>
                          <a:cs typeface="Arial" panose="020B0604020202020204" pitchFamily="34" charset="0"/>
                        </a:rPr>
                        <a:t>0.032</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en-GB" sz="2000" b="1" dirty="0">
                          <a:effectLst/>
                          <a:latin typeface="Arial" panose="020B0604020202020204" pitchFamily="34" charset="0"/>
                          <a:cs typeface="Arial" panose="020B0604020202020204" pitchFamily="34" charset="0"/>
                        </a:rPr>
                        <a:t>0.172</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en-GB" sz="2000" b="1" dirty="0">
                          <a:effectLst/>
                          <a:latin typeface="Arial" panose="020B0604020202020204" pitchFamily="34" charset="0"/>
                          <a:cs typeface="Arial" panose="020B0604020202020204" pitchFamily="34" charset="0"/>
                        </a:rPr>
                        <a:t>0.292</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en-GB" sz="2000" b="1" dirty="0">
                          <a:effectLst/>
                          <a:latin typeface="Arial" panose="020B0604020202020204" pitchFamily="34" charset="0"/>
                          <a:cs typeface="Arial" panose="020B0604020202020204" pitchFamily="34" charset="0"/>
                        </a:rPr>
                        <a:t>0.832</a:t>
                      </a:r>
                      <a:endParaRPr lang="ru-RU" sz="2000" b="1" dirty="0">
                        <a:effectLst/>
                        <a:latin typeface="Arial" panose="020B0604020202020204" pitchFamily="34" charset="0"/>
                        <a:ea typeface="Times New Roman"/>
                        <a:cs typeface="Arial" panose="020B0604020202020204" pitchFamily="34" charset="0"/>
                      </a:endParaRPr>
                    </a:p>
                  </a:txBody>
                  <a:tcPr marL="0" marR="0" marT="0" marB="0">
                    <a:solidFill>
                      <a:schemeClr val="tx2">
                        <a:lumMod val="40000"/>
                        <a:lumOff val="60000"/>
                      </a:schemeClr>
                    </a:solidFill>
                  </a:tcPr>
                </a:tc>
                <a:tc>
                  <a:txBody>
                    <a:bodyPr/>
                    <a:lstStyle/>
                    <a:p>
                      <a:pPr algn="ctr">
                        <a:lnSpc>
                          <a:spcPct val="115000"/>
                        </a:lnSpc>
                        <a:spcAft>
                          <a:spcPts val="0"/>
                        </a:spcAft>
                      </a:pPr>
                      <a:r>
                        <a:rPr lang="en-US" sz="2000" b="1">
                          <a:effectLst/>
                          <a:latin typeface="Arial" panose="020B0604020202020204" pitchFamily="34" charset="0"/>
                          <a:cs typeface="Arial" panose="020B0604020202020204" pitchFamily="34" charset="0"/>
                        </a:rPr>
                        <a:t>0.019</a:t>
                      </a:r>
                      <a:endParaRPr lang="ru-RU" sz="2000" b="1">
                        <a:effectLst/>
                        <a:latin typeface="Arial" panose="020B0604020202020204" pitchFamily="34" charset="0"/>
                        <a:cs typeface="Arial" panose="020B0604020202020204" pitchFamily="34" charset="0"/>
                      </a:endParaRPr>
                    </a:p>
                    <a:p>
                      <a:pPr algn="ctr">
                        <a:lnSpc>
                          <a:spcPct val="115000"/>
                        </a:lnSpc>
                        <a:spcAft>
                          <a:spcPts val="0"/>
                        </a:spcAft>
                      </a:pPr>
                      <a:r>
                        <a:rPr lang="en-GB" sz="2000" b="1">
                          <a:effectLst/>
                          <a:latin typeface="Arial" panose="020B0604020202020204" pitchFamily="34" charset="0"/>
                          <a:cs typeface="Arial" panose="020B0604020202020204" pitchFamily="34" charset="0"/>
                        </a:rPr>
                        <a:t>0.149</a:t>
                      </a:r>
                      <a:endParaRPr lang="ru-RU" sz="2000" b="1">
                        <a:effectLst/>
                        <a:latin typeface="Arial" panose="020B0604020202020204" pitchFamily="34" charset="0"/>
                        <a:cs typeface="Arial" panose="020B0604020202020204" pitchFamily="34" charset="0"/>
                      </a:endParaRPr>
                    </a:p>
                    <a:p>
                      <a:pPr algn="ctr">
                        <a:lnSpc>
                          <a:spcPct val="115000"/>
                        </a:lnSpc>
                        <a:spcAft>
                          <a:spcPts val="0"/>
                        </a:spcAft>
                      </a:pPr>
                      <a:r>
                        <a:rPr lang="en-GB" sz="2000" b="1">
                          <a:effectLst/>
                          <a:latin typeface="Arial" panose="020B0604020202020204" pitchFamily="34" charset="0"/>
                          <a:cs typeface="Arial" panose="020B0604020202020204" pitchFamily="34" charset="0"/>
                        </a:rPr>
                        <a:t>0.259</a:t>
                      </a:r>
                      <a:endParaRPr lang="ru-RU" sz="2000" b="1">
                        <a:effectLst/>
                        <a:latin typeface="Arial" panose="020B0604020202020204" pitchFamily="34" charset="0"/>
                        <a:cs typeface="Arial" panose="020B0604020202020204" pitchFamily="34" charset="0"/>
                      </a:endParaRPr>
                    </a:p>
                    <a:p>
                      <a:pPr algn="ctr">
                        <a:lnSpc>
                          <a:spcPct val="115000"/>
                        </a:lnSpc>
                        <a:spcAft>
                          <a:spcPts val="0"/>
                        </a:spcAft>
                      </a:pPr>
                      <a:r>
                        <a:rPr lang="en-GB" sz="2000" b="1">
                          <a:effectLst/>
                          <a:latin typeface="Arial" panose="020B0604020202020204" pitchFamily="34" charset="0"/>
                          <a:cs typeface="Arial" panose="020B0604020202020204" pitchFamily="34" charset="0"/>
                        </a:rPr>
                        <a:t>0.719</a:t>
                      </a:r>
                      <a:endParaRPr lang="ru-RU" sz="2000" b="1">
                        <a:effectLst/>
                        <a:latin typeface="Arial" panose="020B0604020202020204" pitchFamily="34" charset="0"/>
                        <a:ea typeface="Times New Roman"/>
                        <a:cs typeface="Arial" panose="020B0604020202020204" pitchFamily="34" charset="0"/>
                      </a:endParaRPr>
                    </a:p>
                  </a:txBody>
                  <a:tcPr marL="0" marR="0" marT="0" marB="0">
                    <a:solidFill>
                      <a:schemeClr val="tx2">
                        <a:lumMod val="40000"/>
                        <a:lumOff val="60000"/>
                      </a:schemeClr>
                    </a:solidFill>
                  </a:tcPr>
                </a:tc>
                <a:tc>
                  <a:txBody>
                    <a:bodyPr/>
                    <a:lstStyle/>
                    <a:p>
                      <a:pPr algn="ctr">
                        <a:lnSpc>
                          <a:spcPct val="115000"/>
                        </a:lnSpc>
                        <a:spcAft>
                          <a:spcPts val="0"/>
                        </a:spcAft>
                      </a:pPr>
                      <a:r>
                        <a:rPr lang="en-US" sz="2000" b="1">
                          <a:effectLst/>
                          <a:latin typeface="Arial" panose="020B0604020202020204" pitchFamily="34" charset="0"/>
                          <a:cs typeface="Arial" panose="020B0604020202020204" pitchFamily="34" charset="0"/>
                        </a:rPr>
                        <a:t>0.012</a:t>
                      </a:r>
                      <a:endParaRPr lang="ru-RU" sz="2000" b="1">
                        <a:effectLst/>
                        <a:latin typeface="Arial" panose="020B0604020202020204" pitchFamily="34" charset="0"/>
                        <a:cs typeface="Arial" panose="020B0604020202020204" pitchFamily="34" charset="0"/>
                      </a:endParaRPr>
                    </a:p>
                    <a:p>
                      <a:pPr algn="ctr">
                        <a:lnSpc>
                          <a:spcPct val="115000"/>
                        </a:lnSpc>
                        <a:spcAft>
                          <a:spcPts val="0"/>
                        </a:spcAft>
                      </a:pPr>
                      <a:r>
                        <a:rPr lang="en-GB" sz="2000" b="1">
                          <a:effectLst/>
                          <a:latin typeface="Arial" panose="020B0604020202020204" pitchFamily="34" charset="0"/>
                          <a:cs typeface="Arial" panose="020B0604020202020204" pitchFamily="34" charset="0"/>
                        </a:rPr>
                        <a:t>0.142</a:t>
                      </a:r>
                      <a:endParaRPr lang="ru-RU" sz="2000" b="1">
                        <a:effectLst/>
                        <a:latin typeface="Arial" panose="020B0604020202020204" pitchFamily="34" charset="0"/>
                        <a:cs typeface="Arial" panose="020B0604020202020204" pitchFamily="34" charset="0"/>
                      </a:endParaRPr>
                    </a:p>
                    <a:p>
                      <a:pPr algn="ctr">
                        <a:lnSpc>
                          <a:spcPct val="115000"/>
                        </a:lnSpc>
                        <a:spcAft>
                          <a:spcPts val="0"/>
                        </a:spcAft>
                      </a:pPr>
                      <a:r>
                        <a:rPr lang="en-GB" sz="2000" b="1">
                          <a:effectLst/>
                          <a:latin typeface="Arial" panose="020B0604020202020204" pitchFamily="34" charset="0"/>
                          <a:cs typeface="Arial" panose="020B0604020202020204" pitchFamily="34" charset="0"/>
                        </a:rPr>
                        <a:t>0.252</a:t>
                      </a:r>
                      <a:endParaRPr lang="ru-RU" sz="2000" b="1">
                        <a:effectLst/>
                        <a:latin typeface="Arial" panose="020B0604020202020204" pitchFamily="34" charset="0"/>
                        <a:cs typeface="Arial" panose="020B0604020202020204" pitchFamily="34" charset="0"/>
                      </a:endParaRPr>
                    </a:p>
                    <a:p>
                      <a:pPr algn="ctr">
                        <a:lnSpc>
                          <a:spcPct val="115000"/>
                        </a:lnSpc>
                        <a:spcAft>
                          <a:spcPts val="0"/>
                        </a:spcAft>
                      </a:pPr>
                      <a:r>
                        <a:rPr lang="en-GB" sz="2000" b="1">
                          <a:effectLst/>
                          <a:latin typeface="Arial" panose="020B0604020202020204" pitchFamily="34" charset="0"/>
                          <a:cs typeface="Arial" panose="020B0604020202020204" pitchFamily="34" charset="0"/>
                        </a:rPr>
                        <a:t>0.712</a:t>
                      </a:r>
                      <a:endParaRPr lang="ru-RU" sz="2000" b="1">
                        <a:effectLst/>
                        <a:latin typeface="Arial" panose="020B0604020202020204" pitchFamily="34" charset="0"/>
                        <a:ea typeface="Times New Roman"/>
                        <a:cs typeface="Arial" panose="020B0604020202020204" pitchFamily="34" charset="0"/>
                      </a:endParaRPr>
                    </a:p>
                  </a:txBody>
                  <a:tcPr marL="0" marR="0" marT="0" marB="0">
                    <a:solidFill>
                      <a:schemeClr val="tx2">
                        <a:lumMod val="40000"/>
                        <a:lumOff val="60000"/>
                      </a:schemeClr>
                    </a:solidFill>
                  </a:tcPr>
                </a:tc>
              </a:tr>
              <a:tr h="1600201">
                <a:tc>
                  <a:txBody>
                    <a:bodyPr/>
                    <a:lstStyle/>
                    <a:p>
                      <a:pPr algn="ctr"/>
                      <a:r>
                        <a:rPr lang="en-US" sz="1800" b="1" kern="1200" dirty="0" smtClean="0">
                          <a:solidFill>
                            <a:schemeClr val="dk1"/>
                          </a:solidFill>
                          <a:effectLst/>
                          <a:latin typeface="+mn-lt"/>
                          <a:ea typeface="+mn-ea"/>
                          <a:cs typeface="+mn-cs"/>
                        </a:rPr>
                        <a:t>0</a:t>
                      </a:r>
                      <a:endParaRPr lang="ru-RU" sz="1800" kern="1200" dirty="0" smtClean="0">
                        <a:solidFill>
                          <a:schemeClr val="dk1"/>
                        </a:solidFill>
                        <a:effectLst/>
                        <a:latin typeface="+mn-lt"/>
                        <a:ea typeface="+mn-ea"/>
                        <a:cs typeface="+mn-cs"/>
                      </a:endParaRPr>
                    </a:p>
                    <a:p>
                      <a:pPr algn="ctr"/>
                      <a:r>
                        <a:rPr lang="ru-RU" sz="1800" b="1" kern="1200" dirty="0" smtClean="0">
                          <a:solidFill>
                            <a:schemeClr val="dk1"/>
                          </a:solidFill>
                          <a:effectLst/>
                          <a:latin typeface="+mn-lt"/>
                          <a:ea typeface="+mn-ea"/>
                          <a:cs typeface="+mn-cs"/>
                        </a:rPr>
                        <a:t>I</a:t>
                      </a:r>
                      <a:endParaRPr lang="ru-RU" sz="1800" kern="1200" dirty="0" smtClean="0">
                        <a:solidFill>
                          <a:schemeClr val="dk1"/>
                        </a:solidFill>
                        <a:effectLst/>
                        <a:latin typeface="+mn-lt"/>
                        <a:ea typeface="+mn-ea"/>
                        <a:cs typeface="+mn-cs"/>
                      </a:endParaRPr>
                    </a:p>
                    <a:p>
                      <a:pPr algn="ctr"/>
                      <a:r>
                        <a:rPr lang="en-US" sz="1800" b="1" kern="1200" dirty="0" smtClean="0">
                          <a:solidFill>
                            <a:schemeClr val="dk1"/>
                          </a:solidFill>
                          <a:effectLst/>
                          <a:latin typeface="+mn-lt"/>
                          <a:ea typeface="+mn-ea"/>
                          <a:cs typeface="+mn-cs"/>
                        </a:rPr>
                        <a:t>II</a:t>
                      </a:r>
                      <a:endParaRPr lang="ru-RU" sz="1800" kern="1200" dirty="0" smtClean="0">
                        <a:solidFill>
                          <a:schemeClr val="dk1"/>
                        </a:solidFill>
                        <a:effectLst/>
                        <a:latin typeface="+mn-lt"/>
                        <a:ea typeface="+mn-ea"/>
                        <a:cs typeface="+mn-cs"/>
                      </a:endParaRPr>
                    </a:p>
                    <a:p>
                      <a:pPr algn="ctr"/>
                      <a:r>
                        <a:rPr lang="en-US" sz="1800" b="1" kern="1200" dirty="0" smtClean="0">
                          <a:solidFill>
                            <a:schemeClr val="dk1"/>
                          </a:solidFill>
                          <a:effectLst/>
                          <a:latin typeface="+mn-lt"/>
                          <a:ea typeface="+mn-ea"/>
                          <a:cs typeface="+mn-cs"/>
                        </a:rPr>
                        <a:t>III</a:t>
                      </a:r>
                      <a:endParaRPr lang="ru-RU" sz="2000" b="1" dirty="0">
                        <a:effectLst/>
                        <a:latin typeface="Arial" panose="020B0604020202020204" pitchFamily="34" charset="0"/>
                        <a:ea typeface="Times New Roman"/>
                        <a:cs typeface="Arial" panose="020B0604020202020204" pitchFamily="34" charset="0"/>
                      </a:endParaRPr>
                    </a:p>
                  </a:txBody>
                  <a:tcPr marL="0" marR="0" marT="0" marB="0">
                    <a:solidFill>
                      <a:schemeClr val="tx2">
                        <a:lumMod val="40000"/>
                        <a:lumOff val="60000"/>
                      </a:schemeClr>
                    </a:solidFill>
                  </a:tcPr>
                </a:tc>
                <a:tc>
                  <a:txBody>
                    <a:bodyPr/>
                    <a:lstStyle/>
                    <a:p>
                      <a:pPr algn="ctr">
                        <a:lnSpc>
                          <a:spcPct val="115000"/>
                        </a:lnSpc>
                        <a:spcAft>
                          <a:spcPts val="0"/>
                        </a:spcAft>
                      </a:pPr>
                      <a:r>
                        <a:rPr lang="ru-RU" sz="3200" b="1" dirty="0">
                          <a:effectLst/>
                          <a:latin typeface="Arial" panose="020B0604020202020204" pitchFamily="34" charset="0"/>
                          <a:cs typeface="Arial" panose="020B0604020202020204" pitchFamily="34" charset="0"/>
                          <a:sym typeface="Symbol"/>
                        </a:rPr>
                        <a:t></a:t>
                      </a:r>
                      <a:r>
                        <a:rPr lang="ru-RU" sz="3200" b="1" baseline="-25000" dirty="0" smtClean="0">
                          <a:effectLst/>
                          <a:latin typeface="Arial" panose="020B0604020202020204" pitchFamily="34" charset="0"/>
                          <a:cs typeface="Arial" panose="020B0604020202020204" pitchFamily="34" charset="0"/>
                        </a:rPr>
                        <a:t>0</a:t>
                      </a:r>
                      <a:endParaRPr lang="ru-RU" sz="3200" b="1" dirty="0">
                        <a:effectLst/>
                        <a:latin typeface="Arial" panose="020B0604020202020204" pitchFamily="34" charset="0"/>
                        <a:cs typeface="Arial" panose="020B0604020202020204" pitchFamily="34" charset="0"/>
                      </a:endParaRPr>
                    </a:p>
                  </a:txBody>
                  <a:tcPr marL="0" marR="0" marT="0" marB="0">
                    <a:solidFill>
                      <a:schemeClr val="tx2">
                        <a:lumMod val="40000"/>
                        <a:lumOff val="60000"/>
                      </a:schemeClr>
                    </a:solidFill>
                  </a:tcPr>
                </a:tc>
                <a:tc>
                  <a:txBody>
                    <a:bodyPr/>
                    <a:lstStyle/>
                    <a:p>
                      <a:pPr algn="ctr">
                        <a:lnSpc>
                          <a:spcPct val="115000"/>
                        </a:lnSpc>
                        <a:spcAft>
                          <a:spcPts val="0"/>
                        </a:spcAft>
                      </a:pPr>
                      <a:r>
                        <a:rPr lang="en-US" sz="2000" b="1" dirty="0" smtClean="0">
                          <a:effectLst/>
                          <a:latin typeface="Arial" panose="020B0604020202020204" pitchFamily="34" charset="0"/>
                          <a:cs typeface="Arial" panose="020B0604020202020204" pitchFamily="34" charset="0"/>
                        </a:rPr>
                        <a:t>0.24202</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smtClean="0">
                          <a:effectLst/>
                          <a:latin typeface="Arial" panose="020B0604020202020204" pitchFamily="34" charset="0"/>
                          <a:cs typeface="Arial" panose="020B0604020202020204" pitchFamily="34" charset="0"/>
                        </a:rPr>
                        <a:t>0.28097</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smtClean="0">
                          <a:effectLst/>
                          <a:latin typeface="Arial" panose="020B0604020202020204" pitchFamily="34" charset="0"/>
                          <a:cs typeface="Arial" panose="020B0604020202020204" pitchFamily="34" charset="0"/>
                        </a:rPr>
                        <a:t>0.29681</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smtClean="0">
                          <a:effectLst/>
                          <a:latin typeface="Arial" panose="020B0604020202020204" pitchFamily="34" charset="0"/>
                          <a:cs typeface="Arial" panose="020B0604020202020204" pitchFamily="34" charset="0"/>
                        </a:rPr>
                        <a:t>0.3188</a:t>
                      </a:r>
                      <a:r>
                        <a:rPr lang="en-US" sz="2000" b="1" dirty="0" smtClean="0">
                          <a:effectLst/>
                          <a:latin typeface="Arial" panose="020B0604020202020204" pitchFamily="34" charset="0"/>
                          <a:cs typeface="Arial" panose="020B0604020202020204" pitchFamily="34" charset="0"/>
                        </a:rPr>
                        <a:t>7</a:t>
                      </a:r>
                      <a:endParaRPr lang="ru-RU" sz="2000" b="1" dirty="0">
                        <a:effectLst/>
                        <a:latin typeface="Arial" panose="020B0604020202020204" pitchFamily="34" charset="0"/>
                        <a:ea typeface="Times New Roman"/>
                        <a:cs typeface="Arial" panose="020B0604020202020204" pitchFamily="34" charset="0"/>
                      </a:endParaRPr>
                    </a:p>
                  </a:txBody>
                  <a:tcPr marL="0" marR="0" marT="0" marB="0">
                    <a:solidFill>
                      <a:schemeClr val="tx2">
                        <a:lumMod val="40000"/>
                        <a:lumOff val="60000"/>
                      </a:schemeClr>
                    </a:solidFill>
                  </a:tcPr>
                </a:tc>
                <a:tc>
                  <a:txBody>
                    <a:bodyPr/>
                    <a:lstStyle/>
                    <a:p>
                      <a:pPr algn="ctr">
                        <a:lnSpc>
                          <a:spcPct val="115000"/>
                        </a:lnSpc>
                        <a:spcAft>
                          <a:spcPts val="0"/>
                        </a:spcAft>
                      </a:pPr>
                      <a:r>
                        <a:rPr lang="en-US" sz="2000" b="1" dirty="0">
                          <a:effectLst/>
                          <a:latin typeface="Arial" panose="020B0604020202020204" pitchFamily="34" charset="0"/>
                          <a:cs typeface="Arial" panose="020B0604020202020204" pitchFamily="34" charset="0"/>
                        </a:rPr>
                        <a:t>1</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smtClean="0">
                          <a:effectLst/>
                          <a:latin typeface="Arial" panose="020B0604020202020204" pitchFamily="34" charset="0"/>
                          <a:cs typeface="Arial" panose="020B0604020202020204" pitchFamily="34" charset="0"/>
                        </a:rPr>
                        <a:t>0.980</a:t>
                      </a:r>
                      <a:r>
                        <a:rPr lang="en-US" sz="2000" b="1" dirty="0" smtClean="0">
                          <a:effectLst/>
                          <a:latin typeface="Arial" panose="020B0604020202020204" pitchFamily="34" charset="0"/>
                          <a:cs typeface="Arial" panose="020B0604020202020204" pitchFamily="34" charset="0"/>
                        </a:rPr>
                        <a:t>70</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smtClean="0">
                          <a:effectLst/>
                          <a:latin typeface="Arial" panose="020B0604020202020204" pitchFamily="34" charset="0"/>
                          <a:cs typeface="Arial" panose="020B0604020202020204" pitchFamily="34" charset="0"/>
                        </a:rPr>
                        <a:t>0.93789</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smtClean="0">
                          <a:effectLst/>
                          <a:latin typeface="Arial" panose="020B0604020202020204" pitchFamily="34" charset="0"/>
                          <a:cs typeface="Arial" panose="020B0604020202020204" pitchFamily="34" charset="0"/>
                        </a:rPr>
                        <a:t>0.67427</a:t>
                      </a:r>
                      <a:endParaRPr lang="ru-RU" sz="2000" b="1" dirty="0">
                        <a:effectLst/>
                        <a:latin typeface="Arial" panose="020B0604020202020204" pitchFamily="34" charset="0"/>
                        <a:ea typeface="Times New Roman"/>
                        <a:cs typeface="Arial" panose="020B0604020202020204" pitchFamily="34" charset="0"/>
                      </a:endParaRPr>
                    </a:p>
                  </a:txBody>
                  <a:tcPr marL="0" marR="0" marT="0" marB="0">
                    <a:solidFill>
                      <a:schemeClr val="tx2">
                        <a:lumMod val="40000"/>
                        <a:lumOff val="60000"/>
                      </a:schemeClr>
                    </a:solidFill>
                  </a:tcPr>
                </a:tc>
                <a:tc>
                  <a:txBody>
                    <a:bodyPr/>
                    <a:lstStyle/>
                    <a:p>
                      <a:pPr algn="ctr">
                        <a:lnSpc>
                          <a:spcPct val="115000"/>
                        </a:lnSpc>
                        <a:spcAft>
                          <a:spcPts val="0"/>
                        </a:spcAft>
                      </a:pPr>
                      <a:r>
                        <a:rPr lang="en-US" sz="2000" b="1" dirty="0">
                          <a:effectLst/>
                          <a:latin typeface="Arial" panose="020B0604020202020204" pitchFamily="34" charset="0"/>
                          <a:cs typeface="Arial" panose="020B0604020202020204" pitchFamily="34" charset="0"/>
                        </a:rPr>
                        <a:t>1</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smtClean="0">
                          <a:effectLst/>
                          <a:latin typeface="Arial" panose="020B0604020202020204" pitchFamily="34" charset="0"/>
                          <a:cs typeface="Arial" panose="020B0604020202020204" pitchFamily="34" charset="0"/>
                        </a:rPr>
                        <a:t>0.96667</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smtClean="0">
                          <a:effectLst/>
                          <a:latin typeface="Arial" panose="020B0604020202020204" pitchFamily="34" charset="0"/>
                          <a:cs typeface="Arial" panose="020B0604020202020204" pitchFamily="34" charset="0"/>
                        </a:rPr>
                        <a:t>0.90476</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smtClean="0">
                          <a:effectLst/>
                          <a:latin typeface="Arial" panose="020B0604020202020204" pitchFamily="34" charset="0"/>
                          <a:cs typeface="Arial" panose="020B0604020202020204" pitchFamily="34" charset="0"/>
                        </a:rPr>
                        <a:t>0.61165</a:t>
                      </a:r>
                      <a:endParaRPr lang="ru-RU" sz="2000" b="1" dirty="0">
                        <a:effectLst/>
                        <a:latin typeface="Arial" panose="020B0604020202020204" pitchFamily="34" charset="0"/>
                        <a:ea typeface="Times New Roman"/>
                        <a:cs typeface="Arial" panose="020B0604020202020204" pitchFamily="34" charset="0"/>
                      </a:endParaRPr>
                    </a:p>
                  </a:txBody>
                  <a:tcPr marL="0" marR="0" marT="0" marB="0">
                    <a:solidFill>
                      <a:schemeClr val="tx2">
                        <a:lumMod val="40000"/>
                        <a:lumOff val="60000"/>
                      </a:schemeClr>
                    </a:solidFill>
                  </a:tcPr>
                </a:tc>
                <a:tc>
                  <a:txBody>
                    <a:bodyPr/>
                    <a:lstStyle/>
                    <a:p>
                      <a:pPr algn="ctr">
                        <a:lnSpc>
                          <a:spcPct val="115000"/>
                        </a:lnSpc>
                        <a:spcAft>
                          <a:spcPts val="0"/>
                        </a:spcAft>
                      </a:pPr>
                      <a:r>
                        <a:rPr lang="en-US" sz="2000" b="1" dirty="0" smtClean="0">
                          <a:effectLst/>
                          <a:latin typeface="Arial" panose="020B0604020202020204" pitchFamily="34" charset="0"/>
                          <a:cs typeface="Arial" panose="020B0604020202020204" pitchFamily="34" charset="0"/>
                        </a:rPr>
                        <a:t>0.54546</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a:effectLst/>
                          <a:latin typeface="Arial" panose="020B0604020202020204" pitchFamily="34" charset="0"/>
                          <a:cs typeface="Arial" panose="020B0604020202020204" pitchFamily="34" charset="0"/>
                        </a:rPr>
                        <a:t>0.</a:t>
                      </a:r>
                      <a:r>
                        <a:rPr lang="en-US" sz="2000" b="1" dirty="0" smtClean="0">
                          <a:effectLst/>
                          <a:latin typeface="Arial" panose="020B0604020202020204" pitchFamily="34" charset="0"/>
                          <a:cs typeface="Arial" panose="020B0604020202020204" pitchFamily="34" charset="0"/>
                        </a:rPr>
                        <a:t>93023</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a:effectLst/>
                          <a:latin typeface="Arial" panose="020B0604020202020204" pitchFamily="34" charset="0"/>
                          <a:cs typeface="Arial" panose="020B0604020202020204" pitchFamily="34" charset="0"/>
                        </a:rPr>
                        <a:t>0.</a:t>
                      </a:r>
                      <a:r>
                        <a:rPr lang="en-US" sz="2000" b="1" dirty="0" smtClean="0">
                          <a:effectLst/>
                          <a:latin typeface="Arial" panose="020B0604020202020204" pitchFamily="34" charset="0"/>
                          <a:cs typeface="Arial" panose="020B0604020202020204" pitchFamily="34" charset="0"/>
                        </a:rPr>
                        <a:t>84932</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a:effectLst/>
                          <a:latin typeface="Arial" panose="020B0604020202020204" pitchFamily="34" charset="0"/>
                          <a:cs typeface="Arial" panose="020B0604020202020204" pitchFamily="34" charset="0"/>
                        </a:rPr>
                        <a:t>0.</a:t>
                      </a:r>
                      <a:r>
                        <a:rPr lang="en-GB" sz="2000" b="1" dirty="0" smtClean="0">
                          <a:effectLst/>
                          <a:latin typeface="Arial" panose="020B0604020202020204" pitchFamily="34" charset="0"/>
                          <a:cs typeface="Arial" panose="020B0604020202020204" pitchFamily="34" charset="0"/>
                        </a:rPr>
                        <a:t>58031</a:t>
                      </a:r>
                      <a:endParaRPr lang="ru-RU" sz="2000" b="1" dirty="0">
                        <a:effectLst/>
                        <a:latin typeface="Arial" panose="020B0604020202020204" pitchFamily="34" charset="0"/>
                        <a:ea typeface="Times New Roman"/>
                        <a:cs typeface="Arial" panose="020B0604020202020204" pitchFamily="34" charset="0"/>
                      </a:endParaRPr>
                    </a:p>
                  </a:txBody>
                  <a:tcPr marL="0" marR="0" marT="0" marB="0">
                    <a:solidFill>
                      <a:schemeClr val="tx2">
                        <a:lumMod val="40000"/>
                        <a:lumOff val="60000"/>
                      </a:schemeClr>
                    </a:solidFill>
                  </a:tcPr>
                </a:tc>
                <a:tc>
                  <a:txBody>
                    <a:bodyPr/>
                    <a:lstStyle/>
                    <a:p>
                      <a:pPr algn="ctr">
                        <a:lnSpc>
                          <a:spcPct val="115000"/>
                        </a:lnSpc>
                        <a:spcAft>
                          <a:spcPts val="0"/>
                        </a:spcAft>
                      </a:pPr>
                      <a:r>
                        <a:rPr lang="en-US" sz="2000" b="1" dirty="0">
                          <a:effectLst/>
                          <a:latin typeface="Arial" panose="020B0604020202020204" pitchFamily="34" charset="0"/>
                          <a:cs typeface="Arial" panose="020B0604020202020204" pitchFamily="34" charset="0"/>
                        </a:rPr>
                        <a:t>1</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smtClean="0">
                          <a:effectLst/>
                          <a:latin typeface="Arial" panose="020B0604020202020204" pitchFamily="34" charset="0"/>
                          <a:cs typeface="Arial" panose="020B0604020202020204" pitchFamily="34" charset="0"/>
                        </a:rPr>
                        <a:t>0.94186</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smtClean="0">
                          <a:effectLst/>
                          <a:latin typeface="Arial" panose="020B0604020202020204" pitchFamily="34" charset="0"/>
                          <a:cs typeface="Arial" panose="020B0604020202020204" pitchFamily="34" charset="0"/>
                        </a:rPr>
                        <a:t>0.86301</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smtClean="0">
                          <a:effectLst/>
                          <a:latin typeface="Arial" panose="020B0604020202020204" pitchFamily="34" charset="0"/>
                          <a:cs typeface="Arial" panose="020B0604020202020204" pitchFamily="34" charset="0"/>
                        </a:rPr>
                        <a:t>0.51923</a:t>
                      </a:r>
                      <a:endParaRPr lang="ru-RU" sz="2000" b="1" dirty="0">
                        <a:effectLst/>
                        <a:latin typeface="Arial" panose="020B0604020202020204" pitchFamily="34" charset="0"/>
                        <a:ea typeface="Times New Roman"/>
                        <a:cs typeface="Arial" panose="020B0604020202020204" pitchFamily="34" charset="0"/>
                      </a:endParaRPr>
                    </a:p>
                  </a:txBody>
                  <a:tcPr marL="0" marR="0" marT="0" marB="0">
                    <a:solidFill>
                      <a:schemeClr val="tx2">
                        <a:lumMod val="40000"/>
                        <a:lumOff val="60000"/>
                      </a:schemeClr>
                    </a:solidFill>
                  </a:tcPr>
                </a:tc>
                <a:tc>
                  <a:txBody>
                    <a:bodyPr/>
                    <a:lstStyle/>
                    <a:p>
                      <a:pPr algn="ctr">
                        <a:lnSpc>
                          <a:spcPct val="115000"/>
                        </a:lnSpc>
                        <a:spcAft>
                          <a:spcPts val="0"/>
                        </a:spcAft>
                      </a:pPr>
                      <a:r>
                        <a:rPr lang="en-US" sz="2000" b="1" dirty="0">
                          <a:effectLst/>
                          <a:latin typeface="Arial" panose="020B0604020202020204" pitchFamily="34" charset="0"/>
                          <a:cs typeface="Arial" panose="020B0604020202020204" pitchFamily="34" charset="0"/>
                        </a:rPr>
                        <a:t>1</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smtClean="0">
                          <a:effectLst/>
                          <a:latin typeface="Arial" panose="020B0604020202020204" pitchFamily="34" charset="0"/>
                          <a:cs typeface="Arial" panose="020B0604020202020204" pitchFamily="34" charset="0"/>
                        </a:rPr>
                        <a:t>0.9328</a:t>
                      </a:r>
                      <a:r>
                        <a:rPr lang="en-US" sz="2000" b="1" dirty="0" smtClean="0">
                          <a:effectLst/>
                          <a:latin typeface="Arial" panose="020B0604020202020204" pitchFamily="34" charset="0"/>
                          <a:cs typeface="Arial" panose="020B0604020202020204" pitchFamily="34" charset="0"/>
                        </a:rPr>
                        <a:t>9</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smtClean="0">
                          <a:effectLst/>
                          <a:latin typeface="Arial" panose="020B0604020202020204" pitchFamily="34" charset="0"/>
                          <a:cs typeface="Arial" panose="020B0604020202020204" pitchFamily="34" charset="0"/>
                        </a:rPr>
                        <a:t>0.84556</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smtClean="0">
                          <a:effectLst/>
                          <a:latin typeface="Arial" panose="020B0604020202020204" pitchFamily="34" charset="0"/>
                          <a:cs typeface="Arial" panose="020B0604020202020204" pitchFamily="34" charset="0"/>
                        </a:rPr>
                        <a:t>0.44367</a:t>
                      </a:r>
                      <a:endParaRPr lang="ru-RU" sz="2000" b="1" dirty="0">
                        <a:effectLst/>
                        <a:latin typeface="Arial" panose="020B0604020202020204" pitchFamily="34" charset="0"/>
                        <a:ea typeface="Times New Roman"/>
                        <a:cs typeface="Arial" panose="020B0604020202020204" pitchFamily="34" charset="0"/>
                      </a:endParaRPr>
                    </a:p>
                  </a:txBody>
                  <a:tcPr marL="0" marR="0" marT="0" marB="0">
                    <a:solidFill>
                      <a:schemeClr val="tx2">
                        <a:lumMod val="40000"/>
                        <a:lumOff val="60000"/>
                      </a:schemeClr>
                    </a:solidFill>
                  </a:tcPr>
                </a:tc>
                <a:tc>
                  <a:txBody>
                    <a:bodyPr/>
                    <a:lstStyle/>
                    <a:p>
                      <a:pPr algn="ctr">
                        <a:lnSpc>
                          <a:spcPct val="115000"/>
                        </a:lnSpc>
                        <a:spcAft>
                          <a:spcPts val="0"/>
                        </a:spcAft>
                      </a:pPr>
                      <a:r>
                        <a:rPr lang="en-US" sz="2000" b="1" dirty="0">
                          <a:effectLst/>
                          <a:latin typeface="Arial" panose="020B0604020202020204" pitchFamily="34" charset="0"/>
                          <a:cs typeface="Arial" panose="020B0604020202020204" pitchFamily="34" charset="0"/>
                        </a:rPr>
                        <a:t>1</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smtClean="0">
                          <a:effectLst/>
                          <a:latin typeface="Arial" panose="020B0604020202020204" pitchFamily="34" charset="0"/>
                          <a:cs typeface="Arial" panose="020B0604020202020204" pitchFamily="34" charset="0"/>
                        </a:rPr>
                        <a:t>0.9295</a:t>
                      </a:r>
                      <a:r>
                        <a:rPr lang="en-US" sz="2000" b="1" dirty="0" smtClean="0">
                          <a:effectLst/>
                          <a:latin typeface="Arial" panose="020B0604020202020204" pitchFamily="34" charset="0"/>
                          <a:cs typeface="Arial" panose="020B0604020202020204" pitchFamily="34" charset="0"/>
                        </a:rPr>
                        <a:t>8</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smtClean="0">
                          <a:effectLst/>
                          <a:latin typeface="Arial" panose="020B0604020202020204" pitchFamily="34" charset="0"/>
                          <a:cs typeface="Arial" panose="020B0604020202020204" pitchFamily="34" charset="0"/>
                        </a:rPr>
                        <a:t>0.84127</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smtClean="0">
                          <a:effectLst/>
                          <a:latin typeface="Arial" panose="020B0604020202020204" pitchFamily="34" charset="0"/>
                          <a:cs typeface="Arial" panose="020B0604020202020204" pitchFamily="34" charset="0"/>
                        </a:rPr>
                        <a:t>0.43820</a:t>
                      </a:r>
                      <a:endParaRPr lang="ru-RU" sz="2000" b="1" dirty="0">
                        <a:effectLst/>
                        <a:latin typeface="Arial" panose="020B0604020202020204" pitchFamily="34" charset="0"/>
                        <a:ea typeface="Times New Roman"/>
                        <a:cs typeface="Arial" panose="020B0604020202020204" pitchFamily="34" charset="0"/>
                      </a:endParaRPr>
                    </a:p>
                  </a:txBody>
                  <a:tcPr marL="0" marR="0" marT="0" marB="0">
                    <a:solidFill>
                      <a:schemeClr val="tx2">
                        <a:lumMod val="40000"/>
                        <a:lumOff val="60000"/>
                      </a:schemeClr>
                    </a:solidFill>
                  </a:tcPr>
                </a:tc>
              </a:tr>
            </a:tbl>
          </a:graphicData>
        </a:graphic>
      </p:graphicFrame>
      <p:sp>
        <p:nvSpPr>
          <p:cNvPr id="5" name="Rectangle 1"/>
          <p:cNvSpPr>
            <a:spLocks noChangeArrowheads="1"/>
          </p:cNvSpPr>
          <p:nvPr/>
        </p:nvSpPr>
        <p:spPr bwMode="auto">
          <a:xfrm>
            <a:off x="609600" y="931277"/>
            <a:ext cx="79629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hangingPunct="0"/>
            <a:r>
              <a:rPr kumimoji="0" lang="en-US" altLang="ru-RU" sz="1800" b="1" i="0" u="none" strike="noStrike" cap="all" normalizeH="0" baseline="0" dirty="0" smtClean="0">
                <a:ln>
                  <a:noFill/>
                </a:ln>
                <a:solidFill>
                  <a:srgbClr val="FF0000"/>
                </a:solidFill>
                <a:effectLst>
                  <a:outerShdw blurRad="38100" dist="38100" dir="2700000" algn="tl">
                    <a:srgbClr val="000000">
                      <a:alpha val="43137"/>
                    </a:srgbClr>
                  </a:outerShdw>
                </a:effectLst>
                <a:latin typeface="Arial" panose="020B0604020202020204" pitchFamily="34" charset="0"/>
                <a:ea typeface="Times New Roman" pitchFamily="18" charset="0"/>
                <a:cs typeface="Arial" panose="020B0604020202020204" pitchFamily="34" charset="0"/>
              </a:rPr>
              <a:t>Optical parameters in the clear above-cloud layer </a:t>
            </a:r>
            <a:r>
              <a:rPr lang="ru-RU" sz="1800" b="1" cap="all"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1800" b="1" cap="all"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r>
              <a:rPr lang="en-US" sz="1800" b="1" cap="all" baseline="-25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a:t>
            </a:r>
            <a:r>
              <a:rPr lang="ru-RU" sz="1800" b="1" cap="all" baseline="-25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en-US" sz="1800" b="1" cap="all" baseline="-25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km</a:t>
            </a:r>
            <a:r>
              <a:rPr lang="ru-RU" sz="1800" b="1" cap="all"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kumimoji="0" lang="en-US" altLang="ru-RU" sz="1800" b="1"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 </a:t>
            </a:r>
            <a:endParaRPr kumimoji="0" lang="ru-RU" alt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7" name="Picture 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50" y="0"/>
            <a:ext cx="933450" cy="485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54763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C7BC4E00-9E46-40AE-9BFC-25436711D05A}" type="slidenum">
              <a:rPr lang="ru-RU" smtClean="0"/>
              <a:pPr>
                <a:defRPr/>
              </a:pPr>
              <a:t>2</a:t>
            </a:fld>
            <a:endParaRPr lang="ru-RU"/>
          </a:p>
        </p:txBody>
      </p:sp>
      <p:sp>
        <p:nvSpPr>
          <p:cNvPr id="6" name="TextBox 5"/>
          <p:cNvSpPr txBox="1"/>
          <p:nvPr/>
        </p:nvSpPr>
        <p:spPr>
          <a:xfrm>
            <a:off x="1447800" y="366713"/>
            <a:ext cx="6076950" cy="584200"/>
          </a:xfrm>
          <a:prstGeom prst="rect">
            <a:avLst/>
          </a:prstGeom>
          <a:noFill/>
        </p:spPr>
        <p:txBody>
          <a:bodyPr>
            <a:spAutoFit/>
          </a:bodyPr>
          <a:lstStyle/>
          <a:p>
            <a:pPr>
              <a:defRPr/>
            </a:pPr>
            <a:r>
              <a:rPr lang="en-US" sz="3200" dirty="0">
                <a:solidFill>
                  <a:schemeClr val="tx2"/>
                </a:solidFill>
                <a:effectLst>
                  <a:outerShdw blurRad="38100" dist="38100" dir="2700000" algn="tl">
                    <a:srgbClr val="000000">
                      <a:alpha val="43137"/>
                    </a:srgbClr>
                  </a:outerShdw>
                </a:effectLst>
              </a:rPr>
              <a:t>Objectives:</a:t>
            </a:r>
            <a:r>
              <a:rPr lang="en-US" sz="3200" dirty="0">
                <a:effectLst>
                  <a:outerShdw blurRad="38100" dist="38100" dir="2700000" algn="tl">
                    <a:srgbClr val="000000">
                      <a:alpha val="43137"/>
                    </a:srgbClr>
                  </a:outerShdw>
                </a:effectLst>
              </a:rPr>
              <a:t> </a:t>
            </a:r>
            <a:endParaRPr lang="ru-RU" sz="3200" dirty="0">
              <a:effectLst>
                <a:outerShdw blurRad="38100" dist="38100" dir="2700000" algn="tl">
                  <a:srgbClr val="000000">
                    <a:alpha val="43137"/>
                  </a:srgbClr>
                </a:outerShdw>
              </a:effectLst>
            </a:endParaRPr>
          </a:p>
        </p:txBody>
      </p:sp>
      <p:pic>
        <p:nvPicPr>
          <p:cNvPr id="6148"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163" y="0"/>
            <a:ext cx="933450" cy="485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Content Placeholder 2"/>
          <p:cNvSpPr>
            <a:spLocks noGrp="1"/>
          </p:cNvSpPr>
          <p:nvPr>
            <p:ph idx="4294967295"/>
          </p:nvPr>
        </p:nvSpPr>
        <p:spPr>
          <a:xfrm>
            <a:off x="228600" y="1066800"/>
            <a:ext cx="8645525" cy="5029200"/>
          </a:xfrm>
        </p:spPr>
        <p:txBody>
          <a:bodyPr/>
          <a:lstStyle/>
          <a:p>
            <a:pPr marL="609600" indent="-609600" eaLnBrk="1" hangingPunct="1">
              <a:buFont typeface="Wingdings" pitchFamily="2" charset="2"/>
              <a:buNone/>
              <a:defRPr/>
            </a:pP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 Constructing the simple optical model of homogeneous atmosphere</a:t>
            </a:r>
          </a:p>
          <a:p>
            <a:pPr marL="609600" indent="-609600" eaLnBrk="1" hangingPunct="1">
              <a:buFont typeface="Wingdings" pitchFamily="2" charset="2"/>
              <a:buNone/>
              <a:defRPr/>
            </a:pP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 Solution of the direct problem of atmospheric optics</a:t>
            </a:r>
            <a:r>
              <a:rPr lang="ru-RU"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with</a:t>
            </a:r>
            <a:r>
              <a:rPr lang="ru-RU"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operative varying optical parameters for elucidating the interaction between key atmospheric parameters and radiative characteristics</a:t>
            </a:r>
            <a:r>
              <a:rPr lang="ru-RU" sz="28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p>
          <a:p>
            <a:pPr marL="609600" indent="-609600" eaLnBrk="1" hangingPunct="1">
              <a:buFont typeface="Wingdings" pitchFamily="2" charset="2"/>
              <a:buNone/>
              <a:defRPr/>
            </a:pP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3.  The </a:t>
            </a:r>
            <a:r>
              <a:rPr lang="en-US" sz="2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solution of the direct problem is calculation of radiation characteristics (radiant </a:t>
            </a:r>
            <a:r>
              <a:rPr lang="en-US" sz="28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heat. </a:t>
            </a:r>
            <a:r>
              <a:rPr lang="en-US" sz="2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radiation balance at the </a:t>
            </a:r>
            <a:r>
              <a:rPr lang="en-US" sz="28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tropopause</a:t>
            </a:r>
            <a:r>
              <a:rPr lang="en-US" sz="2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level) </a:t>
            </a:r>
            <a:endParaRPr lang="en-US" sz="28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609600" indent="-609600" eaLnBrk="1" hangingPunct="1">
              <a:buFont typeface="Wingdings" pitchFamily="2" charset="2"/>
              <a:buNone/>
              <a:defRPr/>
            </a:pPr>
            <a:r>
              <a:rPr lang="en-US" sz="28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a:t>
            </a:r>
            <a:r>
              <a:rPr lang="en-US" sz="2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Comparison with the results of airborne </a:t>
            </a:r>
            <a:r>
              <a:rPr lang="en-US" sz="28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measurements</a:t>
            </a:r>
            <a:endParaRPr lang="ru-RU"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D5825939-5917-4322-88B9-FF69FB36A378}" type="slidenum">
              <a:rPr lang="ru-RU" smtClean="0"/>
              <a:pPr>
                <a:defRPr/>
              </a:pPr>
              <a:t>20</a:t>
            </a:fld>
            <a:endParaRPr lang="ru-RU"/>
          </a:p>
        </p:txBody>
      </p:sp>
      <p:graphicFrame>
        <p:nvGraphicFramePr>
          <p:cNvPr id="4" name="Таблица 3"/>
          <p:cNvGraphicFramePr>
            <a:graphicFrameLocks noGrp="1"/>
          </p:cNvGraphicFramePr>
          <p:nvPr>
            <p:extLst>
              <p:ext uri="{D42A27DB-BD31-4B8C-83A1-F6EECF244321}">
                <p14:modId xmlns:p14="http://schemas.microsoft.com/office/powerpoint/2010/main" xmlns="" val="3993394121"/>
              </p:ext>
            </p:extLst>
          </p:nvPr>
        </p:nvGraphicFramePr>
        <p:xfrm>
          <a:off x="152400" y="1143000"/>
          <a:ext cx="8839203" cy="5067122"/>
        </p:xfrm>
        <a:graphic>
          <a:graphicData uri="http://schemas.openxmlformats.org/drawingml/2006/table">
            <a:tbl>
              <a:tblPr>
                <a:tableStyleId>{5C22544A-7EE6-4342-B048-85BDC9FD1C3A}</a:tableStyleId>
              </a:tblPr>
              <a:tblGrid>
                <a:gridCol w="533402"/>
                <a:gridCol w="761998"/>
                <a:gridCol w="1143000"/>
                <a:gridCol w="1219200"/>
                <a:gridCol w="1066800"/>
                <a:gridCol w="1143000"/>
                <a:gridCol w="990602"/>
                <a:gridCol w="1009901"/>
                <a:gridCol w="971300"/>
              </a:tblGrid>
              <a:tr h="353830">
                <a:tc>
                  <a:txBody>
                    <a:bodyPr/>
                    <a:lstStyle/>
                    <a:p>
                      <a:pPr>
                        <a:lnSpc>
                          <a:spcPct val="115000"/>
                        </a:lnSpc>
                        <a:spcAft>
                          <a:spcPts val="0"/>
                        </a:spcAft>
                      </a:pPr>
                      <a:endParaRPr lang="ru-RU" sz="2000" b="1"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a:lnSpc>
                          <a:spcPct val="115000"/>
                        </a:lnSpc>
                        <a:spcAft>
                          <a:spcPts val="0"/>
                        </a:spcAft>
                      </a:pPr>
                      <a:r>
                        <a:rPr lang="ru-RU" sz="2000" b="1" dirty="0" smtClean="0">
                          <a:effectLst/>
                          <a:latin typeface="Arial" panose="020B0604020202020204" pitchFamily="34" charset="0"/>
                          <a:cs typeface="Arial" panose="020B0604020202020204" pitchFamily="34" charset="0"/>
                          <a:sym typeface="Symbol"/>
                        </a:rPr>
                        <a:t></a:t>
                      </a:r>
                      <a:r>
                        <a:rPr lang="en-US" sz="2000" b="1" dirty="0" smtClean="0">
                          <a:effectLst/>
                          <a:latin typeface="Arial" panose="020B0604020202020204" pitchFamily="34" charset="0"/>
                          <a:cs typeface="Arial" panose="020B0604020202020204" pitchFamily="34" charset="0"/>
                          <a:sym typeface="Symbol"/>
                        </a:rPr>
                        <a:t>,</a:t>
                      </a:r>
                      <a:r>
                        <a:rPr lang="ru-RU" sz="2000" b="1" dirty="0" smtClean="0">
                          <a:effectLst/>
                          <a:latin typeface="Arial" panose="020B0604020202020204" pitchFamily="34" charset="0"/>
                          <a:cs typeface="Arial" panose="020B0604020202020204" pitchFamily="34" charset="0"/>
                        </a:rPr>
                        <a:t> </a:t>
                      </a:r>
                      <a:r>
                        <a:rPr lang="ru-RU" sz="2000" b="1" dirty="0">
                          <a:effectLst/>
                          <a:latin typeface="Arial" panose="020B0604020202020204" pitchFamily="34" charset="0"/>
                          <a:cs typeface="Arial" panose="020B0604020202020204" pitchFamily="34" charset="0"/>
                          <a:sym typeface="Symbol"/>
                        </a:rPr>
                        <a:t></a:t>
                      </a:r>
                      <a:r>
                        <a:rPr lang="ru-RU" sz="2000" b="1" dirty="0">
                          <a:effectLst/>
                          <a:latin typeface="Arial" panose="020B0604020202020204" pitchFamily="34" charset="0"/>
                          <a:cs typeface="Arial" panose="020B0604020202020204" pitchFamily="34" charset="0"/>
                        </a:rPr>
                        <a:t>m</a:t>
                      </a:r>
                      <a:endParaRPr lang="ru-RU" sz="2000" b="1"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algn="ctr">
                        <a:lnSpc>
                          <a:spcPct val="115000"/>
                        </a:lnSpc>
                        <a:spcAft>
                          <a:spcPts val="0"/>
                        </a:spcAft>
                      </a:pPr>
                      <a:r>
                        <a:rPr lang="en-US" sz="2000" b="1" dirty="0">
                          <a:effectLst/>
                          <a:latin typeface="Arial" panose="020B0604020202020204" pitchFamily="34" charset="0"/>
                          <a:cs typeface="Arial" panose="020B0604020202020204" pitchFamily="34" charset="0"/>
                        </a:rPr>
                        <a:t>0.30</a:t>
                      </a:r>
                      <a:endParaRPr lang="ru-RU" sz="2000" b="1"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algn="ctr">
                        <a:lnSpc>
                          <a:spcPct val="115000"/>
                        </a:lnSpc>
                        <a:spcAft>
                          <a:spcPts val="0"/>
                        </a:spcAft>
                      </a:pPr>
                      <a:r>
                        <a:rPr lang="en-US" sz="2000" b="1">
                          <a:effectLst/>
                          <a:latin typeface="Arial" panose="020B0604020202020204" pitchFamily="34" charset="0"/>
                          <a:cs typeface="Arial" panose="020B0604020202020204" pitchFamily="34" charset="0"/>
                        </a:rPr>
                        <a:t>0.40</a:t>
                      </a:r>
                      <a:endParaRPr lang="ru-RU" sz="2000" b="1">
                        <a:effectLst/>
                        <a:latin typeface="Arial" panose="020B0604020202020204" pitchFamily="34" charset="0"/>
                        <a:ea typeface="Times New Roman"/>
                        <a:cs typeface="Arial" panose="020B0604020202020204" pitchFamily="34" charset="0"/>
                      </a:endParaRPr>
                    </a:p>
                  </a:txBody>
                  <a:tcPr marL="0" marR="0" marT="0" marB="0"/>
                </a:tc>
                <a:tc>
                  <a:txBody>
                    <a:bodyPr/>
                    <a:lstStyle/>
                    <a:p>
                      <a:pPr algn="ctr">
                        <a:lnSpc>
                          <a:spcPct val="115000"/>
                        </a:lnSpc>
                        <a:spcAft>
                          <a:spcPts val="0"/>
                        </a:spcAft>
                      </a:pPr>
                      <a:r>
                        <a:rPr lang="ru-RU" sz="2000" b="1" dirty="0">
                          <a:effectLst/>
                          <a:latin typeface="Arial" panose="020B0604020202020204" pitchFamily="34" charset="0"/>
                          <a:cs typeface="Arial" panose="020B0604020202020204" pitchFamily="34" charset="0"/>
                        </a:rPr>
                        <a:t>0.50</a:t>
                      </a:r>
                      <a:endParaRPr lang="ru-RU" sz="2000" b="1"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algn="ctr">
                        <a:lnSpc>
                          <a:spcPct val="115000"/>
                        </a:lnSpc>
                        <a:spcAft>
                          <a:spcPts val="0"/>
                        </a:spcAft>
                      </a:pPr>
                      <a:r>
                        <a:rPr lang="ru-RU" sz="2000" b="1">
                          <a:effectLst/>
                          <a:latin typeface="Arial" panose="020B0604020202020204" pitchFamily="34" charset="0"/>
                          <a:cs typeface="Arial" panose="020B0604020202020204" pitchFamily="34" charset="0"/>
                        </a:rPr>
                        <a:t>0.60</a:t>
                      </a:r>
                      <a:endParaRPr lang="ru-RU" sz="2000" b="1">
                        <a:effectLst/>
                        <a:latin typeface="Arial" panose="020B0604020202020204" pitchFamily="34" charset="0"/>
                        <a:ea typeface="Times New Roman"/>
                        <a:cs typeface="Arial" panose="020B0604020202020204" pitchFamily="34" charset="0"/>
                      </a:endParaRPr>
                    </a:p>
                  </a:txBody>
                  <a:tcPr marL="0" marR="0" marT="0" marB="0"/>
                </a:tc>
                <a:tc>
                  <a:txBody>
                    <a:bodyPr/>
                    <a:lstStyle/>
                    <a:p>
                      <a:pPr algn="ctr">
                        <a:lnSpc>
                          <a:spcPct val="115000"/>
                        </a:lnSpc>
                        <a:spcAft>
                          <a:spcPts val="0"/>
                        </a:spcAft>
                      </a:pPr>
                      <a:r>
                        <a:rPr lang="ru-RU" sz="2000" b="1">
                          <a:effectLst/>
                          <a:latin typeface="Arial" panose="020B0604020202020204" pitchFamily="34" charset="0"/>
                          <a:cs typeface="Arial" panose="020B0604020202020204" pitchFamily="34" charset="0"/>
                        </a:rPr>
                        <a:t>0.70</a:t>
                      </a:r>
                      <a:endParaRPr lang="ru-RU" sz="2000" b="1">
                        <a:effectLst/>
                        <a:latin typeface="Arial" panose="020B0604020202020204" pitchFamily="34" charset="0"/>
                        <a:ea typeface="Times New Roman"/>
                        <a:cs typeface="Arial" panose="020B0604020202020204" pitchFamily="34" charset="0"/>
                      </a:endParaRPr>
                    </a:p>
                  </a:txBody>
                  <a:tcPr marL="0" marR="0" marT="0" marB="0"/>
                </a:tc>
                <a:tc>
                  <a:txBody>
                    <a:bodyPr/>
                    <a:lstStyle/>
                    <a:p>
                      <a:pPr algn="ctr">
                        <a:lnSpc>
                          <a:spcPct val="115000"/>
                        </a:lnSpc>
                        <a:spcAft>
                          <a:spcPts val="0"/>
                        </a:spcAft>
                      </a:pPr>
                      <a:r>
                        <a:rPr lang="ru-RU" sz="2000" b="1">
                          <a:effectLst/>
                          <a:latin typeface="Arial" panose="020B0604020202020204" pitchFamily="34" charset="0"/>
                          <a:cs typeface="Arial" panose="020B0604020202020204" pitchFamily="34" charset="0"/>
                        </a:rPr>
                        <a:t>0.80</a:t>
                      </a:r>
                      <a:endParaRPr lang="ru-RU" sz="2000" b="1">
                        <a:effectLst/>
                        <a:latin typeface="Arial" panose="020B0604020202020204" pitchFamily="34" charset="0"/>
                        <a:ea typeface="Times New Roman"/>
                        <a:cs typeface="Arial" panose="020B0604020202020204" pitchFamily="34" charset="0"/>
                      </a:endParaRPr>
                    </a:p>
                  </a:txBody>
                  <a:tcPr marL="0" marR="0" marT="0" marB="0"/>
                </a:tc>
                <a:tc>
                  <a:txBody>
                    <a:bodyPr/>
                    <a:lstStyle/>
                    <a:p>
                      <a:pPr algn="ctr">
                        <a:lnSpc>
                          <a:spcPct val="115000"/>
                        </a:lnSpc>
                        <a:spcAft>
                          <a:spcPts val="0"/>
                        </a:spcAft>
                      </a:pPr>
                      <a:r>
                        <a:rPr lang="ru-RU" sz="2000" b="1">
                          <a:effectLst/>
                          <a:latin typeface="Arial" panose="020B0604020202020204" pitchFamily="34" charset="0"/>
                          <a:cs typeface="Arial" panose="020B0604020202020204" pitchFamily="34" charset="0"/>
                        </a:rPr>
                        <a:t>0.90</a:t>
                      </a:r>
                      <a:endParaRPr lang="ru-RU" sz="2000" b="1">
                        <a:effectLst/>
                        <a:latin typeface="Arial" panose="020B0604020202020204" pitchFamily="34" charset="0"/>
                        <a:ea typeface="Times New Roman"/>
                        <a:cs typeface="Arial" panose="020B0604020202020204" pitchFamily="34" charset="0"/>
                      </a:endParaRPr>
                    </a:p>
                  </a:txBody>
                  <a:tcPr marL="0" marR="0" marT="0" marB="0"/>
                </a:tc>
              </a:tr>
              <a:tr h="731127">
                <a:tc>
                  <a:txBody>
                    <a:bodyPr/>
                    <a:lstStyle/>
                    <a:p>
                      <a:pPr>
                        <a:lnSpc>
                          <a:spcPct val="115000"/>
                        </a:lnSpc>
                        <a:spcAft>
                          <a:spcPts val="0"/>
                        </a:spcAft>
                      </a:pPr>
                      <a:r>
                        <a:rPr lang="ru-RU" sz="2000" b="1" dirty="0">
                          <a:effectLst/>
                          <a:latin typeface="Arial" panose="020B0604020202020204" pitchFamily="34" charset="0"/>
                          <a:cs typeface="Arial" panose="020B0604020202020204" pitchFamily="34" charset="0"/>
                          <a:sym typeface="Symbol"/>
                        </a:rPr>
                        <a:t></a:t>
                      </a:r>
                      <a:r>
                        <a:rPr lang="en-GB" sz="2000" b="1" baseline="-25000" dirty="0" err="1" smtClean="0">
                          <a:effectLst/>
                          <a:latin typeface="Arial" panose="020B0604020202020204" pitchFamily="34" charset="0"/>
                          <a:cs typeface="Arial" panose="020B0604020202020204" pitchFamily="34" charset="0"/>
                        </a:rPr>
                        <a:t>scatt</a:t>
                      </a:r>
                      <a:endParaRPr lang="ru-RU" sz="2000" b="1"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a:lnSpc>
                          <a:spcPct val="115000"/>
                        </a:lnSpc>
                        <a:spcAft>
                          <a:spcPts val="0"/>
                        </a:spcAft>
                      </a:pPr>
                      <a:r>
                        <a:rPr lang="ru-RU" sz="2400" b="1" dirty="0">
                          <a:effectLst/>
                          <a:latin typeface="Arial" panose="020B0604020202020204" pitchFamily="34" charset="0"/>
                          <a:cs typeface="Arial" panose="020B0604020202020204" pitchFamily="34" charset="0"/>
                          <a:sym typeface="Symbol"/>
                        </a:rPr>
                        <a:t></a:t>
                      </a:r>
                      <a:r>
                        <a:rPr lang="ru-RU" sz="2400" b="1" baseline="-25000" dirty="0" smtClean="0">
                          <a:effectLst/>
                          <a:latin typeface="Arial" panose="020B0604020202020204" pitchFamily="34" charset="0"/>
                          <a:cs typeface="Arial" panose="020B0604020202020204" pitchFamily="34" charset="0"/>
                        </a:rPr>
                        <a:t>0</a:t>
                      </a:r>
                      <a:endParaRPr lang="ru-RU" sz="2400" b="1" dirty="0">
                        <a:effectLst/>
                        <a:latin typeface="Arial" panose="020B060402020202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2000" b="1" dirty="0">
                          <a:effectLst/>
                          <a:latin typeface="Arial" panose="020B0604020202020204" pitchFamily="34" charset="0"/>
                          <a:cs typeface="Arial" panose="020B0604020202020204" pitchFamily="34" charset="0"/>
                        </a:rPr>
                        <a:t>58</a:t>
                      </a:r>
                      <a:endParaRPr lang="ru-RU" sz="2000" b="1"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algn="ctr">
                        <a:lnSpc>
                          <a:spcPct val="115000"/>
                        </a:lnSpc>
                        <a:spcAft>
                          <a:spcPts val="0"/>
                        </a:spcAft>
                      </a:pPr>
                      <a:r>
                        <a:rPr lang="en-US" sz="2000" b="1" dirty="0">
                          <a:effectLst/>
                          <a:latin typeface="Arial" panose="020B0604020202020204" pitchFamily="34" charset="0"/>
                          <a:cs typeface="Arial" panose="020B0604020202020204" pitchFamily="34" charset="0"/>
                        </a:rPr>
                        <a:t>25</a:t>
                      </a:r>
                      <a:endParaRPr lang="ru-RU" sz="2000" b="1"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algn="ctr">
                        <a:lnSpc>
                          <a:spcPct val="115000"/>
                        </a:lnSpc>
                        <a:spcAft>
                          <a:spcPts val="0"/>
                        </a:spcAft>
                      </a:pPr>
                      <a:r>
                        <a:rPr lang="ru-RU" sz="2000" b="1">
                          <a:effectLst/>
                          <a:latin typeface="Arial" panose="020B0604020202020204" pitchFamily="34" charset="0"/>
                          <a:cs typeface="Arial" panose="020B0604020202020204" pitchFamily="34" charset="0"/>
                        </a:rPr>
                        <a:t>16</a:t>
                      </a:r>
                      <a:endParaRPr lang="ru-RU" sz="2000" b="1">
                        <a:effectLst/>
                        <a:latin typeface="Arial" panose="020B0604020202020204" pitchFamily="34" charset="0"/>
                        <a:ea typeface="Times New Roman"/>
                        <a:cs typeface="Arial" panose="020B0604020202020204" pitchFamily="34" charset="0"/>
                      </a:endParaRPr>
                    </a:p>
                  </a:txBody>
                  <a:tcPr marL="0" marR="0" marT="0" marB="0"/>
                </a:tc>
                <a:tc>
                  <a:txBody>
                    <a:bodyPr/>
                    <a:lstStyle/>
                    <a:p>
                      <a:pPr algn="ctr">
                        <a:lnSpc>
                          <a:spcPct val="115000"/>
                        </a:lnSpc>
                        <a:spcAft>
                          <a:spcPts val="0"/>
                        </a:spcAft>
                      </a:pPr>
                      <a:r>
                        <a:rPr lang="ru-RU" sz="2000" b="1">
                          <a:effectLst/>
                          <a:latin typeface="Arial" panose="020B0604020202020204" pitchFamily="34" charset="0"/>
                          <a:cs typeface="Arial" panose="020B0604020202020204" pitchFamily="34" charset="0"/>
                        </a:rPr>
                        <a:t>12</a:t>
                      </a:r>
                      <a:endParaRPr lang="ru-RU" sz="2000" b="1">
                        <a:effectLst/>
                        <a:latin typeface="Arial" panose="020B0604020202020204" pitchFamily="34" charset="0"/>
                        <a:ea typeface="Times New Roman"/>
                        <a:cs typeface="Arial" panose="020B0604020202020204" pitchFamily="34" charset="0"/>
                      </a:endParaRPr>
                    </a:p>
                  </a:txBody>
                  <a:tcPr marL="0" marR="0" marT="0" marB="0"/>
                </a:tc>
                <a:tc>
                  <a:txBody>
                    <a:bodyPr/>
                    <a:lstStyle/>
                    <a:p>
                      <a:pPr algn="ctr">
                        <a:lnSpc>
                          <a:spcPct val="115000"/>
                        </a:lnSpc>
                        <a:spcAft>
                          <a:spcPts val="0"/>
                        </a:spcAft>
                      </a:pPr>
                      <a:r>
                        <a:rPr lang="ru-RU" sz="2000" b="1">
                          <a:effectLst/>
                          <a:latin typeface="Arial" panose="020B0604020202020204" pitchFamily="34" charset="0"/>
                          <a:cs typeface="Arial" panose="020B0604020202020204" pitchFamily="34" charset="0"/>
                        </a:rPr>
                        <a:t>10</a:t>
                      </a:r>
                      <a:endParaRPr lang="ru-RU" sz="2000" b="1">
                        <a:effectLst/>
                        <a:latin typeface="Arial" panose="020B0604020202020204" pitchFamily="34" charset="0"/>
                        <a:ea typeface="Times New Roman"/>
                        <a:cs typeface="Arial" panose="020B0604020202020204" pitchFamily="34" charset="0"/>
                      </a:endParaRPr>
                    </a:p>
                  </a:txBody>
                  <a:tcPr marL="0" marR="0" marT="0" marB="0"/>
                </a:tc>
                <a:tc>
                  <a:txBody>
                    <a:bodyPr/>
                    <a:lstStyle/>
                    <a:p>
                      <a:pPr algn="ctr">
                        <a:lnSpc>
                          <a:spcPct val="115000"/>
                        </a:lnSpc>
                        <a:spcAft>
                          <a:spcPts val="0"/>
                        </a:spcAft>
                      </a:pPr>
                      <a:r>
                        <a:rPr lang="ru-RU" sz="2000" b="1">
                          <a:effectLst/>
                          <a:latin typeface="Arial" panose="020B0604020202020204" pitchFamily="34" charset="0"/>
                          <a:cs typeface="Arial" panose="020B0604020202020204" pitchFamily="34" charset="0"/>
                        </a:rPr>
                        <a:t>10</a:t>
                      </a:r>
                      <a:endParaRPr lang="ru-RU" sz="2000" b="1">
                        <a:effectLst/>
                        <a:latin typeface="Arial" panose="020B0604020202020204" pitchFamily="34" charset="0"/>
                        <a:ea typeface="Times New Roman"/>
                        <a:cs typeface="Arial" panose="020B0604020202020204" pitchFamily="34" charset="0"/>
                      </a:endParaRPr>
                    </a:p>
                  </a:txBody>
                  <a:tcPr marL="0" marR="0" marT="0" marB="0"/>
                </a:tc>
                <a:tc>
                  <a:txBody>
                    <a:bodyPr/>
                    <a:lstStyle/>
                    <a:p>
                      <a:pPr algn="ctr">
                        <a:lnSpc>
                          <a:spcPct val="115000"/>
                        </a:lnSpc>
                        <a:spcAft>
                          <a:spcPts val="0"/>
                        </a:spcAft>
                      </a:pPr>
                      <a:r>
                        <a:rPr lang="ru-RU" sz="2000" b="1">
                          <a:effectLst/>
                          <a:latin typeface="Arial" panose="020B0604020202020204" pitchFamily="34" charset="0"/>
                          <a:cs typeface="Arial" panose="020B0604020202020204" pitchFamily="34" charset="0"/>
                        </a:rPr>
                        <a:t>10</a:t>
                      </a:r>
                      <a:endParaRPr lang="ru-RU" sz="2000" b="1">
                        <a:effectLst/>
                        <a:latin typeface="Arial" panose="020B0604020202020204" pitchFamily="34" charset="0"/>
                        <a:ea typeface="Times New Roman"/>
                        <a:cs typeface="Arial" panose="020B0604020202020204" pitchFamily="34" charset="0"/>
                      </a:endParaRPr>
                    </a:p>
                  </a:txBody>
                  <a:tcPr marL="0" marR="0" marT="0" marB="0"/>
                </a:tc>
              </a:tr>
              <a:tr h="896242">
                <a:tc>
                  <a:txBody>
                    <a:bodyPr/>
                    <a:lstStyle/>
                    <a:p>
                      <a:pPr>
                        <a:lnSpc>
                          <a:spcPct val="115000"/>
                        </a:lnSpc>
                        <a:spcAft>
                          <a:spcPts val="0"/>
                        </a:spcAft>
                      </a:pPr>
                      <a:r>
                        <a:rPr lang="ru-RU" sz="2000" b="1" dirty="0">
                          <a:effectLst/>
                          <a:latin typeface="Arial" panose="020B0604020202020204" pitchFamily="34" charset="0"/>
                          <a:cs typeface="Arial" panose="020B0604020202020204" pitchFamily="34" charset="0"/>
                        </a:rPr>
                        <a:t> </a:t>
                      </a:r>
                      <a:r>
                        <a:rPr lang="en-US" sz="1800" b="1" dirty="0" err="1" smtClean="0">
                          <a:effectLst/>
                          <a:latin typeface="Arial" panose="020B0604020202020204" pitchFamily="34" charset="0"/>
                          <a:cs typeface="Arial" panose="020B0604020202020204" pitchFamily="34" charset="0"/>
                        </a:rPr>
                        <a:t>Rel</a:t>
                      </a:r>
                      <a:r>
                        <a:rPr lang="en-US" sz="1800" b="1" dirty="0" smtClean="0">
                          <a:effectLst/>
                          <a:latin typeface="Arial" panose="020B0604020202020204" pitchFamily="34" charset="0"/>
                          <a:cs typeface="Arial" panose="020B0604020202020204" pitchFamily="34" charset="0"/>
                        </a:rPr>
                        <a:t> </a:t>
                      </a:r>
                      <a:r>
                        <a:rPr lang="en-US" sz="1800" b="1" dirty="0" err="1" smtClean="0">
                          <a:effectLst/>
                          <a:latin typeface="Arial" panose="020B0604020202020204" pitchFamily="34" charset="0"/>
                          <a:cs typeface="Arial" panose="020B0604020202020204" pitchFamily="34" charset="0"/>
                        </a:rPr>
                        <a:t>scatt</a:t>
                      </a:r>
                      <a:endParaRPr lang="ru-RU" sz="1800" b="1"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a:lnSpc>
                          <a:spcPct val="115000"/>
                        </a:lnSpc>
                        <a:spcAft>
                          <a:spcPts val="0"/>
                        </a:spcAft>
                      </a:pPr>
                      <a:r>
                        <a:rPr lang="ru-RU" sz="2400" b="1" dirty="0" smtClean="0">
                          <a:effectLst/>
                          <a:latin typeface="Arial" panose="020B0604020202020204" pitchFamily="34" charset="0"/>
                          <a:cs typeface="Arial" panose="020B0604020202020204" pitchFamily="34" charset="0"/>
                          <a:sym typeface="Symbol"/>
                        </a:rPr>
                        <a:t></a:t>
                      </a:r>
                      <a:r>
                        <a:rPr lang="en-US" sz="2400" b="1" baseline="-25000" dirty="0" smtClean="0">
                          <a:effectLst/>
                          <a:latin typeface="Arial" panose="020B0604020202020204" pitchFamily="34" charset="0"/>
                          <a:cs typeface="Arial" panose="020B0604020202020204" pitchFamily="34" charset="0"/>
                        </a:rPr>
                        <a:t> </a:t>
                      </a:r>
                      <a:r>
                        <a:rPr lang="en-US" sz="2400" b="1" baseline="-25000" dirty="0">
                          <a:effectLst/>
                          <a:latin typeface="Arial" panose="020B0604020202020204" pitchFamily="34" charset="0"/>
                          <a:cs typeface="Arial" panose="020B0604020202020204" pitchFamily="34" charset="0"/>
                        </a:rPr>
                        <a:t>(</a:t>
                      </a:r>
                      <a:r>
                        <a:rPr lang="en-US" sz="2400" b="1" baseline="-25000" dirty="0" smtClean="0">
                          <a:effectLst/>
                          <a:latin typeface="Arial" panose="020B0604020202020204" pitchFamily="34" charset="0"/>
                          <a:cs typeface="Arial" panose="020B0604020202020204" pitchFamily="34" charset="0"/>
                        </a:rPr>
                        <a:t>z&gt;0)</a:t>
                      </a:r>
                      <a:endParaRPr lang="ru-RU" sz="2400" b="1" dirty="0">
                        <a:effectLst/>
                        <a:latin typeface="Arial" panose="020B0604020202020204" pitchFamily="34" charset="0"/>
                        <a:cs typeface="Arial" panose="020B0604020202020204" pitchFamily="34" charset="0"/>
                      </a:endParaRPr>
                    </a:p>
                  </a:txBody>
                  <a:tcPr marL="0" marR="0" marT="0" marB="0"/>
                </a:tc>
                <a:tc>
                  <a:txBody>
                    <a:bodyPr/>
                    <a:lstStyle/>
                    <a:p>
                      <a:pPr algn="ctr">
                        <a:lnSpc>
                          <a:spcPct val="115000"/>
                        </a:lnSpc>
                        <a:spcAft>
                          <a:spcPts val="0"/>
                        </a:spcAft>
                      </a:pPr>
                      <a:r>
                        <a:rPr lang="en-GB" sz="2000" b="1" dirty="0" smtClean="0">
                          <a:effectLst/>
                          <a:latin typeface="Arial" panose="020B0604020202020204" pitchFamily="34" charset="0"/>
                          <a:cs typeface="Arial" panose="020B0604020202020204" pitchFamily="34" charset="0"/>
                        </a:rPr>
                        <a:t>1.222</a:t>
                      </a:r>
                      <a:endParaRPr lang="ru-RU" sz="2000" b="1" dirty="0">
                        <a:effectLst/>
                        <a:latin typeface="Arial" panose="020B0604020202020204" pitchFamily="34" charset="0"/>
                        <a:cs typeface="Arial" panose="020B0604020202020204" pitchFamily="34" charset="0"/>
                      </a:endParaRPr>
                    </a:p>
                  </a:txBody>
                  <a:tcPr marL="0" marR="0" marT="0" marB="0"/>
                </a:tc>
                <a:tc>
                  <a:txBody>
                    <a:bodyPr/>
                    <a:lstStyle/>
                    <a:p>
                      <a:pPr algn="ctr">
                        <a:lnSpc>
                          <a:spcPct val="115000"/>
                        </a:lnSpc>
                        <a:spcAft>
                          <a:spcPts val="0"/>
                        </a:spcAft>
                      </a:pPr>
                      <a:r>
                        <a:rPr lang="ru-RU" sz="2000" b="1" dirty="0" smtClean="0">
                          <a:effectLst/>
                          <a:latin typeface="Arial" panose="020B0604020202020204" pitchFamily="34" charset="0"/>
                          <a:cs typeface="Arial" panose="020B0604020202020204" pitchFamily="34" charset="0"/>
                        </a:rPr>
                        <a:t>0.364</a:t>
                      </a:r>
                      <a:endParaRPr lang="ru-RU" sz="2000" b="1" dirty="0">
                        <a:effectLst/>
                        <a:latin typeface="Arial" panose="020B060402020202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2000" b="1" dirty="0" smtClean="0">
                          <a:effectLst/>
                          <a:latin typeface="Arial" panose="020B0604020202020204" pitchFamily="34" charset="0"/>
                          <a:cs typeface="Arial" panose="020B0604020202020204" pitchFamily="34" charset="0"/>
                        </a:rPr>
                        <a:t>0.140</a:t>
                      </a:r>
                      <a:endParaRPr lang="ru-RU" sz="2000" b="1" dirty="0">
                        <a:effectLst/>
                        <a:latin typeface="Arial" panose="020B060402020202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2000" b="1" dirty="0" smtClean="0">
                          <a:effectLst/>
                          <a:latin typeface="Arial" panose="020B0604020202020204" pitchFamily="34" charset="0"/>
                          <a:cs typeface="Arial" panose="020B0604020202020204" pitchFamily="34" charset="0"/>
                        </a:rPr>
                        <a:t>0.067</a:t>
                      </a:r>
                      <a:endParaRPr lang="ru-RU" sz="2000" b="1" dirty="0">
                        <a:effectLst/>
                        <a:latin typeface="Arial" panose="020B060402020202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2000" b="1" dirty="0" smtClean="0">
                          <a:effectLst/>
                          <a:latin typeface="Arial" panose="020B0604020202020204" pitchFamily="34" charset="0"/>
                          <a:cs typeface="Arial" panose="020B0604020202020204" pitchFamily="34" charset="0"/>
                        </a:rPr>
                        <a:t>0.036</a:t>
                      </a:r>
                      <a:endParaRPr lang="ru-RU" sz="2000" b="1" dirty="0">
                        <a:effectLst/>
                        <a:latin typeface="Arial" panose="020B060402020202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2000" b="1" dirty="0" smtClean="0">
                          <a:effectLst/>
                          <a:latin typeface="Arial" panose="020B0604020202020204" pitchFamily="34" charset="0"/>
                          <a:cs typeface="Arial" panose="020B0604020202020204" pitchFamily="34" charset="0"/>
                        </a:rPr>
                        <a:t>0.021</a:t>
                      </a:r>
                      <a:endParaRPr lang="ru-RU" sz="2000" b="1" dirty="0">
                        <a:effectLst/>
                        <a:latin typeface="Arial" panose="020B060402020202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2000" b="1" dirty="0" smtClean="0">
                          <a:effectLst/>
                          <a:latin typeface="Arial" panose="020B0604020202020204" pitchFamily="34" charset="0"/>
                          <a:cs typeface="Arial" panose="020B0604020202020204" pitchFamily="34" charset="0"/>
                        </a:rPr>
                        <a:t>0.013</a:t>
                      </a:r>
                      <a:endParaRPr lang="ru-RU" sz="2000" b="1" dirty="0">
                        <a:effectLst/>
                        <a:latin typeface="Arial" panose="020B0604020202020204" pitchFamily="34" charset="0"/>
                        <a:cs typeface="Arial" panose="020B0604020202020204" pitchFamily="34" charset="0"/>
                      </a:endParaRPr>
                    </a:p>
                  </a:txBody>
                  <a:tcPr marL="0" marR="0" marT="0" marB="0"/>
                </a:tc>
              </a:tr>
              <a:tr h="1600200">
                <a:tc>
                  <a:txBody>
                    <a:bodyPr/>
                    <a:lstStyle/>
                    <a:p>
                      <a:pPr>
                        <a:lnSpc>
                          <a:spcPct val="115000"/>
                        </a:lnSpc>
                        <a:spcAft>
                          <a:spcPts val="0"/>
                        </a:spcAft>
                      </a:pPr>
                      <a:r>
                        <a:rPr lang="en-GB" sz="2000" b="1" dirty="0">
                          <a:effectLst/>
                          <a:latin typeface="Arial" panose="020B0604020202020204" pitchFamily="34" charset="0"/>
                          <a:cs typeface="Arial" panose="020B0604020202020204" pitchFamily="34" charset="0"/>
                        </a:rPr>
                        <a:t>0</a:t>
                      </a:r>
                      <a:endParaRPr lang="ru-RU" sz="2000" b="1" dirty="0">
                        <a:effectLst/>
                        <a:latin typeface="Arial" panose="020B0604020202020204" pitchFamily="34" charset="0"/>
                        <a:cs typeface="Arial" panose="020B0604020202020204" pitchFamily="34" charset="0"/>
                      </a:endParaRPr>
                    </a:p>
                    <a:p>
                      <a:pPr>
                        <a:lnSpc>
                          <a:spcPct val="115000"/>
                        </a:lnSpc>
                        <a:spcAft>
                          <a:spcPts val="0"/>
                        </a:spcAft>
                      </a:pPr>
                      <a:r>
                        <a:rPr lang="en-GB" sz="2000" b="1" dirty="0">
                          <a:effectLst/>
                          <a:latin typeface="Arial" panose="020B0604020202020204" pitchFamily="34" charset="0"/>
                          <a:cs typeface="Arial" panose="020B0604020202020204" pitchFamily="34" charset="0"/>
                        </a:rPr>
                        <a:t>I</a:t>
                      </a:r>
                      <a:endParaRPr lang="ru-RU" sz="2000" b="1" dirty="0">
                        <a:effectLst/>
                        <a:latin typeface="Arial" panose="020B0604020202020204" pitchFamily="34" charset="0"/>
                        <a:cs typeface="Arial" panose="020B0604020202020204" pitchFamily="34" charset="0"/>
                      </a:endParaRPr>
                    </a:p>
                    <a:p>
                      <a:pPr>
                        <a:lnSpc>
                          <a:spcPct val="115000"/>
                        </a:lnSpc>
                        <a:spcAft>
                          <a:spcPts val="0"/>
                        </a:spcAft>
                      </a:pPr>
                      <a:r>
                        <a:rPr lang="en-GB" sz="2000" b="1" dirty="0">
                          <a:effectLst/>
                          <a:latin typeface="Arial" panose="020B0604020202020204" pitchFamily="34" charset="0"/>
                          <a:cs typeface="Arial" panose="020B0604020202020204" pitchFamily="34" charset="0"/>
                        </a:rPr>
                        <a:t>II</a:t>
                      </a:r>
                      <a:endParaRPr lang="ru-RU" sz="2000" b="1" dirty="0">
                        <a:effectLst/>
                        <a:latin typeface="Arial" panose="020B0604020202020204" pitchFamily="34" charset="0"/>
                        <a:cs typeface="Arial" panose="020B0604020202020204" pitchFamily="34" charset="0"/>
                      </a:endParaRPr>
                    </a:p>
                    <a:p>
                      <a:pPr>
                        <a:lnSpc>
                          <a:spcPct val="115000"/>
                        </a:lnSpc>
                        <a:spcAft>
                          <a:spcPts val="0"/>
                        </a:spcAft>
                      </a:pPr>
                      <a:r>
                        <a:rPr lang="en-GB" sz="2000" b="1" dirty="0">
                          <a:effectLst/>
                          <a:latin typeface="Arial" panose="020B0604020202020204" pitchFamily="34" charset="0"/>
                          <a:cs typeface="Arial" panose="020B0604020202020204" pitchFamily="34" charset="0"/>
                        </a:rPr>
                        <a:t>III</a:t>
                      </a:r>
                      <a:endParaRPr lang="ru-RU" sz="2000" b="1"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marL="0" indent="0">
                        <a:lnSpc>
                          <a:spcPct val="115000"/>
                        </a:lnSpc>
                        <a:spcAft>
                          <a:spcPts val="0"/>
                        </a:spcAft>
                        <a:buFont typeface="Symbol" pitchFamily="18" charset="2"/>
                        <a:buNone/>
                      </a:pPr>
                      <a:r>
                        <a:rPr lang="ru-RU" sz="2400" b="1" dirty="0" smtClean="0">
                          <a:effectLst/>
                          <a:latin typeface="Arial" panose="020B0604020202020204" pitchFamily="34" charset="0"/>
                          <a:cs typeface="Arial" panose="020B0604020202020204" pitchFamily="34" charset="0"/>
                          <a:sym typeface="Symbol"/>
                        </a:rPr>
                        <a:t></a:t>
                      </a:r>
                      <a:r>
                        <a:rPr lang="en-US" sz="2400" b="1" baseline="-25000" dirty="0" smtClean="0">
                          <a:effectLst/>
                          <a:latin typeface="Arial" panose="020B0604020202020204" pitchFamily="34" charset="0"/>
                          <a:cs typeface="Arial" panose="020B0604020202020204" pitchFamily="34" charset="0"/>
                          <a:sym typeface="Symbol"/>
                        </a:rPr>
                        <a:t></a:t>
                      </a:r>
                    </a:p>
                  </a:txBody>
                  <a:tcPr marL="0" marR="0" marT="0" marB="0"/>
                </a:tc>
                <a:tc>
                  <a:txBody>
                    <a:bodyPr/>
                    <a:lstStyle/>
                    <a:p>
                      <a:pPr algn="ctr">
                        <a:lnSpc>
                          <a:spcPct val="115000"/>
                        </a:lnSpc>
                        <a:spcAft>
                          <a:spcPts val="0"/>
                        </a:spcAft>
                      </a:pPr>
                      <a:r>
                        <a:rPr lang="en-US" sz="2000" b="1">
                          <a:effectLst/>
                          <a:latin typeface="Arial" panose="020B0604020202020204" pitchFamily="34" charset="0"/>
                          <a:cs typeface="Arial" panose="020B0604020202020204" pitchFamily="34" charset="0"/>
                        </a:rPr>
                        <a:t>62.667</a:t>
                      </a:r>
                      <a:endParaRPr lang="ru-RU" sz="2000" b="1">
                        <a:effectLst/>
                        <a:latin typeface="Arial" panose="020B0604020202020204" pitchFamily="34" charset="0"/>
                        <a:cs typeface="Arial" panose="020B0604020202020204" pitchFamily="34" charset="0"/>
                      </a:endParaRPr>
                    </a:p>
                    <a:p>
                      <a:pPr algn="ctr">
                        <a:lnSpc>
                          <a:spcPct val="115000"/>
                        </a:lnSpc>
                        <a:spcAft>
                          <a:spcPts val="0"/>
                        </a:spcAft>
                      </a:pPr>
                      <a:r>
                        <a:rPr lang="ru-RU" sz="2000" b="1">
                          <a:effectLst/>
                          <a:latin typeface="Arial" panose="020B0604020202020204" pitchFamily="34" charset="0"/>
                          <a:cs typeface="Arial" panose="020B0604020202020204" pitchFamily="34" charset="0"/>
                        </a:rPr>
                        <a:t>62.805</a:t>
                      </a:r>
                    </a:p>
                    <a:p>
                      <a:pPr algn="ctr">
                        <a:lnSpc>
                          <a:spcPct val="115000"/>
                        </a:lnSpc>
                        <a:spcAft>
                          <a:spcPts val="0"/>
                        </a:spcAft>
                      </a:pPr>
                      <a:r>
                        <a:rPr lang="ru-RU" sz="2000" b="1">
                          <a:effectLst/>
                          <a:latin typeface="Arial" panose="020B0604020202020204" pitchFamily="34" charset="0"/>
                          <a:cs typeface="Arial" panose="020B0604020202020204" pitchFamily="34" charset="0"/>
                        </a:rPr>
                        <a:t>62.956</a:t>
                      </a:r>
                    </a:p>
                    <a:p>
                      <a:pPr algn="ctr">
                        <a:lnSpc>
                          <a:spcPct val="115000"/>
                        </a:lnSpc>
                        <a:spcAft>
                          <a:spcPts val="0"/>
                        </a:spcAft>
                      </a:pPr>
                      <a:r>
                        <a:rPr lang="ru-RU" sz="2000" b="1">
                          <a:effectLst/>
                          <a:latin typeface="Arial" panose="020B0604020202020204" pitchFamily="34" charset="0"/>
                          <a:cs typeface="Arial" panose="020B0604020202020204" pitchFamily="34" charset="0"/>
                        </a:rPr>
                        <a:t>63.645</a:t>
                      </a:r>
                      <a:endParaRPr lang="ru-RU" sz="2000" b="1">
                        <a:effectLst/>
                        <a:latin typeface="Arial" panose="020B0604020202020204" pitchFamily="34" charset="0"/>
                        <a:ea typeface="Times New Roman"/>
                        <a:cs typeface="Arial" panose="020B0604020202020204" pitchFamily="34" charset="0"/>
                      </a:endParaRPr>
                    </a:p>
                  </a:txBody>
                  <a:tcPr marL="0" marR="0" marT="0" marB="0"/>
                </a:tc>
                <a:tc>
                  <a:txBody>
                    <a:bodyPr/>
                    <a:lstStyle/>
                    <a:p>
                      <a:pPr algn="ctr">
                        <a:lnSpc>
                          <a:spcPct val="115000"/>
                        </a:lnSpc>
                        <a:spcAft>
                          <a:spcPts val="0"/>
                        </a:spcAft>
                      </a:pPr>
                      <a:r>
                        <a:rPr lang="en-US" sz="2000" b="1" dirty="0">
                          <a:effectLst/>
                          <a:latin typeface="Arial" panose="020B0604020202020204" pitchFamily="34" charset="0"/>
                          <a:cs typeface="Arial" panose="020B0604020202020204" pitchFamily="34" charset="0"/>
                        </a:rPr>
                        <a:t>25.364</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a:effectLst/>
                          <a:latin typeface="Arial" panose="020B0604020202020204" pitchFamily="34" charset="0"/>
                          <a:cs typeface="Arial" panose="020B0604020202020204" pitchFamily="34" charset="0"/>
                        </a:rPr>
                        <a:t>25.518</a:t>
                      </a:r>
                    </a:p>
                    <a:p>
                      <a:pPr algn="ctr">
                        <a:lnSpc>
                          <a:spcPct val="115000"/>
                        </a:lnSpc>
                        <a:spcAft>
                          <a:spcPts val="0"/>
                        </a:spcAft>
                      </a:pPr>
                      <a:r>
                        <a:rPr lang="ru-RU" sz="2000" b="1" dirty="0">
                          <a:effectLst/>
                          <a:latin typeface="Arial" panose="020B0604020202020204" pitchFamily="34" charset="0"/>
                          <a:cs typeface="Arial" panose="020B0604020202020204" pitchFamily="34" charset="0"/>
                        </a:rPr>
                        <a:t>25.644</a:t>
                      </a:r>
                    </a:p>
                    <a:p>
                      <a:pPr algn="ctr">
                        <a:lnSpc>
                          <a:spcPct val="115000"/>
                        </a:lnSpc>
                        <a:spcAft>
                          <a:spcPts val="0"/>
                        </a:spcAft>
                      </a:pPr>
                      <a:r>
                        <a:rPr lang="ru-RU" sz="2000" b="1" dirty="0">
                          <a:effectLst/>
                          <a:latin typeface="Arial" panose="020B0604020202020204" pitchFamily="34" charset="0"/>
                          <a:cs typeface="Arial" panose="020B0604020202020204" pitchFamily="34" charset="0"/>
                        </a:rPr>
                        <a:t>26.228</a:t>
                      </a:r>
                      <a:endParaRPr lang="ru-RU" sz="2000" b="1"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algn="ctr">
                        <a:lnSpc>
                          <a:spcPct val="115000"/>
                        </a:lnSpc>
                        <a:spcAft>
                          <a:spcPts val="0"/>
                        </a:spcAft>
                      </a:pPr>
                      <a:r>
                        <a:rPr lang="en-US" sz="2000" b="1" dirty="0" smtClean="0">
                          <a:effectLst/>
                          <a:latin typeface="Arial" panose="020B0604020202020204" pitchFamily="34" charset="0"/>
                          <a:cs typeface="Arial" panose="020B0604020202020204" pitchFamily="34" charset="0"/>
                        </a:rPr>
                        <a:t>16.140</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smtClean="0">
                          <a:effectLst/>
                          <a:latin typeface="Arial" panose="020B0604020202020204" pitchFamily="34" charset="0"/>
                          <a:cs typeface="Arial" panose="020B0604020202020204" pitchFamily="34" charset="0"/>
                        </a:rPr>
                        <a:t>16.3</a:t>
                      </a:r>
                      <a:r>
                        <a:rPr lang="en-US" sz="2000" b="1" dirty="0" smtClean="0">
                          <a:effectLst/>
                          <a:latin typeface="Arial" panose="020B0604020202020204" pitchFamily="34" charset="0"/>
                          <a:cs typeface="Arial" panose="020B0604020202020204" pitchFamily="34" charset="0"/>
                        </a:rPr>
                        <a:t>00</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smtClean="0">
                          <a:effectLst/>
                          <a:latin typeface="Arial" panose="020B0604020202020204" pitchFamily="34" charset="0"/>
                          <a:cs typeface="Arial" panose="020B0604020202020204" pitchFamily="34" charset="0"/>
                        </a:rPr>
                        <a:t>16.42</a:t>
                      </a:r>
                      <a:r>
                        <a:rPr lang="en-US" sz="2000" b="1" dirty="0" smtClean="0">
                          <a:effectLst/>
                          <a:latin typeface="Arial" panose="020B0604020202020204" pitchFamily="34" charset="0"/>
                          <a:cs typeface="Arial" panose="020B0604020202020204" pitchFamily="34" charset="0"/>
                        </a:rPr>
                        <a:t>0</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smtClean="0">
                          <a:effectLst/>
                          <a:latin typeface="Arial" panose="020B0604020202020204" pitchFamily="34" charset="0"/>
                          <a:cs typeface="Arial" panose="020B0604020202020204" pitchFamily="34" charset="0"/>
                        </a:rPr>
                        <a:t>17.03</a:t>
                      </a:r>
                      <a:r>
                        <a:rPr lang="en-US" sz="2000" b="1" dirty="0" smtClean="0">
                          <a:effectLst/>
                          <a:latin typeface="Arial" panose="020B0604020202020204" pitchFamily="34" charset="0"/>
                          <a:cs typeface="Arial" panose="020B0604020202020204" pitchFamily="34" charset="0"/>
                        </a:rPr>
                        <a:t>0</a:t>
                      </a:r>
                      <a:endParaRPr lang="ru-RU" sz="2000" b="1"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algn="ctr">
                        <a:lnSpc>
                          <a:spcPct val="115000"/>
                        </a:lnSpc>
                        <a:spcAft>
                          <a:spcPts val="0"/>
                        </a:spcAft>
                      </a:pPr>
                      <a:r>
                        <a:rPr lang="en-US" sz="2000" b="1" dirty="0">
                          <a:effectLst/>
                          <a:latin typeface="Arial" panose="020B0604020202020204" pitchFamily="34" charset="0"/>
                          <a:cs typeface="Arial" panose="020B0604020202020204" pitchFamily="34" charset="0"/>
                        </a:rPr>
                        <a:t>12.072</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a:effectLst/>
                          <a:latin typeface="Arial" panose="020B0604020202020204" pitchFamily="34" charset="0"/>
                          <a:cs typeface="Arial" panose="020B0604020202020204" pitchFamily="34" charset="0"/>
                        </a:rPr>
                        <a:t>12.210</a:t>
                      </a:r>
                    </a:p>
                    <a:p>
                      <a:pPr algn="ctr">
                        <a:lnSpc>
                          <a:spcPct val="115000"/>
                        </a:lnSpc>
                        <a:spcAft>
                          <a:spcPts val="0"/>
                        </a:spcAft>
                      </a:pPr>
                      <a:r>
                        <a:rPr lang="ru-RU" sz="2000" b="1" dirty="0">
                          <a:effectLst/>
                          <a:latin typeface="Arial" panose="020B0604020202020204" pitchFamily="34" charset="0"/>
                          <a:cs typeface="Arial" panose="020B0604020202020204" pitchFamily="34" charset="0"/>
                        </a:rPr>
                        <a:t>12.350</a:t>
                      </a:r>
                    </a:p>
                    <a:p>
                      <a:pPr algn="ctr">
                        <a:lnSpc>
                          <a:spcPct val="115000"/>
                        </a:lnSpc>
                        <a:spcAft>
                          <a:spcPts val="0"/>
                        </a:spcAft>
                      </a:pPr>
                      <a:r>
                        <a:rPr lang="ru-RU" sz="2000" b="1" dirty="0">
                          <a:effectLst/>
                          <a:latin typeface="Arial" panose="020B0604020202020204" pitchFamily="34" charset="0"/>
                          <a:cs typeface="Arial" panose="020B0604020202020204" pitchFamily="34" charset="0"/>
                        </a:rPr>
                        <a:t>12.96</a:t>
                      </a:r>
                      <a:endParaRPr lang="ru-RU" sz="2000" b="1"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algn="ctr">
                        <a:lnSpc>
                          <a:spcPct val="115000"/>
                        </a:lnSpc>
                        <a:spcAft>
                          <a:spcPts val="0"/>
                        </a:spcAft>
                      </a:pPr>
                      <a:r>
                        <a:rPr lang="en-US" sz="2000" b="1" dirty="0">
                          <a:effectLst/>
                          <a:latin typeface="Arial" panose="020B0604020202020204" pitchFamily="34" charset="0"/>
                          <a:cs typeface="Arial" panose="020B0604020202020204" pitchFamily="34" charset="0"/>
                        </a:rPr>
                        <a:t>10.036</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a:effectLst/>
                          <a:latin typeface="Arial" panose="020B0604020202020204" pitchFamily="34" charset="0"/>
                          <a:cs typeface="Arial" panose="020B0604020202020204" pitchFamily="34" charset="0"/>
                        </a:rPr>
                        <a:t>10.172</a:t>
                      </a:r>
                    </a:p>
                    <a:p>
                      <a:pPr algn="ctr">
                        <a:lnSpc>
                          <a:spcPct val="115000"/>
                        </a:lnSpc>
                        <a:spcAft>
                          <a:spcPts val="0"/>
                        </a:spcAft>
                      </a:pPr>
                      <a:r>
                        <a:rPr lang="ru-RU" sz="2000" b="1" dirty="0">
                          <a:effectLst/>
                          <a:latin typeface="Arial" panose="020B0604020202020204" pitchFamily="34" charset="0"/>
                          <a:cs typeface="Arial" panose="020B0604020202020204" pitchFamily="34" charset="0"/>
                        </a:rPr>
                        <a:t>10.292</a:t>
                      </a:r>
                    </a:p>
                    <a:p>
                      <a:pPr algn="ctr">
                        <a:lnSpc>
                          <a:spcPct val="115000"/>
                        </a:lnSpc>
                        <a:spcAft>
                          <a:spcPts val="0"/>
                        </a:spcAft>
                      </a:pPr>
                      <a:r>
                        <a:rPr lang="ru-RU" sz="2000" b="1" dirty="0">
                          <a:effectLst/>
                          <a:latin typeface="Arial" panose="020B0604020202020204" pitchFamily="34" charset="0"/>
                          <a:cs typeface="Arial" panose="020B0604020202020204" pitchFamily="34" charset="0"/>
                        </a:rPr>
                        <a:t>10.832</a:t>
                      </a:r>
                      <a:endParaRPr lang="ru-RU" sz="2000" b="1"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algn="ctr">
                        <a:lnSpc>
                          <a:spcPct val="115000"/>
                        </a:lnSpc>
                        <a:spcAft>
                          <a:spcPts val="0"/>
                        </a:spcAft>
                      </a:pPr>
                      <a:r>
                        <a:rPr lang="en-US" sz="2000" b="1" dirty="0">
                          <a:effectLst/>
                          <a:latin typeface="Arial" panose="020B0604020202020204" pitchFamily="34" charset="0"/>
                          <a:cs typeface="Arial" panose="020B0604020202020204" pitchFamily="34" charset="0"/>
                        </a:rPr>
                        <a:t>10.021</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a:effectLst/>
                          <a:latin typeface="Arial" panose="020B0604020202020204" pitchFamily="34" charset="0"/>
                          <a:cs typeface="Arial" panose="020B0604020202020204" pitchFamily="34" charset="0"/>
                        </a:rPr>
                        <a:t>10.149</a:t>
                      </a:r>
                    </a:p>
                    <a:p>
                      <a:pPr algn="ctr">
                        <a:lnSpc>
                          <a:spcPct val="115000"/>
                        </a:lnSpc>
                        <a:spcAft>
                          <a:spcPts val="0"/>
                        </a:spcAft>
                      </a:pPr>
                      <a:r>
                        <a:rPr lang="ru-RU" sz="2000" b="1" dirty="0">
                          <a:effectLst/>
                          <a:latin typeface="Arial" panose="020B0604020202020204" pitchFamily="34" charset="0"/>
                          <a:cs typeface="Arial" panose="020B0604020202020204" pitchFamily="34" charset="0"/>
                        </a:rPr>
                        <a:t>10.259</a:t>
                      </a:r>
                    </a:p>
                    <a:p>
                      <a:pPr algn="ctr">
                        <a:lnSpc>
                          <a:spcPct val="115000"/>
                        </a:lnSpc>
                        <a:spcAft>
                          <a:spcPts val="0"/>
                        </a:spcAft>
                      </a:pPr>
                      <a:r>
                        <a:rPr lang="ru-RU" sz="2000" b="1" dirty="0">
                          <a:effectLst/>
                          <a:latin typeface="Arial" panose="020B0604020202020204" pitchFamily="34" charset="0"/>
                          <a:cs typeface="Arial" panose="020B0604020202020204" pitchFamily="34" charset="0"/>
                        </a:rPr>
                        <a:t>10.719</a:t>
                      </a:r>
                      <a:endParaRPr lang="ru-RU" sz="2000" b="1"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algn="ctr">
                        <a:lnSpc>
                          <a:spcPct val="115000"/>
                        </a:lnSpc>
                        <a:spcAft>
                          <a:spcPts val="0"/>
                        </a:spcAft>
                      </a:pPr>
                      <a:r>
                        <a:rPr lang="en-US" sz="2000" b="1">
                          <a:effectLst/>
                          <a:latin typeface="Arial" panose="020B0604020202020204" pitchFamily="34" charset="0"/>
                          <a:cs typeface="Arial" panose="020B0604020202020204" pitchFamily="34" charset="0"/>
                        </a:rPr>
                        <a:t>10.013</a:t>
                      </a:r>
                      <a:endParaRPr lang="ru-RU" sz="2000" b="1">
                        <a:effectLst/>
                        <a:latin typeface="Arial" panose="020B0604020202020204" pitchFamily="34" charset="0"/>
                        <a:cs typeface="Arial" panose="020B0604020202020204" pitchFamily="34" charset="0"/>
                      </a:endParaRPr>
                    </a:p>
                    <a:p>
                      <a:pPr algn="ctr">
                        <a:lnSpc>
                          <a:spcPct val="115000"/>
                        </a:lnSpc>
                        <a:spcAft>
                          <a:spcPts val="0"/>
                        </a:spcAft>
                      </a:pPr>
                      <a:r>
                        <a:rPr lang="ru-RU" sz="2000" b="1">
                          <a:effectLst/>
                          <a:latin typeface="Arial" panose="020B0604020202020204" pitchFamily="34" charset="0"/>
                          <a:cs typeface="Arial" panose="020B0604020202020204" pitchFamily="34" charset="0"/>
                        </a:rPr>
                        <a:t>10.142</a:t>
                      </a:r>
                    </a:p>
                    <a:p>
                      <a:pPr algn="ctr">
                        <a:lnSpc>
                          <a:spcPct val="115000"/>
                        </a:lnSpc>
                        <a:spcAft>
                          <a:spcPts val="0"/>
                        </a:spcAft>
                      </a:pPr>
                      <a:r>
                        <a:rPr lang="ru-RU" sz="2000" b="1">
                          <a:effectLst/>
                          <a:latin typeface="Arial" panose="020B0604020202020204" pitchFamily="34" charset="0"/>
                          <a:cs typeface="Arial" panose="020B0604020202020204" pitchFamily="34" charset="0"/>
                        </a:rPr>
                        <a:t>10.252</a:t>
                      </a:r>
                    </a:p>
                    <a:p>
                      <a:pPr algn="ctr">
                        <a:lnSpc>
                          <a:spcPct val="115000"/>
                        </a:lnSpc>
                        <a:spcAft>
                          <a:spcPts val="0"/>
                        </a:spcAft>
                      </a:pPr>
                      <a:r>
                        <a:rPr lang="ru-RU" sz="2000" b="1">
                          <a:effectLst/>
                          <a:latin typeface="Arial" panose="020B0604020202020204" pitchFamily="34" charset="0"/>
                          <a:cs typeface="Arial" panose="020B0604020202020204" pitchFamily="34" charset="0"/>
                        </a:rPr>
                        <a:t>10.712</a:t>
                      </a:r>
                      <a:endParaRPr lang="ru-RU" sz="2000" b="1">
                        <a:effectLst/>
                        <a:latin typeface="Arial" panose="020B0604020202020204" pitchFamily="34" charset="0"/>
                        <a:ea typeface="Times New Roman"/>
                        <a:cs typeface="Arial" panose="020B0604020202020204" pitchFamily="34" charset="0"/>
                      </a:endParaRPr>
                    </a:p>
                  </a:txBody>
                  <a:tcPr marL="0" marR="0" marT="0" marB="0"/>
                </a:tc>
              </a:tr>
              <a:tr h="1485723">
                <a:tc>
                  <a:txBody>
                    <a:bodyPr/>
                    <a:lstStyle/>
                    <a:p>
                      <a:pPr>
                        <a:lnSpc>
                          <a:spcPct val="115000"/>
                        </a:lnSpc>
                        <a:spcAft>
                          <a:spcPts val="0"/>
                        </a:spcAft>
                      </a:pPr>
                      <a:r>
                        <a:rPr lang="en-US" sz="2000" b="1">
                          <a:effectLst/>
                          <a:latin typeface="Arial" panose="020B0604020202020204" pitchFamily="34" charset="0"/>
                          <a:cs typeface="Arial" panose="020B0604020202020204" pitchFamily="34" charset="0"/>
                        </a:rPr>
                        <a:t>0</a:t>
                      </a:r>
                      <a:endParaRPr lang="ru-RU" sz="2000" b="1">
                        <a:effectLst/>
                        <a:latin typeface="Arial" panose="020B0604020202020204" pitchFamily="34" charset="0"/>
                        <a:cs typeface="Arial" panose="020B0604020202020204" pitchFamily="34" charset="0"/>
                      </a:endParaRPr>
                    </a:p>
                    <a:p>
                      <a:pPr>
                        <a:lnSpc>
                          <a:spcPct val="115000"/>
                        </a:lnSpc>
                        <a:spcAft>
                          <a:spcPts val="0"/>
                        </a:spcAft>
                      </a:pPr>
                      <a:r>
                        <a:rPr lang="ru-RU" sz="2000" b="1">
                          <a:effectLst/>
                          <a:latin typeface="Arial" panose="020B0604020202020204" pitchFamily="34" charset="0"/>
                          <a:cs typeface="Arial" panose="020B0604020202020204" pitchFamily="34" charset="0"/>
                        </a:rPr>
                        <a:t>I</a:t>
                      </a:r>
                    </a:p>
                    <a:p>
                      <a:pPr>
                        <a:lnSpc>
                          <a:spcPct val="115000"/>
                        </a:lnSpc>
                        <a:spcAft>
                          <a:spcPts val="0"/>
                        </a:spcAft>
                      </a:pPr>
                      <a:r>
                        <a:rPr lang="en-GB" sz="2000" b="1">
                          <a:effectLst/>
                          <a:latin typeface="Arial" panose="020B0604020202020204" pitchFamily="34" charset="0"/>
                          <a:cs typeface="Arial" panose="020B0604020202020204" pitchFamily="34" charset="0"/>
                        </a:rPr>
                        <a:t>II</a:t>
                      </a:r>
                      <a:endParaRPr lang="ru-RU" sz="2000" b="1">
                        <a:effectLst/>
                        <a:latin typeface="Arial" panose="020B0604020202020204" pitchFamily="34" charset="0"/>
                        <a:cs typeface="Arial" panose="020B0604020202020204" pitchFamily="34" charset="0"/>
                      </a:endParaRPr>
                    </a:p>
                    <a:p>
                      <a:pPr>
                        <a:lnSpc>
                          <a:spcPct val="115000"/>
                        </a:lnSpc>
                        <a:spcAft>
                          <a:spcPts val="0"/>
                        </a:spcAft>
                      </a:pPr>
                      <a:r>
                        <a:rPr lang="en-GB" sz="2000" b="1">
                          <a:effectLst/>
                          <a:latin typeface="Arial" panose="020B0604020202020204" pitchFamily="34" charset="0"/>
                          <a:cs typeface="Arial" panose="020B0604020202020204" pitchFamily="34" charset="0"/>
                        </a:rPr>
                        <a:t>III</a:t>
                      </a:r>
                      <a:endParaRPr lang="ru-RU" sz="2000" b="1">
                        <a:effectLst/>
                        <a:latin typeface="Arial" panose="020B0604020202020204" pitchFamily="34" charset="0"/>
                        <a:ea typeface="Times New Roman"/>
                        <a:cs typeface="Arial" panose="020B0604020202020204" pitchFamily="34" charset="0"/>
                      </a:endParaRPr>
                    </a:p>
                  </a:txBody>
                  <a:tcPr marL="0" marR="0" marT="0" marB="0"/>
                </a:tc>
                <a:tc>
                  <a:txBody>
                    <a:bodyPr/>
                    <a:lstStyle/>
                    <a:p>
                      <a:pPr>
                        <a:lnSpc>
                          <a:spcPct val="115000"/>
                        </a:lnSpc>
                        <a:spcAft>
                          <a:spcPts val="0"/>
                        </a:spcAft>
                      </a:pPr>
                      <a:r>
                        <a:rPr lang="ru-RU" sz="2400" b="1" dirty="0">
                          <a:effectLst/>
                          <a:latin typeface="Arial" panose="020B0604020202020204" pitchFamily="34" charset="0"/>
                          <a:cs typeface="Arial" panose="020B0604020202020204" pitchFamily="34" charset="0"/>
                          <a:sym typeface="Symbol"/>
                        </a:rPr>
                        <a:t></a:t>
                      </a:r>
                      <a:r>
                        <a:rPr lang="ru-RU" sz="2400" b="1" baseline="-25000" dirty="0" smtClean="0">
                          <a:effectLst/>
                          <a:latin typeface="Arial" panose="020B0604020202020204" pitchFamily="34" charset="0"/>
                          <a:cs typeface="Arial" panose="020B0604020202020204" pitchFamily="34" charset="0"/>
                        </a:rPr>
                        <a:t>0</a:t>
                      </a:r>
                      <a:endParaRPr lang="ru-RU" sz="2400" b="1" dirty="0">
                        <a:effectLst/>
                        <a:latin typeface="Arial" panose="020B0604020202020204" pitchFamily="34" charset="0"/>
                        <a:cs typeface="Arial" panose="020B0604020202020204" pitchFamily="34" charset="0"/>
                      </a:endParaRPr>
                    </a:p>
                    <a:p>
                      <a:pPr marL="0" indent="0">
                        <a:lnSpc>
                          <a:spcPct val="115000"/>
                        </a:lnSpc>
                        <a:spcAft>
                          <a:spcPts val="0"/>
                        </a:spcAft>
                        <a:buFont typeface="Symbol" pitchFamily="18" charset="2"/>
                        <a:buNone/>
                      </a:pPr>
                      <a:r>
                        <a:rPr lang="ru-RU" sz="2400" b="1" dirty="0">
                          <a:effectLst/>
                          <a:latin typeface="Arial" panose="020B0604020202020204" pitchFamily="34" charset="0"/>
                          <a:cs typeface="Arial" panose="020B0604020202020204" pitchFamily="34" charset="0"/>
                        </a:rPr>
                        <a:t> </a:t>
                      </a:r>
                      <a:endParaRPr lang="en-US" sz="2400" b="1" dirty="0" smtClean="0">
                        <a:effectLst/>
                        <a:latin typeface="Arial" panose="020B060402020202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2000" b="1" dirty="0">
                          <a:effectLst/>
                          <a:latin typeface="Arial" panose="020B0604020202020204" pitchFamily="34" charset="0"/>
                          <a:cs typeface="Arial" panose="020B0604020202020204" pitchFamily="34" charset="0"/>
                        </a:rPr>
                        <a:t>0.945027</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a:effectLst/>
                          <a:latin typeface="Arial" panose="020B0604020202020204" pitchFamily="34" charset="0"/>
                          <a:cs typeface="Arial" panose="020B0604020202020204" pitchFamily="34" charset="0"/>
                        </a:rPr>
                        <a:t>0.9</a:t>
                      </a:r>
                      <a:r>
                        <a:rPr lang="en-GB" sz="2000" b="1" dirty="0">
                          <a:effectLst/>
                          <a:latin typeface="Arial" panose="020B0604020202020204" pitchFamily="34" charset="0"/>
                          <a:cs typeface="Arial" panose="020B0604020202020204" pitchFamily="34" charset="0"/>
                        </a:rPr>
                        <a:t>44988</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a:effectLst/>
                          <a:latin typeface="Arial" panose="020B0604020202020204" pitchFamily="34" charset="0"/>
                          <a:cs typeface="Arial" panose="020B0604020202020204" pitchFamily="34" charset="0"/>
                        </a:rPr>
                        <a:t>0.</a:t>
                      </a:r>
                      <a:r>
                        <a:rPr lang="en-GB" sz="2000" b="1" dirty="0">
                          <a:effectLst/>
                          <a:latin typeface="Arial" panose="020B0604020202020204" pitchFamily="34" charset="0"/>
                          <a:cs typeface="Arial" panose="020B0604020202020204" pitchFamily="34" charset="0"/>
                        </a:rPr>
                        <a:t>944644</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a:effectLst/>
                          <a:latin typeface="Arial" panose="020B0604020202020204" pitchFamily="34" charset="0"/>
                          <a:cs typeface="Arial" panose="020B0604020202020204" pitchFamily="34" charset="0"/>
                        </a:rPr>
                        <a:t>0.</a:t>
                      </a:r>
                      <a:r>
                        <a:rPr lang="en-GB" sz="2000" b="1" dirty="0">
                          <a:effectLst/>
                          <a:latin typeface="Arial" panose="020B0604020202020204" pitchFamily="34" charset="0"/>
                          <a:cs typeface="Arial" panose="020B0604020202020204" pitchFamily="34" charset="0"/>
                        </a:rPr>
                        <a:t>939590</a:t>
                      </a:r>
                      <a:endParaRPr lang="ru-RU" sz="2000" b="1"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algn="ctr">
                        <a:lnSpc>
                          <a:spcPct val="115000"/>
                        </a:lnSpc>
                        <a:spcAft>
                          <a:spcPts val="0"/>
                        </a:spcAft>
                      </a:pPr>
                      <a:r>
                        <a:rPr lang="en-US" sz="2000" b="1" dirty="0">
                          <a:effectLst/>
                          <a:latin typeface="Arial" panose="020B0604020202020204" pitchFamily="34" charset="0"/>
                          <a:cs typeface="Arial" panose="020B0604020202020204" pitchFamily="34" charset="0"/>
                        </a:rPr>
                        <a:t>1</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a:effectLst/>
                          <a:latin typeface="Arial" panose="020B0604020202020204" pitchFamily="34" charset="0"/>
                          <a:cs typeface="Arial" panose="020B0604020202020204" pitchFamily="34" charset="0"/>
                        </a:rPr>
                        <a:t>0.9</a:t>
                      </a:r>
                      <a:r>
                        <a:rPr lang="en-GB" sz="2000" b="1" dirty="0" smtClean="0">
                          <a:effectLst/>
                          <a:latin typeface="Arial" panose="020B0604020202020204" pitchFamily="34" charset="0"/>
                          <a:cs typeface="Arial" panose="020B0604020202020204" pitchFamily="34" charset="0"/>
                        </a:rPr>
                        <a:t>99608</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a:effectLst/>
                          <a:latin typeface="Arial" panose="020B0604020202020204" pitchFamily="34" charset="0"/>
                          <a:cs typeface="Arial" panose="020B0604020202020204" pitchFamily="34" charset="0"/>
                        </a:rPr>
                        <a:t>0.9</a:t>
                      </a:r>
                      <a:r>
                        <a:rPr lang="en-GB" sz="2000" b="1" dirty="0">
                          <a:effectLst/>
                          <a:latin typeface="Arial" panose="020B0604020202020204" pitchFamily="34" charset="0"/>
                          <a:cs typeface="Arial" panose="020B0604020202020204" pitchFamily="34" charset="0"/>
                        </a:rPr>
                        <a:t>98440</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a:effectLst/>
                          <a:latin typeface="Arial" panose="020B0604020202020204" pitchFamily="34" charset="0"/>
                          <a:cs typeface="Arial" panose="020B0604020202020204" pitchFamily="34" charset="0"/>
                        </a:rPr>
                        <a:t>0.9</a:t>
                      </a:r>
                      <a:r>
                        <a:rPr lang="en-GB" sz="2000" b="1" dirty="0">
                          <a:effectLst/>
                          <a:latin typeface="Arial" panose="020B0604020202020204" pitchFamily="34" charset="0"/>
                          <a:cs typeface="Arial" panose="020B0604020202020204" pitchFamily="34" charset="0"/>
                        </a:rPr>
                        <a:t>84749</a:t>
                      </a:r>
                      <a:endParaRPr lang="ru-RU" sz="2000" b="1"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algn="ctr">
                        <a:lnSpc>
                          <a:spcPct val="115000"/>
                        </a:lnSpc>
                        <a:spcAft>
                          <a:spcPts val="0"/>
                        </a:spcAft>
                      </a:pPr>
                      <a:r>
                        <a:rPr lang="en-US" sz="2000" b="1" dirty="0">
                          <a:effectLst/>
                          <a:latin typeface="Arial" panose="020B0604020202020204" pitchFamily="34" charset="0"/>
                          <a:cs typeface="Arial" panose="020B0604020202020204" pitchFamily="34" charset="0"/>
                        </a:rPr>
                        <a:t>1</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a:effectLst/>
                          <a:latin typeface="Arial" panose="020B0604020202020204" pitchFamily="34" charset="0"/>
                          <a:cs typeface="Arial" panose="020B0604020202020204" pitchFamily="34" charset="0"/>
                        </a:rPr>
                        <a:t>0.9</a:t>
                      </a:r>
                      <a:r>
                        <a:rPr lang="en-GB" sz="2000" b="1" dirty="0" smtClean="0">
                          <a:effectLst/>
                          <a:latin typeface="Arial" panose="020B0604020202020204" pitchFamily="34" charset="0"/>
                          <a:cs typeface="Arial" panose="020B0604020202020204" pitchFamily="34" charset="0"/>
                        </a:rPr>
                        <a:t>9939</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a:effectLst/>
                          <a:latin typeface="Arial" panose="020B0604020202020204" pitchFamily="34" charset="0"/>
                          <a:cs typeface="Arial" panose="020B0604020202020204" pitchFamily="34" charset="0"/>
                        </a:rPr>
                        <a:t>0.9</a:t>
                      </a:r>
                      <a:r>
                        <a:rPr lang="en-GB" sz="2000" b="1" dirty="0" smtClean="0">
                          <a:effectLst/>
                          <a:latin typeface="Arial" panose="020B0604020202020204" pitchFamily="34" charset="0"/>
                          <a:cs typeface="Arial" panose="020B0604020202020204" pitchFamily="34" charset="0"/>
                        </a:rPr>
                        <a:t>9756</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a:effectLst/>
                          <a:latin typeface="Arial" panose="020B0604020202020204" pitchFamily="34" charset="0"/>
                          <a:cs typeface="Arial" panose="020B0604020202020204" pitchFamily="34" charset="0"/>
                        </a:rPr>
                        <a:t>0.9</a:t>
                      </a:r>
                      <a:r>
                        <a:rPr lang="en-GB" sz="2000" b="1" dirty="0" smtClean="0">
                          <a:effectLst/>
                          <a:latin typeface="Arial" panose="020B0604020202020204" pitchFamily="34" charset="0"/>
                          <a:cs typeface="Arial" panose="020B0604020202020204" pitchFamily="34" charset="0"/>
                        </a:rPr>
                        <a:t>7651</a:t>
                      </a:r>
                      <a:endParaRPr lang="ru-RU" sz="2000" b="1"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algn="ctr">
                        <a:lnSpc>
                          <a:spcPct val="115000"/>
                        </a:lnSpc>
                        <a:spcAft>
                          <a:spcPts val="0"/>
                        </a:spcAft>
                      </a:pPr>
                      <a:r>
                        <a:rPr lang="en-US" sz="2000" b="1" dirty="0" smtClean="0">
                          <a:effectLst/>
                          <a:latin typeface="Arial" panose="020B0604020202020204" pitchFamily="34" charset="0"/>
                          <a:cs typeface="Arial" panose="020B0604020202020204" pitchFamily="34" charset="0"/>
                        </a:rPr>
                        <a:t>0.99959</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a:effectLst/>
                          <a:latin typeface="Arial" panose="020B0604020202020204" pitchFamily="34" charset="0"/>
                          <a:cs typeface="Arial" panose="020B0604020202020204" pitchFamily="34" charset="0"/>
                        </a:rPr>
                        <a:t>0.9</a:t>
                      </a:r>
                      <a:r>
                        <a:rPr lang="en-GB" sz="2000" b="1" dirty="0">
                          <a:effectLst/>
                          <a:latin typeface="Arial" panose="020B0604020202020204" pitchFamily="34" charset="0"/>
                          <a:cs typeface="Arial" panose="020B0604020202020204" pitchFamily="34" charset="0"/>
                        </a:rPr>
                        <a:t>991</a:t>
                      </a:r>
                      <a:r>
                        <a:rPr lang="ru-RU" sz="2000" b="1" dirty="0" smtClean="0">
                          <a:effectLst/>
                          <a:latin typeface="Arial" panose="020B0604020202020204" pitchFamily="34" charset="0"/>
                          <a:cs typeface="Arial" panose="020B0604020202020204" pitchFamily="34" charset="0"/>
                        </a:rPr>
                        <a:t>8</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a:effectLst/>
                          <a:latin typeface="Arial" panose="020B0604020202020204" pitchFamily="34" charset="0"/>
                          <a:cs typeface="Arial" panose="020B0604020202020204" pitchFamily="34" charset="0"/>
                        </a:rPr>
                        <a:t>0.9</a:t>
                      </a:r>
                      <a:r>
                        <a:rPr lang="en-GB" sz="2000" b="1" dirty="0">
                          <a:effectLst/>
                          <a:latin typeface="Arial" panose="020B0604020202020204" pitchFamily="34" charset="0"/>
                          <a:cs typeface="Arial" panose="020B0604020202020204" pitchFamily="34" charset="0"/>
                        </a:rPr>
                        <a:t>9676</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a:effectLst/>
                          <a:latin typeface="Arial" panose="020B0604020202020204" pitchFamily="34" charset="0"/>
                          <a:cs typeface="Arial" panose="020B0604020202020204" pitchFamily="34" charset="0"/>
                        </a:rPr>
                        <a:t>0.9</a:t>
                      </a:r>
                      <a:r>
                        <a:rPr lang="en-GB" sz="2000" b="1" dirty="0" smtClean="0">
                          <a:effectLst/>
                          <a:latin typeface="Arial" panose="020B0604020202020204" pitchFamily="34" charset="0"/>
                          <a:cs typeface="Arial" panose="020B0604020202020204" pitchFamily="34" charset="0"/>
                        </a:rPr>
                        <a:t>6914</a:t>
                      </a:r>
                      <a:endParaRPr lang="ru-RU" sz="2000" b="1"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algn="ctr">
                        <a:lnSpc>
                          <a:spcPct val="115000"/>
                        </a:lnSpc>
                        <a:spcAft>
                          <a:spcPts val="0"/>
                        </a:spcAft>
                      </a:pPr>
                      <a:r>
                        <a:rPr lang="en-US" sz="2000" b="1" dirty="0">
                          <a:effectLst/>
                          <a:latin typeface="Arial" panose="020B0604020202020204" pitchFamily="34" charset="0"/>
                          <a:cs typeface="Arial" panose="020B0604020202020204" pitchFamily="34" charset="0"/>
                        </a:rPr>
                        <a:t>1</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a:effectLst/>
                          <a:latin typeface="Arial" panose="020B0604020202020204" pitchFamily="34" charset="0"/>
                          <a:cs typeface="Arial" panose="020B0604020202020204" pitchFamily="34" charset="0"/>
                        </a:rPr>
                        <a:t>0.9</a:t>
                      </a:r>
                      <a:r>
                        <a:rPr lang="en-GB" sz="2000" b="1" dirty="0" smtClean="0">
                          <a:effectLst/>
                          <a:latin typeface="Arial" panose="020B0604020202020204" pitchFamily="34" charset="0"/>
                          <a:cs typeface="Arial" panose="020B0604020202020204" pitchFamily="34" charset="0"/>
                        </a:rPr>
                        <a:t>9902</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a:effectLst/>
                          <a:latin typeface="Arial" panose="020B0604020202020204" pitchFamily="34" charset="0"/>
                          <a:cs typeface="Arial" panose="020B0604020202020204" pitchFamily="34" charset="0"/>
                        </a:rPr>
                        <a:t>0.9</a:t>
                      </a:r>
                      <a:r>
                        <a:rPr lang="en-GB" sz="2000" b="1" dirty="0" smtClean="0">
                          <a:effectLst/>
                          <a:latin typeface="Arial" panose="020B0604020202020204" pitchFamily="34" charset="0"/>
                          <a:cs typeface="Arial" panose="020B0604020202020204" pitchFamily="34" charset="0"/>
                        </a:rPr>
                        <a:t>9611</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a:effectLst/>
                          <a:latin typeface="Arial" panose="020B0604020202020204" pitchFamily="34" charset="0"/>
                          <a:cs typeface="Arial" panose="020B0604020202020204" pitchFamily="34" charset="0"/>
                        </a:rPr>
                        <a:t>0.9</a:t>
                      </a:r>
                      <a:r>
                        <a:rPr lang="en-GB" sz="2000" b="1" dirty="0" smtClean="0">
                          <a:effectLst/>
                          <a:latin typeface="Arial" panose="020B0604020202020204" pitchFamily="34" charset="0"/>
                          <a:cs typeface="Arial" panose="020B0604020202020204" pitchFamily="34" charset="0"/>
                        </a:rPr>
                        <a:t>6307</a:t>
                      </a:r>
                      <a:endParaRPr lang="ru-RU" sz="2000" b="1"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algn="ctr">
                        <a:lnSpc>
                          <a:spcPct val="115000"/>
                        </a:lnSpc>
                        <a:spcAft>
                          <a:spcPts val="0"/>
                        </a:spcAft>
                      </a:pPr>
                      <a:r>
                        <a:rPr lang="en-US" sz="2000" b="1" dirty="0">
                          <a:effectLst/>
                          <a:latin typeface="Arial" panose="020B0604020202020204" pitchFamily="34" charset="0"/>
                          <a:cs typeface="Arial" panose="020B0604020202020204" pitchFamily="34" charset="0"/>
                        </a:rPr>
                        <a:t>1</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smtClean="0">
                          <a:effectLst/>
                          <a:latin typeface="Arial" panose="020B0604020202020204" pitchFamily="34" charset="0"/>
                          <a:cs typeface="Arial" panose="020B0604020202020204" pitchFamily="34" charset="0"/>
                        </a:rPr>
                        <a:t>0.9990</a:t>
                      </a:r>
                      <a:r>
                        <a:rPr lang="en-US" sz="2000" b="1" dirty="0" smtClean="0">
                          <a:effectLst/>
                          <a:latin typeface="Arial" panose="020B0604020202020204" pitchFamily="34" charset="0"/>
                          <a:cs typeface="Arial" panose="020B0604020202020204" pitchFamily="34" charset="0"/>
                        </a:rPr>
                        <a:t>2</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smtClean="0">
                          <a:effectLst/>
                          <a:latin typeface="Arial" panose="020B0604020202020204" pitchFamily="34" charset="0"/>
                          <a:cs typeface="Arial" panose="020B0604020202020204" pitchFamily="34" charset="0"/>
                        </a:rPr>
                        <a:t>0.99610</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smtClean="0">
                          <a:effectLst/>
                          <a:latin typeface="Arial" panose="020B0604020202020204" pitchFamily="34" charset="0"/>
                          <a:cs typeface="Arial" panose="020B0604020202020204" pitchFamily="34" charset="0"/>
                        </a:rPr>
                        <a:t>0.96268</a:t>
                      </a:r>
                      <a:endParaRPr lang="ru-RU" sz="2000" b="1"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algn="ctr">
                        <a:lnSpc>
                          <a:spcPct val="115000"/>
                        </a:lnSpc>
                        <a:spcAft>
                          <a:spcPts val="0"/>
                        </a:spcAft>
                      </a:pPr>
                      <a:r>
                        <a:rPr lang="en-US" sz="2000" b="1" dirty="0">
                          <a:effectLst/>
                          <a:latin typeface="Arial" panose="020B0604020202020204" pitchFamily="34" charset="0"/>
                          <a:cs typeface="Arial" panose="020B0604020202020204" pitchFamily="34" charset="0"/>
                        </a:rPr>
                        <a:t>1</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a:effectLst/>
                          <a:latin typeface="Arial" panose="020B0604020202020204" pitchFamily="34" charset="0"/>
                          <a:cs typeface="Arial" panose="020B0604020202020204" pitchFamily="34" charset="0"/>
                        </a:rPr>
                        <a:t>0.9</a:t>
                      </a:r>
                      <a:r>
                        <a:rPr lang="en-GB" sz="2000" b="1" dirty="0" smtClean="0">
                          <a:effectLst/>
                          <a:latin typeface="Arial" panose="020B0604020202020204" pitchFamily="34" charset="0"/>
                          <a:cs typeface="Arial" panose="020B0604020202020204" pitchFamily="34" charset="0"/>
                        </a:rPr>
                        <a:t>9901</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a:effectLst/>
                          <a:latin typeface="Arial" panose="020B0604020202020204" pitchFamily="34" charset="0"/>
                          <a:cs typeface="Arial" panose="020B0604020202020204" pitchFamily="34" charset="0"/>
                        </a:rPr>
                        <a:t>0.9</a:t>
                      </a:r>
                      <a:r>
                        <a:rPr lang="en-GB" sz="2000" b="1" dirty="0" smtClean="0">
                          <a:effectLst/>
                          <a:latin typeface="Arial" panose="020B0604020202020204" pitchFamily="34" charset="0"/>
                          <a:cs typeface="Arial" panose="020B0604020202020204" pitchFamily="34" charset="0"/>
                        </a:rPr>
                        <a:t>9610</a:t>
                      </a:r>
                      <a:endParaRPr lang="ru-RU" sz="2000" b="1"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1" dirty="0">
                          <a:effectLst/>
                          <a:latin typeface="Arial" panose="020B0604020202020204" pitchFamily="34" charset="0"/>
                          <a:cs typeface="Arial" panose="020B0604020202020204" pitchFamily="34" charset="0"/>
                        </a:rPr>
                        <a:t>0.9</a:t>
                      </a:r>
                      <a:r>
                        <a:rPr lang="en-GB" sz="2000" b="1" dirty="0" smtClean="0">
                          <a:effectLst/>
                          <a:latin typeface="Arial" panose="020B0604020202020204" pitchFamily="34" charset="0"/>
                          <a:cs typeface="Arial" panose="020B0604020202020204" pitchFamily="34" charset="0"/>
                        </a:rPr>
                        <a:t>6266</a:t>
                      </a:r>
                      <a:endParaRPr lang="ru-RU" sz="2000" b="1" dirty="0">
                        <a:effectLst/>
                        <a:latin typeface="Arial" panose="020B0604020202020204" pitchFamily="34" charset="0"/>
                        <a:ea typeface="Times New Roman"/>
                        <a:cs typeface="Arial" panose="020B0604020202020204" pitchFamily="34" charset="0"/>
                      </a:endParaRPr>
                    </a:p>
                  </a:txBody>
                  <a:tcPr marL="0" marR="0" marT="0" marB="0"/>
                </a:tc>
              </a:tr>
            </a:tbl>
          </a:graphicData>
        </a:graphic>
      </p:graphicFrame>
      <p:sp>
        <p:nvSpPr>
          <p:cNvPr id="6" name="Text Box 135"/>
          <p:cNvSpPr txBox="1">
            <a:spLocks noChangeArrowheads="1"/>
          </p:cNvSpPr>
          <p:nvPr/>
        </p:nvSpPr>
        <p:spPr bwMode="auto">
          <a:xfrm>
            <a:off x="381000" y="569043"/>
            <a:ext cx="8045450" cy="369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defRPr/>
            </a:pPr>
            <a:r>
              <a:rPr lang="en-US" sz="1800" b="1" dirty="0" smtClean="0">
                <a:solidFill>
                  <a:srgbClr val="FF0000"/>
                </a:solidFill>
                <a:effectLst>
                  <a:outerShdw blurRad="38100" dist="38100" dir="2700000" algn="tl">
                    <a:srgbClr val="000000"/>
                  </a:outerShdw>
                </a:effectLst>
                <a:latin typeface="Arial" charset="0"/>
              </a:rPr>
              <a:t>OPTICAL  </a:t>
            </a:r>
            <a:r>
              <a:rPr lang="en-US" sz="1800" b="1" dirty="0">
                <a:solidFill>
                  <a:srgbClr val="FF0000"/>
                </a:solidFill>
                <a:effectLst>
                  <a:outerShdw blurRad="38100" dist="38100" dir="2700000" algn="tl">
                    <a:srgbClr val="000000"/>
                  </a:outerShdw>
                </a:effectLst>
                <a:latin typeface="Arial" charset="0"/>
              </a:rPr>
              <a:t>PARAMETERS OF THE</a:t>
            </a:r>
            <a:r>
              <a:rPr lang="en-US" sz="1800" b="1" dirty="0">
                <a:solidFill>
                  <a:srgbClr val="FF0000"/>
                </a:solidFill>
                <a:effectLst>
                  <a:outerShdw blurRad="38100" dist="38100" dir="2700000" algn="tl">
                    <a:srgbClr val="000000"/>
                  </a:outerShdw>
                </a:effectLst>
              </a:rPr>
              <a:t> </a:t>
            </a:r>
            <a:r>
              <a:rPr lang="en-US" sz="1800" b="1" dirty="0" smtClean="0">
                <a:solidFill>
                  <a:srgbClr val="FF0000"/>
                </a:solidFill>
                <a:effectLst>
                  <a:outerShdw blurRad="38100" dist="38100" dir="2700000" algn="tl">
                    <a:srgbClr val="000000"/>
                  </a:outerShdw>
                </a:effectLst>
                <a:latin typeface="Arial" charset="0"/>
              </a:rPr>
              <a:t>CLOUD-3  MODEL</a:t>
            </a:r>
            <a:endParaRPr lang="ru-RU" sz="1800" b="1" dirty="0">
              <a:solidFill>
                <a:srgbClr val="FF0000"/>
              </a:solidFill>
              <a:effectLst>
                <a:outerShdw blurRad="38100" dist="38100" dir="2700000" algn="tl">
                  <a:srgbClr val="000000"/>
                </a:outerShdw>
              </a:effectLst>
              <a:latin typeface="Arial" charset="0"/>
            </a:endParaRPr>
          </a:p>
        </p:txBody>
      </p:sp>
      <p:pic>
        <p:nvPicPr>
          <p:cNvPr id="7" name="Picture 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50" y="0"/>
            <a:ext cx="933450" cy="485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53561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FF51F97A-F340-4A34-ACF4-24BEFB5BD202}" type="slidenum">
              <a:rPr lang="ru-RU" smtClean="0"/>
              <a:pPr>
                <a:defRPr/>
              </a:pPr>
              <a:t>21</a:t>
            </a:fld>
            <a:endParaRPr lang="ru-RU"/>
          </a:p>
        </p:txBody>
      </p:sp>
      <p:pic>
        <p:nvPicPr>
          <p:cNvPr id="24579" name="Picture 1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175"/>
            <a:ext cx="933450" cy="485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15" name="Диаграмма 14"/>
          <p:cNvGraphicFramePr>
            <a:graphicFrameLocks/>
          </p:cNvGraphicFramePr>
          <p:nvPr>
            <p:extLst>
              <p:ext uri="{D42A27DB-BD31-4B8C-83A1-F6EECF244321}">
                <p14:modId xmlns:p14="http://schemas.microsoft.com/office/powerpoint/2010/main" xmlns="" val="619671180"/>
              </p:ext>
            </p:extLst>
          </p:nvPr>
        </p:nvGraphicFramePr>
        <p:xfrm>
          <a:off x="0" y="676274"/>
          <a:ext cx="4311416"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24581" name="TextBox 1"/>
          <p:cNvSpPr txBox="1">
            <a:spLocks noChangeArrowheads="1"/>
          </p:cNvSpPr>
          <p:nvPr/>
        </p:nvSpPr>
        <p:spPr bwMode="auto">
          <a:xfrm>
            <a:off x="1447800" y="59941"/>
            <a:ext cx="55149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eaLnBrk="1" hangingPunct="1">
              <a:spcBef>
                <a:spcPct val="0"/>
              </a:spcBef>
              <a:buFontTx/>
              <a:buNone/>
            </a:pPr>
            <a:r>
              <a:rPr lang="en-US" altLang="ru-RU" sz="2800" b="1" dirty="0">
                <a:solidFill>
                  <a:schemeClr val="tx1"/>
                </a:solidFill>
                <a:effectLst>
                  <a:outerShdw blurRad="38100" dist="38100" dir="2700000" algn="tl">
                    <a:srgbClr val="000000">
                      <a:alpha val="43137"/>
                    </a:srgbClr>
                  </a:outerShdw>
                </a:effectLst>
                <a:latin typeface="Verdana" pitchFamily="34" charset="0"/>
              </a:rPr>
              <a:t>Cloudy atmosphere</a:t>
            </a:r>
            <a:endParaRPr lang="ru-RU" altLang="ru-RU" sz="2800" b="1" dirty="0">
              <a:solidFill>
                <a:schemeClr val="tx1"/>
              </a:solidFill>
              <a:effectLst>
                <a:outerShdw blurRad="38100" dist="38100" dir="2700000" algn="tl">
                  <a:srgbClr val="000000">
                    <a:alpha val="43137"/>
                  </a:srgbClr>
                </a:outerShdw>
              </a:effectLst>
              <a:latin typeface="Verdana" pitchFamily="34" charset="0"/>
            </a:endParaRPr>
          </a:p>
        </p:txBody>
      </p:sp>
      <p:sp>
        <p:nvSpPr>
          <p:cNvPr id="24582" name="TextBox 4"/>
          <p:cNvSpPr txBox="1">
            <a:spLocks noChangeArrowheads="1"/>
          </p:cNvSpPr>
          <p:nvPr/>
        </p:nvSpPr>
        <p:spPr bwMode="auto">
          <a:xfrm>
            <a:off x="0" y="5258740"/>
            <a:ext cx="44196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eaLnBrk="1" hangingPunct="1">
              <a:spcBef>
                <a:spcPct val="0"/>
              </a:spcBef>
              <a:buFontTx/>
              <a:buNone/>
            </a:pPr>
            <a:r>
              <a:rPr lang="en-US" altLang="ru-RU" sz="2000" b="1" dirty="0">
                <a:solidFill>
                  <a:schemeClr val="tx1"/>
                </a:solidFill>
                <a:latin typeface="Times New Roman" pitchFamily="18" charset="0"/>
                <a:cs typeface="Times New Roman" pitchFamily="18" charset="0"/>
              </a:rPr>
              <a:t>Optical thickness of  </a:t>
            </a:r>
            <a:r>
              <a:rPr lang="en-US" altLang="ru-RU" sz="2000" b="1" dirty="0" smtClean="0">
                <a:solidFill>
                  <a:schemeClr val="tx1"/>
                </a:solidFill>
                <a:latin typeface="Times New Roman" pitchFamily="18" charset="0"/>
                <a:cs typeface="Times New Roman" pitchFamily="18" charset="0"/>
              </a:rPr>
              <a:t>Cloud-1 </a:t>
            </a:r>
            <a:r>
              <a:rPr lang="en-US" altLang="ru-RU" sz="2000" b="1" dirty="0">
                <a:solidFill>
                  <a:schemeClr val="tx1"/>
                </a:solidFill>
                <a:latin typeface="Times New Roman" pitchFamily="18" charset="0"/>
                <a:cs typeface="Times New Roman" pitchFamily="18" charset="0"/>
              </a:rPr>
              <a:t>model  </a:t>
            </a:r>
            <a:r>
              <a:rPr lang="en-US" altLang="ru-RU" sz="2000" b="1" dirty="0" smtClean="0">
                <a:solidFill>
                  <a:schemeClr val="tx1"/>
                </a:solidFill>
                <a:latin typeface="Times New Roman" pitchFamily="18" charset="0"/>
                <a:cs typeface="Times New Roman" pitchFamily="18" charset="0"/>
              </a:rPr>
              <a:t>(</a:t>
            </a:r>
            <a:r>
              <a:rPr lang="ru-RU" sz="2000" i="1" dirty="0">
                <a:solidFill>
                  <a:schemeClr val="tx1"/>
                </a:solidFill>
                <a:latin typeface="Times New Roman" panose="02020603050405020304" pitchFamily="18" charset="0"/>
                <a:cs typeface="Times New Roman" panose="02020603050405020304" pitchFamily="18" charset="0"/>
                <a:sym typeface="Symbol" pitchFamily="18" charset="2"/>
              </a:rPr>
              <a:t></a:t>
            </a:r>
            <a:r>
              <a:rPr lang="en-US" sz="2000" b="1" baseline="-25000" dirty="0" smtClean="0">
                <a:solidFill>
                  <a:schemeClr val="tx1"/>
                </a:solidFill>
                <a:latin typeface="Times New Roman" panose="02020603050405020304" pitchFamily="18" charset="0"/>
                <a:cs typeface="Times New Roman" panose="02020603050405020304" pitchFamily="18" charset="0"/>
              </a:rPr>
              <a:t>0</a:t>
            </a:r>
            <a:r>
              <a:rPr lang="en-US" sz="2000" b="1" dirty="0" smtClean="0">
                <a:solidFill>
                  <a:schemeClr val="tx1"/>
                </a:solidFill>
                <a:latin typeface="Times New Roman" panose="02020603050405020304" pitchFamily="18" charset="0"/>
                <a:cs typeface="Times New Roman" panose="02020603050405020304" pitchFamily="18" charset="0"/>
              </a:rPr>
              <a:t>=10) </a:t>
            </a:r>
            <a:r>
              <a:rPr lang="en-US" altLang="ru-RU" sz="2000" b="1" dirty="0" smtClean="0">
                <a:solidFill>
                  <a:schemeClr val="tx1"/>
                </a:solidFill>
                <a:latin typeface="Times New Roman" pitchFamily="18" charset="0"/>
                <a:cs typeface="Times New Roman" pitchFamily="18" charset="0"/>
              </a:rPr>
              <a:t>(</a:t>
            </a:r>
            <a:r>
              <a:rPr lang="en-US" altLang="ru-RU" sz="2000" b="1" dirty="0">
                <a:solidFill>
                  <a:schemeClr val="tx1"/>
                </a:solidFill>
                <a:latin typeface="Times New Roman" pitchFamily="18" charset="0"/>
                <a:cs typeface="Times New Roman" pitchFamily="18" charset="0"/>
              </a:rPr>
              <a:t>upper group of curves) </a:t>
            </a:r>
          </a:p>
          <a:p>
            <a:pPr eaLnBrk="1" hangingPunct="1">
              <a:spcBef>
                <a:spcPct val="0"/>
              </a:spcBef>
              <a:buFontTx/>
              <a:buNone/>
            </a:pPr>
            <a:r>
              <a:rPr lang="en-US" altLang="ru-RU" sz="2000" b="1" dirty="0" smtClean="0">
                <a:solidFill>
                  <a:schemeClr val="tx1"/>
                </a:solidFill>
                <a:latin typeface="Times New Roman" pitchFamily="18" charset="0"/>
                <a:cs typeface="Times New Roman" pitchFamily="18" charset="0"/>
              </a:rPr>
              <a:t>and above-cloud </a:t>
            </a:r>
            <a:r>
              <a:rPr lang="en-US" altLang="ru-RU" sz="2000" b="1" dirty="0">
                <a:solidFill>
                  <a:schemeClr val="tx1"/>
                </a:solidFill>
                <a:latin typeface="Times New Roman" pitchFamily="18" charset="0"/>
                <a:cs typeface="Times New Roman" pitchFamily="18" charset="0"/>
              </a:rPr>
              <a:t>atmosphere  (lower group of curves</a:t>
            </a:r>
            <a:r>
              <a:rPr lang="en-US" altLang="ru-RU" sz="2000" b="1" dirty="0" smtClean="0">
                <a:solidFill>
                  <a:schemeClr val="tx1"/>
                </a:solidFill>
                <a:latin typeface="Times New Roman" pitchFamily="18" charset="0"/>
                <a:cs typeface="Times New Roman" pitchFamily="18" charset="0"/>
              </a:rPr>
              <a:t>) for </a:t>
            </a:r>
            <a:r>
              <a:rPr lang="en-US" altLang="ru-RU" sz="2000" b="1" dirty="0">
                <a:solidFill>
                  <a:schemeClr val="tx1"/>
                </a:solidFill>
                <a:latin typeface="Times New Roman" pitchFamily="18" charset="0"/>
                <a:cs typeface="Times New Roman" pitchFamily="18" charset="0"/>
              </a:rPr>
              <a:t>4 Aerosol </a:t>
            </a:r>
            <a:r>
              <a:rPr lang="en-US" altLang="ru-RU" sz="2000" b="1" dirty="0" smtClean="0">
                <a:solidFill>
                  <a:schemeClr val="tx1"/>
                </a:solidFill>
                <a:latin typeface="Times New Roman" pitchFamily="18" charset="0"/>
                <a:cs typeface="Times New Roman" pitchFamily="18" charset="0"/>
              </a:rPr>
              <a:t>models</a:t>
            </a:r>
            <a:endParaRPr lang="en-US" altLang="ru-RU" sz="1600" b="1" dirty="0">
              <a:solidFill>
                <a:schemeClr val="tx1"/>
              </a:solidFill>
              <a:latin typeface="Times New Roman" pitchFamily="18" charset="0"/>
              <a:cs typeface="Times New Roman" pitchFamily="18" charset="0"/>
            </a:endParaRPr>
          </a:p>
        </p:txBody>
      </p:sp>
      <p:sp>
        <p:nvSpPr>
          <p:cNvPr id="9" name="TextBox 4"/>
          <p:cNvSpPr txBox="1">
            <a:spLocks noChangeArrowheads="1"/>
          </p:cNvSpPr>
          <p:nvPr/>
        </p:nvSpPr>
        <p:spPr bwMode="auto">
          <a:xfrm>
            <a:off x="5077968" y="5874293"/>
            <a:ext cx="40386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eaLnBrk="1" hangingPunct="1">
              <a:spcBef>
                <a:spcPct val="0"/>
              </a:spcBef>
              <a:buFontTx/>
              <a:buNone/>
            </a:pPr>
            <a:r>
              <a:rPr lang="en-US" altLang="ru-RU" sz="2000" b="1" dirty="0">
                <a:solidFill>
                  <a:schemeClr val="tx1"/>
                </a:solidFill>
                <a:latin typeface="Times New Roman" pitchFamily="18" charset="0"/>
                <a:cs typeface="Times New Roman" pitchFamily="18" charset="0"/>
              </a:rPr>
              <a:t>Optical thickness of  </a:t>
            </a:r>
            <a:r>
              <a:rPr lang="en-US" altLang="ru-RU" sz="2000" b="1" dirty="0" smtClean="0">
                <a:solidFill>
                  <a:schemeClr val="tx1"/>
                </a:solidFill>
                <a:latin typeface="Times New Roman" pitchFamily="18" charset="0"/>
                <a:cs typeface="Times New Roman" pitchFamily="18" charset="0"/>
              </a:rPr>
              <a:t>Cloud-1 and Cloud 3 models</a:t>
            </a:r>
            <a:endParaRPr lang="en-US" altLang="ru-RU" sz="1600" b="1" dirty="0">
              <a:solidFill>
                <a:schemeClr val="tx1"/>
              </a:solidFill>
              <a:latin typeface="Times New Roman" pitchFamily="18" charset="0"/>
              <a:cs typeface="Times New Roman" pitchFamily="18" charset="0"/>
            </a:endParaRPr>
          </a:p>
        </p:txBody>
      </p:sp>
      <p:graphicFrame>
        <p:nvGraphicFramePr>
          <p:cNvPr id="10" name="Диаграмма 9"/>
          <p:cNvGraphicFramePr>
            <a:graphicFrameLocks/>
          </p:cNvGraphicFramePr>
          <p:nvPr>
            <p:extLst>
              <p:ext uri="{D42A27DB-BD31-4B8C-83A1-F6EECF244321}">
                <p14:modId xmlns:p14="http://schemas.microsoft.com/office/powerpoint/2010/main" xmlns="" val="2730330974"/>
              </p:ext>
            </p:extLst>
          </p:nvPr>
        </p:nvGraphicFramePr>
        <p:xfrm>
          <a:off x="4724400" y="445068"/>
          <a:ext cx="4273296" cy="51937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514141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DCD21E64-64A6-4CAB-90A1-EB7A2B304D67}" type="slidenum">
              <a:rPr lang="ru-RU" smtClean="0"/>
              <a:pPr>
                <a:defRPr/>
              </a:pPr>
              <a:t>22</a:t>
            </a:fld>
            <a:endParaRPr lang="ru-RU"/>
          </a:p>
        </p:txBody>
      </p:sp>
      <p:graphicFrame>
        <p:nvGraphicFramePr>
          <p:cNvPr id="6" name="Диаграмма 5"/>
          <p:cNvGraphicFramePr>
            <a:graphicFrameLocks/>
          </p:cNvGraphicFramePr>
          <p:nvPr/>
        </p:nvGraphicFramePr>
        <p:xfrm>
          <a:off x="20855" y="361622"/>
          <a:ext cx="5373303" cy="6343978"/>
        </p:xfrm>
        <a:graphic>
          <a:graphicData uri="http://schemas.openxmlformats.org/drawingml/2006/chart">
            <c:chart xmlns:c="http://schemas.openxmlformats.org/drawingml/2006/chart" xmlns:r="http://schemas.openxmlformats.org/officeDocument/2006/relationships" r:id="rId2"/>
          </a:graphicData>
        </a:graphic>
      </p:graphicFrame>
      <p:sp>
        <p:nvSpPr>
          <p:cNvPr id="25605" name="Прямоугольник 6"/>
          <p:cNvSpPr>
            <a:spLocks noChangeArrowheads="1"/>
          </p:cNvSpPr>
          <p:nvPr/>
        </p:nvSpPr>
        <p:spPr bwMode="auto">
          <a:xfrm>
            <a:off x="5205412" y="914400"/>
            <a:ext cx="3856037" cy="54291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eaLnBrk="1" hangingPunct="1">
              <a:lnSpc>
                <a:spcPct val="130000"/>
              </a:lnSpc>
              <a:spcBef>
                <a:spcPct val="0"/>
              </a:spcBef>
              <a:buFontTx/>
              <a:buNone/>
            </a:pPr>
            <a:r>
              <a:rPr lang="en-US" altLang="ru-RU" b="1" dirty="0">
                <a:solidFill>
                  <a:schemeClr val="tx1"/>
                </a:solidFill>
                <a:latin typeface="Times New Roman" pitchFamily="18" charset="0"/>
                <a:cs typeface="Times New Roman" pitchFamily="18" charset="0"/>
              </a:rPr>
              <a:t>Single scattering co-albedo for 4 aerosol models and Cloud-1 model with optical thickness 5 and 10 </a:t>
            </a:r>
            <a:endParaRPr lang="en-US" altLang="ru-RU" b="1" dirty="0" smtClean="0">
              <a:solidFill>
                <a:schemeClr val="tx1"/>
              </a:solidFill>
              <a:latin typeface="Times New Roman" pitchFamily="18" charset="0"/>
              <a:cs typeface="Times New Roman" pitchFamily="18" charset="0"/>
            </a:endParaRPr>
          </a:p>
          <a:p>
            <a:pPr eaLnBrk="1" hangingPunct="1">
              <a:lnSpc>
                <a:spcPct val="130000"/>
              </a:lnSpc>
              <a:spcBef>
                <a:spcPct val="0"/>
              </a:spcBef>
              <a:buFontTx/>
              <a:buNone/>
            </a:pPr>
            <a:r>
              <a:rPr lang="en-US" altLang="ru-RU" b="1" dirty="0" smtClean="0">
                <a:solidFill>
                  <a:schemeClr val="tx1"/>
                </a:solidFill>
                <a:latin typeface="Times New Roman" pitchFamily="18" charset="0"/>
                <a:cs typeface="Times New Roman" pitchFamily="18" charset="0"/>
              </a:rPr>
              <a:t>and </a:t>
            </a:r>
          </a:p>
          <a:p>
            <a:pPr eaLnBrk="1" hangingPunct="1">
              <a:lnSpc>
                <a:spcPct val="130000"/>
              </a:lnSpc>
              <a:spcBef>
                <a:spcPct val="0"/>
              </a:spcBef>
              <a:buFontTx/>
              <a:buNone/>
            </a:pPr>
            <a:endParaRPr lang="en-US" altLang="ru-RU" sz="1200" b="1" dirty="0">
              <a:solidFill>
                <a:schemeClr val="tx1"/>
              </a:solidFill>
              <a:latin typeface="Times New Roman" pitchFamily="18" charset="0"/>
              <a:cs typeface="Times New Roman" pitchFamily="18" charset="0"/>
            </a:endParaRPr>
          </a:p>
          <a:p>
            <a:pPr eaLnBrk="1" hangingPunct="1">
              <a:lnSpc>
                <a:spcPct val="130000"/>
              </a:lnSpc>
              <a:spcBef>
                <a:spcPct val="0"/>
              </a:spcBef>
              <a:buFontTx/>
              <a:buNone/>
            </a:pPr>
            <a:r>
              <a:rPr lang="en-US" altLang="ru-RU" b="1" dirty="0" smtClean="0">
                <a:solidFill>
                  <a:schemeClr val="tx1"/>
                </a:solidFill>
                <a:latin typeface="Times New Roman" pitchFamily="18" charset="0"/>
                <a:cs typeface="Times New Roman" pitchFamily="18" charset="0"/>
              </a:rPr>
              <a:t>experimental </a:t>
            </a:r>
            <a:r>
              <a:rPr lang="en-US" altLang="ru-RU" b="1" dirty="0">
                <a:solidFill>
                  <a:schemeClr val="tx1"/>
                </a:solidFill>
                <a:latin typeface="Times New Roman" pitchFamily="18" charset="0"/>
                <a:cs typeface="Times New Roman" pitchFamily="18" charset="0"/>
              </a:rPr>
              <a:t>data from </a:t>
            </a:r>
            <a:endParaRPr lang="en-US" altLang="ru-RU" b="1" dirty="0" smtClean="0">
              <a:solidFill>
                <a:schemeClr val="tx1"/>
              </a:solidFill>
              <a:latin typeface="Times New Roman" pitchFamily="18" charset="0"/>
              <a:cs typeface="Times New Roman" pitchFamily="18" charset="0"/>
            </a:endParaRPr>
          </a:p>
          <a:p>
            <a:pPr eaLnBrk="1" hangingPunct="1">
              <a:spcBef>
                <a:spcPct val="0"/>
              </a:spcBef>
              <a:buFontTx/>
              <a:buNone/>
            </a:pPr>
            <a:endParaRPr lang="en-US" altLang="ru-RU" sz="2000" b="1" dirty="0" smtClean="0">
              <a:solidFill>
                <a:schemeClr val="tx1"/>
              </a:solidFill>
              <a:latin typeface="Times New Roman" pitchFamily="18" charset="0"/>
              <a:cs typeface="Times New Roman" pitchFamily="18" charset="0"/>
            </a:endParaRPr>
          </a:p>
          <a:p>
            <a:pPr eaLnBrk="1" hangingPunct="1">
              <a:spcBef>
                <a:spcPct val="0"/>
              </a:spcBef>
              <a:buFontTx/>
              <a:buNone/>
            </a:pPr>
            <a:r>
              <a:rPr lang="en-US" altLang="ru-RU" sz="2000" dirty="0" smtClean="0">
                <a:solidFill>
                  <a:schemeClr val="tx1"/>
                </a:solidFill>
                <a:latin typeface="Times New Roman" pitchFamily="18" charset="0"/>
                <a:cs typeface="Times New Roman" pitchFamily="18" charset="0"/>
              </a:rPr>
              <a:t>(</a:t>
            </a:r>
            <a:r>
              <a:rPr lang="en-US" altLang="ru-RU" sz="2000" dirty="0" err="1" smtClean="0">
                <a:solidFill>
                  <a:schemeClr val="tx1"/>
                </a:solidFill>
                <a:latin typeface="Times New Roman" pitchFamily="18" charset="0"/>
                <a:cs typeface="Times New Roman" pitchFamily="18" charset="0"/>
              </a:rPr>
              <a:t>Melnikova</a:t>
            </a:r>
            <a:r>
              <a:rPr lang="en-US" altLang="ru-RU" sz="2000" dirty="0" smtClean="0">
                <a:solidFill>
                  <a:schemeClr val="tx1"/>
                </a:solidFill>
                <a:latin typeface="Times New Roman" pitchFamily="18" charset="0"/>
                <a:cs typeface="Times New Roman" pitchFamily="18" charset="0"/>
              </a:rPr>
              <a:t> </a:t>
            </a:r>
            <a:r>
              <a:rPr lang="en-US" altLang="ru-RU" sz="2000" dirty="0">
                <a:solidFill>
                  <a:schemeClr val="tx1"/>
                </a:solidFill>
                <a:latin typeface="Times New Roman" pitchFamily="18" charset="0"/>
                <a:cs typeface="Times New Roman" pitchFamily="18" charset="0"/>
              </a:rPr>
              <a:t>I. </a:t>
            </a:r>
            <a:r>
              <a:rPr lang="en-US" altLang="ru-RU" sz="2000" dirty="0" err="1">
                <a:solidFill>
                  <a:schemeClr val="tx1"/>
                </a:solidFill>
                <a:latin typeface="Times New Roman" pitchFamily="18" charset="0"/>
                <a:cs typeface="Times New Roman" pitchFamily="18" charset="0"/>
              </a:rPr>
              <a:t>Vasilyev</a:t>
            </a:r>
            <a:r>
              <a:rPr lang="en-US" altLang="ru-RU" sz="2000" dirty="0">
                <a:solidFill>
                  <a:schemeClr val="tx1"/>
                </a:solidFill>
                <a:latin typeface="Times New Roman" pitchFamily="18" charset="0"/>
                <a:cs typeface="Times New Roman" pitchFamily="18" charset="0"/>
              </a:rPr>
              <a:t> A.</a:t>
            </a:r>
          </a:p>
          <a:p>
            <a:pPr eaLnBrk="1" hangingPunct="1">
              <a:spcBef>
                <a:spcPct val="0"/>
              </a:spcBef>
              <a:buFontTx/>
              <a:buNone/>
            </a:pPr>
            <a:r>
              <a:rPr lang="en-US" altLang="ru-RU" sz="2000" dirty="0">
                <a:solidFill>
                  <a:schemeClr val="tx1"/>
                </a:solidFill>
                <a:latin typeface="Times New Roman" pitchFamily="18" charset="0"/>
                <a:cs typeface="Times New Roman" pitchFamily="18" charset="0"/>
              </a:rPr>
              <a:t>Short-wave solar radiation in the Earth atmosphere. </a:t>
            </a:r>
            <a:r>
              <a:rPr lang="de-DE" altLang="ru-RU" sz="2000" dirty="0" err="1">
                <a:solidFill>
                  <a:schemeClr val="tx1"/>
                </a:solidFill>
                <a:latin typeface="Times New Roman" pitchFamily="18" charset="0"/>
                <a:cs typeface="Times New Roman" pitchFamily="18" charset="0"/>
              </a:rPr>
              <a:t>Calculation</a:t>
            </a:r>
            <a:r>
              <a:rPr lang="de-DE" altLang="ru-RU" sz="2000" dirty="0">
                <a:solidFill>
                  <a:schemeClr val="tx1"/>
                </a:solidFill>
                <a:latin typeface="Times New Roman" pitchFamily="18" charset="0"/>
                <a:cs typeface="Times New Roman" pitchFamily="18" charset="0"/>
              </a:rPr>
              <a:t>. Observation. Interpretation. Springer-Verlag. Heidelberg. 2004. 350 p</a:t>
            </a:r>
            <a:r>
              <a:rPr lang="de-DE" altLang="ru-RU" sz="2000" dirty="0" smtClean="0">
                <a:solidFill>
                  <a:schemeClr val="tx1"/>
                </a:solidFill>
                <a:latin typeface="Times New Roman" pitchFamily="18" charset="0"/>
                <a:cs typeface="Times New Roman" pitchFamily="18" charset="0"/>
              </a:rPr>
              <a:t>.)</a:t>
            </a:r>
            <a:r>
              <a:rPr lang="en-US" altLang="ru-RU" dirty="0" smtClean="0">
                <a:solidFill>
                  <a:schemeClr val="tx1"/>
                </a:solidFill>
                <a:latin typeface="Verdana" pitchFamily="34" charset="0"/>
              </a:rPr>
              <a:t> </a:t>
            </a:r>
            <a:endParaRPr lang="ru-RU" altLang="ru-RU" dirty="0">
              <a:solidFill>
                <a:schemeClr val="tx1"/>
              </a:solidFill>
              <a:latin typeface="Verdana" pitchFamily="34" charset="0"/>
            </a:endParaRPr>
          </a:p>
        </p:txBody>
      </p:sp>
      <p:sp>
        <p:nvSpPr>
          <p:cNvPr id="25606" name="TextBox 1"/>
          <p:cNvSpPr txBox="1">
            <a:spLocks noChangeArrowheads="1"/>
          </p:cNvSpPr>
          <p:nvPr/>
        </p:nvSpPr>
        <p:spPr bwMode="auto">
          <a:xfrm>
            <a:off x="1876425" y="0"/>
            <a:ext cx="66579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eaLnBrk="1" hangingPunct="1">
              <a:spcBef>
                <a:spcPct val="0"/>
              </a:spcBef>
              <a:buFontTx/>
              <a:buNone/>
            </a:pPr>
            <a:r>
              <a:rPr lang="en-US" altLang="ru-RU" sz="2000" b="1" dirty="0">
                <a:solidFill>
                  <a:schemeClr val="tx1"/>
                </a:solidFill>
                <a:latin typeface="Verdana" pitchFamily="34" charset="0"/>
              </a:rPr>
              <a:t>Cloudy atmosphere  </a:t>
            </a:r>
            <a:r>
              <a:rPr lang="en-US" altLang="ru-RU" sz="2000" dirty="0">
                <a:solidFill>
                  <a:schemeClr val="tx1"/>
                </a:solidFill>
                <a:latin typeface="Verdana" pitchFamily="34" charset="0"/>
              </a:rPr>
              <a:t>(continuation)</a:t>
            </a:r>
            <a:endParaRPr lang="ru-RU" altLang="ru-RU" sz="2000" dirty="0">
              <a:solidFill>
                <a:schemeClr val="tx1"/>
              </a:solidFill>
              <a:latin typeface="Verdana" pitchFamily="34" charset="0"/>
            </a:endParaRPr>
          </a:p>
        </p:txBody>
      </p:sp>
      <p:pic>
        <p:nvPicPr>
          <p:cNvPr id="25607" name="Picture 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33450" cy="485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07648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62FB962D-1DD5-4006-9A5E-C77315C5D8AA}" type="slidenum">
              <a:rPr lang="ru-RU" smtClean="0"/>
              <a:pPr>
                <a:defRPr/>
              </a:pPr>
              <a:t>23</a:t>
            </a:fld>
            <a:endParaRPr lang="ru-RU"/>
          </a:p>
        </p:txBody>
      </p:sp>
      <p:pic>
        <p:nvPicPr>
          <p:cNvPr id="29699" name="Picture 3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33450" cy="485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Прямоугольник 6"/>
          <p:cNvSpPr/>
          <p:nvPr/>
        </p:nvSpPr>
        <p:spPr>
          <a:xfrm>
            <a:off x="1295400" y="131763"/>
            <a:ext cx="7543800" cy="400050"/>
          </a:xfrm>
          <a:prstGeom prst="rect">
            <a:avLst/>
          </a:prstGeom>
        </p:spPr>
        <p:txBody>
          <a:bodyPr>
            <a:spAutoFit/>
          </a:bodyPr>
          <a:lstStyle/>
          <a:p>
            <a:pPr>
              <a:defRPr/>
            </a:pPr>
            <a:r>
              <a:rPr lang="en-US" altLang="ru-RU" dirty="0">
                <a:effectLst>
                  <a:outerShdw blurRad="38100" dist="38100" dir="2700000" algn="tl">
                    <a:srgbClr val="000000">
                      <a:alpha val="43137"/>
                    </a:srgbClr>
                  </a:outerShdw>
                </a:effectLst>
              </a:rPr>
              <a:t>Cloudy atmosphere. Radiative divergence </a:t>
            </a:r>
            <a:endParaRPr lang="ru-RU" dirty="0"/>
          </a:p>
        </p:txBody>
      </p:sp>
      <p:graphicFrame>
        <p:nvGraphicFramePr>
          <p:cNvPr id="8" name="Диаграмма 7"/>
          <p:cNvGraphicFramePr>
            <a:graphicFrameLocks/>
          </p:cNvGraphicFramePr>
          <p:nvPr>
            <p:extLst>
              <p:ext uri="{D42A27DB-BD31-4B8C-83A1-F6EECF244321}">
                <p14:modId xmlns:p14="http://schemas.microsoft.com/office/powerpoint/2010/main" xmlns="" val="920869181"/>
              </p:ext>
            </p:extLst>
          </p:nvPr>
        </p:nvGraphicFramePr>
        <p:xfrm>
          <a:off x="152400" y="555203"/>
          <a:ext cx="4724400" cy="6074197"/>
        </p:xfrm>
        <a:graphic>
          <a:graphicData uri="http://schemas.openxmlformats.org/drawingml/2006/chart">
            <c:chart xmlns:c="http://schemas.openxmlformats.org/drawingml/2006/chart" xmlns:r="http://schemas.openxmlformats.org/officeDocument/2006/relationships" r:id="rId3"/>
          </a:graphicData>
        </a:graphic>
      </p:graphicFrame>
      <p:sp>
        <p:nvSpPr>
          <p:cNvPr id="29702" name="Прямоугольник 10"/>
          <p:cNvSpPr>
            <a:spLocks noChangeArrowheads="1"/>
          </p:cNvSpPr>
          <p:nvPr/>
        </p:nvSpPr>
        <p:spPr bwMode="auto">
          <a:xfrm>
            <a:off x="4841875" y="990600"/>
            <a:ext cx="4267200" cy="4616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eaLnBrk="1" hangingPunct="1">
              <a:spcBef>
                <a:spcPct val="0"/>
              </a:spcBef>
              <a:buFontTx/>
              <a:buNone/>
            </a:pPr>
            <a:r>
              <a:rPr lang="en-US" altLang="ru-RU" b="1" dirty="0">
                <a:solidFill>
                  <a:schemeClr val="tx1"/>
                </a:solidFill>
                <a:latin typeface="Times New Roman" pitchFamily="18" charset="0"/>
                <a:cs typeface="Times New Roman" pitchFamily="18" charset="0"/>
              </a:rPr>
              <a:t>Simulation for Aerosol </a:t>
            </a:r>
            <a:r>
              <a:rPr lang="en-US" altLang="ru-RU" b="1" dirty="0" smtClean="0">
                <a:solidFill>
                  <a:schemeClr val="tx1"/>
                </a:solidFill>
                <a:latin typeface="Times New Roman" pitchFamily="18" charset="0"/>
                <a:cs typeface="Times New Roman" pitchFamily="18" charset="0"/>
              </a:rPr>
              <a:t>1. </a:t>
            </a:r>
            <a:endParaRPr lang="en-US" altLang="ru-RU" b="1" dirty="0">
              <a:solidFill>
                <a:schemeClr val="tx1"/>
              </a:solidFill>
              <a:latin typeface="Times New Roman" pitchFamily="18" charset="0"/>
              <a:cs typeface="Times New Roman" pitchFamily="18" charset="0"/>
            </a:endParaRPr>
          </a:p>
          <a:p>
            <a:pPr eaLnBrk="1" hangingPunct="1">
              <a:spcBef>
                <a:spcPct val="0"/>
              </a:spcBef>
              <a:buFontTx/>
              <a:buNone/>
            </a:pPr>
            <a:r>
              <a:rPr lang="en-US" altLang="ru-RU" b="1" dirty="0">
                <a:solidFill>
                  <a:schemeClr val="tx1"/>
                </a:solidFill>
                <a:latin typeface="Times New Roman" pitchFamily="18" charset="0"/>
                <a:cs typeface="Times New Roman" pitchFamily="18" charset="0"/>
              </a:rPr>
              <a:t>Cloud 1 (red)  and 2  (green) models  </a:t>
            </a:r>
          </a:p>
          <a:p>
            <a:pPr eaLnBrk="1" hangingPunct="1">
              <a:spcBef>
                <a:spcPct val="0"/>
              </a:spcBef>
              <a:buFontTx/>
              <a:buNone/>
            </a:pPr>
            <a:r>
              <a:rPr lang="en-US" altLang="ru-RU" b="1" dirty="0">
                <a:solidFill>
                  <a:schemeClr val="tx1"/>
                </a:solidFill>
                <a:latin typeface="Times New Roman" pitchFamily="18" charset="0"/>
                <a:cs typeface="Times New Roman" pitchFamily="18" charset="0"/>
              </a:rPr>
              <a:t>and results of </a:t>
            </a:r>
          </a:p>
          <a:p>
            <a:pPr eaLnBrk="1" hangingPunct="1">
              <a:spcBef>
                <a:spcPct val="0"/>
              </a:spcBef>
              <a:buFontTx/>
              <a:buNone/>
            </a:pPr>
            <a:r>
              <a:rPr lang="en-US" altLang="ru-RU" b="1" dirty="0">
                <a:solidFill>
                  <a:schemeClr val="tx1"/>
                </a:solidFill>
                <a:latin typeface="Times New Roman" pitchFamily="18" charset="0"/>
                <a:cs typeface="Times New Roman" pitchFamily="18" charset="0"/>
              </a:rPr>
              <a:t>airborne observation of </a:t>
            </a:r>
          </a:p>
          <a:p>
            <a:pPr eaLnBrk="1" hangingPunct="1">
              <a:spcBef>
                <a:spcPct val="0"/>
              </a:spcBef>
              <a:buFontTx/>
              <a:buNone/>
            </a:pPr>
            <a:r>
              <a:rPr lang="en-US" altLang="ru-RU" b="1" dirty="0">
                <a:solidFill>
                  <a:schemeClr val="tx1"/>
                </a:solidFill>
                <a:latin typeface="Times New Roman" pitchFamily="18" charset="0"/>
                <a:cs typeface="Times New Roman" pitchFamily="18" charset="0"/>
              </a:rPr>
              <a:t>the radiative divergence </a:t>
            </a:r>
          </a:p>
          <a:p>
            <a:pPr eaLnBrk="1" hangingPunct="1">
              <a:spcBef>
                <a:spcPct val="0"/>
              </a:spcBef>
              <a:buFontTx/>
              <a:buNone/>
            </a:pPr>
            <a:r>
              <a:rPr lang="en-US" altLang="ru-RU" b="1" dirty="0">
                <a:solidFill>
                  <a:schemeClr val="tx1"/>
                </a:solidFill>
                <a:latin typeface="Times New Roman" pitchFamily="18" charset="0"/>
                <a:cs typeface="Times New Roman" pitchFamily="18" charset="0"/>
              </a:rPr>
              <a:t>above the Ladoga Lake </a:t>
            </a:r>
          </a:p>
          <a:p>
            <a:pPr eaLnBrk="1" hangingPunct="1">
              <a:spcBef>
                <a:spcPct val="0"/>
              </a:spcBef>
              <a:buFontTx/>
              <a:buNone/>
            </a:pPr>
            <a:endParaRPr lang="en-US" altLang="ru-RU" sz="1800" dirty="0">
              <a:solidFill>
                <a:schemeClr val="tx1"/>
              </a:solidFill>
              <a:latin typeface="Times New Roman" pitchFamily="18" charset="0"/>
              <a:cs typeface="Times New Roman" pitchFamily="18" charset="0"/>
            </a:endParaRPr>
          </a:p>
          <a:p>
            <a:pPr eaLnBrk="1" hangingPunct="1">
              <a:spcBef>
                <a:spcPct val="0"/>
              </a:spcBef>
              <a:buFontTx/>
              <a:buNone/>
            </a:pPr>
            <a:endParaRPr lang="en-US" altLang="ru-RU" sz="1800" dirty="0" smtClean="0">
              <a:solidFill>
                <a:schemeClr val="tx1"/>
              </a:solidFill>
              <a:latin typeface="Times New Roman" pitchFamily="18" charset="0"/>
              <a:cs typeface="Times New Roman" pitchFamily="18" charset="0"/>
            </a:endParaRPr>
          </a:p>
          <a:p>
            <a:pPr eaLnBrk="1" hangingPunct="1">
              <a:spcBef>
                <a:spcPct val="0"/>
              </a:spcBef>
              <a:buFontTx/>
              <a:buNone/>
            </a:pPr>
            <a:r>
              <a:rPr lang="en-US" altLang="ru-RU" sz="1800" dirty="0" smtClean="0">
                <a:solidFill>
                  <a:schemeClr val="tx1"/>
                </a:solidFill>
                <a:latin typeface="Times New Roman" pitchFamily="18" charset="0"/>
                <a:cs typeface="Times New Roman" pitchFamily="18" charset="0"/>
              </a:rPr>
              <a:t>(</a:t>
            </a:r>
            <a:r>
              <a:rPr lang="en-US" altLang="ru-RU" sz="1800" dirty="0" err="1">
                <a:solidFill>
                  <a:schemeClr val="tx1"/>
                </a:solidFill>
                <a:latin typeface="Times New Roman" pitchFamily="18" charset="0"/>
                <a:cs typeface="Times New Roman" pitchFamily="18" charset="0"/>
              </a:rPr>
              <a:t>Melnikova</a:t>
            </a:r>
            <a:r>
              <a:rPr lang="en-US" altLang="ru-RU" sz="1800" dirty="0">
                <a:solidFill>
                  <a:schemeClr val="tx1"/>
                </a:solidFill>
                <a:latin typeface="Times New Roman" pitchFamily="18" charset="0"/>
                <a:cs typeface="Times New Roman" pitchFamily="18" charset="0"/>
              </a:rPr>
              <a:t> I</a:t>
            </a:r>
            <a:r>
              <a:rPr lang="en-US" altLang="ru-RU" sz="1800" dirty="0" smtClean="0">
                <a:solidFill>
                  <a:schemeClr val="tx1"/>
                </a:solidFill>
                <a:latin typeface="Times New Roman" pitchFamily="18" charset="0"/>
                <a:cs typeface="Times New Roman" pitchFamily="18" charset="0"/>
              </a:rPr>
              <a:t>.. </a:t>
            </a:r>
            <a:r>
              <a:rPr lang="en-US" altLang="ru-RU" sz="1800" dirty="0" err="1">
                <a:solidFill>
                  <a:schemeClr val="tx1"/>
                </a:solidFill>
                <a:latin typeface="Times New Roman" pitchFamily="18" charset="0"/>
                <a:cs typeface="Times New Roman" pitchFamily="18" charset="0"/>
              </a:rPr>
              <a:t>Vasilyev</a:t>
            </a:r>
            <a:r>
              <a:rPr lang="en-US" altLang="ru-RU" sz="1800" dirty="0">
                <a:solidFill>
                  <a:schemeClr val="tx1"/>
                </a:solidFill>
                <a:latin typeface="Times New Roman" pitchFamily="18" charset="0"/>
                <a:cs typeface="Times New Roman" pitchFamily="18" charset="0"/>
              </a:rPr>
              <a:t> A. </a:t>
            </a:r>
            <a:endParaRPr lang="en-US" altLang="ru-RU" sz="1800" dirty="0" smtClean="0">
              <a:solidFill>
                <a:schemeClr val="tx1"/>
              </a:solidFill>
              <a:latin typeface="Times New Roman" pitchFamily="18" charset="0"/>
              <a:cs typeface="Times New Roman" pitchFamily="18" charset="0"/>
            </a:endParaRPr>
          </a:p>
          <a:p>
            <a:pPr eaLnBrk="1" hangingPunct="1">
              <a:spcBef>
                <a:spcPct val="0"/>
              </a:spcBef>
              <a:buFontTx/>
              <a:buNone/>
            </a:pPr>
            <a:r>
              <a:rPr lang="en-US" altLang="ru-RU" sz="1800" dirty="0" smtClean="0">
                <a:solidFill>
                  <a:schemeClr val="tx1"/>
                </a:solidFill>
                <a:latin typeface="Times New Roman" pitchFamily="18" charset="0"/>
                <a:cs typeface="Times New Roman" pitchFamily="18" charset="0"/>
              </a:rPr>
              <a:t>Short-wave </a:t>
            </a:r>
            <a:r>
              <a:rPr lang="en-US" altLang="ru-RU" sz="1800" dirty="0">
                <a:solidFill>
                  <a:schemeClr val="tx1"/>
                </a:solidFill>
                <a:latin typeface="Times New Roman" pitchFamily="18" charset="0"/>
                <a:cs typeface="Times New Roman" pitchFamily="18" charset="0"/>
              </a:rPr>
              <a:t>solar radiation in the Earth atmosphere. </a:t>
            </a:r>
            <a:r>
              <a:rPr lang="de-DE" altLang="ru-RU" sz="1800" dirty="0" err="1">
                <a:solidFill>
                  <a:schemeClr val="tx1"/>
                </a:solidFill>
                <a:latin typeface="Times New Roman" pitchFamily="18" charset="0"/>
                <a:cs typeface="Times New Roman" pitchFamily="18" charset="0"/>
              </a:rPr>
              <a:t>Calculation</a:t>
            </a:r>
            <a:r>
              <a:rPr lang="de-DE" altLang="ru-RU" sz="1800" dirty="0">
                <a:solidFill>
                  <a:schemeClr val="tx1"/>
                </a:solidFill>
                <a:latin typeface="Times New Roman" pitchFamily="18" charset="0"/>
                <a:cs typeface="Times New Roman" pitchFamily="18" charset="0"/>
              </a:rPr>
              <a:t>. Observation. Interpretation. Springer-Verlag. Heidelberg. 2004. 350 p.)</a:t>
            </a:r>
            <a:endParaRPr lang="ru-RU" altLang="ru-RU" sz="1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878954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3B212791-F4C3-44B7-8170-999126B5DC4C}" type="slidenum">
              <a:rPr lang="ru-RU" smtClean="0"/>
              <a:pPr>
                <a:defRPr/>
              </a:pPr>
              <a:t>24</a:t>
            </a:fld>
            <a:endParaRPr lang="ru-RU"/>
          </a:p>
        </p:txBody>
      </p:sp>
      <p:graphicFrame>
        <p:nvGraphicFramePr>
          <p:cNvPr id="6" name="Диаграмма 5"/>
          <p:cNvGraphicFramePr>
            <a:graphicFrameLocks/>
          </p:cNvGraphicFramePr>
          <p:nvPr/>
        </p:nvGraphicFramePr>
        <p:xfrm>
          <a:off x="152400" y="609600"/>
          <a:ext cx="4724400" cy="5999641"/>
        </p:xfrm>
        <a:graphic>
          <a:graphicData uri="http://schemas.openxmlformats.org/drawingml/2006/chart">
            <c:chart xmlns:c="http://schemas.openxmlformats.org/drawingml/2006/chart" xmlns:r="http://schemas.openxmlformats.org/officeDocument/2006/relationships" r:id="rId2"/>
          </a:graphicData>
        </a:graphic>
      </p:graphicFrame>
      <p:sp>
        <p:nvSpPr>
          <p:cNvPr id="7" name="Прямоугольник 6"/>
          <p:cNvSpPr/>
          <p:nvPr/>
        </p:nvSpPr>
        <p:spPr>
          <a:xfrm>
            <a:off x="1143000" y="131763"/>
            <a:ext cx="7924800" cy="400050"/>
          </a:xfrm>
          <a:prstGeom prst="rect">
            <a:avLst/>
          </a:prstGeom>
        </p:spPr>
        <p:txBody>
          <a:bodyPr>
            <a:spAutoFit/>
          </a:bodyPr>
          <a:lstStyle/>
          <a:p>
            <a:pPr>
              <a:defRPr/>
            </a:pPr>
            <a:r>
              <a:rPr lang="en-US" altLang="ru-RU" dirty="0">
                <a:effectLst>
                  <a:outerShdw blurRad="38100" dist="38100" dir="2700000" algn="tl">
                    <a:srgbClr val="000000">
                      <a:alpha val="43137"/>
                    </a:srgbClr>
                  </a:outerShdw>
                </a:effectLst>
              </a:rPr>
              <a:t>Cloudy atmosphere. Radiative divergence </a:t>
            </a:r>
            <a:r>
              <a:rPr lang="en-US" altLang="ru-RU" sz="1800" dirty="0">
                <a:effectLst>
                  <a:outerShdw blurRad="38100" dist="38100" dir="2700000" algn="tl">
                    <a:srgbClr val="000000">
                      <a:alpha val="43137"/>
                    </a:srgbClr>
                  </a:outerShdw>
                </a:effectLst>
              </a:rPr>
              <a:t>(continuation) </a:t>
            </a:r>
            <a:endParaRPr lang="ru-RU" sz="1800" dirty="0"/>
          </a:p>
        </p:txBody>
      </p:sp>
      <p:sp>
        <p:nvSpPr>
          <p:cNvPr id="30726" name="Прямоугольник 7"/>
          <p:cNvSpPr>
            <a:spLocks noChangeArrowheads="1"/>
          </p:cNvSpPr>
          <p:nvPr/>
        </p:nvSpPr>
        <p:spPr bwMode="auto">
          <a:xfrm>
            <a:off x="4876800" y="957263"/>
            <a:ext cx="4572000" cy="4924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eaLnBrk="1" hangingPunct="1">
              <a:spcBef>
                <a:spcPct val="0"/>
              </a:spcBef>
              <a:buFontTx/>
              <a:buNone/>
            </a:pPr>
            <a:r>
              <a:rPr lang="en-US" altLang="ru-RU" sz="2000" dirty="0">
                <a:solidFill>
                  <a:schemeClr val="tx1"/>
                </a:solidFill>
                <a:latin typeface="Times New Roman" pitchFamily="18" charset="0"/>
                <a:cs typeface="Times New Roman" pitchFamily="18" charset="0"/>
              </a:rPr>
              <a:t>Simulation for Aerosol 1 and 3</a:t>
            </a:r>
            <a:r>
              <a:rPr lang="en-US" altLang="ru-RU" sz="2000" dirty="0" smtClean="0">
                <a:solidFill>
                  <a:schemeClr val="tx1"/>
                </a:solidFill>
                <a:latin typeface="Times New Roman" pitchFamily="18" charset="0"/>
                <a:cs typeface="Times New Roman" pitchFamily="18" charset="0"/>
              </a:rPr>
              <a:t>).  </a:t>
            </a:r>
            <a:endParaRPr lang="en-US" altLang="ru-RU" sz="2000" dirty="0">
              <a:solidFill>
                <a:schemeClr val="tx1"/>
              </a:solidFill>
              <a:latin typeface="Times New Roman" pitchFamily="18" charset="0"/>
              <a:cs typeface="Times New Roman" pitchFamily="18" charset="0"/>
            </a:endParaRPr>
          </a:p>
          <a:p>
            <a:pPr eaLnBrk="1" hangingPunct="1">
              <a:spcBef>
                <a:spcPct val="0"/>
              </a:spcBef>
              <a:buFontTx/>
              <a:buNone/>
            </a:pPr>
            <a:r>
              <a:rPr lang="en-US" altLang="ru-RU" sz="2000" dirty="0">
                <a:solidFill>
                  <a:schemeClr val="tx1"/>
                </a:solidFill>
                <a:latin typeface="Times New Roman" pitchFamily="18" charset="0"/>
                <a:cs typeface="Times New Roman" pitchFamily="18" charset="0"/>
              </a:rPr>
              <a:t>Cloud 1 model </a:t>
            </a:r>
          </a:p>
          <a:p>
            <a:pPr eaLnBrk="1" hangingPunct="1">
              <a:spcBef>
                <a:spcPct val="0"/>
              </a:spcBef>
              <a:buFontTx/>
              <a:buNone/>
            </a:pPr>
            <a:r>
              <a:rPr lang="en-US" altLang="ru-RU" sz="2000" dirty="0">
                <a:solidFill>
                  <a:schemeClr val="tx1"/>
                </a:solidFill>
                <a:latin typeface="Times New Roman" pitchFamily="18" charset="0"/>
                <a:cs typeface="Times New Roman" pitchFamily="18" charset="0"/>
              </a:rPr>
              <a:t>and results of</a:t>
            </a:r>
          </a:p>
          <a:p>
            <a:pPr eaLnBrk="1" hangingPunct="1">
              <a:spcBef>
                <a:spcPct val="0"/>
              </a:spcBef>
              <a:buFontTx/>
              <a:buNone/>
            </a:pPr>
            <a:r>
              <a:rPr lang="en-US" altLang="ru-RU" sz="2000" dirty="0">
                <a:solidFill>
                  <a:schemeClr val="tx1"/>
                </a:solidFill>
                <a:latin typeface="Times New Roman" pitchFamily="18" charset="0"/>
                <a:cs typeface="Times New Roman" pitchFamily="18" charset="0"/>
              </a:rPr>
              <a:t>airborne observations of radiative divergence after the sand storm </a:t>
            </a:r>
          </a:p>
          <a:p>
            <a:pPr eaLnBrk="1" hangingPunct="1">
              <a:spcBef>
                <a:spcPct val="0"/>
              </a:spcBef>
              <a:buFontTx/>
              <a:buNone/>
            </a:pPr>
            <a:r>
              <a:rPr lang="en-US" altLang="ru-RU" sz="2000" dirty="0">
                <a:solidFill>
                  <a:schemeClr val="tx1"/>
                </a:solidFill>
                <a:latin typeface="Times New Roman" pitchFamily="18" charset="0"/>
                <a:cs typeface="Times New Roman" pitchFamily="18" charset="0"/>
              </a:rPr>
              <a:t>(</a:t>
            </a:r>
            <a:r>
              <a:rPr lang="en-US" altLang="ru-RU" sz="2000" dirty="0" err="1">
                <a:solidFill>
                  <a:schemeClr val="tx1"/>
                </a:solidFill>
                <a:latin typeface="Times New Roman" pitchFamily="18" charset="0"/>
                <a:cs typeface="Times New Roman" pitchFamily="18" charset="0"/>
              </a:rPr>
              <a:t>Sakhara</a:t>
            </a:r>
            <a:r>
              <a:rPr lang="en-US" altLang="ru-RU" sz="2000" dirty="0">
                <a:solidFill>
                  <a:schemeClr val="tx1"/>
                </a:solidFill>
                <a:latin typeface="Times New Roman" pitchFamily="18" charset="0"/>
                <a:cs typeface="Times New Roman" pitchFamily="18" charset="0"/>
              </a:rPr>
              <a:t> dust) above the Atlantic Ocean and </a:t>
            </a:r>
          </a:p>
          <a:p>
            <a:pPr eaLnBrk="1" hangingPunct="1">
              <a:spcBef>
                <a:spcPct val="0"/>
              </a:spcBef>
              <a:buFontTx/>
              <a:buNone/>
            </a:pPr>
            <a:r>
              <a:rPr lang="en-US" altLang="ru-RU" sz="2000" dirty="0">
                <a:solidFill>
                  <a:schemeClr val="tx1"/>
                </a:solidFill>
                <a:latin typeface="Times New Roman" pitchFamily="18" charset="0"/>
                <a:cs typeface="Times New Roman" pitchFamily="18" charset="0"/>
              </a:rPr>
              <a:t>in clean atmosphere above the Ladoga Lake</a:t>
            </a:r>
          </a:p>
          <a:p>
            <a:pPr eaLnBrk="1" hangingPunct="1">
              <a:spcBef>
                <a:spcPct val="0"/>
              </a:spcBef>
              <a:buFontTx/>
              <a:buNone/>
            </a:pPr>
            <a:endParaRPr lang="en-US" altLang="ru-RU" sz="2000" dirty="0">
              <a:solidFill>
                <a:schemeClr val="tx1"/>
              </a:solidFill>
              <a:latin typeface="Times New Roman" pitchFamily="18" charset="0"/>
              <a:cs typeface="Times New Roman" pitchFamily="18" charset="0"/>
            </a:endParaRPr>
          </a:p>
          <a:p>
            <a:pPr eaLnBrk="1" hangingPunct="1">
              <a:spcBef>
                <a:spcPct val="0"/>
              </a:spcBef>
              <a:buFontTx/>
              <a:buNone/>
            </a:pPr>
            <a:endParaRPr lang="en-US" altLang="ru-RU" sz="2000" dirty="0">
              <a:solidFill>
                <a:schemeClr val="tx1"/>
              </a:solidFill>
              <a:latin typeface="Times New Roman" pitchFamily="18" charset="0"/>
              <a:cs typeface="Times New Roman" pitchFamily="18" charset="0"/>
            </a:endParaRPr>
          </a:p>
          <a:p>
            <a:pPr eaLnBrk="1" hangingPunct="1">
              <a:spcBef>
                <a:spcPct val="0"/>
              </a:spcBef>
              <a:buFontTx/>
              <a:buNone/>
            </a:pPr>
            <a:endParaRPr lang="en-US" altLang="ru-RU" sz="2000" dirty="0">
              <a:solidFill>
                <a:schemeClr val="tx1"/>
              </a:solidFill>
              <a:latin typeface="Times New Roman" pitchFamily="18" charset="0"/>
              <a:cs typeface="Times New Roman" pitchFamily="18" charset="0"/>
            </a:endParaRPr>
          </a:p>
          <a:p>
            <a:pPr eaLnBrk="1" hangingPunct="1">
              <a:spcBef>
                <a:spcPct val="0"/>
              </a:spcBef>
              <a:buFontTx/>
              <a:buNone/>
            </a:pPr>
            <a:r>
              <a:rPr lang="en-US" altLang="ru-RU" sz="1800" dirty="0">
                <a:solidFill>
                  <a:schemeClr val="tx1"/>
                </a:solidFill>
                <a:latin typeface="Times New Roman" pitchFamily="18" charset="0"/>
                <a:cs typeface="Times New Roman" pitchFamily="18" charset="0"/>
              </a:rPr>
              <a:t>(</a:t>
            </a:r>
            <a:r>
              <a:rPr lang="en-US" altLang="ru-RU" sz="1800" dirty="0" err="1">
                <a:solidFill>
                  <a:schemeClr val="tx1"/>
                </a:solidFill>
                <a:latin typeface="Times New Roman" pitchFamily="18" charset="0"/>
                <a:cs typeface="Times New Roman" pitchFamily="18" charset="0"/>
              </a:rPr>
              <a:t>Melnikova</a:t>
            </a:r>
            <a:r>
              <a:rPr lang="en-US" altLang="ru-RU" sz="1800" dirty="0">
                <a:solidFill>
                  <a:schemeClr val="tx1"/>
                </a:solidFill>
                <a:latin typeface="Times New Roman" pitchFamily="18" charset="0"/>
                <a:cs typeface="Times New Roman" pitchFamily="18" charset="0"/>
              </a:rPr>
              <a:t> I.. </a:t>
            </a:r>
            <a:r>
              <a:rPr lang="en-US" altLang="ru-RU" sz="1800" dirty="0" err="1">
                <a:solidFill>
                  <a:schemeClr val="tx1"/>
                </a:solidFill>
                <a:latin typeface="Times New Roman" pitchFamily="18" charset="0"/>
                <a:cs typeface="Times New Roman" pitchFamily="18" charset="0"/>
              </a:rPr>
              <a:t>Vasilyev</a:t>
            </a:r>
            <a:r>
              <a:rPr lang="en-US" altLang="ru-RU" sz="1800" dirty="0">
                <a:solidFill>
                  <a:schemeClr val="tx1"/>
                </a:solidFill>
                <a:latin typeface="Times New Roman" pitchFamily="18" charset="0"/>
                <a:cs typeface="Times New Roman" pitchFamily="18" charset="0"/>
              </a:rPr>
              <a:t> A. Short-wave solar radiation in the Earth atmosphere. </a:t>
            </a:r>
            <a:r>
              <a:rPr lang="de-DE" altLang="ru-RU" sz="1800" dirty="0" err="1">
                <a:solidFill>
                  <a:schemeClr val="tx1"/>
                </a:solidFill>
                <a:latin typeface="Times New Roman" pitchFamily="18" charset="0"/>
                <a:cs typeface="Times New Roman" pitchFamily="18" charset="0"/>
              </a:rPr>
              <a:t>Calculation</a:t>
            </a:r>
            <a:r>
              <a:rPr lang="de-DE" altLang="ru-RU" sz="1800" dirty="0">
                <a:solidFill>
                  <a:schemeClr val="tx1"/>
                </a:solidFill>
                <a:latin typeface="Times New Roman" pitchFamily="18" charset="0"/>
                <a:cs typeface="Times New Roman" pitchFamily="18" charset="0"/>
              </a:rPr>
              <a:t>. Observation. Interpretation. Springer-Verlag. Heidelberg. 2004. 350 p.)</a:t>
            </a:r>
            <a:endParaRPr lang="ru-RU" altLang="ru-RU" sz="1800" dirty="0">
              <a:solidFill>
                <a:schemeClr val="tx1"/>
              </a:solidFill>
              <a:latin typeface="Times New Roman" pitchFamily="18" charset="0"/>
              <a:cs typeface="Times New Roman" pitchFamily="18" charset="0"/>
            </a:endParaRPr>
          </a:p>
        </p:txBody>
      </p:sp>
      <p:pic>
        <p:nvPicPr>
          <p:cNvPr id="30727" name="Picture 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33450" cy="485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39667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48E528D6-C568-493C-9B43-F4A7D10CC43B}" type="slidenum">
              <a:rPr lang="ru-RU" smtClean="0"/>
              <a:pPr>
                <a:defRPr/>
              </a:pPr>
              <a:t>25</a:t>
            </a:fld>
            <a:endParaRPr lang="ru-RU"/>
          </a:p>
        </p:txBody>
      </p:sp>
      <p:graphicFrame>
        <p:nvGraphicFramePr>
          <p:cNvPr id="6" name="Диаграмма 5"/>
          <p:cNvGraphicFramePr>
            <a:graphicFrameLocks/>
          </p:cNvGraphicFramePr>
          <p:nvPr/>
        </p:nvGraphicFramePr>
        <p:xfrm>
          <a:off x="533400" y="381000"/>
          <a:ext cx="82296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31748" name="Прямоугольник 6"/>
          <p:cNvSpPr>
            <a:spLocks noChangeArrowheads="1"/>
          </p:cNvSpPr>
          <p:nvPr/>
        </p:nvSpPr>
        <p:spPr bwMode="auto">
          <a:xfrm>
            <a:off x="112713" y="5486400"/>
            <a:ext cx="8915400" cy="1262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eaLnBrk="1" hangingPunct="1">
              <a:spcBef>
                <a:spcPct val="0"/>
              </a:spcBef>
              <a:buFontTx/>
              <a:buNone/>
            </a:pPr>
            <a:r>
              <a:rPr lang="en-US" altLang="ru-RU" sz="2000" b="1">
                <a:solidFill>
                  <a:schemeClr val="tx1"/>
                </a:solidFill>
                <a:latin typeface="Times New Roman" pitchFamily="18" charset="0"/>
                <a:cs typeface="Times New Roman" pitchFamily="18" charset="0"/>
              </a:rPr>
              <a:t>Simulation (Aerosol 1.2 and 3) for Cloud 3 model and airborne observation of relative radiative divergence in cloudy atmosphere </a:t>
            </a:r>
          </a:p>
          <a:p>
            <a:pPr algn="ctr" eaLnBrk="1" hangingPunct="1">
              <a:spcBef>
                <a:spcPct val="0"/>
              </a:spcBef>
              <a:buFontTx/>
              <a:buNone/>
            </a:pPr>
            <a:r>
              <a:rPr lang="en-US" altLang="ru-RU" sz="1800">
                <a:solidFill>
                  <a:schemeClr val="tx1"/>
                </a:solidFill>
                <a:latin typeface="Times New Roman" pitchFamily="18" charset="0"/>
                <a:cs typeface="Times New Roman" pitchFamily="18" charset="0"/>
              </a:rPr>
              <a:t>(Melnikova I.. Vasilyev A. Short-wave solar radiation in the Earth atmosphere. </a:t>
            </a:r>
            <a:r>
              <a:rPr lang="de-DE" altLang="ru-RU" sz="1800">
                <a:solidFill>
                  <a:schemeClr val="tx1"/>
                </a:solidFill>
                <a:latin typeface="Times New Roman" pitchFamily="18" charset="0"/>
                <a:cs typeface="Times New Roman" pitchFamily="18" charset="0"/>
              </a:rPr>
              <a:t>Calculation. Observation. Interpretation. Springer-Verlag. Heidelberg. 2004. 350 p.)</a:t>
            </a:r>
            <a:endParaRPr lang="ru-RU" altLang="ru-RU" sz="1800">
              <a:solidFill>
                <a:schemeClr val="tx1"/>
              </a:solidFill>
              <a:latin typeface="Times New Roman" pitchFamily="18" charset="0"/>
              <a:cs typeface="Times New Roman" pitchFamily="18" charset="0"/>
            </a:endParaRPr>
          </a:p>
        </p:txBody>
      </p:sp>
      <p:sp>
        <p:nvSpPr>
          <p:cNvPr id="8" name="Прямоугольник 7"/>
          <p:cNvSpPr/>
          <p:nvPr/>
        </p:nvSpPr>
        <p:spPr>
          <a:xfrm>
            <a:off x="1752600" y="147221"/>
            <a:ext cx="6743700" cy="677108"/>
          </a:xfrm>
          <a:prstGeom prst="rect">
            <a:avLst/>
          </a:prstGeom>
        </p:spPr>
        <p:txBody>
          <a:bodyPr wrap="square">
            <a:spAutoFit/>
          </a:bodyPr>
          <a:lstStyle/>
          <a:p>
            <a:pPr>
              <a:defRPr/>
            </a:pPr>
            <a:r>
              <a:rPr lang="en-US" altLang="ru-RU" sz="1800" b="1" dirty="0">
                <a:effectLst>
                  <a:outerShdw blurRad="38100" dist="38100" dir="2700000" algn="tl">
                    <a:srgbClr val="000000">
                      <a:alpha val="43137"/>
                    </a:srgbClr>
                  </a:outerShdw>
                </a:effectLst>
              </a:rPr>
              <a:t>Cloudy atmosphere. Relative radiative divergence. </a:t>
            </a:r>
            <a:r>
              <a:rPr lang="en-US" altLang="ru-RU" sz="1800" b="1" dirty="0" smtClean="0">
                <a:effectLst>
                  <a:outerShdw blurRad="38100" dist="38100" dir="2700000" algn="tl">
                    <a:srgbClr val="000000">
                      <a:alpha val="43137"/>
                    </a:srgbClr>
                  </a:outerShdw>
                </a:effectLst>
              </a:rPr>
              <a:t>     </a:t>
            </a:r>
          </a:p>
          <a:p>
            <a:pPr>
              <a:defRPr/>
            </a:pPr>
            <a:r>
              <a:rPr lang="en-US" altLang="ru-RU" sz="1800" b="1" dirty="0" smtClean="0">
                <a:effectLst>
                  <a:outerShdw blurRad="38100" dist="38100" dir="2700000" algn="tl">
                    <a:srgbClr val="000000">
                      <a:alpha val="43137"/>
                    </a:srgbClr>
                  </a:outerShdw>
                </a:effectLst>
              </a:rPr>
              <a:t>Cloud </a:t>
            </a:r>
            <a:r>
              <a:rPr lang="en-US" altLang="ru-RU" sz="1800" b="1" dirty="0">
                <a:effectLst>
                  <a:outerShdw blurRad="38100" dist="38100" dir="2700000" algn="tl">
                    <a:srgbClr val="000000">
                      <a:alpha val="43137"/>
                    </a:srgbClr>
                  </a:outerShdw>
                </a:effectLst>
              </a:rPr>
              <a:t>- 3 mode</a:t>
            </a:r>
            <a:r>
              <a:rPr lang="en-US" altLang="ru-RU" b="1" dirty="0">
                <a:effectLst>
                  <a:outerShdw blurRad="38100" dist="38100" dir="2700000" algn="tl">
                    <a:srgbClr val="000000">
                      <a:alpha val="43137"/>
                    </a:srgbClr>
                  </a:outerShdw>
                </a:effectLst>
              </a:rPr>
              <a:t>l </a:t>
            </a:r>
            <a:endParaRPr lang="ru-RU" b="1" dirty="0"/>
          </a:p>
        </p:txBody>
      </p:sp>
      <p:pic>
        <p:nvPicPr>
          <p:cNvPr id="31750" name="Picture 3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33450" cy="485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61963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63B2EB06-AAB4-4BDC-8DA4-3470A03FCD53}" type="slidenum">
              <a:rPr lang="ru-RU" smtClean="0"/>
              <a:pPr>
                <a:defRPr/>
              </a:pPr>
              <a:t>26</a:t>
            </a:fld>
            <a:endParaRPr lang="ru-RU"/>
          </a:p>
        </p:txBody>
      </p:sp>
      <p:graphicFrame>
        <p:nvGraphicFramePr>
          <p:cNvPr id="6" name="Таблица 5"/>
          <p:cNvGraphicFramePr>
            <a:graphicFrameLocks noGrp="1"/>
          </p:cNvGraphicFramePr>
          <p:nvPr/>
        </p:nvGraphicFramePr>
        <p:xfrm>
          <a:off x="31750" y="990600"/>
          <a:ext cx="9036050" cy="4271967"/>
        </p:xfrm>
        <a:graphic>
          <a:graphicData uri="http://schemas.openxmlformats.org/drawingml/2006/table">
            <a:tbl>
              <a:tblPr firstRow="1" firstCol="1" bandRow="1" bandCol="1">
                <a:tableStyleId>{5C22544A-7EE6-4342-B048-85BDC9FD1C3A}</a:tableStyleId>
              </a:tblPr>
              <a:tblGrid>
                <a:gridCol w="827543"/>
                <a:gridCol w="803213"/>
                <a:gridCol w="1077527"/>
                <a:gridCol w="985324"/>
                <a:gridCol w="1075720"/>
                <a:gridCol w="1035946"/>
                <a:gridCol w="925662"/>
                <a:gridCol w="1075720"/>
                <a:gridCol w="1229395"/>
              </a:tblGrid>
              <a:tr h="701037">
                <a:tc>
                  <a:txBody>
                    <a:bodyPr/>
                    <a:lstStyle/>
                    <a:p>
                      <a:pPr algn="ctr">
                        <a:lnSpc>
                          <a:spcPct val="115000"/>
                        </a:lnSpc>
                        <a:spcAft>
                          <a:spcPts val="0"/>
                        </a:spcAft>
                      </a:pPr>
                      <a:r>
                        <a:rPr lang="en-US" sz="2000" dirty="0">
                          <a:effectLst/>
                        </a:rPr>
                        <a:t> </a:t>
                      </a:r>
                      <a:endParaRPr lang="ru-RU" sz="2000" dirty="0">
                        <a:effectLst/>
                        <a:latin typeface="Calibri"/>
                        <a:ea typeface="Calibri"/>
                        <a:cs typeface="Calibri"/>
                      </a:endParaRPr>
                    </a:p>
                  </a:txBody>
                  <a:tcPr marL="68577" marR="68577" marT="0" marB="0"/>
                </a:tc>
                <a:tc gridSpan="2">
                  <a:txBody>
                    <a:bodyPr/>
                    <a:lstStyle/>
                    <a:p>
                      <a:pPr algn="ctr">
                        <a:lnSpc>
                          <a:spcPct val="115000"/>
                        </a:lnSpc>
                        <a:spcAft>
                          <a:spcPts val="0"/>
                        </a:spcAft>
                      </a:pPr>
                      <a:r>
                        <a:rPr lang="en-US" sz="2000" dirty="0">
                          <a:effectLst>
                            <a:outerShdw blurRad="38100" dist="38100" dir="2700000" algn="tl">
                              <a:srgbClr val="000000">
                                <a:alpha val="43137"/>
                              </a:srgbClr>
                            </a:outerShdw>
                          </a:effectLst>
                        </a:rPr>
                        <a:t>Clear </a:t>
                      </a:r>
                      <a:r>
                        <a:rPr lang="en-US" sz="2000" dirty="0" smtClean="0">
                          <a:effectLst>
                            <a:outerShdw blurRad="38100" dist="38100" dir="2700000" algn="tl">
                              <a:srgbClr val="000000">
                                <a:alpha val="43137"/>
                              </a:srgbClr>
                            </a:outerShdw>
                          </a:effectLst>
                        </a:rPr>
                        <a:t>atmosphere</a:t>
                      </a:r>
                      <a:endParaRPr lang="ru-RU" sz="2000" dirty="0">
                        <a:effectLst>
                          <a:outerShdw blurRad="38100" dist="38100" dir="2700000" algn="tl">
                            <a:srgbClr val="000000">
                              <a:alpha val="43137"/>
                            </a:srgbClr>
                          </a:outerShdw>
                        </a:effectLst>
                        <a:latin typeface="Calibri"/>
                        <a:ea typeface="Calibri"/>
                        <a:cs typeface="Calibri"/>
                      </a:endParaRPr>
                    </a:p>
                  </a:txBody>
                  <a:tcPr marL="68577" marR="68577" marT="0" marB="0"/>
                </a:tc>
                <a:tc hMerge="1">
                  <a:txBody>
                    <a:bodyPr/>
                    <a:lstStyle/>
                    <a:p>
                      <a:endParaRPr lang="ru-RU"/>
                    </a:p>
                  </a:txBody>
                  <a:tcPr/>
                </a:tc>
                <a:tc gridSpan="3">
                  <a:txBody>
                    <a:bodyPr/>
                    <a:lstStyle/>
                    <a:p>
                      <a:pPr algn="ctr">
                        <a:lnSpc>
                          <a:spcPct val="115000"/>
                        </a:lnSpc>
                        <a:spcAft>
                          <a:spcPts val="0"/>
                        </a:spcAft>
                      </a:pPr>
                      <a:r>
                        <a:rPr lang="en-US" sz="2000" dirty="0" smtClean="0">
                          <a:effectLst>
                            <a:outerShdw blurRad="38100" dist="38100" dir="2700000" algn="tl">
                              <a:srgbClr val="000000">
                                <a:alpha val="43137"/>
                              </a:srgbClr>
                            </a:outerShdw>
                          </a:effectLst>
                        </a:rPr>
                        <a:t>Cloud 1 </a:t>
                      </a:r>
                    </a:p>
                    <a:p>
                      <a:pPr algn="ctr">
                        <a:lnSpc>
                          <a:spcPct val="115000"/>
                        </a:lnSpc>
                        <a:spcAft>
                          <a:spcPts val="0"/>
                        </a:spcAft>
                      </a:pPr>
                      <a:r>
                        <a:rPr lang="en-US" sz="2000" dirty="0" smtClean="0">
                          <a:effectLst>
                            <a:outerShdw blurRad="38100" dist="38100" dir="2700000" algn="tl">
                              <a:srgbClr val="000000">
                                <a:alpha val="43137"/>
                              </a:srgbClr>
                            </a:outerShdw>
                          </a:effectLst>
                        </a:rPr>
                        <a:t>(Smoothed cloud)</a:t>
                      </a:r>
                      <a:endParaRPr lang="ru-RU" sz="2000" dirty="0">
                        <a:effectLst>
                          <a:outerShdw blurRad="38100" dist="38100" dir="2700000" algn="tl">
                            <a:srgbClr val="000000">
                              <a:alpha val="43137"/>
                            </a:srgbClr>
                          </a:outerShdw>
                        </a:effectLst>
                        <a:latin typeface="Calibri"/>
                        <a:ea typeface="Calibri"/>
                        <a:cs typeface="Calibri"/>
                      </a:endParaRPr>
                    </a:p>
                  </a:txBody>
                  <a:tcPr marL="68577" marR="68577" marT="0" marB="0"/>
                </a:tc>
                <a:tc hMerge="1">
                  <a:txBody>
                    <a:bodyPr/>
                    <a:lstStyle/>
                    <a:p>
                      <a:endParaRPr lang="ru-RU"/>
                    </a:p>
                  </a:txBody>
                  <a:tcPr/>
                </a:tc>
                <a:tc hMerge="1">
                  <a:txBody>
                    <a:bodyPr/>
                    <a:lstStyle/>
                    <a:p>
                      <a:endParaRPr lang="ru-RU"/>
                    </a:p>
                  </a:txBody>
                  <a:tcPr/>
                </a:tc>
                <a:tc gridSpan="3">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dirty="0" smtClean="0">
                          <a:effectLst>
                            <a:outerShdw blurRad="38100" dist="38100" dir="2700000" algn="tl">
                              <a:srgbClr val="000000">
                                <a:alpha val="43137"/>
                              </a:srgbClr>
                            </a:outerShdw>
                          </a:effectLst>
                        </a:rPr>
                        <a:t>Cloud 2</a:t>
                      </a:r>
                      <a:endParaRPr lang="ru-RU" sz="2000" dirty="0" smtClean="0">
                        <a:effectLst>
                          <a:outerShdw blurRad="38100" dist="38100" dir="2700000" algn="tl">
                            <a:srgbClr val="000000">
                              <a:alpha val="43137"/>
                            </a:srgbClr>
                          </a:outerShdw>
                        </a:effectLst>
                        <a:latin typeface="Calibri"/>
                        <a:ea typeface="Calibri"/>
                        <a:cs typeface="Calibri"/>
                      </a:endParaRPr>
                    </a:p>
                    <a:p>
                      <a:pPr algn="ctr">
                        <a:lnSpc>
                          <a:spcPct val="115000"/>
                        </a:lnSpc>
                        <a:spcAft>
                          <a:spcPts val="0"/>
                        </a:spcAft>
                      </a:pPr>
                      <a:r>
                        <a:rPr lang="en-US" sz="2000" dirty="0" smtClean="0">
                          <a:effectLst>
                            <a:outerShdw blurRad="38100" dist="38100" dir="2700000" algn="tl">
                              <a:srgbClr val="000000">
                                <a:alpha val="43137"/>
                              </a:srgbClr>
                            </a:outerShdw>
                          </a:effectLst>
                        </a:rPr>
                        <a:t>(2-layer atmosphere)</a:t>
                      </a:r>
                      <a:endParaRPr lang="ru-RU" sz="2000" dirty="0">
                        <a:effectLst>
                          <a:outerShdw blurRad="38100" dist="38100" dir="2700000" algn="tl">
                            <a:srgbClr val="000000">
                              <a:alpha val="43137"/>
                            </a:srgbClr>
                          </a:outerShdw>
                        </a:effectLst>
                        <a:latin typeface="Calibri"/>
                        <a:ea typeface="Calibri"/>
                        <a:cs typeface="Calibri"/>
                      </a:endParaRPr>
                    </a:p>
                  </a:txBody>
                  <a:tcPr marL="68577" marR="68577" marT="0" marB="0"/>
                </a:tc>
                <a:tc hMerge="1">
                  <a:txBody>
                    <a:bodyPr/>
                    <a:lstStyle/>
                    <a:p>
                      <a:endParaRPr lang="ru-RU"/>
                    </a:p>
                  </a:txBody>
                  <a:tcPr/>
                </a:tc>
                <a:tc hMerge="1">
                  <a:txBody>
                    <a:bodyPr/>
                    <a:lstStyle/>
                    <a:p>
                      <a:endParaRPr lang="ru-RU"/>
                    </a:p>
                  </a:txBody>
                  <a:tcPr/>
                </a:tc>
              </a:tr>
              <a:tr h="758907">
                <a:tc>
                  <a:txBody>
                    <a:bodyPr/>
                    <a:lstStyle/>
                    <a:p>
                      <a:pPr>
                        <a:lnSpc>
                          <a:spcPct val="115000"/>
                        </a:lnSpc>
                        <a:spcAft>
                          <a:spcPts val="0"/>
                        </a:spcAft>
                      </a:pPr>
                      <a:r>
                        <a:rPr lang="en-US" sz="2000" dirty="0">
                          <a:effectLst/>
                        </a:rPr>
                        <a:t> </a:t>
                      </a:r>
                      <a:endParaRPr lang="ru-RU" sz="2000" dirty="0">
                        <a:effectLst/>
                        <a:latin typeface="Calibri"/>
                        <a:ea typeface="Calibri"/>
                        <a:cs typeface="Calibri"/>
                      </a:endParaRPr>
                    </a:p>
                  </a:txBody>
                  <a:tcPr marL="68577" marR="68577" marT="0" marB="0"/>
                </a:tc>
                <a:tc>
                  <a:txBody>
                    <a:bodyPr/>
                    <a:lstStyle/>
                    <a:p>
                      <a:pPr algn="ctr">
                        <a:lnSpc>
                          <a:spcPct val="115000"/>
                        </a:lnSpc>
                        <a:spcAft>
                          <a:spcPts val="0"/>
                        </a:spcAft>
                      </a:pPr>
                      <a:r>
                        <a:rPr lang="ru-RU" sz="2000" dirty="0">
                          <a:effectLst/>
                        </a:rPr>
                        <a:t>(1-</a:t>
                      </a:r>
                      <a:r>
                        <a:rPr lang="en-GB" sz="2000" dirty="0">
                          <a:effectLst/>
                        </a:rPr>
                        <a:t>F</a:t>
                      </a:r>
                      <a:r>
                        <a:rPr lang="ru-RU" sz="2000" baseline="30000" dirty="0">
                          <a:effectLst/>
                          <a:sym typeface="Symbol"/>
                        </a:rPr>
                        <a:t></a:t>
                      </a:r>
                      <a:r>
                        <a:rPr lang="ru-RU" sz="2000" dirty="0">
                          <a:effectLst/>
                        </a:rPr>
                        <a:t>)</a:t>
                      </a:r>
                      <a:endParaRPr lang="ru-RU" sz="2000" dirty="0">
                        <a:effectLst/>
                        <a:latin typeface="Calibri"/>
                        <a:ea typeface="Calibri"/>
                        <a:cs typeface="Calibri"/>
                      </a:endParaRPr>
                    </a:p>
                  </a:txBody>
                  <a:tcPr marL="68577" marR="68577" marT="0" marB="0"/>
                </a:tc>
                <a:tc>
                  <a:txBody>
                    <a:bodyPr/>
                    <a:lstStyle/>
                    <a:p>
                      <a:pPr>
                        <a:lnSpc>
                          <a:spcPct val="115000"/>
                        </a:lnSpc>
                        <a:spcAft>
                          <a:spcPts val="0"/>
                        </a:spcAft>
                      </a:pPr>
                      <a:r>
                        <a:rPr lang="en-US" sz="2000" dirty="0" err="1" smtClean="0">
                          <a:effectLst/>
                        </a:rPr>
                        <a:t>forsing</a:t>
                      </a:r>
                      <a:r>
                        <a:rPr lang="en-US" sz="2000" dirty="0" smtClean="0">
                          <a:effectLst/>
                        </a:rPr>
                        <a:t> </a:t>
                      </a:r>
                      <a:endParaRPr lang="ru-RU" sz="2000" dirty="0">
                        <a:effectLst/>
                      </a:endParaRPr>
                    </a:p>
                    <a:p>
                      <a:pPr>
                        <a:lnSpc>
                          <a:spcPct val="115000"/>
                        </a:lnSpc>
                        <a:spcAft>
                          <a:spcPts val="0"/>
                        </a:spcAft>
                      </a:pPr>
                      <a:r>
                        <a:rPr lang="en-GB" sz="2000" dirty="0">
                          <a:effectLst/>
                        </a:rPr>
                        <a:t>Aerosol</a:t>
                      </a:r>
                      <a:endParaRPr lang="ru-RU" sz="2000" dirty="0">
                        <a:effectLst/>
                        <a:latin typeface="Calibri"/>
                        <a:ea typeface="Calibri"/>
                        <a:cs typeface="Calibri"/>
                      </a:endParaRPr>
                    </a:p>
                  </a:txBody>
                  <a:tcPr marL="68577" marR="68577" marT="0" marB="0"/>
                </a:tc>
                <a:tc>
                  <a:txBody>
                    <a:bodyPr/>
                    <a:lstStyle/>
                    <a:p>
                      <a:pPr algn="ctr">
                        <a:lnSpc>
                          <a:spcPct val="115000"/>
                        </a:lnSpc>
                        <a:spcAft>
                          <a:spcPts val="0"/>
                        </a:spcAft>
                      </a:pPr>
                      <a:r>
                        <a:rPr lang="en-GB" sz="2000" dirty="0">
                          <a:effectLst/>
                        </a:rPr>
                        <a:t>(1-F</a:t>
                      </a:r>
                      <a:r>
                        <a:rPr lang="ru-RU" sz="2000" baseline="30000" dirty="0">
                          <a:effectLst/>
                          <a:sym typeface="Symbol"/>
                        </a:rPr>
                        <a:t></a:t>
                      </a:r>
                      <a:r>
                        <a:rPr lang="en-GB" sz="2000" dirty="0">
                          <a:effectLst/>
                        </a:rPr>
                        <a:t>)</a:t>
                      </a:r>
                      <a:endParaRPr lang="ru-RU" sz="2000" dirty="0">
                        <a:effectLst/>
                        <a:latin typeface="Calibri"/>
                        <a:ea typeface="Calibri"/>
                        <a:cs typeface="Calibri"/>
                      </a:endParaRPr>
                    </a:p>
                  </a:txBody>
                  <a:tcPr marL="68577" marR="68577" marT="0" marB="0"/>
                </a:tc>
                <a:tc>
                  <a:txBody>
                    <a:bodyPr/>
                    <a:lstStyle/>
                    <a:p>
                      <a:pPr>
                        <a:lnSpc>
                          <a:spcPct val="115000"/>
                        </a:lnSpc>
                        <a:spcAft>
                          <a:spcPts val="0"/>
                        </a:spcAft>
                      </a:pPr>
                      <a:r>
                        <a:rPr lang="en-US" sz="2000" dirty="0" err="1" smtClean="0">
                          <a:effectLst/>
                        </a:rPr>
                        <a:t>forsing</a:t>
                      </a:r>
                      <a:r>
                        <a:rPr lang="en-US" sz="2000" dirty="0" smtClean="0">
                          <a:effectLst/>
                        </a:rPr>
                        <a:t> </a:t>
                      </a:r>
                      <a:endParaRPr lang="ru-RU" sz="2000" dirty="0">
                        <a:effectLst/>
                      </a:endParaRPr>
                    </a:p>
                    <a:p>
                      <a:pPr>
                        <a:lnSpc>
                          <a:spcPct val="115000"/>
                        </a:lnSpc>
                        <a:spcAft>
                          <a:spcPts val="0"/>
                        </a:spcAft>
                      </a:pPr>
                      <a:r>
                        <a:rPr lang="en-GB" sz="2000" dirty="0">
                          <a:effectLst/>
                        </a:rPr>
                        <a:t>Aerosol</a:t>
                      </a:r>
                      <a:endParaRPr lang="ru-RU" sz="2000" dirty="0">
                        <a:effectLst/>
                        <a:latin typeface="Calibri"/>
                        <a:ea typeface="Calibri"/>
                        <a:cs typeface="Calibri"/>
                      </a:endParaRPr>
                    </a:p>
                  </a:txBody>
                  <a:tcPr marL="68577" marR="68577" marT="0" marB="0"/>
                </a:tc>
                <a:tc>
                  <a:txBody>
                    <a:bodyPr/>
                    <a:lstStyle/>
                    <a:p>
                      <a:pPr algn="ctr">
                        <a:lnSpc>
                          <a:spcPct val="115000"/>
                        </a:lnSpc>
                        <a:spcAft>
                          <a:spcPts val="0"/>
                        </a:spcAft>
                      </a:pPr>
                      <a:r>
                        <a:rPr lang="en-US" sz="2000" dirty="0" err="1" smtClean="0">
                          <a:effectLst/>
                        </a:rPr>
                        <a:t>forsing</a:t>
                      </a:r>
                      <a:r>
                        <a:rPr lang="en-US" sz="2000" dirty="0" smtClean="0">
                          <a:effectLst/>
                        </a:rPr>
                        <a:t> </a:t>
                      </a:r>
                      <a:endParaRPr lang="ru-RU" sz="2000" dirty="0">
                        <a:effectLst/>
                      </a:endParaRPr>
                    </a:p>
                    <a:p>
                      <a:pPr algn="ctr">
                        <a:lnSpc>
                          <a:spcPct val="115000"/>
                        </a:lnSpc>
                        <a:spcAft>
                          <a:spcPts val="0"/>
                        </a:spcAft>
                      </a:pPr>
                      <a:r>
                        <a:rPr lang="en-US" sz="2000" dirty="0">
                          <a:effectLst/>
                        </a:rPr>
                        <a:t>cloud</a:t>
                      </a:r>
                      <a:endParaRPr lang="ru-RU" sz="2000" dirty="0">
                        <a:effectLst/>
                        <a:latin typeface="Calibri"/>
                        <a:ea typeface="Calibri"/>
                        <a:cs typeface="Calibri"/>
                      </a:endParaRPr>
                    </a:p>
                  </a:txBody>
                  <a:tcPr marL="68577" marR="68577" marT="0" marB="0"/>
                </a:tc>
                <a:tc>
                  <a:txBody>
                    <a:bodyPr/>
                    <a:lstStyle/>
                    <a:p>
                      <a:pPr algn="ctr">
                        <a:lnSpc>
                          <a:spcPct val="115000"/>
                        </a:lnSpc>
                        <a:spcAft>
                          <a:spcPts val="0"/>
                        </a:spcAft>
                      </a:pPr>
                      <a:r>
                        <a:rPr lang="en-GB" sz="2000">
                          <a:effectLst/>
                        </a:rPr>
                        <a:t>(1-F</a:t>
                      </a:r>
                      <a:r>
                        <a:rPr lang="ru-RU" sz="2000" baseline="30000">
                          <a:effectLst/>
                          <a:sym typeface="Symbol"/>
                        </a:rPr>
                        <a:t></a:t>
                      </a:r>
                      <a:r>
                        <a:rPr lang="en-GB" sz="2000">
                          <a:effectLst/>
                        </a:rPr>
                        <a:t>)</a:t>
                      </a:r>
                      <a:endParaRPr lang="ru-RU" sz="2000">
                        <a:effectLst/>
                        <a:latin typeface="Calibri"/>
                        <a:ea typeface="Calibri"/>
                        <a:cs typeface="Calibri"/>
                      </a:endParaRPr>
                    </a:p>
                  </a:txBody>
                  <a:tcPr marL="68577" marR="68577" marT="0" marB="0"/>
                </a:tc>
                <a:tc>
                  <a:txBody>
                    <a:bodyPr/>
                    <a:lstStyle/>
                    <a:p>
                      <a:pPr>
                        <a:lnSpc>
                          <a:spcPct val="115000"/>
                        </a:lnSpc>
                        <a:spcAft>
                          <a:spcPts val="0"/>
                        </a:spcAft>
                      </a:pPr>
                      <a:r>
                        <a:rPr lang="en-US" sz="2000">
                          <a:effectLst/>
                        </a:rPr>
                        <a:t>forsing </a:t>
                      </a:r>
                      <a:endParaRPr lang="ru-RU" sz="2000">
                        <a:effectLst/>
                      </a:endParaRPr>
                    </a:p>
                    <a:p>
                      <a:pPr>
                        <a:lnSpc>
                          <a:spcPct val="115000"/>
                        </a:lnSpc>
                        <a:spcAft>
                          <a:spcPts val="0"/>
                        </a:spcAft>
                      </a:pPr>
                      <a:r>
                        <a:rPr lang="en-GB" sz="2000">
                          <a:effectLst/>
                        </a:rPr>
                        <a:t>Aerosol</a:t>
                      </a:r>
                      <a:endParaRPr lang="ru-RU" sz="2000">
                        <a:effectLst/>
                        <a:latin typeface="Calibri"/>
                        <a:ea typeface="Calibri"/>
                        <a:cs typeface="Calibri"/>
                      </a:endParaRPr>
                    </a:p>
                  </a:txBody>
                  <a:tcPr marL="68577" marR="68577" marT="0" marB="0"/>
                </a:tc>
                <a:tc>
                  <a:txBody>
                    <a:bodyPr/>
                    <a:lstStyle/>
                    <a:p>
                      <a:pPr>
                        <a:lnSpc>
                          <a:spcPct val="115000"/>
                        </a:lnSpc>
                        <a:spcAft>
                          <a:spcPts val="0"/>
                        </a:spcAft>
                      </a:pPr>
                      <a:r>
                        <a:rPr lang="en-US" sz="2000" dirty="0" err="1" smtClean="0">
                          <a:effectLst/>
                        </a:rPr>
                        <a:t>forsing</a:t>
                      </a:r>
                      <a:r>
                        <a:rPr lang="en-US" sz="2000" dirty="0" smtClean="0">
                          <a:effectLst/>
                        </a:rPr>
                        <a:t> </a:t>
                      </a:r>
                      <a:r>
                        <a:rPr lang="en-US" sz="2000" dirty="0">
                          <a:effectLst/>
                        </a:rPr>
                        <a:t>cloud</a:t>
                      </a:r>
                      <a:endParaRPr lang="ru-RU" sz="2000" dirty="0">
                        <a:effectLst/>
                        <a:latin typeface="Calibri"/>
                        <a:ea typeface="Calibri"/>
                        <a:cs typeface="Calibri"/>
                      </a:endParaRPr>
                    </a:p>
                  </a:txBody>
                  <a:tcPr marL="68577" marR="68577" marT="0" marB="0"/>
                </a:tc>
              </a:tr>
              <a:tr h="703005">
                <a:tc>
                  <a:txBody>
                    <a:bodyPr/>
                    <a:lstStyle/>
                    <a:p>
                      <a:pPr>
                        <a:lnSpc>
                          <a:spcPct val="115000"/>
                        </a:lnSpc>
                        <a:spcAft>
                          <a:spcPts val="0"/>
                        </a:spcAft>
                      </a:pPr>
                      <a:r>
                        <a:rPr lang="en-US" sz="2000" dirty="0" err="1" smtClean="0">
                          <a:effectLst>
                            <a:outerShdw blurRad="38100" dist="38100" dir="2700000" algn="tl">
                              <a:srgbClr val="000000">
                                <a:alpha val="43137"/>
                              </a:srgbClr>
                            </a:outerShdw>
                          </a:effectLst>
                        </a:rPr>
                        <a:t>Aer</a:t>
                      </a:r>
                      <a:r>
                        <a:rPr lang="en-US" sz="2000" dirty="0" smtClean="0">
                          <a:effectLst>
                            <a:outerShdw blurRad="38100" dist="38100" dir="2700000" algn="tl">
                              <a:srgbClr val="000000">
                                <a:alpha val="43137"/>
                              </a:srgbClr>
                            </a:outerShdw>
                          </a:effectLst>
                        </a:rPr>
                        <a:t>=0</a:t>
                      </a:r>
                      <a:endParaRPr lang="ru-RU" sz="2000" dirty="0" smtClean="0">
                        <a:effectLst>
                          <a:outerShdw blurRad="38100" dist="38100" dir="2700000" algn="tl">
                            <a:srgbClr val="000000">
                              <a:alpha val="43137"/>
                            </a:srgbClr>
                          </a:outerShdw>
                        </a:effectLst>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2000" dirty="0" smtClean="0">
                          <a:effectLst/>
                        </a:rPr>
                        <a:t>W</a:t>
                      </a:r>
                      <a:r>
                        <a:rPr lang="ru-RU" sz="2000" dirty="0" smtClean="0">
                          <a:effectLst/>
                        </a:rPr>
                        <a:t>/</a:t>
                      </a:r>
                      <a:r>
                        <a:rPr lang="en-US" sz="2000" dirty="0" smtClean="0">
                          <a:effectLst/>
                        </a:rPr>
                        <a:t>m</a:t>
                      </a:r>
                      <a:r>
                        <a:rPr lang="ru-RU" sz="2000" baseline="30000" dirty="0" smtClean="0">
                          <a:effectLst/>
                        </a:rPr>
                        <a:t>2</a:t>
                      </a:r>
                      <a:endParaRPr lang="ru-RU" sz="2000" dirty="0">
                        <a:effectLst>
                          <a:outerShdw blurRad="38100" dist="38100" dir="2700000" algn="tl">
                            <a:srgbClr val="000000">
                              <a:alpha val="43137"/>
                            </a:srgbClr>
                          </a:outerShdw>
                        </a:effectLst>
                        <a:latin typeface="Calibri"/>
                        <a:ea typeface="Calibri"/>
                        <a:cs typeface="Calibri"/>
                      </a:endParaRPr>
                    </a:p>
                  </a:txBody>
                  <a:tcPr marL="68577" marR="68577" marT="0" marB="0"/>
                </a:tc>
                <a:tc>
                  <a:txBody>
                    <a:bodyPr/>
                    <a:lstStyle/>
                    <a:p>
                      <a:pPr>
                        <a:lnSpc>
                          <a:spcPct val="115000"/>
                        </a:lnSpc>
                        <a:spcAft>
                          <a:spcPts val="0"/>
                        </a:spcAft>
                      </a:pPr>
                      <a:r>
                        <a:rPr lang="ru-RU" sz="2000" dirty="0" smtClean="0">
                          <a:solidFill>
                            <a:schemeClr val="tx1"/>
                          </a:solidFill>
                          <a:effectLst/>
                        </a:rPr>
                        <a:t>0.761</a:t>
                      </a:r>
                      <a:endParaRPr lang="ru-RU" sz="2000" dirty="0">
                        <a:solidFill>
                          <a:schemeClr val="tx1"/>
                        </a:solidFill>
                        <a:effectLst/>
                      </a:endParaRPr>
                    </a:p>
                    <a:p>
                      <a:pPr>
                        <a:lnSpc>
                          <a:spcPct val="115000"/>
                        </a:lnSpc>
                        <a:spcAft>
                          <a:spcPts val="0"/>
                        </a:spcAft>
                      </a:pPr>
                      <a:r>
                        <a:rPr lang="en-GB" sz="2000" dirty="0">
                          <a:solidFill>
                            <a:schemeClr val="tx1"/>
                          </a:solidFill>
                          <a:effectLst/>
                        </a:rPr>
                        <a:t> </a:t>
                      </a:r>
                      <a:endParaRPr lang="ru-RU" sz="2000" dirty="0">
                        <a:solidFill>
                          <a:schemeClr val="tx1"/>
                        </a:solidFill>
                        <a:effectLst/>
                        <a:latin typeface="Calibri"/>
                        <a:ea typeface="Calibri"/>
                        <a:cs typeface="Calibri"/>
                      </a:endParaRPr>
                    </a:p>
                  </a:txBody>
                  <a:tcPr marL="68577" marR="68577" marT="0" marB="0"/>
                </a:tc>
                <a:tc>
                  <a:txBody>
                    <a:bodyPr/>
                    <a:lstStyle/>
                    <a:p>
                      <a:pPr>
                        <a:lnSpc>
                          <a:spcPct val="115000"/>
                        </a:lnSpc>
                        <a:spcAft>
                          <a:spcPts val="0"/>
                        </a:spcAft>
                      </a:pPr>
                      <a:r>
                        <a:rPr lang="en-US" sz="2000" dirty="0" smtClean="0">
                          <a:solidFill>
                            <a:schemeClr val="tx1"/>
                          </a:solidFill>
                          <a:effectLst/>
                        </a:rPr>
                        <a:t>0</a:t>
                      </a:r>
                      <a:r>
                        <a:rPr lang="ru-RU" sz="2000" dirty="0" smtClean="0">
                          <a:solidFill>
                            <a:schemeClr val="tx1"/>
                          </a:solidFill>
                          <a:effectLst/>
                        </a:rPr>
                        <a:t>.0</a:t>
                      </a:r>
                      <a:endParaRPr lang="ru-RU" sz="2000" dirty="0">
                        <a:solidFill>
                          <a:schemeClr val="tx1"/>
                        </a:solidFill>
                        <a:effectLst/>
                        <a:latin typeface="Calibri"/>
                        <a:ea typeface="Calibri"/>
                        <a:cs typeface="Calibri"/>
                      </a:endParaRPr>
                    </a:p>
                  </a:txBody>
                  <a:tcPr marL="68577" marR="68577" marT="0" marB="0"/>
                </a:tc>
                <a:tc>
                  <a:txBody>
                    <a:bodyPr/>
                    <a:lstStyle/>
                    <a:p>
                      <a:pPr>
                        <a:lnSpc>
                          <a:spcPct val="115000"/>
                        </a:lnSpc>
                        <a:spcAft>
                          <a:spcPts val="0"/>
                        </a:spcAft>
                      </a:pPr>
                      <a:r>
                        <a:rPr lang="ru-RU" sz="2000" dirty="0" smtClean="0">
                          <a:solidFill>
                            <a:schemeClr val="tx1"/>
                          </a:solidFill>
                          <a:effectLst/>
                        </a:rPr>
                        <a:t>0.4843</a:t>
                      </a:r>
                      <a:endParaRPr lang="ru-RU" sz="2000" dirty="0">
                        <a:solidFill>
                          <a:schemeClr val="tx1"/>
                        </a:solidFill>
                        <a:effectLst/>
                      </a:endParaRPr>
                    </a:p>
                    <a:p>
                      <a:pPr>
                        <a:lnSpc>
                          <a:spcPct val="115000"/>
                        </a:lnSpc>
                        <a:spcAft>
                          <a:spcPts val="0"/>
                        </a:spcAft>
                      </a:pPr>
                      <a:r>
                        <a:rPr lang="en-GB" sz="2000" dirty="0">
                          <a:solidFill>
                            <a:schemeClr val="tx1"/>
                          </a:solidFill>
                          <a:effectLst/>
                        </a:rPr>
                        <a:t> </a:t>
                      </a:r>
                      <a:endParaRPr lang="ru-RU" sz="2000" dirty="0">
                        <a:solidFill>
                          <a:schemeClr val="tx1"/>
                        </a:solidFill>
                        <a:effectLst/>
                        <a:latin typeface="Calibri"/>
                        <a:ea typeface="Calibri"/>
                        <a:cs typeface="Calibri"/>
                      </a:endParaRPr>
                    </a:p>
                  </a:txBody>
                  <a:tcPr marL="68577" marR="68577" marT="0" marB="0"/>
                </a:tc>
                <a:tc>
                  <a:txBody>
                    <a:bodyPr/>
                    <a:lstStyle/>
                    <a:p>
                      <a:pPr>
                        <a:lnSpc>
                          <a:spcPct val="115000"/>
                        </a:lnSpc>
                        <a:spcAft>
                          <a:spcPts val="0"/>
                        </a:spcAft>
                      </a:pPr>
                      <a:r>
                        <a:rPr lang="en-US" sz="2000" dirty="0" smtClean="0">
                          <a:solidFill>
                            <a:schemeClr val="tx1"/>
                          </a:solidFill>
                          <a:effectLst/>
                        </a:rPr>
                        <a:t>0</a:t>
                      </a:r>
                      <a:r>
                        <a:rPr lang="ru-RU" sz="2000" dirty="0" smtClean="0">
                          <a:solidFill>
                            <a:schemeClr val="tx1"/>
                          </a:solidFill>
                          <a:effectLst/>
                        </a:rPr>
                        <a:t>.0</a:t>
                      </a:r>
                      <a:endParaRPr lang="ru-RU" sz="2000" dirty="0">
                        <a:solidFill>
                          <a:schemeClr val="tx1"/>
                        </a:solidFill>
                        <a:effectLst/>
                        <a:latin typeface="Calibri"/>
                        <a:ea typeface="Calibri"/>
                        <a:cs typeface="Calibri"/>
                      </a:endParaRPr>
                    </a:p>
                  </a:txBody>
                  <a:tcPr marL="68577" marR="68577" marT="0" marB="0"/>
                </a:tc>
                <a:tc>
                  <a:txBody>
                    <a:bodyPr/>
                    <a:lstStyle/>
                    <a:p>
                      <a:pPr>
                        <a:lnSpc>
                          <a:spcPct val="115000"/>
                        </a:lnSpc>
                        <a:spcAft>
                          <a:spcPts val="0"/>
                        </a:spcAft>
                      </a:pPr>
                      <a:r>
                        <a:rPr lang="en-US" sz="2000" dirty="0">
                          <a:solidFill>
                            <a:srgbClr val="C00000"/>
                          </a:solidFill>
                          <a:effectLst/>
                        </a:rPr>
                        <a:t>-0.2767</a:t>
                      </a:r>
                      <a:endParaRPr lang="ru-RU" sz="2000" dirty="0">
                        <a:solidFill>
                          <a:srgbClr val="C00000"/>
                        </a:solidFill>
                        <a:effectLst/>
                      </a:endParaRPr>
                    </a:p>
                    <a:p>
                      <a:pPr>
                        <a:lnSpc>
                          <a:spcPct val="115000"/>
                        </a:lnSpc>
                        <a:spcAft>
                          <a:spcPts val="0"/>
                        </a:spcAft>
                      </a:pPr>
                      <a:r>
                        <a:rPr lang="en-US" sz="2000" dirty="0">
                          <a:solidFill>
                            <a:srgbClr val="C00000"/>
                          </a:solidFill>
                          <a:effectLst/>
                        </a:rPr>
                        <a:t>-</a:t>
                      </a:r>
                      <a:r>
                        <a:rPr lang="en-US" sz="2000" dirty="0" smtClean="0">
                          <a:solidFill>
                            <a:srgbClr val="C00000"/>
                          </a:solidFill>
                          <a:effectLst/>
                        </a:rPr>
                        <a:t>50.152</a:t>
                      </a:r>
                      <a:endParaRPr lang="ru-RU" sz="2000" dirty="0">
                        <a:solidFill>
                          <a:srgbClr val="C00000"/>
                        </a:solidFill>
                        <a:effectLst/>
                        <a:latin typeface="Calibri"/>
                        <a:ea typeface="Calibri"/>
                        <a:cs typeface="Calibri"/>
                      </a:endParaRPr>
                    </a:p>
                  </a:txBody>
                  <a:tcPr marL="68577" marR="68577" marT="0" marB="0"/>
                </a:tc>
                <a:tc>
                  <a:txBody>
                    <a:bodyPr/>
                    <a:lstStyle/>
                    <a:p>
                      <a:pPr>
                        <a:lnSpc>
                          <a:spcPct val="115000"/>
                        </a:lnSpc>
                        <a:spcAft>
                          <a:spcPts val="0"/>
                        </a:spcAft>
                      </a:pPr>
                      <a:r>
                        <a:rPr lang="en-US" sz="2000" dirty="0" smtClean="0">
                          <a:solidFill>
                            <a:schemeClr val="tx1"/>
                          </a:solidFill>
                          <a:effectLst/>
                        </a:rPr>
                        <a:t>0.7743</a:t>
                      </a:r>
                      <a:endParaRPr lang="ru-RU" sz="2000" dirty="0">
                        <a:solidFill>
                          <a:schemeClr val="tx1"/>
                        </a:solidFill>
                        <a:effectLst/>
                      </a:endParaRPr>
                    </a:p>
                    <a:p>
                      <a:pPr>
                        <a:lnSpc>
                          <a:spcPct val="115000"/>
                        </a:lnSpc>
                        <a:spcAft>
                          <a:spcPts val="0"/>
                        </a:spcAft>
                      </a:pPr>
                      <a:r>
                        <a:rPr lang="en-GB" sz="2000" dirty="0">
                          <a:solidFill>
                            <a:schemeClr val="tx1"/>
                          </a:solidFill>
                          <a:effectLst/>
                        </a:rPr>
                        <a:t> </a:t>
                      </a:r>
                      <a:endParaRPr lang="ru-RU" sz="2000" dirty="0">
                        <a:solidFill>
                          <a:schemeClr val="tx1"/>
                        </a:solidFill>
                        <a:effectLst/>
                        <a:latin typeface="Calibri"/>
                        <a:ea typeface="Calibri"/>
                        <a:cs typeface="Calibri"/>
                      </a:endParaRPr>
                    </a:p>
                  </a:txBody>
                  <a:tcPr marL="68577" marR="68577" marT="0" marB="0"/>
                </a:tc>
                <a:tc>
                  <a:txBody>
                    <a:bodyPr/>
                    <a:lstStyle/>
                    <a:p>
                      <a:pPr>
                        <a:lnSpc>
                          <a:spcPct val="115000"/>
                        </a:lnSpc>
                        <a:spcAft>
                          <a:spcPts val="0"/>
                        </a:spcAft>
                      </a:pPr>
                      <a:r>
                        <a:rPr lang="en-US" sz="2000" dirty="0" smtClean="0">
                          <a:solidFill>
                            <a:schemeClr val="tx1"/>
                          </a:solidFill>
                          <a:effectLst/>
                        </a:rPr>
                        <a:t>0</a:t>
                      </a:r>
                      <a:r>
                        <a:rPr lang="ru-RU" sz="2000" dirty="0" smtClean="0">
                          <a:solidFill>
                            <a:schemeClr val="tx1"/>
                          </a:solidFill>
                          <a:effectLst/>
                        </a:rPr>
                        <a:t>.0</a:t>
                      </a:r>
                      <a:endParaRPr lang="ru-RU" sz="2000" dirty="0">
                        <a:solidFill>
                          <a:schemeClr val="tx1"/>
                        </a:solidFill>
                        <a:effectLst/>
                      </a:endParaRPr>
                    </a:p>
                    <a:p>
                      <a:pPr>
                        <a:lnSpc>
                          <a:spcPct val="115000"/>
                        </a:lnSpc>
                        <a:spcAft>
                          <a:spcPts val="0"/>
                        </a:spcAft>
                      </a:pPr>
                      <a:r>
                        <a:rPr lang="en-US" sz="2000" dirty="0">
                          <a:solidFill>
                            <a:schemeClr val="tx1"/>
                          </a:solidFill>
                          <a:effectLst/>
                        </a:rPr>
                        <a:t> </a:t>
                      </a:r>
                      <a:endParaRPr lang="ru-RU" sz="2000" dirty="0">
                        <a:solidFill>
                          <a:schemeClr val="tx1"/>
                        </a:solidFill>
                        <a:effectLst/>
                        <a:latin typeface="Calibri"/>
                        <a:ea typeface="Calibri"/>
                        <a:cs typeface="Calibri"/>
                      </a:endParaRPr>
                    </a:p>
                  </a:txBody>
                  <a:tcPr marL="68577" marR="68577" marT="0" marB="0"/>
                </a:tc>
                <a:tc>
                  <a:txBody>
                    <a:bodyPr/>
                    <a:lstStyle/>
                    <a:p>
                      <a:pPr>
                        <a:lnSpc>
                          <a:spcPct val="115000"/>
                        </a:lnSpc>
                        <a:spcAft>
                          <a:spcPts val="0"/>
                        </a:spcAft>
                      </a:pPr>
                      <a:r>
                        <a:rPr lang="en-US" sz="2000" dirty="0">
                          <a:solidFill>
                            <a:schemeClr val="tx1"/>
                          </a:solidFill>
                          <a:effectLst/>
                        </a:rPr>
                        <a:t>+</a:t>
                      </a:r>
                      <a:r>
                        <a:rPr lang="en-US" sz="2000" dirty="0" smtClean="0">
                          <a:solidFill>
                            <a:schemeClr val="tx1"/>
                          </a:solidFill>
                          <a:effectLst/>
                        </a:rPr>
                        <a:t>0.0133</a:t>
                      </a:r>
                      <a:endParaRPr lang="ru-RU" sz="2000" dirty="0">
                        <a:solidFill>
                          <a:schemeClr val="tx1"/>
                        </a:solidFill>
                        <a:effectLst/>
                      </a:endParaRPr>
                    </a:p>
                    <a:p>
                      <a:pPr>
                        <a:lnSpc>
                          <a:spcPct val="115000"/>
                        </a:lnSpc>
                        <a:spcAft>
                          <a:spcPts val="0"/>
                        </a:spcAft>
                      </a:pPr>
                      <a:r>
                        <a:rPr lang="en-US" sz="2000" dirty="0">
                          <a:solidFill>
                            <a:schemeClr val="tx1"/>
                          </a:solidFill>
                          <a:effectLst/>
                        </a:rPr>
                        <a:t>+</a:t>
                      </a:r>
                      <a:r>
                        <a:rPr lang="en-US" sz="2000" dirty="0" smtClean="0">
                          <a:solidFill>
                            <a:schemeClr val="tx1"/>
                          </a:solidFill>
                          <a:effectLst/>
                        </a:rPr>
                        <a:t>2.41</a:t>
                      </a:r>
                      <a:endParaRPr lang="ru-RU" sz="2000" dirty="0">
                        <a:solidFill>
                          <a:schemeClr val="tx1"/>
                        </a:solidFill>
                        <a:effectLst/>
                        <a:latin typeface="Calibri"/>
                        <a:ea typeface="Calibri"/>
                        <a:cs typeface="Calibri"/>
                      </a:endParaRPr>
                    </a:p>
                  </a:txBody>
                  <a:tcPr marL="68577" marR="68577" marT="0" marB="0"/>
                </a:tc>
              </a:tr>
              <a:tr h="703005">
                <a:tc>
                  <a:txBody>
                    <a:bodyPr/>
                    <a:lstStyle/>
                    <a:p>
                      <a:pPr>
                        <a:lnSpc>
                          <a:spcPct val="115000"/>
                        </a:lnSpc>
                        <a:spcAft>
                          <a:spcPts val="0"/>
                        </a:spcAft>
                      </a:pPr>
                      <a:r>
                        <a:rPr lang="en-GB" sz="2000" dirty="0" err="1" smtClean="0">
                          <a:effectLst>
                            <a:outerShdw blurRad="38100" dist="38100" dir="2700000" algn="tl">
                              <a:srgbClr val="000000">
                                <a:alpha val="43137"/>
                              </a:srgbClr>
                            </a:outerShdw>
                          </a:effectLst>
                        </a:rPr>
                        <a:t>Aer</a:t>
                      </a:r>
                      <a:r>
                        <a:rPr lang="en-GB" sz="2000" dirty="0" smtClean="0">
                          <a:effectLst>
                            <a:outerShdw blurRad="38100" dist="38100" dir="2700000" algn="tl">
                              <a:srgbClr val="000000">
                                <a:alpha val="43137"/>
                              </a:srgbClr>
                            </a:outerShdw>
                          </a:effectLst>
                        </a:rPr>
                        <a:t>=1</a:t>
                      </a:r>
                      <a:endParaRPr lang="ru-RU" sz="2000" dirty="0" smtClean="0">
                        <a:effectLst>
                          <a:outerShdw blurRad="38100" dist="38100" dir="2700000" algn="tl">
                            <a:srgbClr val="000000">
                              <a:alpha val="43137"/>
                            </a:srgbClr>
                          </a:outerShdw>
                        </a:effectLst>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2000" dirty="0" smtClean="0">
                          <a:effectLst/>
                        </a:rPr>
                        <a:t>W</a:t>
                      </a:r>
                      <a:r>
                        <a:rPr lang="ru-RU" sz="2000" dirty="0" smtClean="0">
                          <a:effectLst/>
                        </a:rPr>
                        <a:t>/</a:t>
                      </a:r>
                      <a:r>
                        <a:rPr lang="en-US" sz="2000" dirty="0" smtClean="0">
                          <a:effectLst/>
                        </a:rPr>
                        <a:t>m</a:t>
                      </a:r>
                      <a:r>
                        <a:rPr lang="ru-RU" sz="2000" baseline="30000" dirty="0" smtClean="0">
                          <a:effectLst/>
                        </a:rPr>
                        <a:t>2</a:t>
                      </a:r>
                      <a:endParaRPr lang="ru-RU" sz="2000" dirty="0">
                        <a:effectLst>
                          <a:outerShdw blurRad="38100" dist="38100" dir="2700000" algn="tl">
                            <a:srgbClr val="000000">
                              <a:alpha val="43137"/>
                            </a:srgbClr>
                          </a:outerShdw>
                        </a:effectLst>
                        <a:latin typeface="Calibri"/>
                        <a:ea typeface="Calibri"/>
                        <a:cs typeface="Calibri"/>
                      </a:endParaRPr>
                    </a:p>
                  </a:txBody>
                  <a:tcPr marL="68577" marR="68577" marT="0" marB="0"/>
                </a:tc>
                <a:tc>
                  <a:txBody>
                    <a:bodyPr/>
                    <a:lstStyle/>
                    <a:p>
                      <a:pPr>
                        <a:lnSpc>
                          <a:spcPct val="115000"/>
                        </a:lnSpc>
                        <a:spcAft>
                          <a:spcPts val="0"/>
                        </a:spcAft>
                      </a:pPr>
                      <a:r>
                        <a:rPr lang="ru-RU" sz="2000" dirty="0" smtClean="0">
                          <a:effectLst/>
                        </a:rPr>
                        <a:t>0.7586</a:t>
                      </a:r>
                      <a:endParaRPr lang="ru-RU" sz="2000" dirty="0">
                        <a:effectLst/>
                        <a:latin typeface="Calibri"/>
                        <a:ea typeface="Calibri"/>
                        <a:cs typeface="Calibri"/>
                      </a:endParaRPr>
                    </a:p>
                  </a:txBody>
                  <a:tcPr marL="68577" marR="68577" marT="0" marB="0"/>
                </a:tc>
                <a:tc>
                  <a:txBody>
                    <a:bodyPr/>
                    <a:lstStyle/>
                    <a:p>
                      <a:pPr>
                        <a:lnSpc>
                          <a:spcPct val="115000"/>
                        </a:lnSpc>
                        <a:spcAft>
                          <a:spcPts val="0"/>
                        </a:spcAft>
                      </a:pPr>
                      <a:r>
                        <a:rPr lang="ru-RU" sz="2000" dirty="0">
                          <a:solidFill>
                            <a:srgbClr val="C00000"/>
                          </a:solidFill>
                          <a:effectLst/>
                        </a:rPr>
                        <a:t>-</a:t>
                      </a:r>
                      <a:r>
                        <a:rPr lang="ru-RU" sz="2000" dirty="0" smtClean="0">
                          <a:solidFill>
                            <a:srgbClr val="C00000"/>
                          </a:solidFill>
                          <a:effectLst/>
                        </a:rPr>
                        <a:t>0.0024 </a:t>
                      </a:r>
                      <a:endParaRPr lang="ru-RU" sz="2000" dirty="0">
                        <a:solidFill>
                          <a:srgbClr val="C00000"/>
                        </a:solidFill>
                        <a:effectLst/>
                      </a:endParaRPr>
                    </a:p>
                    <a:p>
                      <a:pPr>
                        <a:lnSpc>
                          <a:spcPct val="115000"/>
                        </a:lnSpc>
                        <a:spcAft>
                          <a:spcPts val="0"/>
                        </a:spcAft>
                      </a:pPr>
                      <a:r>
                        <a:rPr lang="ru-RU" sz="2000" dirty="0">
                          <a:solidFill>
                            <a:srgbClr val="C00000"/>
                          </a:solidFill>
                          <a:effectLst/>
                        </a:rPr>
                        <a:t>-</a:t>
                      </a:r>
                      <a:r>
                        <a:rPr lang="ru-RU" sz="2000" dirty="0" smtClean="0">
                          <a:solidFill>
                            <a:srgbClr val="C00000"/>
                          </a:solidFill>
                          <a:effectLst/>
                        </a:rPr>
                        <a:t>0.435</a:t>
                      </a:r>
                      <a:endParaRPr lang="ru-RU" sz="2000" baseline="30000" dirty="0">
                        <a:solidFill>
                          <a:srgbClr val="C00000"/>
                        </a:solidFill>
                        <a:effectLst/>
                        <a:latin typeface="Calibri"/>
                        <a:ea typeface="Calibri"/>
                        <a:cs typeface="Calibri"/>
                      </a:endParaRPr>
                    </a:p>
                  </a:txBody>
                  <a:tcPr marL="68577" marR="68577" marT="0" marB="0"/>
                </a:tc>
                <a:tc>
                  <a:txBody>
                    <a:bodyPr/>
                    <a:lstStyle/>
                    <a:p>
                      <a:pPr>
                        <a:lnSpc>
                          <a:spcPct val="115000"/>
                        </a:lnSpc>
                        <a:spcAft>
                          <a:spcPts val="0"/>
                        </a:spcAft>
                      </a:pPr>
                      <a:r>
                        <a:rPr lang="ru-RU" sz="2000" dirty="0" smtClean="0">
                          <a:effectLst/>
                        </a:rPr>
                        <a:t>0.4831</a:t>
                      </a:r>
                      <a:r>
                        <a:rPr lang="en-GB" sz="2000" dirty="0" smtClean="0">
                          <a:effectLst/>
                        </a:rPr>
                        <a:t> </a:t>
                      </a:r>
                      <a:endParaRPr lang="ru-RU" sz="2000" dirty="0">
                        <a:effectLst/>
                        <a:latin typeface="Calibri"/>
                        <a:ea typeface="Calibri"/>
                        <a:cs typeface="Calibri"/>
                      </a:endParaRPr>
                    </a:p>
                  </a:txBody>
                  <a:tcPr marL="68577" marR="68577" marT="0" marB="0"/>
                </a:tc>
                <a:tc>
                  <a:txBody>
                    <a:bodyPr/>
                    <a:lstStyle/>
                    <a:p>
                      <a:pPr>
                        <a:lnSpc>
                          <a:spcPct val="115000"/>
                        </a:lnSpc>
                        <a:spcAft>
                          <a:spcPts val="0"/>
                        </a:spcAft>
                      </a:pPr>
                      <a:r>
                        <a:rPr lang="ru-RU" sz="2000" dirty="0">
                          <a:solidFill>
                            <a:srgbClr val="C00000"/>
                          </a:solidFill>
                          <a:effectLst/>
                        </a:rPr>
                        <a:t>-</a:t>
                      </a:r>
                      <a:r>
                        <a:rPr lang="en-US" sz="2000" dirty="0" smtClean="0">
                          <a:solidFill>
                            <a:srgbClr val="C00000"/>
                          </a:solidFill>
                          <a:effectLst/>
                        </a:rPr>
                        <a:t>0</a:t>
                      </a:r>
                      <a:r>
                        <a:rPr lang="ru-RU" sz="2000" dirty="0" smtClean="0">
                          <a:solidFill>
                            <a:srgbClr val="C00000"/>
                          </a:solidFill>
                          <a:effectLst/>
                        </a:rPr>
                        <a:t>.00</a:t>
                      </a:r>
                      <a:r>
                        <a:rPr lang="en-US" sz="2000" dirty="0">
                          <a:solidFill>
                            <a:srgbClr val="C00000"/>
                          </a:solidFill>
                          <a:effectLst/>
                        </a:rPr>
                        <a:t>1</a:t>
                      </a:r>
                      <a:r>
                        <a:rPr lang="ru-RU" sz="2000" dirty="0">
                          <a:solidFill>
                            <a:srgbClr val="C00000"/>
                          </a:solidFill>
                          <a:effectLst/>
                        </a:rPr>
                        <a:t>2</a:t>
                      </a:r>
                    </a:p>
                    <a:p>
                      <a:pPr>
                        <a:lnSpc>
                          <a:spcPct val="115000"/>
                        </a:lnSpc>
                        <a:spcAft>
                          <a:spcPts val="0"/>
                        </a:spcAft>
                      </a:pPr>
                      <a:r>
                        <a:rPr lang="ru-RU" sz="2000" dirty="0">
                          <a:solidFill>
                            <a:srgbClr val="C00000"/>
                          </a:solidFill>
                          <a:effectLst/>
                        </a:rPr>
                        <a:t>-</a:t>
                      </a:r>
                      <a:r>
                        <a:rPr lang="ru-RU" sz="2000" dirty="0" smtClean="0">
                          <a:solidFill>
                            <a:srgbClr val="C00000"/>
                          </a:solidFill>
                          <a:effectLst/>
                        </a:rPr>
                        <a:t>0.2175</a:t>
                      </a:r>
                      <a:endParaRPr lang="ru-RU" sz="2000" dirty="0">
                        <a:solidFill>
                          <a:srgbClr val="C00000"/>
                        </a:solidFill>
                        <a:effectLst/>
                        <a:latin typeface="Calibri"/>
                        <a:ea typeface="Calibri"/>
                        <a:cs typeface="Calibri"/>
                      </a:endParaRPr>
                    </a:p>
                  </a:txBody>
                  <a:tcPr marL="68577" marR="68577" marT="0" marB="0"/>
                </a:tc>
                <a:tc>
                  <a:txBody>
                    <a:bodyPr/>
                    <a:lstStyle/>
                    <a:p>
                      <a:pPr>
                        <a:lnSpc>
                          <a:spcPct val="115000"/>
                        </a:lnSpc>
                        <a:spcAft>
                          <a:spcPts val="0"/>
                        </a:spcAft>
                      </a:pPr>
                      <a:r>
                        <a:rPr lang="en-GB" sz="2000" dirty="0">
                          <a:solidFill>
                            <a:srgbClr val="C00000"/>
                          </a:solidFill>
                          <a:effectLst/>
                        </a:rPr>
                        <a:t>-</a:t>
                      </a:r>
                      <a:r>
                        <a:rPr lang="en-GB" sz="2000" dirty="0" smtClean="0">
                          <a:solidFill>
                            <a:srgbClr val="C00000"/>
                          </a:solidFill>
                          <a:effectLst/>
                        </a:rPr>
                        <a:t>0.2755</a:t>
                      </a:r>
                      <a:endParaRPr lang="ru-RU" sz="2000" dirty="0">
                        <a:solidFill>
                          <a:srgbClr val="C00000"/>
                        </a:solidFill>
                        <a:effectLst/>
                      </a:endParaRPr>
                    </a:p>
                    <a:p>
                      <a:pPr>
                        <a:lnSpc>
                          <a:spcPct val="115000"/>
                        </a:lnSpc>
                        <a:spcAft>
                          <a:spcPts val="0"/>
                        </a:spcAft>
                      </a:pPr>
                      <a:r>
                        <a:rPr lang="en-GB" sz="2000" dirty="0">
                          <a:solidFill>
                            <a:srgbClr val="C00000"/>
                          </a:solidFill>
                          <a:effectLst/>
                        </a:rPr>
                        <a:t>-</a:t>
                      </a:r>
                      <a:r>
                        <a:rPr lang="en-GB" sz="2000" dirty="0" smtClean="0">
                          <a:solidFill>
                            <a:srgbClr val="C00000"/>
                          </a:solidFill>
                          <a:effectLst/>
                        </a:rPr>
                        <a:t>49.93</a:t>
                      </a:r>
                      <a:endParaRPr lang="ru-RU" sz="2000" dirty="0">
                        <a:solidFill>
                          <a:srgbClr val="C00000"/>
                        </a:solidFill>
                        <a:effectLst/>
                        <a:latin typeface="Calibri"/>
                        <a:ea typeface="Calibri"/>
                        <a:cs typeface="Calibri"/>
                      </a:endParaRPr>
                    </a:p>
                  </a:txBody>
                  <a:tcPr marL="68577" marR="68577" marT="0" marB="0"/>
                </a:tc>
                <a:tc>
                  <a:txBody>
                    <a:bodyPr/>
                    <a:lstStyle/>
                    <a:p>
                      <a:pPr>
                        <a:lnSpc>
                          <a:spcPct val="115000"/>
                        </a:lnSpc>
                        <a:spcAft>
                          <a:spcPts val="0"/>
                        </a:spcAft>
                      </a:pPr>
                      <a:r>
                        <a:rPr lang="en-US" sz="2000" dirty="0" smtClean="0">
                          <a:effectLst/>
                        </a:rPr>
                        <a:t>0.534</a:t>
                      </a:r>
                      <a:endParaRPr lang="ru-RU" sz="2000" dirty="0">
                        <a:effectLst/>
                        <a:latin typeface="Calibri"/>
                        <a:ea typeface="Calibri"/>
                        <a:cs typeface="Calibri"/>
                      </a:endParaRPr>
                    </a:p>
                  </a:txBody>
                  <a:tcPr marL="68577" marR="68577" marT="0" marB="0"/>
                </a:tc>
                <a:tc>
                  <a:txBody>
                    <a:bodyPr/>
                    <a:lstStyle/>
                    <a:p>
                      <a:pPr>
                        <a:lnSpc>
                          <a:spcPct val="115000"/>
                        </a:lnSpc>
                        <a:spcAft>
                          <a:spcPts val="0"/>
                        </a:spcAft>
                      </a:pPr>
                      <a:r>
                        <a:rPr lang="ru-RU" sz="2000" dirty="0">
                          <a:solidFill>
                            <a:srgbClr val="C00000"/>
                          </a:solidFill>
                          <a:effectLst/>
                        </a:rPr>
                        <a:t>-</a:t>
                      </a:r>
                      <a:r>
                        <a:rPr lang="ru-RU" sz="2000" dirty="0" smtClean="0">
                          <a:solidFill>
                            <a:srgbClr val="C00000"/>
                          </a:solidFill>
                          <a:effectLst/>
                        </a:rPr>
                        <a:t>0.2403</a:t>
                      </a:r>
                      <a:endParaRPr lang="ru-RU" sz="2000" dirty="0">
                        <a:solidFill>
                          <a:srgbClr val="C00000"/>
                        </a:solidFill>
                        <a:effectLst/>
                      </a:endParaRPr>
                    </a:p>
                    <a:p>
                      <a:pPr>
                        <a:lnSpc>
                          <a:spcPct val="115000"/>
                        </a:lnSpc>
                        <a:spcAft>
                          <a:spcPts val="0"/>
                        </a:spcAft>
                      </a:pPr>
                      <a:r>
                        <a:rPr lang="ru-RU" sz="2000" dirty="0">
                          <a:solidFill>
                            <a:srgbClr val="C00000"/>
                          </a:solidFill>
                          <a:effectLst/>
                        </a:rPr>
                        <a:t>-</a:t>
                      </a:r>
                      <a:r>
                        <a:rPr lang="ru-RU" sz="2000" dirty="0" smtClean="0">
                          <a:solidFill>
                            <a:srgbClr val="C00000"/>
                          </a:solidFill>
                          <a:effectLst/>
                        </a:rPr>
                        <a:t>43.55</a:t>
                      </a:r>
                      <a:endParaRPr lang="ru-RU" sz="2000" dirty="0">
                        <a:solidFill>
                          <a:srgbClr val="C00000"/>
                        </a:solidFill>
                        <a:effectLst/>
                        <a:latin typeface="Calibri"/>
                        <a:ea typeface="Calibri"/>
                        <a:cs typeface="Calibri"/>
                      </a:endParaRPr>
                    </a:p>
                  </a:txBody>
                  <a:tcPr marL="68577" marR="68577" marT="0" marB="0"/>
                </a:tc>
                <a:tc>
                  <a:txBody>
                    <a:bodyPr/>
                    <a:lstStyle/>
                    <a:p>
                      <a:pPr>
                        <a:lnSpc>
                          <a:spcPct val="115000"/>
                        </a:lnSpc>
                        <a:spcAft>
                          <a:spcPts val="0"/>
                        </a:spcAft>
                      </a:pPr>
                      <a:r>
                        <a:rPr lang="en-GB" sz="2000" dirty="0">
                          <a:solidFill>
                            <a:srgbClr val="C00000"/>
                          </a:solidFill>
                          <a:effectLst/>
                        </a:rPr>
                        <a:t>-</a:t>
                      </a:r>
                      <a:r>
                        <a:rPr lang="en-GB" sz="2000" dirty="0" smtClean="0">
                          <a:solidFill>
                            <a:srgbClr val="C00000"/>
                          </a:solidFill>
                          <a:effectLst/>
                        </a:rPr>
                        <a:t>0.2246</a:t>
                      </a:r>
                      <a:endParaRPr lang="ru-RU" sz="2000" dirty="0">
                        <a:solidFill>
                          <a:srgbClr val="C00000"/>
                        </a:solidFill>
                        <a:effectLst/>
                      </a:endParaRPr>
                    </a:p>
                    <a:p>
                      <a:pPr>
                        <a:lnSpc>
                          <a:spcPct val="115000"/>
                        </a:lnSpc>
                        <a:spcAft>
                          <a:spcPts val="0"/>
                        </a:spcAft>
                      </a:pPr>
                      <a:r>
                        <a:rPr lang="en-GB" sz="2000" dirty="0">
                          <a:solidFill>
                            <a:srgbClr val="C00000"/>
                          </a:solidFill>
                          <a:effectLst/>
                        </a:rPr>
                        <a:t>-</a:t>
                      </a:r>
                      <a:r>
                        <a:rPr lang="en-GB" sz="2000" dirty="0" smtClean="0">
                          <a:solidFill>
                            <a:srgbClr val="C00000"/>
                          </a:solidFill>
                          <a:effectLst/>
                        </a:rPr>
                        <a:t>40.71</a:t>
                      </a:r>
                      <a:endParaRPr lang="ru-RU" sz="2000" dirty="0">
                        <a:solidFill>
                          <a:srgbClr val="C00000"/>
                        </a:solidFill>
                        <a:effectLst/>
                        <a:latin typeface="Calibri"/>
                        <a:ea typeface="Calibri"/>
                        <a:cs typeface="Calibri"/>
                      </a:endParaRPr>
                    </a:p>
                  </a:txBody>
                  <a:tcPr marL="68577" marR="68577" marT="0" marB="0"/>
                </a:tc>
              </a:tr>
              <a:tr h="703005">
                <a:tc>
                  <a:txBody>
                    <a:bodyPr/>
                    <a:lstStyle/>
                    <a:p>
                      <a:pPr>
                        <a:lnSpc>
                          <a:spcPct val="115000"/>
                        </a:lnSpc>
                        <a:spcAft>
                          <a:spcPts val="0"/>
                        </a:spcAft>
                      </a:pPr>
                      <a:r>
                        <a:rPr lang="en-GB" sz="2000" dirty="0" err="1" smtClean="0">
                          <a:effectLst>
                            <a:outerShdw blurRad="38100" dist="38100" dir="2700000" algn="tl">
                              <a:srgbClr val="000000">
                                <a:alpha val="43137"/>
                              </a:srgbClr>
                            </a:outerShdw>
                          </a:effectLst>
                        </a:rPr>
                        <a:t>Aer</a:t>
                      </a:r>
                      <a:r>
                        <a:rPr lang="en-GB" sz="2000" dirty="0" smtClean="0">
                          <a:effectLst>
                            <a:outerShdw blurRad="38100" dist="38100" dir="2700000" algn="tl">
                              <a:srgbClr val="000000">
                                <a:alpha val="43137"/>
                              </a:srgbClr>
                            </a:outerShdw>
                          </a:effectLst>
                        </a:rPr>
                        <a:t>=2</a:t>
                      </a:r>
                      <a:endParaRPr lang="ru-RU" sz="2000" dirty="0" smtClean="0">
                        <a:effectLst>
                          <a:outerShdw blurRad="38100" dist="38100" dir="2700000" algn="tl">
                            <a:srgbClr val="000000">
                              <a:alpha val="43137"/>
                            </a:srgbClr>
                          </a:outerShdw>
                        </a:effectLst>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2000" dirty="0" smtClean="0">
                          <a:effectLst/>
                        </a:rPr>
                        <a:t>W</a:t>
                      </a:r>
                      <a:r>
                        <a:rPr lang="ru-RU" sz="2000" dirty="0" smtClean="0">
                          <a:effectLst/>
                        </a:rPr>
                        <a:t>/</a:t>
                      </a:r>
                      <a:r>
                        <a:rPr lang="en-US" sz="2000" dirty="0" smtClean="0">
                          <a:effectLst/>
                        </a:rPr>
                        <a:t>m</a:t>
                      </a:r>
                      <a:r>
                        <a:rPr lang="ru-RU" sz="2000" baseline="30000" dirty="0" smtClean="0">
                          <a:effectLst/>
                        </a:rPr>
                        <a:t>2</a:t>
                      </a:r>
                      <a:endParaRPr lang="ru-RU" sz="2000" dirty="0">
                        <a:effectLst>
                          <a:outerShdw blurRad="38100" dist="38100" dir="2700000" algn="tl">
                            <a:srgbClr val="000000">
                              <a:alpha val="43137"/>
                            </a:srgbClr>
                          </a:outerShdw>
                        </a:effectLst>
                        <a:latin typeface="Calibri"/>
                        <a:ea typeface="Calibri"/>
                        <a:cs typeface="Calibri"/>
                      </a:endParaRPr>
                    </a:p>
                  </a:txBody>
                  <a:tcPr marL="68577" marR="68577" marT="0" marB="0"/>
                </a:tc>
                <a:tc>
                  <a:txBody>
                    <a:bodyPr/>
                    <a:lstStyle/>
                    <a:p>
                      <a:pPr>
                        <a:lnSpc>
                          <a:spcPct val="115000"/>
                        </a:lnSpc>
                        <a:spcAft>
                          <a:spcPts val="0"/>
                        </a:spcAft>
                      </a:pPr>
                      <a:r>
                        <a:rPr lang="ru-RU" sz="2000" dirty="0" smtClean="0">
                          <a:effectLst/>
                        </a:rPr>
                        <a:t>0.768</a:t>
                      </a:r>
                      <a:endParaRPr lang="ru-RU" sz="2000" dirty="0">
                        <a:effectLst/>
                        <a:latin typeface="Calibri"/>
                        <a:ea typeface="Calibri"/>
                        <a:cs typeface="Calibri"/>
                      </a:endParaRPr>
                    </a:p>
                  </a:txBody>
                  <a:tcPr marL="68577" marR="68577" marT="0" marB="0"/>
                </a:tc>
                <a:tc>
                  <a:txBody>
                    <a:bodyPr/>
                    <a:lstStyle/>
                    <a:p>
                      <a:pPr>
                        <a:lnSpc>
                          <a:spcPct val="115000"/>
                        </a:lnSpc>
                        <a:spcAft>
                          <a:spcPts val="0"/>
                        </a:spcAft>
                      </a:pPr>
                      <a:r>
                        <a:rPr lang="en-US" sz="2000" dirty="0">
                          <a:effectLst/>
                        </a:rPr>
                        <a:t>+</a:t>
                      </a:r>
                      <a:r>
                        <a:rPr lang="ru-RU" sz="2000" dirty="0" smtClean="0">
                          <a:effectLst/>
                        </a:rPr>
                        <a:t>0.0065</a:t>
                      </a:r>
                      <a:endParaRPr lang="ru-RU" sz="2000" dirty="0">
                        <a:effectLst/>
                      </a:endParaRPr>
                    </a:p>
                    <a:p>
                      <a:pPr>
                        <a:lnSpc>
                          <a:spcPct val="115000"/>
                        </a:lnSpc>
                        <a:spcAft>
                          <a:spcPts val="0"/>
                        </a:spcAft>
                      </a:pPr>
                      <a:r>
                        <a:rPr lang="en-US" sz="2000" dirty="0">
                          <a:effectLst/>
                        </a:rPr>
                        <a:t>+</a:t>
                      </a:r>
                      <a:r>
                        <a:rPr lang="ru-RU" sz="2000" dirty="0" smtClean="0">
                          <a:effectLst/>
                        </a:rPr>
                        <a:t>1</a:t>
                      </a:r>
                      <a:r>
                        <a:rPr lang="en-GB" sz="2000" dirty="0" smtClean="0">
                          <a:effectLst/>
                        </a:rPr>
                        <a:t>.</a:t>
                      </a:r>
                      <a:r>
                        <a:rPr lang="ru-RU" sz="2000" dirty="0" smtClean="0">
                          <a:effectLst/>
                        </a:rPr>
                        <a:t>178</a:t>
                      </a:r>
                      <a:endParaRPr lang="ru-RU" sz="2000" dirty="0">
                        <a:effectLst/>
                        <a:latin typeface="Calibri"/>
                        <a:ea typeface="Calibri"/>
                        <a:cs typeface="Calibri"/>
                      </a:endParaRPr>
                    </a:p>
                  </a:txBody>
                  <a:tcPr marL="68577" marR="68577" marT="0" marB="0"/>
                </a:tc>
                <a:tc>
                  <a:txBody>
                    <a:bodyPr/>
                    <a:lstStyle/>
                    <a:p>
                      <a:pPr>
                        <a:lnSpc>
                          <a:spcPct val="115000"/>
                        </a:lnSpc>
                        <a:spcAft>
                          <a:spcPts val="0"/>
                        </a:spcAft>
                      </a:pPr>
                      <a:r>
                        <a:rPr lang="ru-RU" sz="2000" dirty="0" smtClean="0">
                          <a:effectLst/>
                        </a:rPr>
                        <a:t>0.492</a:t>
                      </a:r>
                      <a:endParaRPr lang="ru-RU" sz="2000" dirty="0">
                        <a:effectLst/>
                      </a:endParaRPr>
                    </a:p>
                    <a:p>
                      <a:pPr>
                        <a:lnSpc>
                          <a:spcPct val="115000"/>
                        </a:lnSpc>
                        <a:spcAft>
                          <a:spcPts val="0"/>
                        </a:spcAft>
                      </a:pPr>
                      <a:r>
                        <a:rPr lang="en-GB" sz="2000" dirty="0">
                          <a:effectLst/>
                        </a:rPr>
                        <a:t> </a:t>
                      </a:r>
                      <a:endParaRPr lang="ru-RU" sz="2000" dirty="0">
                        <a:effectLst/>
                        <a:latin typeface="Calibri"/>
                        <a:ea typeface="Calibri"/>
                        <a:cs typeface="Calibri"/>
                      </a:endParaRPr>
                    </a:p>
                  </a:txBody>
                  <a:tcPr marL="68577" marR="68577" marT="0" marB="0"/>
                </a:tc>
                <a:tc>
                  <a:txBody>
                    <a:bodyPr/>
                    <a:lstStyle/>
                    <a:p>
                      <a:pPr>
                        <a:lnSpc>
                          <a:spcPct val="115000"/>
                        </a:lnSpc>
                        <a:spcAft>
                          <a:spcPts val="0"/>
                        </a:spcAft>
                      </a:pPr>
                      <a:r>
                        <a:rPr lang="ru-RU" sz="2000" dirty="0">
                          <a:effectLst/>
                        </a:rPr>
                        <a:t>+</a:t>
                      </a:r>
                      <a:r>
                        <a:rPr lang="en-US" sz="2000" dirty="0" smtClean="0">
                          <a:effectLst/>
                        </a:rPr>
                        <a:t>0.</a:t>
                      </a:r>
                      <a:r>
                        <a:rPr lang="ru-RU" sz="2000" dirty="0" smtClean="0">
                          <a:effectLst/>
                        </a:rPr>
                        <a:t>0077</a:t>
                      </a:r>
                      <a:endParaRPr lang="ru-RU" sz="2000" dirty="0">
                        <a:effectLst/>
                      </a:endParaRPr>
                    </a:p>
                    <a:p>
                      <a:pPr>
                        <a:lnSpc>
                          <a:spcPct val="115000"/>
                        </a:lnSpc>
                        <a:spcAft>
                          <a:spcPts val="0"/>
                        </a:spcAft>
                      </a:pPr>
                      <a:r>
                        <a:rPr lang="ru-RU" sz="2000" dirty="0">
                          <a:effectLst/>
                        </a:rPr>
                        <a:t>+</a:t>
                      </a:r>
                      <a:r>
                        <a:rPr lang="ru-RU" sz="2000" dirty="0" smtClean="0">
                          <a:effectLst/>
                        </a:rPr>
                        <a:t>1.396</a:t>
                      </a:r>
                      <a:endParaRPr lang="ru-RU" sz="2000" dirty="0">
                        <a:effectLst/>
                        <a:latin typeface="Calibri"/>
                        <a:ea typeface="Calibri"/>
                        <a:cs typeface="Calibri"/>
                      </a:endParaRPr>
                    </a:p>
                  </a:txBody>
                  <a:tcPr marL="68577" marR="68577" marT="0" marB="0"/>
                </a:tc>
                <a:tc>
                  <a:txBody>
                    <a:bodyPr/>
                    <a:lstStyle/>
                    <a:p>
                      <a:pPr>
                        <a:lnSpc>
                          <a:spcPct val="115000"/>
                        </a:lnSpc>
                        <a:spcAft>
                          <a:spcPts val="0"/>
                        </a:spcAft>
                      </a:pPr>
                      <a:r>
                        <a:rPr lang="en-US" sz="2000" dirty="0">
                          <a:solidFill>
                            <a:srgbClr val="C00000"/>
                          </a:solidFill>
                          <a:effectLst/>
                        </a:rPr>
                        <a:t>-</a:t>
                      </a:r>
                      <a:r>
                        <a:rPr lang="en-US" sz="2000" dirty="0" smtClean="0">
                          <a:solidFill>
                            <a:srgbClr val="C00000"/>
                          </a:solidFill>
                          <a:effectLst/>
                        </a:rPr>
                        <a:t>0.2755</a:t>
                      </a:r>
                      <a:endParaRPr lang="ru-RU" sz="2000" dirty="0">
                        <a:solidFill>
                          <a:srgbClr val="C00000"/>
                        </a:solidFill>
                        <a:effectLst/>
                      </a:endParaRPr>
                    </a:p>
                    <a:p>
                      <a:pPr>
                        <a:lnSpc>
                          <a:spcPct val="115000"/>
                        </a:lnSpc>
                        <a:spcAft>
                          <a:spcPts val="0"/>
                        </a:spcAft>
                      </a:pPr>
                      <a:r>
                        <a:rPr lang="en-GB" sz="2000" dirty="0">
                          <a:solidFill>
                            <a:srgbClr val="C00000"/>
                          </a:solidFill>
                          <a:effectLst/>
                        </a:rPr>
                        <a:t>-</a:t>
                      </a:r>
                      <a:r>
                        <a:rPr lang="en-GB" sz="2000" dirty="0" smtClean="0">
                          <a:solidFill>
                            <a:srgbClr val="C00000"/>
                          </a:solidFill>
                          <a:effectLst/>
                        </a:rPr>
                        <a:t>49.93</a:t>
                      </a:r>
                      <a:endParaRPr lang="ru-RU" sz="2000" dirty="0">
                        <a:solidFill>
                          <a:srgbClr val="C00000"/>
                        </a:solidFill>
                        <a:effectLst/>
                        <a:latin typeface="Calibri"/>
                        <a:ea typeface="Calibri"/>
                        <a:cs typeface="Calibri"/>
                      </a:endParaRPr>
                    </a:p>
                  </a:txBody>
                  <a:tcPr marL="68577" marR="68577" marT="0" marB="0"/>
                </a:tc>
                <a:tc>
                  <a:txBody>
                    <a:bodyPr/>
                    <a:lstStyle/>
                    <a:p>
                      <a:pPr>
                        <a:lnSpc>
                          <a:spcPct val="115000"/>
                        </a:lnSpc>
                        <a:spcAft>
                          <a:spcPts val="0"/>
                        </a:spcAft>
                      </a:pPr>
                      <a:r>
                        <a:rPr lang="en-US" sz="2000" dirty="0" smtClean="0">
                          <a:effectLst/>
                        </a:rPr>
                        <a:t>0.5804</a:t>
                      </a:r>
                      <a:endParaRPr lang="ru-RU" sz="2000" dirty="0">
                        <a:effectLst/>
                      </a:endParaRPr>
                    </a:p>
                    <a:p>
                      <a:pPr>
                        <a:lnSpc>
                          <a:spcPct val="115000"/>
                        </a:lnSpc>
                        <a:spcAft>
                          <a:spcPts val="0"/>
                        </a:spcAft>
                      </a:pPr>
                      <a:r>
                        <a:rPr lang="en-GB" sz="2000" dirty="0">
                          <a:effectLst/>
                        </a:rPr>
                        <a:t> </a:t>
                      </a:r>
                      <a:endParaRPr lang="ru-RU" sz="2000" dirty="0">
                        <a:effectLst/>
                        <a:latin typeface="Calibri"/>
                        <a:ea typeface="Calibri"/>
                        <a:cs typeface="Calibri"/>
                      </a:endParaRPr>
                    </a:p>
                  </a:txBody>
                  <a:tcPr marL="68577" marR="68577" marT="0" marB="0"/>
                </a:tc>
                <a:tc>
                  <a:txBody>
                    <a:bodyPr/>
                    <a:lstStyle/>
                    <a:p>
                      <a:pPr>
                        <a:lnSpc>
                          <a:spcPct val="115000"/>
                        </a:lnSpc>
                        <a:spcAft>
                          <a:spcPts val="0"/>
                        </a:spcAft>
                      </a:pPr>
                      <a:r>
                        <a:rPr lang="ru-RU" sz="2000" dirty="0">
                          <a:solidFill>
                            <a:srgbClr val="C00000"/>
                          </a:solidFill>
                          <a:effectLst/>
                        </a:rPr>
                        <a:t>-</a:t>
                      </a:r>
                      <a:r>
                        <a:rPr lang="ru-RU" sz="2000" dirty="0" smtClean="0">
                          <a:solidFill>
                            <a:srgbClr val="C00000"/>
                          </a:solidFill>
                          <a:effectLst/>
                        </a:rPr>
                        <a:t>0.1949</a:t>
                      </a:r>
                      <a:endParaRPr lang="ru-RU" sz="2000" dirty="0">
                        <a:solidFill>
                          <a:srgbClr val="C00000"/>
                        </a:solidFill>
                        <a:effectLst/>
                      </a:endParaRPr>
                    </a:p>
                    <a:p>
                      <a:pPr>
                        <a:lnSpc>
                          <a:spcPct val="115000"/>
                        </a:lnSpc>
                        <a:spcAft>
                          <a:spcPts val="0"/>
                        </a:spcAft>
                      </a:pPr>
                      <a:r>
                        <a:rPr lang="ru-RU" sz="2000" dirty="0">
                          <a:solidFill>
                            <a:srgbClr val="C00000"/>
                          </a:solidFill>
                          <a:effectLst/>
                        </a:rPr>
                        <a:t>-</a:t>
                      </a:r>
                      <a:r>
                        <a:rPr lang="ru-RU" sz="2000" dirty="0" smtClean="0">
                          <a:solidFill>
                            <a:srgbClr val="C00000"/>
                          </a:solidFill>
                          <a:effectLst/>
                        </a:rPr>
                        <a:t>35.14</a:t>
                      </a:r>
                      <a:endParaRPr lang="ru-RU" sz="2000" dirty="0">
                        <a:solidFill>
                          <a:srgbClr val="C00000"/>
                        </a:solidFill>
                        <a:effectLst/>
                        <a:latin typeface="Calibri"/>
                        <a:ea typeface="Calibri"/>
                        <a:cs typeface="Calibri"/>
                      </a:endParaRPr>
                    </a:p>
                  </a:txBody>
                  <a:tcPr marL="68577" marR="68577" marT="0" marB="0"/>
                </a:tc>
                <a:tc>
                  <a:txBody>
                    <a:bodyPr/>
                    <a:lstStyle/>
                    <a:p>
                      <a:pPr>
                        <a:lnSpc>
                          <a:spcPct val="115000"/>
                        </a:lnSpc>
                        <a:spcAft>
                          <a:spcPts val="0"/>
                        </a:spcAft>
                      </a:pPr>
                      <a:r>
                        <a:rPr lang="en-GB" sz="2000" dirty="0">
                          <a:solidFill>
                            <a:srgbClr val="C00000"/>
                          </a:solidFill>
                          <a:effectLst/>
                        </a:rPr>
                        <a:t>-</a:t>
                      </a:r>
                      <a:r>
                        <a:rPr lang="en-GB" sz="2000" dirty="0" smtClean="0">
                          <a:solidFill>
                            <a:srgbClr val="C00000"/>
                          </a:solidFill>
                          <a:effectLst/>
                        </a:rPr>
                        <a:t>0.1835</a:t>
                      </a:r>
                      <a:endParaRPr lang="ru-RU" sz="2000" dirty="0">
                        <a:solidFill>
                          <a:srgbClr val="C00000"/>
                        </a:solidFill>
                        <a:effectLst/>
                      </a:endParaRPr>
                    </a:p>
                    <a:p>
                      <a:pPr>
                        <a:lnSpc>
                          <a:spcPct val="115000"/>
                        </a:lnSpc>
                        <a:spcAft>
                          <a:spcPts val="0"/>
                        </a:spcAft>
                      </a:pPr>
                      <a:r>
                        <a:rPr lang="en-GB" sz="2000" dirty="0">
                          <a:solidFill>
                            <a:srgbClr val="C00000"/>
                          </a:solidFill>
                          <a:effectLst/>
                        </a:rPr>
                        <a:t>-</a:t>
                      </a:r>
                      <a:r>
                        <a:rPr lang="en-GB" sz="2000" dirty="0" smtClean="0">
                          <a:solidFill>
                            <a:srgbClr val="C00000"/>
                          </a:solidFill>
                          <a:effectLst/>
                        </a:rPr>
                        <a:t>33.26</a:t>
                      </a:r>
                      <a:endParaRPr lang="ru-RU" sz="2000" dirty="0">
                        <a:solidFill>
                          <a:srgbClr val="C00000"/>
                        </a:solidFill>
                        <a:effectLst/>
                        <a:latin typeface="Calibri"/>
                        <a:ea typeface="Calibri"/>
                        <a:cs typeface="Calibri"/>
                      </a:endParaRPr>
                    </a:p>
                  </a:txBody>
                  <a:tcPr marL="68577" marR="68577" marT="0" marB="0"/>
                </a:tc>
              </a:tr>
              <a:tr h="703005">
                <a:tc>
                  <a:txBody>
                    <a:bodyPr/>
                    <a:lstStyle/>
                    <a:p>
                      <a:pPr>
                        <a:lnSpc>
                          <a:spcPct val="115000"/>
                        </a:lnSpc>
                        <a:spcAft>
                          <a:spcPts val="0"/>
                        </a:spcAft>
                      </a:pPr>
                      <a:r>
                        <a:rPr lang="en-US" sz="2000" dirty="0" err="1" smtClean="0">
                          <a:effectLst>
                            <a:outerShdw blurRad="38100" dist="38100" dir="2700000" algn="tl">
                              <a:srgbClr val="000000">
                                <a:alpha val="43137"/>
                              </a:srgbClr>
                            </a:outerShdw>
                          </a:effectLst>
                        </a:rPr>
                        <a:t>Aer</a:t>
                      </a:r>
                      <a:r>
                        <a:rPr lang="en-US" sz="2000" dirty="0" smtClean="0">
                          <a:effectLst>
                            <a:outerShdw blurRad="38100" dist="38100" dir="2700000" algn="tl">
                              <a:srgbClr val="000000">
                                <a:alpha val="43137"/>
                              </a:srgbClr>
                            </a:outerShdw>
                          </a:effectLst>
                        </a:rPr>
                        <a:t>=3</a:t>
                      </a:r>
                      <a:endParaRPr lang="ru-RU" sz="2000" dirty="0" smtClean="0">
                        <a:effectLst>
                          <a:outerShdw blurRad="38100" dist="38100" dir="2700000" algn="tl">
                            <a:srgbClr val="000000">
                              <a:alpha val="43137"/>
                            </a:srgbClr>
                          </a:outerShdw>
                        </a:effectLst>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2000" dirty="0" smtClean="0">
                          <a:effectLst/>
                        </a:rPr>
                        <a:t>W</a:t>
                      </a:r>
                      <a:r>
                        <a:rPr lang="ru-RU" sz="2000" dirty="0" smtClean="0">
                          <a:effectLst/>
                        </a:rPr>
                        <a:t>/</a:t>
                      </a:r>
                      <a:r>
                        <a:rPr lang="en-US" sz="2000" dirty="0" smtClean="0">
                          <a:effectLst/>
                        </a:rPr>
                        <a:t>m</a:t>
                      </a:r>
                      <a:r>
                        <a:rPr lang="ru-RU" sz="2000" baseline="30000" dirty="0" smtClean="0">
                          <a:effectLst/>
                        </a:rPr>
                        <a:t>2</a:t>
                      </a:r>
                      <a:endParaRPr lang="ru-RU" sz="2000" dirty="0">
                        <a:effectLst>
                          <a:outerShdw blurRad="38100" dist="38100" dir="2700000" algn="tl">
                            <a:srgbClr val="000000">
                              <a:alpha val="43137"/>
                            </a:srgbClr>
                          </a:outerShdw>
                        </a:effectLst>
                        <a:latin typeface="Calibri"/>
                        <a:ea typeface="Calibri"/>
                        <a:cs typeface="Calibri"/>
                      </a:endParaRPr>
                    </a:p>
                  </a:txBody>
                  <a:tcPr marL="68577" marR="68577" marT="0" marB="0"/>
                </a:tc>
                <a:tc>
                  <a:txBody>
                    <a:bodyPr/>
                    <a:lstStyle/>
                    <a:p>
                      <a:pPr>
                        <a:lnSpc>
                          <a:spcPct val="115000"/>
                        </a:lnSpc>
                        <a:spcAft>
                          <a:spcPts val="0"/>
                        </a:spcAft>
                      </a:pPr>
                      <a:r>
                        <a:rPr lang="ru-RU" sz="2000" dirty="0" smtClean="0">
                          <a:effectLst/>
                        </a:rPr>
                        <a:t>0.863</a:t>
                      </a:r>
                      <a:endParaRPr lang="ru-RU" sz="2000" dirty="0">
                        <a:effectLst/>
                      </a:endParaRPr>
                    </a:p>
                    <a:p>
                      <a:pPr>
                        <a:lnSpc>
                          <a:spcPct val="115000"/>
                        </a:lnSpc>
                        <a:spcAft>
                          <a:spcPts val="0"/>
                        </a:spcAft>
                      </a:pPr>
                      <a:r>
                        <a:rPr lang="en-GB" sz="2000" dirty="0">
                          <a:effectLst/>
                        </a:rPr>
                        <a:t> </a:t>
                      </a:r>
                      <a:endParaRPr lang="ru-RU" sz="2000" dirty="0">
                        <a:effectLst/>
                        <a:latin typeface="Calibri"/>
                        <a:ea typeface="Calibri"/>
                        <a:cs typeface="Calibri"/>
                      </a:endParaRPr>
                    </a:p>
                  </a:txBody>
                  <a:tcPr marL="68577" marR="68577" marT="0" marB="0"/>
                </a:tc>
                <a:tc>
                  <a:txBody>
                    <a:bodyPr/>
                    <a:lstStyle/>
                    <a:p>
                      <a:pPr>
                        <a:lnSpc>
                          <a:spcPct val="115000"/>
                        </a:lnSpc>
                        <a:spcAft>
                          <a:spcPts val="0"/>
                        </a:spcAft>
                      </a:pPr>
                      <a:r>
                        <a:rPr lang="ru-RU" sz="2000" dirty="0" smtClean="0">
                          <a:effectLst/>
                        </a:rPr>
                        <a:t>0</a:t>
                      </a:r>
                      <a:r>
                        <a:rPr lang="en-GB" sz="2000" dirty="0" smtClean="0">
                          <a:effectLst/>
                        </a:rPr>
                        <a:t>.</a:t>
                      </a:r>
                      <a:r>
                        <a:rPr lang="ru-RU" sz="2000" dirty="0" smtClean="0">
                          <a:effectLst/>
                        </a:rPr>
                        <a:t>1021</a:t>
                      </a:r>
                      <a:endParaRPr lang="ru-RU" sz="2000" dirty="0">
                        <a:effectLst/>
                      </a:endParaRPr>
                    </a:p>
                    <a:p>
                      <a:pPr>
                        <a:lnSpc>
                          <a:spcPct val="115000"/>
                        </a:lnSpc>
                        <a:spcAft>
                          <a:spcPts val="0"/>
                        </a:spcAft>
                      </a:pPr>
                      <a:r>
                        <a:rPr lang="ru-RU" sz="2000" dirty="0" smtClean="0">
                          <a:effectLst/>
                        </a:rPr>
                        <a:t>+18.5</a:t>
                      </a:r>
                      <a:endParaRPr lang="ru-RU" sz="2000" dirty="0">
                        <a:effectLst/>
                        <a:latin typeface="Calibri"/>
                        <a:ea typeface="Calibri"/>
                        <a:cs typeface="Calibri"/>
                      </a:endParaRPr>
                    </a:p>
                  </a:txBody>
                  <a:tcPr marL="68577" marR="68577" marT="0" marB="0"/>
                </a:tc>
                <a:tc>
                  <a:txBody>
                    <a:bodyPr/>
                    <a:lstStyle/>
                    <a:p>
                      <a:pPr>
                        <a:lnSpc>
                          <a:spcPct val="115000"/>
                        </a:lnSpc>
                        <a:spcAft>
                          <a:spcPts val="0"/>
                        </a:spcAft>
                      </a:pPr>
                      <a:r>
                        <a:rPr lang="ru-RU" sz="2000" dirty="0" smtClean="0">
                          <a:effectLst/>
                        </a:rPr>
                        <a:t>0.6788</a:t>
                      </a:r>
                      <a:endParaRPr lang="ru-RU" sz="2000" dirty="0">
                        <a:effectLst/>
                      </a:endParaRPr>
                    </a:p>
                    <a:p>
                      <a:pPr>
                        <a:lnSpc>
                          <a:spcPct val="115000"/>
                        </a:lnSpc>
                        <a:spcAft>
                          <a:spcPts val="0"/>
                        </a:spcAft>
                      </a:pPr>
                      <a:r>
                        <a:rPr lang="en-GB" sz="2000" dirty="0">
                          <a:effectLst/>
                        </a:rPr>
                        <a:t> </a:t>
                      </a:r>
                      <a:endParaRPr lang="ru-RU" sz="2000" dirty="0">
                        <a:effectLst/>
                        <a:latin typeface="Calibri"/>
                        <a:ea typeface="Calibri"/>
                        <a:cs typeface="Calibri"/>
                      </a:endParaRPr>
                    </a:p>
                  </a:txBody>
                  <a:tcPr marL="68577" marR="68577" marT="0" marB="0"/>
                </a:tc>
                <a:tc>
                  <a:txBody>
                    <a:bodyPr/>
                    <a:lstStyle/>
                    <a:p>
                      <a:pPr>
                        <a:lnSpc>
                          <a:spcPct val="115000"/>
                        </a:lnSpc>
                        <a:spcAft>
                          <a:spcPts val="0"/>
                        </a:spcAft>
                      </a:pPr>
                      <a:r>
                        <a:rPr lang="ru-RU" sz="2000" dirty="0">
                          <a:effectLst/>
                        </a:rPr>
                        <a:t>+</a:t>
                      </a:r>
                      <a:r>
                        <a:rPr lang="ru-RU" sz="2000" dirty="0" smtClean="0">
                          <a:effectLst/>
                        </a:rPr>
                        <a:t>0.1945</a:t>
                      </a:r>
                      <a:endParaRPr lang="ru-RU" sz="2000" dirty="0">
                        <a:effectLst/>
                      </a:endParaRPr>
                    </a:p>
                    <a:p>
                      <a:pPr>
                        <a:lnSpc>
                          <a:spcPct val="115000"/>
                        </a:lnSpc>
                        <a:spcAft>
                          <a:spcPts val="0"/>
                        </a:spcAft>
                      </a:pPr>
                      <a:r>
                        <a:rPr lang="ru-RU" sz="2000" dirty="0">
                          <a:effectLst/>
                        </a:rPr>
                        <a:t>+</a:t>
                      </a:r>
                      <a:r>
                        <a:rPr lang="ru-RU" sz="2000" dirty="0" smtClean="0">
                          <a:effectLst/>
                        </a:rPr>
                        <a:t>35.25</a:t>
                      </a:r>
                      <a:endParaRPr lang="ru-RU" sz="2000" dirty="0">
                        <a:effectLst/>
                        <a:latin typeface="Calibri"/>
                        <a:ea typeface="Calibri"/>
                        <a:cs typeface="Calibri"/>
                      </a:endParaRPr>
                    </a:p>
                  </a:txBody>
                  <a:tcPr marL="68577" marR="68577" marT="0" marB="0"/>
                </a:tc>
                <a:tc>
                  <a:txBody>
                    <a:bodyPr/>
                    <a:lstStyle/>
                    <a:p>
                      <a:pPr>
                        <a:lnSpc>
                          <a:spcPct val="115000"/>
                        </a:lnSpc>
                        <a:spcAft>
                          <a:spcPts val="0"/>
                        </a:spcAft>
                      </a:pPr>
                      <a:r>
                        <a:rPr lang="en-US" sz="2000" dirty="0">
                          <a:solidFill>
                            <a:srgbClr val="C00000"/>
                          </a:solidFill>
                          <a:effectLst/>
                        </a:rPr>
                        <a:t>-</a:t>
                      </a:r>
                      <a:r>
                        <a:rPr lang="en-US" sz="2000" dirty="0" smtClean="0">
                          <a:solidFill>
                            <a:srgbClr val="C00000"/>
                          </a:solidFill>
                          <a:effectLst/>
                        </a:rPr>
                        <a:t>0.1843</a:t>
                      </a:r>
                      <a:endParaRPr lang="ru-RU" sz="2000" dirty="0">
                        <a:solidFill>
                          <a:srgbClr val="C00000"/>
                        </a:solidFill>
                        <a:effectLst/>
                      </a:endParaRPr>
                    </a:p>
                    <a:p>
                      <a:pPr>
                        <a:lnSpc>
                          <a:spcPct val="115000"/>
                        </a:lnSpc>
                        <a:spcAft>
                          <a:spcPts val="0"/>
                        </a:spcAft>
                      </a:pPr>
                      <a:r>
                        <a:rPr lang="en-US" sz="2000" dirty="0">
                          <a:solidFill>
                            <a:srgbClr val="C00000"/>
                          </a:solidFill>
                          <a:effectLst/>
                        </a:rPr>
                        <a:t>-</a:t>
                      </a:r>
                      <a:r>
                        <a:rPr lang="en-US" sz="2000" dirty="0" smtClean="0">
                          <a:solidFill>
                            <a:srgbClr val="C00000"/>
                          </a:solidFill>
                          <a:effectLst/>
                        </a:rPr>
                        <a:t>33.40</a:t>
                      </a:r>
                      <a:endParaRPr lang="ru-RU" sz="2000" dirty="0">
                        <a:solidFill>
                          <a:srgbClr val="C00000"/>
                        </a:solidFill>
                        <a:effectLst/>
                        <a:latin typeface="Calibri"/>
                        <a:ea typeface="Calibri"/>
                        <a:cs typeface="Calibri"/>
                      </a:endParaRPr>
                    </a:p>
                  </a:txBody>
                  <a:tcPr marL="68577" marR="68577" marT="0" marB="0"/>
                </a:tc>
                <a:tc>
                  <a:txBody>
                    <a:bodyPr/>
                    <a:lstStyle/>
                    <a:p>
                      <a:pPr>
                        <a:lnSpc>
                          <a:spcPct val="115000"/>
                        </a:lnSpc>
                        <a:spcAft>
                          <a:spcPts val="0"/>
                        </a:spcAft>
                      </a:pPr>
                      <a:r>
                        <a:rPr lang="ru-RU" sz="2000" dirty="0" smtClean="0">
                          <a:effectLst/>
                        </a:rPr>
                        <a:t>0.8219</a:t>
                      </a:r>
                      <a:endParaRPr lang="ru-RU" sz="2000" dirty="0">
                        <a:effectLst/>
                      </a:endParaRPr>
                    </a:p>
                    <a:p>
                      <a:pPr>
                        <a:lnSpc>
                          <a:spcPct val="115000"/>
                        </a:lnSpc>
                        <a:spcAft>
                          <a:spcPts val="0"/>
                        </a:spcAft>
                      </a:pPr>
                      <a:r>
                        <a:rPr lang="en-GB" sz="2000" dirty="0">
                          <a:effectLst/>
                        </a:rPr>
                        <a:t> </a:t>
                      </a:r>
                      <a:endParaRPr lang="ru-RU" sz="2000" dirty="0">
                        <a:effectLst/>
                        <a:latin typeface="Calibri"/>
                        <a:ea typeface="Calibri"/>
                        <a:cs typeface="Calibri"/>
                      </a:endParaRPr>
                    </a:p>
                  </a:txBody>
                  <a:tcPr marL="68577" marR="68577" marT="0" marB="0"/>
                </a:tc>
                <a:tc>
                  <a:txBody>
                    <a:bodyPr/>
                    <a:lstStyle/>
                    <a:p>
                      <a:pPr>
                        <a:lnSpc>
                          <a:spcPct val="115000"/>
                        </a:lnSpc>
                        <a:spcAft>
                          <a:spcPts val="0"/>
                        </a:spcAft>
                      </a:pPr>
                      <a:r>
                        <a:rPr lang="ru-RU" sz="2000" dirty="0">
                          <a:effectLst/>
                        </a:rPr>
                        <a:t>+</a:t>
                      </a:r>
                      <a:r>
                        <a:rPr lang="ru-RU" sz="2000" dirty="0" smtClean="0">
                          <a:effectLst/>
                        </a:rPr>
                        <a:t>0.0476</a:t>
                      </a:r>
                      <a:endParaRPr lang="ru-RU" sz="2000" dirty="0">
                        <a:effectLst/>
                      </a:endParaRPr>
                    </a:p>
                    <a:p>
                      <a:pPr>
                        <a:lnSpc>
                          <a:spcPct val="115000"/>
                        </a:lnSpc>
                        <a:spcAft>
                          <a:spcPts val="0"/>
                        </a:spcAft>
                      </a:pPr>
                      <a:r>
                        <a:rPr lang="ru-RU" sz="2000" dirty="0">
                          <a:effectLst/>
                        </a:rPr>
                        <a:t>+</a:t>
                      </a:r>
                      <a:r>
                        <a:rPr lang="ru-RU" sz="2000" dirty="0" smtClean="0">
                          <a:effectLst/>
                        </a:rPr>
                        <a:t>8.628</a:t>
                      </a:r>
                      <a:endParaRPr lang="ru-RU" sz="2000" dirty="0">
                        <a:effectLst/>
                        <a:latin typeface="Calibri"/>
                        <a:ea typeface="Calibri"/>
                        <a:cs typeface="Calibri"/>
                      </a:endParaRPr>
                    </a:p>
                  </a:txBody>
                  <a:tcPr marL="68577" marR="68577" marT="0" marB="0"/>
                </a:tc>
                <a:tc>
                  <a:txBody>
                    <a:bodyPr/>
                    <a:lstStyle/>
                    <a:p>
                      <a:pPr>
                        <a:lnSpc>
                          <a:spcPct val="115000"/>
                        </a:lnSpc>
                        <a:spcAft>
                          <a:spcPts val="0"/>
                        </a:spcAft>
                      </a:pPr>
                      <a:r>
                        <a:rPr lang="en-GB" sz="2000" dirty="0">
                          <a:solidFill>
                            <a:srgbClr val="C00000"/>
                          </a:solidFill>
                          <a:effectLst/>
                        </a:rPr>
                        <a:t>-</a:t>
                      </a:r>
                      <a:r>
                        <a:rPr lang="en-GB" sz="2000" dirty="0" smtClean="0">
                          <a:solidFill>
                            <a:srgbClr val="C00000"/>
                          </a:solidFill>
                          <a:effectLst/>
                        </a:rPr>
                        <a:t>0.0412</a:t>
                      </a:r>
                      <a:endParaRPr lang="ru-RU" sz="2000" dirty="0">
                        <a:solidFill>
                          <a:srgbClr val="C00000"/>
                        </a:solidFill>
                        <a:effectLst/>
                      </a:endParaRPr>
                    </a:p>
                    <a:p>
                      <a:pPr>
                        <a:lnSpc>
                          <a:spcPct val="115000"/>
                        </a:lnSpc>
                        <a:spcAft>
                          <a:spcPts val="0"/>
                        </a:spcAft>
                      </a:pPr>
                      <a:r>
                        <a:rPr lang="en-GB" sz="2000" dirty="0">
                          <a:solidFill>
                            <a:srgbClr val="C00000"/>
                          </a:solidFill>
                          <a:effectLst/>
                        </a:rPr>
                        <a:t>-</a:t>
                      </a:r>
                      <a:r>
                        <a:rPr lang="en-GB" sz="2000" dirty="0" smtClean="0">
                          <a:solidFill>
                            <a:srgbClr val="C00000"/>
                          </a:solidFill>
                          <a:effectLst/>
                        </a:rPr>
                        <a:t>7.468</a:t>
                      </a:r>
                      <a:endParaRPr lang="ru-RU" sz="2000" dirty="0">
                        <a:solidFill>
                          <a:srgbClr val="C00000"/>
                        </a:solidFill>
                        <a:effectLst/>
                        <a:latin typeface="Calibri"/>
                        <a:ea typeface="Calibri"/>
                        <a:cs typeface="Calibri"/>
                      </a:endParaRPr>
                    </a:p>
                  </a:txBody>
                  <a:tcPr marL="68577" marR="68577" marT="0" marB="0"/>
                </a:tc>
              </a:tr>
            </a:tbl>
          </a:graphicData>
        </a:graphic>
      </p:graphicFrame>
      <p:sp>
        <p:nvSpPr>
          <p:cNvPr id="7" name="Прямоугольник 6"/>
          <p:cNvSpPr/>
          <p:nvPr/>
        </p:nvSpPr>
        <p:spPr>
          <a:xfrm>
            <a:off x="1143000" y="28074"/>
            <a:ext cx="7429500" cy="707886"/>
          </a:xfrm>
          <a:prstGeom prst="rect">
            <a:avLst/>
          </a:prstGeom>
        </p:spPr>
        <p:txBody>
          <a:bodyPr wrap="square">
            <a:spAutoFit/>
          </a:bodyPr>
          <a:lstStyle/>
          <a:p>
            <a:pPr>
              <a:defRPr/>
            </a:pPr>
            <a:r>
              <a:rPr lang="en-US" b="1" dirty="0">
                <a:effectLst>
                  <a:outerShdw blurRad="38100" dist="38100" dir="2700000" algn="tl">
                    <a:srgbClr val="000000">
                      <a:alpha val="43137"/>
                    </a:srgbClr>
                  </a:outerShdw>
                </a:effectLst>
              </a:rPr>
              <a:t>Local instantaneous radiative forcing </a:t>
            </a:r>
            <a:endParaRPr lang="en-US" b="1" dirty="0" smtClean="0">
              <a:effectLst>
                <a:outerShdw blurRad="38100" dist="38100" dir="2700000" algn="tl">
                  <a:srgbClr val="000000">
                    <a:alpha val="43137"/>
                  </a:srgbClr>
                </a:outerShdw>
              </a:effectLst>
            </a:endParaRPr>
          </a:p>
          <a:p>
            <a:pPr>
              <a:defRPr/>
            </a:pPr>
            <a:r>
              <a:rPr lang="ru-RU" b="1" dirty="0" smtClean="0">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variations of the net flux at  the troposphere top</a:t>
            </a:r>
            <a:r>
              <a:rPr lang="ru-RU" b="1" dirty="0">
                <a:effectLst>
                  <a:outerShdw blurRad="38100" dist="38100" dir="2700000" algn="tl">
                    <a:srgbClr val="000000">
                      <a:alpha val="43137"/>
                    </a:srgbClr>
                  </a:outerShdw>
                </a:effectLst>
              </a:rPr>
              <a:t>)</a:t>
            </a:r>
          </a:p>
        </p:txBody>
      </p:sp>
      <p:sp>
        <p:nvSpPr>
          <p:cNvPr id="8" name="TextBox 7"/>
          <p:cNvSpPr txBox="1"/>
          <p:nvPr/>
        </p:nvSpPr>
        <p:spPr>
          <a:xfrm>
            <a:off x="-41275" y="5345113"/>
            <a:ext cx="9185275" cy="1414462"/>
          </a:xfrm>
          <a:prstGeom prst="rect">
            <a:avLst/>
          </a:prstGeom>
          <a:noFill/>
        </p:spPr>
        <p:txBody>
          <a:bodyPr>
            <a:spAutoFit/>
          </a:bodyPr>
          <a:lstStyle/>
          <a:p>
            <a:pPr>
              <a:lnSpc>
                <a:spcPct val="115000"/>
              </a:lnSpc>
              <a:defRPr/>
            </a:pPr>
            <a:r>
              <a:rPr lang="en-GB" sz="2800" dirty="0" err="1">
                <a:latin typeface="Arial" panose="020B0604020202020204" pitchFamily="34" charset="0"/>
                <a:cs typeface="Arial" panose="020B0604020202020204" pitchFamily="34" charset="0"/>
              </a:rPr>
              <a:t>f</a:t>
            </a:r>
            <a:r>
              <a:rPr lang="en-GB" sz="2800" baseline="-25000" dirty="0" err="1">
                <a:latin typeface="Arial" panose="020B0604020202020204" pitchFamily="34" charset="0"/>
                <a:cs typeface="Arial" panose="020B0604020202020204" pitchFamily="34" charset="0"/>
              </a:rPr>
              <a:t>aeros</a:t>
            </a:r>
            <a:r>
              <a:rPr lang="en-GB" sz="2800" dirty="0">
                <a:latin typeface="Arial" panose="020B0604020202020204" pitchFamily="34" charset="0"/>
                <a:cs typeface="Arial" panose="020B0604020202020204" pitchFamily="34" charset="0"/>
              </a:rPr>
              <a:t>=</a:t>
            </a:r>
            <a:r>
              <a:rPr lang="en-GB"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ru-RU"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en-GB"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a:t>
            </a:r>
            <a:r>
              <a:rPr lang="ru-RU" sz="2800" b="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Symbol"/>
              </a:rPr>
              <a:t></a:t>
            </a:r>
            <a:r>
              <a:rPr lang="ru-RU"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2800" b="1" baseline="-250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Aer</a:t>
            </a:r>
            <a:r>
              <a:rPr lang="en-US" sz="2800" b="1"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800" b="1"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0 </a:t>
            </a:r>
            <a:r>
              <a:rPr lang="ru-RU"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(1-</a:t>
            </a:r>
            <a:r>
              <a:rPr lang="en-GB"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a:t>
            </a:r>
            <a:r>
              <a:rPr lang="ru-RU" sz="2800" b="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Symbol"/>
              </a:rPr>
              <a:t></a:t>
            </a:r>
            <a:r>
              <a:rPr lang="ru-RU"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GB"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GB" sz="28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F</a:t>
            </a:r>
            <a:r>
              <a:rPr lang="en-GB" sz="2800" b="1" baseline="-25000"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0</a:t>
            </a:r>
            <a:r>
              <a:rPr lang="en-GB" sz="2800" b="1" baseline="30000"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sym typeface="Symbol"/>
              </a:rPr>
              <a:t></a:t>
            </a:r>
          </a:p>
          <a:p>
            <a:pPr>
              <a:lnSpc>
                <a:spcPct val="115000"/>
              </a:lnSpc>
              <a:defRPr/>
            </a:pPr>
            <a:endParaRPr lang="en-GB" sz="2800" b="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Symbol"/>
            </a:endParaRPr>
          </a:p>
          <a:p>
            <a:pPr>
              <a:lnSpc>
                <a:spcPct val="115000"/>
              </a:lnSpc>
              <a:defRPr/>
            </a:pPr>
            <a:r>
              <a:rPr lang="en-GB" sz="2800" dirty="0" err="1">
                <a:latin typeface="Arial" panose="020B0604020202020204" pitchFamily="34" charset="0"/>
                <a:cs typeface="Arial" panose="020B0604020202020204" pitchFamily="34" charset="0"/>
              </a:rPr>
              <a:t>f</a:t>
            </a:r>
            <a:r>
              <a:rPr lang="en-GB" sz="2800" baseline="-25000" dirty="0" err="1">
                <a:latin typeface="Arial" panose="020B0604020202020204" pitchFamily="34" charset="0"/>
                <a:cs typeface="Arial" panose="020B0604020202020204" pitchFamily="34" charset="0"/>
              </a:rPr>
              <a:t>cloud</a:t>
            </a:r>
            <a:r>
              <a:rPr lang="en-GB" sz="2800" b="1" baseline="30000"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sym typeface="Symbol"/>
              </a:rPr>
              <a:t>= </a:t>
            </a:r>
            <a:r>
              <a:rPr lang="en-GB"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ru-RU"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en-GB"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a:t>
            </a:r>
            <a:r>
              <a:rPr lang="ru-RU" sz="2800" b="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Symbol"/>
              </a:rPr>
              <a:t></a:t>
            </a:r>
            <a:r>
              <a:rPr lang="ru-RU"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GB" sz="2800" b="1"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clear</a:t>
            </a:r>
            <a:r>
              <a:rPr lang="ru-RU" sz="2800" b="1"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en-GB"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a:t>
            </a:r>
            <a:r>
              <a:rPr lang="ru-RU" sz="2800" b="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Symbol"/>
              </a:rPr>
              <a:t></a:t>
            </a:r>
            <a:r>
              <a:rPr lang="ru-RU"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GB"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GB" sz="28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F</a:t>
            </a:r>
            <a:r>
              <a:rPr lang="en-GB" sz="2800" b="1" baseline="-25000"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0</a:t>
            </a:r>
            <a:r>
              <a:rPr lang="en-GB" sz="2800" b="1" baseline="30000"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sym typeface="Symbol"/>
              </a:rPr>
              <a:t></a:t>
            </a:r>
            <a:endParaRPr lang="ru-RU" sz="2800" b="1" baseline="30000"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p:txBody>
      </p:sp>
      <p:pic>
        <p:nvPicPr>
          <p:cNvPr id="10" name="Picture 3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33450" cy="485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7E74DE16-0B20-49E3-92FA-3CF2E8EEEBAC}" type="slidenum">
              <a:rPr lang="ru-RU" smtClean="0"/>
              <a:pPr>
                <a:defRPr/>
              </a:pPr>
              <a:t>27</a:t>
            </a:fld>
            <a:endParaRPr lang="ru-RU"/>
          </a:p>
        </p:txBody>
      </p:sp>
      <p:sp>
        <p:nvSpPr>
          <p:cNvPr id="6" name="Прямоугольник 5"/>
          <p:cNvSpPr/>
          <p:nvPr/>
        </p:nvSpPr>
        <p:spPr>
          <a:xfrm>
            <a:off x="96838" y="152400"/>
            <a:ext cx="9047162" cy="4093428"/>
          </a:xfrm>
          <a:prstGeom prst="rect">
            <a:avLst/>
          </a:prstGeom>
        </p:spPr>
        <p:txBody>
          <a:bodyPr>
            <a:spAutoFit/>
          </a:bodyPr>
          <a:lstStyle/>
          <a:p>
            <a:pPr>
              <a:spcBef>
                <a:spcPct val="50000"/>
              </a:spcBef>
              <a:defRPr/>
            </a:pPr>
            <a:r>
              <a:rPr lang="en-US" dirty="0">
                <a:effectLst>
                  <a:outerShdw blurRad="38100" dist="38100" dir="2700000" algn="tl">
                    <a:srgbClr val="000000"/>
                  </a:outerShdw>
                </a:effectLst>
                <a:latin typeface="Arial" charset="0"/>
              </a:rPr>
              <a:t>           </a:t>
            </a:r>
            <a:r>
              <a:rPr lang="en-US" dirty="0" smtClean="0">
                <a:effectLst>
                  <a:outerShdw blurRad="38100" dist="38100" dir="2700000" algn="tl">
                    <a:srgbClr val="000000"/>
                  </a:outerShdw>
                </a:effectLst>
                <a:latin typeface="Arial" charset="0"/>
              </a:rPr>
              <a:t>Estimating </a:t>
            </a:r>
            <a:r>
              <a:rPr lang="en-US" dirty="0">
                <a:effectLst>
                  <a:outerShdw blurRad="38100" dist="38100" dir="2700000" algn="tl">
                    <a:srgbClr val="000000"/>
                  </a:outerShdw>
                </a:effectLst>
                <a:latin typeface="Arial" charset="0"/>
              </a:rPr>
              <a:t>t</a:t>
            </a:r>
            <a:r>
              <a:rPr lang="ru-RU" dirty="0" err="1">
                <a:effectLst>
                  <a:outerShdw blurRad="38100" dist="38100" dir="2700000" algn="tl">
                    <a:srgbClr val="000000"/>
                  </a:outerShdw>
                </a:effectLst>
                <a:latin typeface="Arial" charset="0"/>
              </a:rPr>
              <a:t>he</a:t>
            </a:r>
            <a:r>
              <a:rPr lang="ru-RU" dirty="0">
                <a:effectLst>
                  <a:outerShdw blurRad="38100" dist="38100" dir="2700000" algn="tl">
                    <a:srgbClr val="000000"/>
                  </a:outerShdw>
                </a:effectLst>
                <a:latin typeface="Arial" charset="0"/>
              </a:rPr>
              <a:t> </a:t>
            </a:r>
            <a:r>
              <a:rPr lang="ru-RU" dirty="0" err="1">
                <a:effectLst>
                  <a:outerShdw blurRad="38100" dist="38100" dir="2700000" algn="tl">
                    <a:srgbClr val="000000"/>
                  </a:outerShdw>
                </a:effectLst>
                <a:latin typeface="Arial" charset="0"/>
              </a:rPr>
              <a:t>heating</a:t>
            </a:r>
            <a:r>
              <a:rPr lang="ru-RU" dirty="0">
                <a:effectLst>
                  <a:outerShdw blurRad="38100" dist="38100" dir="2700000" algn="tl">
                    <a:srgbClr val="000000"/>
                  </a:outerShdw>
                </a:effectLst>
                <a:latin typeface="Arial" charset="0"/>
              </a:rPr>
              <a:t> </a:t>
            </a:r>
            <a:r>
              <a:rPr lang="ru-RU" dirty="0" err="1">
                <a:effectLst>
                  <a:outerShdw blurRad="38100" dist="38100" dir="2700000" algn="tl">
                    <a:srgbClr val="000000"/>
                  </a:outerShdw>
                </a:effectLst>
                <a:latin typeface="Arial" charset="0"/>
              </a:rPr>
              <a:t>rate</a:t>
            </a:r>
            <a:r>
              <a:rPr lang="ru-RU" dirty="0">
                <a:effectLst>
                  <a:outerShdw blurRad="38100" dist="38100" dir="2700000" algn="tl">
                    <a:srgbClr val="000000"/>
                  </a:outerShdw>
                </a:effectLst>
                <a:latin typeface="Arial" charset="0"/>
              </a:rPr>
              <a:t> </a:t>
            </a:r>
            <a:r>
              <a:rPr lang="ru-RU" dirty="0" err="1">
                <a:effectLst>
                  <a:outerShdw blurRad="38100" dist="38100" dir="2700000" algn="tl">
                    <a:srgbClr val="000000"/>
                  </a:outerShdw>
                </a:effectLst>
                <a:latin typeface="Arial" charset="0"/>
              </a:rPr>
              <a:t>of</a:t>
            </a:r>
            <a:r>
              <a:rPr lang="ru-RU" dirty="0">
                <a:effectLst>
                  <a:outerShdw blurRad="38100" dist="38100" dir="2700000" algn="tl">
                    <a:srgbClr val="000000"/>
                  </a:outerShdw>
                </a:effectLst>
                <a:latin typeface="Arial" charset="0"/>
              </a:rPr>
              <a:t> </a:t>
            </a:r>
            <a:r>
              <a:rPr lang="ru-RU" dirty="0" err="1">
                <a:effectLst>
                  <a:outerShdw blurRad="38100" dist="38100" dir="2700000" algn="tl">
                    <a:srgbClr val="000000"/>
                  </a:outerShdw>
                </a:effectLst>
                <a:latin typeface="Arial" charset="0"/>
              </a:rPr>
              <a:t>the</a:t>
            </a:r>
            <a:r>
              <a:rPr lang="ru-RU" dirty="0">
                <a:effectLst>
                  <a:outerShdw blurRad="38100" dist="38100" dir="2700000" algn="tl">
                    <a:srgbClr val="000000"/>
                  </a:outerShdw>
                </a:effectLst>
                <a:latin typeface="Arial" charset="0"/>
              </a:rPr>
              <a:t> </a:t>
            </a:r>
            <a:r>
              <a:rPr lang="ru-RU" dirty="0" err="1">
                <a:effectLst>
                  <a:outerShdw blurRad="38100" dist="38100" dir="2700000" algn="tl">
                    <a:srgbClr val="000000"/>
                  </a:outerShdw>
                </a:effectLst>
                <a:latin typeface="Arial" charset="0"/>
              </a:rPr>
              <a:t>atmospheric</a:t>
            </a:r>
            <a:r>
              <a:rPr lang="ru-RU" dirty="0">
                <a:effectLst>
                  <a:outerShdw blurRad="38100" dist="38100" dir="2700000" algn="tl">
                    <a:srgbClr val="000000"/>
                  </a:outerShdw>
                </a:effectLst>
                <a:latin typeface="Arial" charset="0"/>
              </a:rPr>
              <a:t> </a:t>
            </a:r>
            <a:r>
              <a:rPr lang="ru-RU" dirty="0" err="1">
                <a:effectLst>
                  <a:outerShdw blurRad="38100" dist="38100" dir="2700000" algn="tl">
                    <a:srgbClr val="000000"/>
                  </a:outerShdw>
                </a:effectLst>
                <a:latin typeface="Arial" charset="0"/>
              </a:rPr>
              <a:t>layer</a:t>
            </a:r>
            <a:r>
              <a:rPr lang="ru-RU" dirty="0">
                <a:effectLst>
                  <a:outerShdw blurRad="38100" dist="38100" dir="2700000" algn="tl">
                    <a:srgbClr val="000000"/>
                  </a:outerShdw>
                </a:effectLst>
                <a:latin typeface="Arial" charset="0"/>
              </a:rPr>
              <a:t> </a:t>
            </a:r>
            <a:endParaRPr lang="en-US" dirty="0" smtClean="0">
              <a:effectLst>
                <a:outerShdw blurRad="38100" dist="38100" dir="2700000" algn="tl">
                  <a:srgbClr val="000000"/>
                </a:outerShdw>
              </a:effectLst>
              <a:latin typeface="Arial" charset="0"/>
            </a:endParaRPr>
          </a:p>
          <a:p>
            <a:pPr>
              <a:spcBef>
                <a:spcPct val="50000"/>
              </a:spcBef>
              <a:defRPr/>
            </a:pPr>
            <a:r>
              <a:rPr lang="en-US" dirty="0" smtClean="0">
                <a:effectLst>
                  <a:outerShdw blurRad="38100" dist="38100" dir="2700000" algn="tl">
                    <a:srgbClr val="000000"/>
                  </a:outerShdw>
                </a:effectLst>
                <a:latin typeface="Arial" charset="0"/>
              </a:rPr>
              <a:t>           </a:t>
            </a:r>
            <a:r>
              <a:rPr lang="ru-RU" dirty="0" err="1" smtClean="0">
                <a:effectLst>
                  <a:outerShdw blurRad="38100" dist="38100" dir="2700000" algn="tl">
                    <a:srgbClr val="000000"/>
                  </a:outerShdw>
                </a:effectLst>
                <a:latin typeface="Arial" charset="0"/>
              </a:rPr>
              <a:t>in</a:t>
            </a:r>
            <a:r>
              <a:rPr lang="ru-RU" dirty="0" smtClean="0">
                <a:effectLst>
                  <a:outerShdw blurRad="38100" dist="38100" dir="2700000" algn="tl">
                    <a:srgbClr val="000000"/>
                  </a:outerShdw>
                </a:effectLst>
                <a:latin typeface="Arial" charset="0"/>
              </a:rPr>
              <a:t> </a:t>
            </a:r>
            <a:r>
              <a:rPr lang="en-US" dirty="0">
                <a:effectLst>
                  <a:outerShdw blurRad="38100" dist="38100" dir="2700000" algn="tl">
                    <a:srgbClr val="000000"/>
                  </a:outerShdw>
                </a:effectLst>
                <a:latin typeface="Arial" charset="0"/>
              </a:rPr>
              <a:t>the </a:t>
            </a:r>
            <a:r>
              <a:rPr lang="ru-RU" dirty="0" err="1">
                <a:effectLst>
                  <a:outerShdw blurRad="38100" dist="38100" dir="2700000" algn="tl">
                    <a:srgbClr val="000000"/>
                  </a:outerShdw>
                </a:effectLst>
                <a:latin typeface="Arial" charset="0"/>
              </a:rPr>
              <a:t>shortwave</a:t>
            </a:r>
            <a:r>
              <a:rPr lang="ru-RU" dirty="0">
                <a:effectLst>
                  <a:outerShdw blurRad="38100" dist="38100" dir="2700000" algn="tl">
                    <a:srgbClr val="000000"/>
                  </a:outerShdw>
                </a:effectLst>
                <a:latin typeface="Arial" charset="0"/>
              </a:rPr>
              <a:t> </a:t>
            </a:r>
            <a:r>
              <a:rPr lang="ru-RU" dirty="0" err="1" smtClean="0">
                <a:effectLst>
                  <a:outerShdw blurRad="38100" dist="38100" dir="2700000" algn="tl">
                    <a:srgbClr val="000000"/>
                  </a:outerShdw>
                </a:effectLst>
                <a:latin typeface="Arial" charset="0"/>
              </a:rPr>
              <a:t>range</a:t>
            </a:r>
            <a:r>
              <a:rPr lang="ru-RU" dirty="0" smtClean="0">
                <a:effectLst>
                  <a:outerShdw blurRad="38100" dist="38100" dir="2700000" algn="tl">
                    <a:srgbClr val="000000"/>
                  </a:outerShdw>
                </a:effectLst>
                <a:latin typeface="Arial" charset="0"/>
              </a:rPr>
              <a:t> </a:t>
            </a:r>
            <a:endParaRPr lang="en-US" b="1" dirty="0">
              <a:effectLst>
                <a:outerShdw blurRad="38100" dist="38100" dir="2700000" algn="tl">
                  <a:srgbClr val="000000"/>
                </a:outerShdw>
              </a:effectLst>
              <a:latin typeface="Arial" charset="0"/>
            </a:endParaRPr>
          </a:p>
          <a:p>
            <a:pPr>
              <a:spcBef>
                <a:spcPct val="50000"/>
              </a:spcBef>
              <a:defRPr/>
            </a:pPr>
            <a:endParaRPr lang="en-US" b="1" dirty="0">
              <a:effectLst>
                <a:outerShdw blurRad="38100" dist="38100" dir="2700000" algn="tl">
                  <a:srgbClr val="000000"/>
                </a:outerShdw>
              </a:effectLst>
              <a:latin typeface="Arial" charset="0"/>
            </a:endParaRPr>
          </a:p>
          <a:p>
            <a:pPr>
              <a:spcBef>
                <a:spcPts val="1200"/>
              </a:spcBef>
              <a:defRPr/>
            </a:pPr>
            <a:r>
              <a:rPr lang="en-US" i="1" dirty="0">
                <a:latin typeface="Arial" charset="0"/>
              </a:rPr>
              <a:t>S</a:t>
            </a:r>
            <a:r>
              <a:rPr lang="en-US" i="1" baseline="-25000" dirty="0">
                <a:latin typeface="Arial" charset="0"/>
                <a:sym typeface="Symbol" pitchFamily="18" charset="2"/>
              </a:rPr>
              <a:t></a:t>
            </a:r>
            <a:r>
              <a:rPr lang="en-GB" dirty="0">
                <a:latin typeface="Arial" charset="0"/>
              </a:rPr>
              <a:t> = 1000 </a:t>
            </a:r>
            <a:r>
              <a:rPr lang="en-US" dirty="0">
                <a:latin typeface="Arial" charset="0"/>
              </a:rPr>
              <a:t>J</a:t>
            </a:r>
            <a:r>
              <a:rPr lang="en-GB" dirty="0">
                <a:latin typeface="Arial" charset="0"/>
              </a:rPr>
              <a:t>/(</a:t>
            </a:r>
            <a:r>
              <a:rPr lang="en-US" dirty="0">
                <a:latin typeface="Arial" charset="0"/>
              </a:rPr>
              <a:t>s m</a:t>
            </a:r>
            <a:r>
              <a:rPr lang="en-GB" baseline="30000" dirty="0">
                <a:latin typeface="Arial" charset="0"/>
              </a:rPr>
              <a:t>2</a:t>
            </a:r>
            <a:r>
              <a:rPr lang="en-GB" dirty="0">
                <a:latin typeface="Arial" charset="0"/>
              </a:rPr>
              <a:t>) -</a:t>
            </a:r>
            <a:r>
              <a:rPr lang="en-US" dirty="0">
                <a:latin typeface="Arial" charset="0"/>
              </a:rPr>
              <a:t> the solar constant in shortwave range</a:t>
            </a:r>
            <a:r>
              <a:rPr lang="en-GB" dirty="0">
                <a:latin typeface="Arial" charset="0"/>
              </a:rPr>
              <a:t> (0.3–1.0 </a:t>
            </a:r>
            <a:r>
              <a:rPr lang="en-US" dirty="0">
                <a:latin typeface="Arial" charset="0"/>
                <a:sym typeface="Symbol" pitchFamily="18" charset="2"/>
              </a:rPr>
              <a:t></a:t>
            </a:r>
            <a:r>
              <a:rPr lang="en-US" dirty="0">
                <a:latin typeface="Arial" charset="0"/>
              </a:rPr>
              <a:t>m</a:t>
            </a:r>
            <a:r>
              <a:rPr lang="en-GB" dirty="0">
                <a:latin typeface="Arial" charset="0"/>
              </a:rPr>
              <a:t>); </a:t>
            </a:r>
            <a:endParaRPr lang="en-US" i="1" dirty="0">
              <a:latin typeface="Arial" charset="0"/>
            </a:endParaRPr>
          </a:p>
          <a:p>
            <a:pPr>
              <a:spcBef>
                <a:spcPts val="1200"/>
              </a:spcBef>
              <a:defRPr/>
            </a:pPr>
            <a:r>
              <a:rPr lang="en-US" i="1" dirty="0">
                <a:latin typeface="Arial" charset="0"/>
              </a:rPr>
              <a:t>r </a:t>
            </a:r>
            <a:r>
              <a:rPr lang="en-GB" dirty="0">
                <a:latin typeface="Arial" charset="0"/>
              </a:rPr>
              <a:t>= </a:t>
            </a:r>
            <a:r>
              <a:rPr lang="en-GB" dirty="0" smtClean="0">
                <a:latin typeface="Arial" charset="0"/>
              </a:rPr>
              <a:t>1 </a:t>
            </a:r>
            <a:r>
              <a:rPr lang="en-US" dirty="0" smtClean="0">
                <a:latin typeface="Arial" charset="0"/>
              </a:rPr>
              <a:t>kg</a:t>
            </a:r>
            <a:r>
              <a:rPr lang="en-GB" dirty="0">
                <a:latin typeface="Arial" charset="0"/>
              </a:rPr>
              <a:t>/</a:t>
            </a:r>
            <a:r>
              <a:rPr lang="en-US" dirty="0">
                <a:latin typeface="Arial" charset="0"/>
              </a:rPr>
              <a:t>m</a:t>
            </a:r>
            <a:r>
              <a:rPr lang="en-GB" baseline="30000" dirty="0">
                <a:latin typeface="Arial" charset="0"/>
              </a:rPr>
              <a:t>3</a:t>
            </a:r>
            <a:r>
              <a:rPr lang="en-GB" dirty="0">
                <a:latin typeface="Arial" charset="0"/>
              </a:rPr>
              <a:t> - </a:t>
            </a:r>
            <a:r>
              <a:rPr lang="en-US" dirty="0">
                <a:latin typeface="Arial" charset="0"/>
              </a:rPr>
              <a:t>the air density at the level</a:t>
            </a:r>
            <a:r>
              <a:rPr lang="en-GB" dirty="0">
                <a:latin typeface="Arial" charset="0"/>
              </a:rPr>
              <a:t> 800 </a:t>
            </a:r>
            <a:r>
              <a:rPr lang="en-GB" dirty="0" err="1">
                <a:latin typeface="Arial" charset="0"/>
              </a:rPr>
              <a:t>mb</a:t>
            </a:r>
            <a:r>
              <a:rPr lang="en-GB" dirty="0">
                <a:latin typeface="Arial" charset="0"/>
              </a:rPr>
              <a:t>; </a:t>
            </a:r>
            <a:endParaRPr lang="en-US" i="1" dirty="0">
              <a:latin typeface="Arial" charset="0"/>
            </a:endParaRPr>
          </a:p>
          <a:p>
            <a:pPr>
              <a:spcBef>
                <a:spcPts val="1200"/>
              </a:spcBef>
              <a:defRPr/>
            </a:pPr>
            <a:r>
              <a:rPr lang="en-US" i="1" dirty="0" err="1">
                <a:latin typeface="Arial" charset="0"/>
              </a:rPr>
              <a:t>C</a:t>
            </a:r>
            <a:r>
              <a:rPr lang="en-US" i="1" baseline="-25000" dirty="0" err="1">
                <a:latin typeface="Arial" charset="0"/>
              </a:rPr>
              <a:t>p</a:t>
            </a:r>
            <a:r>
              <a:rPr lang="en-GB" dirty="0">
                <a:latin typeface="Arial" charset="0"/>
              </a:rPr>
              <a:t> = 1005 </a:t>
            </a:r>
            <a:r>
              <a:rPr lang="en-US" dirty="0">
                <a:latin typeface="Arial" charset="0"/>
              </a:rPr>
              <a:t>J</a:t>
            </a:r>
            <a:r>
              <a:rPr lang="en-GB" dirty="0">
                <a:latin typeface="Arial" charset="0"/>
              </a:rPr>
              <a:t>/(</a:t>
            </a:r>
            <a:r>
              <a:rPr lang="en-US" dirty="0">
                <a:latin typeface="Arial" charset="0"/>
              </a:rPr>
              <a:t>kg </a:t>
            </a:r>
            <a:r>
              <a:rPr lang="en-US" dirty="0" err="1">
                <a:latin typeface="Arial" charset="0"/>
              </a:rPr>
              <a:t>deg</a:t>
            </a:r>
            <a:r>
              <a:rPr lang="en-GB" dirty="0">
                <a:latin typeface="Arial" charset="0"/>
              </a:rPr>
              <a:t>) - </a:t>
            </a:r>
            <a:r>
              <a:rPr lang="en-GB" dirty="0" err="1">
                <a:latin typeface="Arial" charset="0"/>
              </a:rPr>
              <a:t>th</a:t>
            </a:r>
            <a:r>
              <a:rPr lang="en-US" dirty="0">
                <a:latin typeface="Arial" charset="0"/>
              </a:rPr>
              <a:t>e specific heat of the dry </a:t>
            </a:r>
            <a:r>
              <a:rPr lang="en-US" dirty="0" smtClean="0">
                <a:latin typeface="Arial" charset="0"/>
              </a:rPr>
              <a:t>air </a:t>
            </a:r>
            <a:r>
              <a:rPr lang="en-US" dirty="0">
                <a:latin typeface="Arial" charset="0"/>
              </a:rPr>
              <a:t>in clear atmosphere</a:t>
            </a:r>
          </a:p>
          <a:p>
            <a:pPr>
              <a:spcBef>
                <a:spcPts val="1200"/>
              </a:spcBef>
              <a:defRPr/>
            </a:pPr>
            <a:r>
              <a:rPr lang="en-US" i="1" dirty="0" err="1">
                <a:latin typeface="Arial" charset="0"/>
              </a:rPr>
              <a:t>C</a:t>
            </a:r>
            <a:r>
              <a:rPr lang="en-US" i="1" baseline="-25000" dirty="0" err="1">
                <a:latin typeface="Arial" charset="0"/>
              </a:rPr>
              <a:t>p</a:t>
            </a:r>
            <a:r>
              <a:rPr lang="en-GB" dirty="0">
                <a:latin typeface="Arial" charset="0"/>
              </a:rPr>
              <a:t> = 1952 </a:t>
            </a:r>
            <a:r>
              <a:rPr lang="en-US" dirty="0">
                <a:latin typeface="Arial" charset="0"/>
              </a:rPr>
              <a:t>J</a:t>
            </a:r>
            <a:r>
              <a:rPr lang="en-GB" dirty="0">
                <a:latin typeface="Arial" charset="0"/>
              </a:rPr>
              <a:t>/(</a:t>
            </a:r>
            <a:r>
              <a:rPr lang="en-US" dirty="0">
                <a:latin typeface="Arial" charset="0"/>
              </a:rPr>
              <a:t>kg </a:t>
            </a:r>
            <a:r>
              <a:rPr lang="en-US" dirty="0" err="1">
                <a:latin typeface="Arial" charset="0"/>
              </a:rPr>
              <a:t>deg</a:t>
            </a:r>
            <a:r>
              <a:rPr lang="en-GB" dirty="0">
                <a:latin typeface="Arial" charset="0"/>
              </a:rPr>
              <a:t>) - the specific heat of water </a:t>
            </a:r>
            <a:r>
              <a:rPr lang="en-GB" dirty="0" err="1">
                <a:latin typeface="Arial" charset="0"/>
              </a:rPr>
              <a:t>vapor</a:t>
            </a:r>
            <a:r>
              <a:rPr lang="en-GB" dirty="0">
                <a:latin typeface="Arial" charset="0"/>
              </a:rPr>
              <a:t> at constant pressure; </a:t>
            </a:r>
          </a:p>
          <a:p>
            <a:pPr>
              <a:spcBef>
                <a:spcPts val="1200"/>
              </a:spcBef>
              <a:defRPr/>
            </a:pPr>
            <a:r>
              <a:rPr lang="en-US" i="1" dirty="0" err="1"/>
              <a:t>C</a:t>
            </a:r>
            <a:r>
              <a:rPr lang="en-US" i="1" baseline="-25000" dirty="0" err="1"/>
              <a:t>p</a:t>
            </a:r>
            <a:r>
              <a:rPr lang="en-GB" dirty="0"/>
              <a:t> = </a:t>
            </a:r>
            <a:r>
              <a:rPr lang="en-GB" dirty="0">
                <a:latin typeface="Arial" charset="0"/>
              </a:rPr>
              <a:t>4218 </a:t>
            </a:r>
            <a:r>
              <a:rPr lang="en-US" dirty="0">
                <a:latin typeface="Arial" charset="0"/>
              </a:rPr>
              <a:t>J</a:t>
            </a:r>
            <a:r>
              <a:rPr lang="en-GB" dirty="0">
                <a:latin typeface="Arial" charset="0"/>
              </a:rPr>
              <a:t>/(</a:t>
            </a:r>
            <a:r>
              <a:rPr lang="en-US" dirty="0">
                <a:latin typeface="Arial" charset="0"/>
              </a:rPr>
              <a:t>kg </a:t>
            </a:r>
            <a:r>
              <a:rPr lang="en-US" dirty="0" err="1">
                <a:latin typeface="Arial" charset="0"/>
              </a:rPr>
              <a:t>deg</a:t>
            </a:r>
            <a:r>
              <a:rPr lang="en-GB" dirty="0">
                <a:latin typeface="Arial" charset="0"/>
              </a:rPr>
              <a:t>) </a:t>
            </a:r>
            <a:r>
              <a:rPr lang="en-GB" dirty="0" smtClean="0">
                <a:latin typeface="Arial" charset="0"/>
              </a:rPr>
              <a:t>- </a:t>
            </a:r>
            <a:r>
              <a:rPr lang="en-GB" dirty="0">
                <a:latin typeface="Arial" charset="0"/>
              </a:rPr>
              <a:t>the specific heat of liquid water at 0 </a:t>
            </a:r>
            <a:r>
              <a:rPr lang="en-GB" dirty="0">
                <a:latin typeface="Arial" charset="0"/>
                <a:sym typeface="Symbol" pitchFamily="18" charset="2"/>
              </a:rPr>
              <a:t></a:t>
            </a:r>
            <a:r>
              <a:rPr lang="en-GB" dirty="0">
                <a:latin typeface="Arial" charset="0"/>
              </a:rPr>
              <a:t>C; </a:t>
            </a:r>
          </a:p>
          <a:p>
            <a:pPr>
              <a:spcBef>
                <a:spcPts val="1200"/>
              </a:spcBef>
              <a:defRPr/>
            </a:pPr>
            <a:r>
              <a:rPr lang="en-GB" dirty="0">
                <a:latin typeface="Arial" charset="0"/>
              </a:rPr>
              <a:t>The average value </a:t>
            </a:r>
            <a:r>
              <a:rPr lang="en-US" i="1" dirty="0" err="1">
                <a:latin typeface="Arial" charset="0"/>
              </a:rPr>
              <a:t>C</a:t>
            </a:r>
            <a:r>
              <a:rPr lang="en-US" i="1" baseline="-25000" dirty="0" err="1">
                <a:latin typeface="Arial" charset="0"/>
              </a:rPr>
              <a:t>p</a:t>
            </a:r>
            <a:r>
              <a:rPr lang="en-US" dirty="0">
                <a:latin typeface="Arial" charset="0"/>
              </a:rPr>
              <a:t> </a:t>
            </a:r>
            <a:r>
              <a:rPr lang="en-GB" dirty="0">
                <a:latin typeface="Arial" charset="0"/>
              </a:rPr>
              <a:t>= 2392 </a:t>
            </a:r>
            <a:r>
              <a:rPr lang="en-US" dirty="0">
                <a:latin typeface="Arial" charset="0"/>
              </a:rPr>
              <a:t>J</a:t>
            </a:r>
            <a:r>
              <a:rPr lang="en-GB" dirty="0">
                <a:latin typeface="Arial" charset="0"/>
              </a:rPr>
              <a:t>/(</a:t>
            </a:r>
            <a:r>
              <a:rPr lang="en-US" dirty="0">
                <a:latin typeface="Arial" charset="0"/>
              </a:rPr>
              <a:t>kg </a:t>
            </a:r>
            <a:r>
              <a:rPr lang="en-US" dirty="0" err="1">
                <a:latin typeface="Arial" charset="0"/>
              </a:rPr>
              <a:t>deg</a:t>
            </a:r>
            <a:r>
              <a:rPr lang="en-GB" dirty="0">
                <a:latin typeface="Arial" charset="0"/>
              </a:rPr>
              <a:t>) in clouds. </a:t>
            </a:r>
            <a:endParaRPr lang="ru-RU" dirty="0">
              <a:latin typeface="Arial" charset="0"/>
            </a:endParaRPr>
          </a:p>
        </p:txBody>
      </p:sp>
      <p:graphicFrame>
        <p:nvGraphicFramePr>
          <p:cNvPr id="24580" name="Объект 6"/>
          <p:cNvGraphicFramePr>
            <a:graphicFrameLocks noChangeAspect="1"/>
          </p:cNvGraphicFramePr>
          <p:nvPr>
            <p:extLst>
              <p:ext uri="{D42A27DB-BD31-4B8C-83A1-F6EECF244321}">
                <p14:modId xmlns:p14="http://schemas.microsoft.com/office/powerpoint/2010/main" xmlns="" val="2155490928"/>
              </p:ext>
            </p:extLst>
          </p:nvPr>
        </p:nvGraphicFramePr>
        <p:xfrm>
          <a:off x="4343400" y="576262"/>
          <a:ext cx="2386012" cy="990600"/>
        </p:xfrm>
        <a:graphic>
          <a:graphicData uri="http://schemas.openxmlformats.org/presentationml/2006/ole">
            <p:oleObj spid="_x0000_s24627" name="Формула" r:id="rId3" imgW="1129810" imgH="469696" progId="Equation.3">
              <p:embed/>
            </p:oleObj>
          </a:graphicData>
        </a:graphic>
      </p:graphicFrame>
      <p:graphicFrame>
        <p:nvGraphicFramePr>
          <p:cNvPr id="8" name="Group 166"/>
          <p:cNvGraphicFramePr>
            <a:graphicFrameLocks noGrp="1"/>
          </p:cNvGraphicFramePr>
          <p:nvPr>
            <p:ph sz="half" idx="1"/>
            <p:extLst>
              <p:ext uri="{D42A27DB-BD31-4B8C-83A1-F6EECF244321}">
                <p14:modId xmlns:p14="http://schemas.microsoft.com/office/powerpoint/2010/main" xmlns="" val="2228450298"/>
              </p:ext>
            </p:extLst>
          </p:nvPr>
        </p:nvGraphicFramePr>
        <p:xfrm>
          <a:off x="835025" y="4245828"/>
          <a:ext cx="7570787" cy="2435691"/>
        </p:xfrm>
        <a:graphic>
          <a:graphicData uri="http://schemas.openxmlformats.org/drawingml/2006/table">
            <a:tbl>
              <a:tblPr/>
              <a:tblGrid>
                <a:gridCol w="1527175"/>
                <a:gridCol w="1589087"/>
                <a:gridCol w="1592263"/>
                <a:gridCol w="1430337"/>
                <a:gridCol w="1431925"/>
              </a:tblGrid>
              <a:tr h="419197">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Model</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cs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73D1">
                        <a:alpha val="26000"/>
                      </a:srgbClr>
                    </a:solidFill>
                  </a:tcPr>
                </a:tc>
                <a:tc gridSpan="4">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dT</a:t>
                      </a: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t>
                      </a:r>
                      <a:r>
                        <a:rPr kumimoji="0" lang="en-US" sz="2000" b="0"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dt.</a:t>
                      </a: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degree / day</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cs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396332">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CLEAR</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cs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30000"/>
                      </a:schemeClr>
                    </a:solidFill>
                  </a:tcPr>
                </a:tc>
                <a:tc hMerge="1">
                  <a:txBody>
                    <a:bodyPr/>
                    <a:lstStyle/>
                    <a:p>
                      <a:endParaRPr lang="ru-RU"/>
                    </a:p>
                  </a:txBody>
                  <a:tcPr/>
                </a:tc>
                <a:tc gridSpan="2">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CLOUD</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cs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30000"/>
                      </a:schemeClr>
                    </a:solidFill>
                  </a:tcPr>
                </a:tc>
                <a:tc hMerge="1">
                  <a:txBody>
                    <a:bodyPr/>
                    <a:lstStyle/>
                    <a:p>
                      <a:endParaRPr lang="ru-RU"/>
                    </a:p>
                  </a:txBody>
                  <a:tcPr/>
                </a:tc>
              </a:tr>
              <a:tr h="525585">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r>
                        <a:rPr kumimoji="0" lang="en-US" sz="2000" b="0" i="1"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a:t>
                      </a:r>
                      <a:r>
                        <a:rPr kumimoji="0" lang="en-US" sz="2000" b="0" i="1" u="none" strike="noStrike" cap="none" normalizeH="0" baseline="-3000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S</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cs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73D1">
                        <a:alpha val="26000"/>
                      </a:srgb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cs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0.9</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cs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cs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0.9</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cs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6397">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Aerosol 1 </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cs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73D1">
                        <a:alpha val="26000"/>
                      </a:srgb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2.7</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Calibri" pitchFamily="34" charset="0"/>
                        <a:cs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Calibri" pitchFamily="34" charset="0"/>
                        <a:cs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2.7</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cs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2.9</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cs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961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Aerosol 3</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cs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73D1">
                        <a:alpha val="26000"/>
                      </a:srgb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12.3</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cs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24.5</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Calibri" pitchFamily="34" charset="0"/>
                        <a:cs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5.6</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cs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8.3</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cs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24614"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33450" cy="485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26539"/>
          </a:xfrm>
          <a:prstGeom prst="rect">
            <a:avLst/>
          </a:prstGeom>
          <a:noFill/>
        </p:spPr>
        <p:txBody>
          <a:bodyPr wrap="square" lIns="72000" rIns="72000">
            <a:spAutoFit/>
          </a:bodyPr>
          <a:lstStyle/>
          <a:p>
            <a:pPr>
              <a:spcBef>
                <a:spcPts val="0"/>
              </a:spcBef>
              <a:spcAft>
                <a:spcPts val="600"/>
              </a:spcAft>
              <a:defRPr/>
            </a:pPr>
            <a:r>
              <a:rPr lang="en-US" b="1" dirty="0">
                <a:solidFill>
                  <a:schemeClr val="tx2"/>
                </a:solidFill>
                <a:effectLst>
                  <a:outerShdw blurRad="38100" dist="38100" dir="2700000" algn="tl">
                    <a:srgbClr val="000000">
                      <a:alpha val="43137"/>
                    </a:srgbClr>
                  </a:outerShdw>
                </a:effectLst>
                <a:latin typeface="Arial" pitchFamily="34" charset="0"/>
                <a:cs typeface="Arial" pitchFamily="34" charset="0"/>
              </a:rPr>
              <a:t>                      </a:t>
            </a:r>
            <a:r>
              <a:rPr lang="en-US" sz="2800" b="1" dirty="0">
                <a:solidFill>
                  <a:schemeClr val="tx2"/>
                </a:solidFill>
                <a:effectLst>
                  <a:outerShdw blurRad="38100" dist="38100" dir="2700000" algn="tl">
                    <a:srgbClr val="000000">
                      <a:alpha val="43137"/>
                    </a:srgbClr>
                  </a:outerShdw>
                </a:effectLst>
                <a:latin typeface="Arial" pitchFamily="34" charset="0"/>
                <a:cs typeface="Arial" pitchFamily="34" charset="0"/>
              </a:rPr>
              <a:t>CONCLUSIONS: </a:t>
            </a:r>
          </a:p>
          <a:p>
            <a:pPr>
              <a:spcBef>
                <a:spcPts val="0"/>
              </a:spcBef>
              <a:spcAft>
                <a:spcPts val="600"/>
              </a:spcAft>
              <a:buFontTx/>
              <a:buAutoNum type="arabicPeriod"/>
              <a:defRPr/>
            </a:pPr>
            <a:r>
              <a:rPr lang="en-US" altLang="ru-RU" sz="2800" dirty="0" smtClean="0">
                <a:latin typeface="Arial" panose="020B0604020202020204" pitchFamily="34" charset="0"/>
                <a:cs typeface="Arial" panose="020B0604020202020204" pitchFamily="34" charset="0"/>
              </a:rPr>
              <a:t>Lidar </a:t>
            </a:r>
            <a:r>
              <a:rPr lang="en-US" altLang="ru-RU" sz="2800" dirty="0">
                <a:latin typeface="Arial" panose="020B0604020202020204" pitchFamily="34" charset="0"/>
                <a:cs typeface="Arial" panose="020B0604020202020204" pitchFamily="34" charset="0"/>
              </a:rPr>
              <a:t>sounding in the Research Park of SPSU </a:t>
            </a:r>
            <a:r>
              <a:rPr lang="en-US" altLang="ru-RU" sz="2800" dirty="0" smtClean="0">
                <a:latin typeface="Arial" panose="020B0604020202020204" pitchFamily="34" charset="0"/>
                <a:cs typeface="Arial" panose="020B0604020202020204" pitchFamily="34" charset="0"/>
              </a:rPr>
              <a:t>provides </a:t>
            </a:r>
            <a:r>
              <a:rPr lang="en-US" altLang="ru-RU" sz="2800" dirty="0">
                <a:latin typeface="Arial" panose="020B0604020202020204" pitchFamily="34" charset="0"/>
                <a:cs typeface="Arial" panose="020B0604020202020204" pitchFamily="34" charset="0"/>
              </a:rPr>
              <a:t>the construction of adequate optical models of the atmosphere</a:t>
            </a:r>
          </a:p>
          <a:p>
            <a:pPr>
              <a:spcBef>
                <a:spcPts val="0"/>
              </a:spcBef>
              <a:spcAft>
                <a:spcPts val="600"/>
              </a:spcAft>
              <a:buFontTx/>
              <a:buAutoNum type="arabicPeriod"/>
              <a:defRPr/>
            </a:pPr>
            <a:r>
              <a:rPr lang="en-US" sz="2800" dirty="0" smtClean="0">
                <a:latin typeface="Arial" panose="020B0604020202020204" pitchFamily="34" charset="0"/>
                <a:cs typeface="Arial" panose="020B0604020202020204" pitchFamily="34" charset="0"/>
              </a:rPr>
              <a:t>The </a:t>
            </a:r>
            <a:r>
              <a:rPr lang="en-US" sz="2800" dirty="0">
                <a:latin typeface="Arial" panose="020B0604020202020204" pitchFamily="34" charset="0"/>
                <a:cs typeface="Arial" panose="020B0604020202020204" pitchFamily="34" charset="0"/>
              </a:rPr>
              <a:t>simplest optical model provides </a:t>
            </a:r>
            <a:r>
              <a:rPr lang="en-US" sz="2800" dirty="0" smtClean="0">
                <a:latin typeface="Arial" panose="020B0604020202020204" pitchFamily="34" charset="0"/>
                <a:cs typeface="Arial" panose="020B0604020202020204" pitchFamily="34" charset="0"/>
              </a:rPr>
              <a:t>suitable </a:t>
            </a:r>
            <a:r>
              <a:rPr lang="en-US" sz="2800" dirty="0">
                <a:latin typeface="Arial" panose="020B0604020202020204" pitchFamily="34" charset="0"/>
                <a:cs typeface="Arial" panose="020B0604020202020204" pitchFamily="34" charset="0"/>
              </a:rPr>
              <a:t>results of radiative characteristics calculation that shows an acceptable accordance with airborne </a:t>
            </a:r>
            <a:r>
              <a:rPr lang="en-US" sz="2800" dirty="0" smtClean="0">
                <a:latin typeface="Arial" panose="020B0604020202020204" pitchFamily="34" charset="0"/>
                <a:cs typeface="Arial" panose="020B0604020202020204" pitchFamily="34" charset="0"/>
              </a:rPr>
              <a:t>observation</a:t>
            </a:r>
          </a:p>
          <a:p>
            <a:pPr>
              <a:spcBef>
                <a:spcPts val="0"/>
              </a:spcBef>
              <a:spcAft>
                <a:spcPts val="600"/>
              </a:spcAft>
              <a:buFontTx/>
              <a:buAutoNum type="arabicPeriod"/>
              <a:defRPr/>
            </a:pPr>
            <a:r>
              <a:rPr lang="en-US" sz="2800" dirty="0" smtClean="0">
                <a:latin typeface="Arial" panose="020B0604020202020204" pitchFamily="34" charset="0"/>
                <a:cs typeface="Arial" panose="020B0604020202020204" pitchFamily="34" charset="0"/>
              </a:rPr>
              <a:t>These </a:t>
            </a:r>
            <a:r>
              <a:rPr lang="en-US" sz="2800" dirty="0">
                <a:latin typeface="Arial" panose="020B0604020202020204" pitchFamily="34" charset="0"/>
                <a:cs typeface="Arial" panose="020B0604020202020204" pitchFamily="34" charset="0"/>
              </a:rPr>
              <a:t>model allows clearly demonstrate influence of chosen optical parameter on radiative characteristics</a:t>
            </a:r>
            <a:r>
              <a:rPr lang="en-US" sz="2800" dirty="0" smtClean="0">
                <a:latin typeface="Arial" panose="020B0604020202020204" pitchFamily="34" charset="0"/>
                <a:cs typeface="Arial" panose="020B0604020202020204" pitchFamily="34" charset="0"/>
              </a:rPr>
              <a:t>. </a:t>
            </a:r>
          </a:p>
          <a:p>
            <a:pPr>
              <a:spcBef>
                <a:spcPts val="0"/>
              </a:spcBef>
              <a:spcAft>
                <a:spcPts val="600"/>
              </a:spcAft>
              <a:buFontTx/>
              <a:buAutoNum type="arabicPeriod"/>
              <a:defRPr/>
            </a:pPr>
            <a:r>
              <a:rPr lang="en-US" sz="2800" dirty="0" smtClean="0">
                <a:latin typeface="Arial" panose="020B0604020202020204" pitchFamily="34" charset="0"/>
                <a:cs typeface="Arial" panose="020B0604020202020204" pitchFamily="34" charset="0"/>
              </a:rPr>
              <a:t>The </a:t>
            </a:r>
            <a:r>
              <a:rPr lang="en-US" sz="2800" dirty="0">
                <a:latin typeface="Arial" panose="020B0604020202020204" pitchFamily="34" charset="0"/>
                <a:cs typeface="Arial" panose="020B0604020202020204" pitchFamily="34" charset="0"/>
              </a:rPr>
              <a:t>presence of aerosols in the atmosphere greatly affects the optical and radiative properties of </a:t>
            </a:r>
            <a:r>
              <a:rPr lang="en-US" sz="2800" dirty="0" smtClean="0">
                <a:latin typeface="Arial" panose="020B0604020202020204" pitchFamily="34" charset="0"/>
                <a:cs typeface="Arial" panose="020B0604020202020204" pitchFamily="34" charset="0"/>
              </a:rPr>
              <a:t>clouds </a:t>
            </a:r>
          </a:p>
          <a:p>
            <a:pPr>
              <a:spcBef>
                <a:spcPct val="20000"/>
              </a:spcBef>
              <a:buFontTx/>
              <a:buAutoNum type="arabicPeriod"/>
              <a:defRPr/>
            </a:pPr>
            <a:r>
              <a:rPr lang="en-US" sz="2800" dirty="0" smtClean="0">
                <a:latin typeface="Arial" panose="020B0604020202020204" pitchFamily="34" charset="0"/>
                <a:cs typeface="Arial" panose="020B0604020202020204" pitchFamily="34" charset="0"/>
              </a:rPr>
              <a:t>Even </a:t>
            </a:r>
            <a:r>
              <a:rPr lang="en-US" sz="2800" dirty="0">
                <a:latin typeface="Arial" panose="020B0604020202020204" pitchFamily="34" charset="0"/>
                <a:cs typeface="Arial" panose="020B0604020202020204" pitchFamily="34" charset="0"/>
              </a:rPr>
              <a:t>the simple models confirm that simulation of the atmosphere optical and radiative characteristics should accurate account  for atmospheric pollution </a:t>
            </a:r>
            <a:r>
              <a:rPr lang="en-US" sz="2800" dirty="0" smtClean="0">
                <a:latin typeface="Arial" panose="020B0604020202020204" pitchFamily="34" charset="0"/>
                <a:cs typeface="Arial" panose="020B0604020202020204" pitchFamily="34" charset="0"/>
              </a:rPr>
              <a:t>and </a:t>
            </a:r>
            <a:r>
              <a:rPr lang="en-US" sz="2800" dirty="0">
                <a:latin typeface="Arial" panose="020B0604020202020204" pitchFamily="34" charset="0"/>
                <a:cs typeface="Arial" panose="020B0604020202020204" pitchFamily="34" charset="0"/>
              </a:rPr>
              <a:t>correct forecast of global environmental changes  </a:t>
            </a:r>
            <a:endParaRPr lang="en-US" sz="2400" dirty="0">
              <a:latin typeface="Arial" pitchFamily="34" charset="0"/>
              <a:cs typeface="Arial" pitchFamily="34" charset="0"/>
            </a:endParaRPr>
          </a:p>
        </p:txBody>
      </p:sp>
      <p:sp>
        <p:nvSpPr>
          <p:cNvPr id="3" name="Номер слайда 2"/>
          <p:cNvSpPr>
            <a:spLocks noGrp="1"/>
          </p:cNvSpPr>
          <p:nvPr>
            <p:ph type="sldNum" sz="quarter" idx="12"/>
          </p:nvPr>
        </p:nvSpPr>
        <p:spPr/>
        <p:txBody>
          <a:bodyPr/>
          <a:lstStyle/>
          <a:p>
            <a:pPr>
              <a:defRPr/>
            </a:pPr>
            <a:fld id="{F86036B4-D09E-4F3E-B484-4DAA4C3D429B}" type="slidenum">
              <a:rPr lang="ru-RU"/>
              <a:pPr>
                <a:defRPr/>
              </a:pPr>
              <a:t>28</a:t>
            </a:fld>
            <a:endParaRPr lang="ru-RU"/>
          </a:p>
        </p:txBody>
      </p:sp>
      <p:pic>
        <p:nvPicPr>
          <p:cNvPr id="25604"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33450" cy="485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0" y="1052513"/>
            <a:ext cx="9144000" cy="1008062"/>
          </a:xfrm>
          <a:prstGeom prst="rect">
            <a:avLst/>
          </a:prstGeom>
          <a:solidFill>
            <a:schemeClr val="tx2">
              <a:lumMod val="20000"/>
              <a:lumOff val="80000"/>
            </a:schemeClr>
          </a:solidFill>
        </p:spPr>
        <p:txBody>
          <a:bodyPr anchor="ctr"/>
          <a:lstStyle>
            <a:lvl1pPr algn="l" defTabSz="914400" rtl="0" eaLnBrk="1" latinLnBrk="0" hangingPunct="1">
              <a:spcBef>
                <a:spcPct val="0"/>
              </a:spcBef>
              <a:buNone/>
              <a:defRPr sz="4400" b="0" kern="1200" baseline="0">
                <a:solidFill>
                  <a:schemeClr val="tx1"/>
                </a:solidFill>
                <a:latin typeface="Myriad Pro" pitchFamily="34" charset="0"/>
                <a:ea typeface="+mj-ea"/>
                <a:cs typeface="+mj-cs"/>
              </a:defRPr>
            </a:lvl1pPr>
          </a:lstStyle>
          <a:p>
            <a:pPr algn="ctr" fontAlgn="auto">
              <a:spcAft>
                <a:spcPts val="0"/>
              </a:spcAft>
              <a:defRPr/>
            </a:pPr>
            <a:r>
              <a:rPr lang="en-US" sz="3600" b="1" dirty="0"/>
              <a:t>Research </a:t>
            </a:r>
            <a:r>
              <a:rPr lang="en-US" sz="3600" b="1" dirty="0" smtClean="0"/>
              <a:t>Park </a:t>
            </a:r>
            <a:r>
              <a:rPr lang="en-US" sz="3600" b="1" dirty="0" smtClean="0">
                <a:solidFill>
                  <a:srgbClr val="FF0000"/>
                </a:solidFill>
              </a:rPr>
              <a:t>(100 </a:t>
            </a:r>
            <a:r>
              <a:rPr lang="en-US" sz="3600" b="1" dirty="0" err="1" smtClean="0">
                <a:solidFill>
                  <a:srgbClr val="FF0000"/>
                </a:solidFill>
              </a:rPr>
              <a:t>MEuros</a:t>
            </a:r>
            <a:r>
              <a:rPr lang="en-US" sz="3600" b="1" dirty="0" smtClean="0">
                <a:solidFill>
                  <a:srgbClr val="FF0000"/>
                </a:solidFill>
              </a:rPr>
              <a:t>, 2010-2012)</a:t>
            </a:r>
            <a:endParaRPr lang="en-US" sz="3600" b="1" dirty="0"/>
          </a:p>
        </p:txBody>
      </p:sp>
      <p:sp>
        <p:nvSpPr>
          <p:cNvPr id="32771" name="Прямоугольник 2"/>
          <p:cNvSpPr>
            <a:spLocks noChangeArrowheads="1"/>
          </p:cNvSpPr>
          <p:nvPr/>
        </p:nvSpPr>
        <p:spPr bwMode="auto">
          <a:xfrm>
            <a:off x="9786938" y="1779588"/>
            <a:ext cx="30003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eaLnBrk="1" hangingPunct="1">
              <a:spcBef>
                <a:spcPct val="0"/>
              </a:spcBef>
              <a:buFontTx/>
              <a:buNone/>
            </a:pPr>
            <a:endParaRPr lang="ru-RU" altLang="ru-RU" sz="2000">
              <a:solidFill>
                <a:schemeClr val="tx1"/>
              </a:solidFill>
              <a:latin typeface="Calibri" pitchFamily="34" charset="0"/>
            </a:endParaRPr>
          </a:p>
          <a:p>
            <a:pPr algn="ctr" eaLnBrk="1" hangingPunct="1">
              <a:spcBef>
                <a:spcPct val="0"/>
              </a:spcBef>
              <a:buFontTx/>
              <a:buNone/>
            </a:pPr>
            <a:endParaRPr lang="ru-RU" altLang="ru-RU" sz="2000">
              <a:solidFill>
                <a:schemeClr val="tx1"/>
              </a:solidFill>
              <a:latin typeface="Calibri" pitchFamily="34" charset="0"/>
            </a:endParaRPr>
          </a:p>
          <a:p>
            <a:pPr algn="ctr" eaLnBrk="1" hangingPunct="1">
              <a:spcBef>
                <a:spcPct val="0"/>
              </a:spcBef>
              <a:buFontTx/>
              <a:buNone/>
            </a:pPr>
            <a:endParaRPr lang="ru-RU" altLang="ru-RU" sz="2000">
              <a:solidFill>
                <a:schemeClr val="tx1"/>
              </a:solidFill>
              <a:latin typeface="Calibri" pitchFamily="34" charset="0"/>
            </a:endParaRPr>
          </a:p>
        </p:txBody>
      </p:sp>
      <p:pic>
        <p:nvPicPr>
          <p:cNvPr id="11" name="Picture 2" descr="D:\Tor\Презентация\Копия Stend_Page_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288" y="2060575"/>
            <a:ext cx="9144000" cy="4819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3" name="Прямоугольник 3"/>
          <p:cNvSpPr>
            <a:spLocks noChangeArrowheads="1"/>
          </p:cNvSpPr>
          <p:nvPr/>
        </p:nvSpPr>
        <p:spPr bwMode="auto">
          <a:xfrm>
            <a:off x="87313" y="2266950"/>
            <a:ext cx="485933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eaLnBrk="1" hangingPunct="1">
              <a:spcBef>
                <a:spcPct val="0"/>
              </a:spcBef>
              <a:buFontTx/>
              <a:buNone/>
            </a:pPr>
            <a:endParaRPr lang="ru-RU" altLang="ru-RU" b="1" i="1">
              <a:solidFill>
                <a:schemeClr val="tx1"/>
              </a:solidFill>
              <a:latin typeface="Verdana" pitchFamily="34" charset="0"/>
            </a:endParaRPr>
          </a:p>
        </p:txBody>
      </p:sp>
      <p:sp>
        <p:nvSpPr>
          <p:cNvPr id="32774" name="TextBox 4"/>
          <p:cNvSpPr txBox="1">
            <a:spLocks noChangeArrowheads="1"/>
          </p:cNvSpPr>
          <p:nvPr/>
        </p:nvSpPr>
        <p:spPr bwMode="auto">
          <a:xfrm>
            <a:off x="7072313" y="168275"/>
            <a:ext cx="1828800" cy="4000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eaLnBrk="1" hangingPunct="1">
              <a:spcBef>
                <a:spcPct val="0"/>
              </a:spcBef>
              <a:buFontTx/>
              <a:buNone/>
            </a:pPr>
            <a:endParaRPr lang="ru-RU" altLang="ru-RU" sz="2000">
              <a:solidFill>
                <a:schemeClr val="tx1"/>
              </a:solidFill>
              <a:latin typeface="Verdana" pitchFamily="34" charset="0"/>
            </a:endParaRPr>
          </a:p>
        </p:txBody>
      </p:sp>
      <p:pic>
        <p:nvPicPr>
          <p:cNvPr id="32775" name="Picture 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153400" y="0"/>
            <a:ext cx="933450" cy="485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325171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chemeClr val="accent2"/>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F9259107-0877-443C-960C-5F65EE9B46FC}" type="slidenum">
              <a:rPr lang="ru-RU" smtClean="0"/>
              <a:pPr>
                <a:defRPr/>
              </a:pPr>
              <a:t>3</a:t>
            </a:fld>
            <a:endParaRPr lang="ru-RU"/>
          </a:p>
        </p:txBody>
      </p:sp>
      <p:sp>
        <p:nvSpPr>
          <p:cNvPr id="4" name="Title 9"/>
          <p:cNvSpPr txBox="1">
            <a:spLocks/>
          </p:cNvSpPr>
          <p:nvPr/>
        </p:nvSpPr>
        <p:spPr>
          <a:xfrm>
            <a:off x="1752600" y="14288"/>
            <a:ext cx="5208588" cy="531812"/>
          </a:xfrm>
          <a:prstGeom prst="rect">
            <a:avLst/>
          </a:prstGeom>
        </p:spPr>
        <p:txBody>
          <a:bodyPr anchor="b"/>
          <a:lst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a:lstStyle>
          <a:p>
            <a:pPr algn="l" eaLnBrk="1" hangingPunct="1">
              <a:defRPr/>
            </a:pPr>
            <a:r>
              <a:rPr lang="en-US" sz="2800" dirty="0" smtClean="0">
                <a:solidFill>
                  <a:schemeClr val="tx1"/>
                </a:solidFill>
                <a:latin typeface="Times New Roman" pitchFamily="18" charset="0"/>
                <a:cs typeface="Times New Roman" pitchFamily="18" charset="0"/>
              </a:rPr>
              <a:t>Optical parameters</a:t>
            </a:r>
            <a:endParaRPr lang="ru-RU" sz="2800" dirty="0" smtClean="0">
              <a:solidFill>
                <a:schemeClr val="tx1"/>
              </a:solidFill>
              <a:latin typeface="Times New Roman" pitchFamily="18" charset="0"/>
              <a:cs typeface="Times New Roman" pitchFamily="18" charset="0"/>
            </a:endParaRPr>
          </a:p>
        </p:txBody>
      </p:sp>
      <p:pic>
        <p:nvPicPr>
          <p:cNvPr id="7172"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163" y="0"/>
            <a:ext cx="933450" cy="485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Content Placeholder 10"/>
          <p:cNvSpPr txBox="1">
            <a:spLocks/>
          </p:cNvSpPr>
          <p:nvPr/>
        </p:nvSpPr>
        <p:spPr bwMode="auto">
          <a:xfrm>
            <a:off x="381000" y="609600"/>
            <a:ext cx="82296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eaLnBrk="1" hangingPunct="1">
              <a:defRPr/>
            </a:pPr>
            <a:r>
              <a:rPr lang="en-US"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Optical thickness of the clear atmosphere :</a:t>
            </a:r>
          </a:p>
          <a:p>
            <a:pPr eaLnBrk="1" hangingPunct="1">
              <a:lnSpc>
                <a:spcPct val="150000"/>
              </a:lnSpc>
              <a:spcBef>
                <a:spcPct val="0"/>
              </a:spcBef>
              <a:buFont typeface="Wingdings" pitchFamily="2" charset="2"/>
              <a:buNone/>
              <a:defRPr/>
            </a:pPr>
            <a:r>
              <a:rPr lang="en-US"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pitchFamily="18" charset="2"/>
              </a:rPr>
              <a:t>                 </a:t>
            </a:r>
            <a:r>
              <a:rPr lang="ru-RU"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pitchFamily="18" charset="2"/>
              </a:rPr>
              <a:t></a:t>
            </a:r>
            <a:r>
              <a:rPr lang="en-GB"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GB"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pitchFamily="18" charset="2"/>
              </a:rPr>
              <a:t></a:t>
            </a:r>
            <a:r>
              <a:rPr lang="en-US" i="1" baseline="-25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en-GB" i="1" baseline="-25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i="1" baseline="-2500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a:t>
            </a:r>
            <a:r>
              <a:rPr lang="en-US"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GB"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pitchFamily="18" charset="2"/>
              </a:rPr>
              <a:t></a:t>
            </a:r>
            <a:r>
              <a:rPr lang="en-US" i="1" baseline="-25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en-GB" i="1" baseline="-25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i="1" baseline="-25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a:t>
            </a:r>
            <a:r>
              <a:rPr lang="en-US"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GB"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pitchFamily="18" charset="2"/>
              </a:rPr>
              <a:t></a:t>
            </a:r>
            <a:r>
              <a:rPr lang="en-US" i="1" baseline="-25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 + </a:t>
            </a:r>
            <a:r>
              <a:rPr lang="ru-RU"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pitchFamily="18" charset="2"/>
              </a:rPr>
              <a:t></a:t>
            </a:r>
            <a:r>
              <a:rPr lang="en-US" i="1" baseline="-25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
            </a:r>
            <a:r>
              <a:rPr lang="en-GB" i="1" baseline="-25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i="1" baseline="-25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  </a:t>
            </a:r>
            <a:r>
              <a:rPr lang="en-GB"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eaLnBrk="1" hangingPunct="1">
              <a:lnSpc>
                <a:spcPct val="130000"/>
              </a:lnSpc>
              <a:spcBef>
                <a:spcPts val="0"/>
              </a:spcBef>
              <a:buFont typeface="Wingdings" pitchFamily="2" charset="2"/>
              <a:buNone/>
              <a:defRPr/>
            </a:pPr>
            <a:r>
              <a:rPr lang="ru-RU"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pitchFamily="18" charset="2"/>
              </a:rPr>
              <a:t></a:t>
            </a:r>
            <a:r>
              <a:rPr lang="en-US" i="1" baseline="-25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en-GB" i="1" baseline="-25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i="1" baseline="-2500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a:t>
            </a:r>
            <a:r>
              <a:rPr lang="en-GB"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en-US"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optical thickness of aerosol scattering</a:t>
            </a:r>
            <a:r>
              <a:rPr lang="en-GB"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eaLnBrk="1" hangingPunct="1">
              <a:lnSpc>
                <a:spcPct val="130000"/>
              </a:lnSpc>
              <a:spcBef>
                <a:spcPts val="0"/>
              </a:spcBef>
              <a:buFont typeface="Wingdings" pitchFamily="2" charset="2"/>
              <a:buNone/>
              <a:defRPr/>
            </a:pPr>
            <a:r>
              <a:rPr lang="ru-RU"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pitchFamily="18" charset="2"/>
              </a:rPr>
              <a:t></a:t>
            </a:r>
            <a:r>
              <a:rPr lang="en-US" i="1" baseline="-25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en-GB" i="1" baseline="-25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i="1" baseline="-25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a:t>
            </a:r>
            <a:r>
              <a:rPr lang="en-GB"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en-US"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optical thickness of aerosol absorption</a:t>
            </a:r>
            <a:r>
              <a:rPr lang="en-GB"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eaLnBrk="1" hangingPunct="1">
              <a:spcBef>
                <a:spcPts val="0"/>
              </a:spcBef>
              <a:buFont typeface="Wingdings" pitchFamily="2" charset="2"/>
              <a:buNone/>
              <a:defRPr/>
            </a:pPr>
            <a:r>
              <a:rPr lang="ru-RU"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pitchFamily="18" charset="2"/>
              </a:rPr>
              <a:t></a:t>
            </a:r>
            <a:r>
              <a:rPr lang="en-GB" baseline="-25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
            </a:r>
            <a:r>
              <a:rPr lang="en-GB"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optical thickness of molecular </a:t>
            </a:r>
            <a:r>
              <a:rPr lang="en-GB"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scattering.</a:t>
            </a:r>
          </a:p>
          <a:p>
            <a:pPr eaLnBrk="1" hangingPunct="1">
              <a:spcBef>
                <a:spcPts val="0"/>
              </a:spcBef>
              <a:buFont typeface="Wingdings" pitchFamily="2" charset="2"/>
              <a:buNone/>
              <a:defRPr/>
            </a:pPr>
            <a:r>
              <a:rPr lang="ru-RU"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pitchFamily="18" charset="2"/>
              </a:rPr>
              <a:t></a:t>
            </a:r>
            <a:r>
              <a:rPr lang="en-US" i="1" baseline="-25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
            </a:r>
            <a:r>
              <a:rPr lang="en-GB" i="1" baseline="-25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i="1" baseline="-25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 </a:t>
            </a:r>
            <a:r>
              <a:rPr lang="en-US"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i="1" baseline="-25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optical thickness of molecular absorption</a:t>
            </a:r>
            <a:r>
              <a:rPr lang="en-GB"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hangingPunct="1">
              <a:spcBef>
                <a:spcPts val="600"/>
              </a:spcBef>
              <a:defRPr/>
            </a:pPr>
            <a:r>
              <a:rPr lang="en-US"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Cloud optical thickness </a:t>
            </a:r>
            <a:r>
              <a:rPr lang="ru-RU"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pitchFamily="18" charset="2"/>
              </a:rPr>
              <a:t></a:t>
            </a:r>
            <a:r>
              <a:rPr lang="en-US" baseline="-25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a:t>
            </a:r>
          </a:p>
          <a:p>
            <a:pPr eaLnBrk="1" hangingPunct="1">
              <a:spcBef>
                <a:spcPts val="600"/>
              </a:spcBef>
              <a:defRPr/>
            </a:pPr>
            <a:r>
              <a:rPr lang="en-US"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Single scattering albedo: for clear atmosphere  </a:t>
            </a:r>
          </a:p>
          <a:p>
            <a:pPr eaLnBrk="1" hangingPunct="1">
              <a:lnSpc>
                <a:spcPct val="130000"/>
              </a:lnSpc>
              <a:spcBef>
                <a:spcPct val="5000"/>
              </a:spcBef>
              <a:buFont typeface="Wingdings" pitchFamily="2" charset="2"/>
              <a:buNone/>
              <a:defRPr/>
            </a:pPr>
            <a:r>
              <a:rPr lang="en-US"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pitchFamily="18" charset="2"/>
              </a:rPr>
              <a:t>                         </a:t>
            </a:r>
            <a:r>
              <a:rPr lang="ru-RU"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pitchFamily="18" charset="2"/>
              </a:rPr>
              <a:t></a:t>
            </a:r>
            <a:r>
              <a:rPr lang="en-GB"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ru-RU"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pitchFamily="18" charset="2"/>
              </a:rPr>
              <a:t></a:t>
            </a:r>
            <a:r>
              <a:rPr lang="en-US" i="1" baseline="-25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en-GB" i="1" baseline="-25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i="1" baseline="-2500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a:t>
            </a:r>
            <a:r>
              <a:rPr lang="en-US"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GB"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pitchFamily="18" charset="2"/>
              </a:rPr>
              <a:t></a:t>
            </a:r>
            <a:r>
              <a:rPr lang="en-US" i="1" baseline="-25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
            </a:r>
            <a:r>
              <a:rPr lang="en-GB"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pitchFamily="18" charset="2"/>
              </a:rPr>
              <a:t></a:t>
            </a:r>
            <a:r>
              <a:rPr lang="en-US"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pitchFamily="18" charset="2"/>
              </a:rPr>
              <a:t>         </a:t>
            </a:r>
            <a:r>
              <a:rPr lang="en-GB"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hangingPunct="1">
              <a:lnSpc>
                <a:spcPct val="130000"/>
              </a:lnSpc>
              <a:defRPr/>
            </a:pPr>
            <a:r>
              <a:rPr lang="en-US"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cloudy atmosphere       </a:t>
            </a:r>
            <a:r>
              <a:rPr lang="ru-RU"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pitchFamily="18" charset="2"/>
              </a:rPr>
              <a:t></a:t>
            </a:r>
            <a:r>
              <a:rPr lang="en-GB"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ru-RU"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pitchFamily="18" charset="2"/>
              </a:rPr>
              <a:t></a:t>
            </a:r>
            <a:r>
              <a:rPr lang="en-GB" baseline="-25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 </a:t>
            </a:r>
            <a:r>
              <a:rPr lang="en-GB"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pitchFamily="18" charset="2"/>
              </a:rPr>
              <a:t></a:t>
            </a:r>
            <a:r>
              <a:rPr lang="en-US" i="1" baseline="-25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en-GB" i="1" baseline="-25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i="1" baseline="-2500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a:t>
            </a:r>
            <a:r>
              <a:rPr lang="en-US"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GB"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pitchFamily="18" charset="2"/>
              </a:rPr>
              <a:t></a:t>
            </a:r>
            <a:r>
              <a:rPr lang="en-US" i="1" baseline="-25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
            </a:r>
            <a:r>
              <a:rPr lang="en-GB"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GB"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pitchFamily="18" charset="2"/>
              </a:rPr>
              <a:t></a:t>
            </a:r>
            <a:r>
              <a:rPr lang="en-US"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pitchFamily="18" charset="2"/>
              </a:rPr>
              <a:t>  </a:t>
            </a:r>
            <a:r>
              <a:rPr lang="en-GB"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pitchFamily="18" charset="2"/>
              </a:rPr>
              <a:t></a:t>
            </a:r>
            <a:r>
              <a:rPr lang="en-GB" baseline="-25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a:t>
            </a:r>
            <a:r>
              <a:rPr lang="en-GB"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hangingPunct="1">
              <a:defRPr/>
            </a:pPr>
            <a:r>
              <a:rPr lang="en-US"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phase function asymmetry parameter:  </a:t>
            </a:r>
          </a:p>
          <a:p>
            <a:pPr eaLnBrk="1" hangingPunct="1">
              <a:buFont typeface="Wingdings" pitchFamily="2" charset="2"/>
              <a:buNone/>
              <a:defRPr/>
            </a:pPr>
            <a:r>
              <a:rPr lang="en-US"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a:t>
            </a:r>
            <a:r>
              <a:rPr lang="en-GB"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=0.0 for clear atmosphere and  </a:t>
            </a:r>
            <a:r>
              <a:rPr lang="en-US"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a:t>
            </a:r>
            <a:r>
              <a:rPr lang="en-GB"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=0.85 </a:t>
            </a:r>
            <a:r>
              <a:rPr lang="en-US"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cloud atmosphere</a:t>
            </a:r>
            <a:r>
              <a:rPr lang="en-GB"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hangingPunct="1">
              <a:defRPr/>
            </a:pPr>
            <a:r>
              <a:rPr lang="en-US"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ground albedo </a:t>
            </a:r>
            <a:r>
              <a:rPr lang="en-US"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en-US" i="1" baseline="-25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r>
              <a:rPr lang="ru-RU"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0" y="1052513"/>
            <a:ext cx="9178925" cy="1008062"/>
          </a:xfrm>
          <a:prstGeom prst="rect">
            <a:avLst/>
          </a:prstGeom>
          <a:solidFill>
            <a:schemeClr val="tx2">
              <a:lumMod val="20000"/>
              <a:lumOff val="80000"/>
            </a:schemeClr>
          </a:solidFill>
        </p:spPr>
        <p:txBody>
          <a:bodyPr anchor="ctr"/>
          <a:lstStyle>
            <a:lvl1pPr algn="l" defTabSz="914400" rtl="0" eaLnBrk="1" latinLnBrk="0" hangingPunct="1">
              <a:spcBef>
                <a:spcPct val="0"/>
              </a:spcBef>
              <a:buNone/>
              <a:defRPr sz="4400" b="0" kern="1200" baseline="0">
                <a:solidFill>
                  <a:schemeClr val="tx1"/>
                </a:solidFill>
                <a:latin typeface="Myriad Pro" pitchFamily="34" charset="0"/>
                <a:ea typeface="+mj-ea"/>
                <a:cs typeface="+mj-cs"/>
              </a:defRPr>
            </a:lvl1pPr>
          </a:lstStyle>
          <a:p>
            <a:pPr algn="ctr">
              <a:defRPr/>
            </a:pPr>
            <a:r>
              <a:rPr lang="en-US" sz="4000" b="1" dirty="0" smtClean="0"/>
              <a:t>Research park portal</a:t>
            </a:r>
            <a:endParaRPr lang="ru-RU" sz="4000" b="1" dirty="0"/>
          </a:p>
        </p:txBody>
      </p:sp>
      <p:sp>
        <p:nvSpPr>
          <p:cNvPr id="33795" name="Прямоугольник 2"/>
          <p:cNvSpPr>
            <a:spLocks noChangeArrowheads="1"/>
          </p:cNvSpPr>
          <p:nvPr/>
        </p:nvSpPr>
        <p:spPr bwMode="auto">
          <a:xfrm>
            <a:off x="9786938" y="1779588"/>
            <a:ext cx="30003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eaLnBrk="1" hangingPunct="1">
              <a:spcBef>
                <a:spcPct val="0"/>
              </a:spcBef>
              <a:buFontTx/>
              <a:buNone/>
            </a:pPr>
            <a:endParaRPr lang="ru-RU" altLang="ru-RU" sz="2000">
              <a:solidFill>
                <a:schemeClr val="tx1"/>
              </a:solidFill>
              <a:latin typeface="Calibri" pitchFamily="34" charset="0"/>
            </a:endParaRPr>
          </a:p>
          <a:p>
            <a:pPr algn="ctr" eaLnBrk="1" hangingPunct="1">
              <a:spcBef>
                <a:spcPct val="0"/>
              </a:spcBef>
              <a:buFontTx/>
              <a:buNone/>
            </a:pPr>
            <a:endParaRPr lang="ru-RU" altLang="ru-RU" sz="2000">
              <a:solidFill>
                <a:schemeClr val="tx1"/>
              </a:solidFill>
              <a:latin typeface="Calibri" pitchFamily="34" charset="0"/>
            </a:endParaRPr>
          </a:p>
          <a:p>
            <a:pPr algn="ctr" eaLnBrk="1" hangingPunct="1">
              <a:spcBef>
                <a:spcPct val="0"/>
              </a:spcBef>
              <a:buFontTx/>
              <a:buNone/>
            </a:pPr>
            <a:endParaRPr lang="ru-RU" altLang="ru-RU" sz="2000">
              <a:solidFill>
                <a:schemeClr val="tx1"/>
              </a:solidFill>
              <a:latin typeface="Calibri" pitchFamily="34" charset="0"/>
            </a:endParaRPr>
          </a:p>
        </p:txBody>
      </p:sp>
      <p:pic>
        <p:nvPicPr>
          <p:cNvPr id="33796" name="Рисунок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089150"/>
            <a:ext cx="9144000" cy="476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7" name="TextBox 2"/>
          <p:cNvSpPr txBox="1">
            <a:spLocks noChangeArrowheads="1"/>
          </p:cNvSpPr>
          <p:nvPr/>
        </p:nvSpPr>
        <p:spPr bwMode="auto">
          <a:xfrm>
            <a:off x="7162800" y="152400"/>
            <a:ext cx="1752600" cy="4000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eaLnBrk="1" hangingPunct="1">
              <a:spcBef>
                <a:spcPct val="0"/>
              </a:spcBef>
              <a:buFontTx/>
              <a:buNone/>
            </a:pPr>
            <a:endParaRPr lang="ru-RU" altLang="ru-RU" sz="2000">
              <a:solidFill>
                <a:schemeClr val="tx1"/>
              </a:solidFill>
              <a:latin typeface="Verdana" pitchFamily="34" charset="0"/>
            </a:endParaRPr>
          </a:p>
        </p:txBody>
      </p:sp>
      <p:pic>
        <p:nvPicPr>
          <p:cNvPr id="33798" name="Picture 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153400" y="0"/>
            <a:ext cx="933450" cy="485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76223519"/>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0" y="1052513"/>
            <a:ext cx="9178925" cy="1008062"/>
          </a:xfrm>
          <a:prstGeom prst="rect">
            <a:avLst/>
          </a:prstGeom>
          <a:solidFill>
            <a:schemeClr val="tx2">
              <a:lumMod val="20000"/>
              <a:lumOff val="80000"/>
            </a:schemeClr>
          </a:solidFill>
        </p:spPr>
        <p:txBody>
          <a:bodyPr anchor="ctr"/>
          <a:lstStyle>
            <a:lvl1pPr algn="l" defTabSz="914400" rtl="0" eaLnBrk="1" latinLnBrk="0" hangingPunct="1">
              <a:spcBef>
                <a:spcPct val="0"/>
              </a:spcBef>
              <a:buNone/>
              <a:defRPr sz="4400" b="0" kern="1200" baseline="0">
                <a:solidFill>
                  <a:schemeClr val="tx1"/>
                </a:solidFill>
                <a:latin typeface="Myriad Pro" pitchFamily="34" charset="0"/>
                <a:ea typeface="+mj-ea"/>
                <a:cs typeface="+mj-cs"/>
              </a:defRPr>
            </a:lvl1pPr>
          </a:lstStyle>
          <a:p>
            <a:pPr>
              <a:defRPr/>
            </a:pPr>
            <a:r>
              <a:rPr lang="ru-RU" sz="3500" b="1" dirty="0" err="1"/>
              <a:t>Unified</a:t>
            </a:r>
            <a:r>
              <a:rPr lang="ru-RU" sz="3500" b="1" dirty="0"/>
              <a:t> </a:t>
            </a:r>
            <a:r>
              <a:rPr lang="ru-RU" sz="3500" b="1" dirty="0" err="1"/>
              <a:t>electronic</a:t>
            </a:r>
            <a:r>
              <a:rPr lang="ru-RU" sz="3500" b="1" dirty="0"/>
              <a:t> </a:t>
            </a:r>
            <a:r>
              <a:rPr lang="ru-RU" sz="3500" b="1" dirty="0" err="1"/>
              <a:t>system</a:t>
            </a:r>
            <a:r>
              <a:rPr lang="ru-RU" sz="3500" b="1" dirty="0"/>
              <a:t> </a:t>
            </a:r>
            <a:r>
              <a:rPr lang="ru-RU" sz="3500" b="1" dirty="0" err="1"/>
              <a:t>for</a:t>
            </a:r>
            <a:r>
              <a:rPr lang="ru-RU" sz="3500" b="1" dirty="0"/>
              <a:t> </a:t>
            </a:r>
            <a:r>
              <a:rPr lang="ru-RU" sz="3500" b="1" dirty="0" err="1"/>
              <a:t>applications</a:t>
            </a:r>
            <a:endParaRPr lang="ru-RU" sz="3500" b="1" dirty="0"/>
          </a:p>
        </p:txBody>
      </p:sp>
      <p:sp>
        <p:nvSpPr>
          <p:cNvPr id="34819" name="Прямоугольник 2"/>
          <p:cNvSpPr>
            <a:spLocks noChangeArrowheads="1"/>
          </p:cNvSpPr>
          <p:nvPr/>
        </p:nvSpPr>
        <p:spPr bwMode="auto">
          <a:xfrm>
            <a:off x="9786938" y="1779588"/>
            <a:ext cx="30003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eaLnBrk="1" hangingPunct="1">
              <a:spcBef>
                <a:spcPct val="0"/>
              </a:spcBef>
              <a:buFontTx/>
              <a:buNone/>
            </a:pPr>
            <a:endParaRPr lang="ru-RU" altLang="ru-RU" sz="2000">
              <a:solidFill>
                <a:schemeClr val="tx1"/>
              </a:solidFill>
              <a:latin typeface="Calibri" pitchFamily="34" charset="0"/>
            </a:endParaRPr>
          </a:p>
          <a:p>
            <a:pPr algn="ctr" eaLnBrk="1" hangingPunct="1">
              <a:spcBef>
                <a:spcPct val="0"/>
              </a:spcBef>
              <a:buFontTx/>
              <a:buNone/>
            </a:pPr>
            <a:endParaRPr lang="ru-RU" altLang="ru-RU" sz="2000">
              <a:solidFill>
                <a:schemeClr val="tx1"/>
              </a:solidFill>
              <a:latin typeface="Calibri" pitchFamily="34" charset="0"/>
            </a:endParaRPr>
          </a:p>
          <a:p>
            <a:pPr algn="ctr" eaLnBrk="1" hangingPunct="1">
              <a:spcBef>
                <a:spcPct val="0"/>
              </a:spcBef>
              <a:buFontTx/>
              <a:buNone/>
            </a:pPr>
            <a:endParaRPr lang="ru-RU" altLang="ru-RU" sz="2000">
              <a:solidFill>
                <a:schemeClr val="tx1"/>
              </a:solidFill>
              <a:latin typeface="Calibri" pitchFamily="34" charset="0"/>
            </a:endParaRPr>
          </a:p>
        </p:txBody>
      </p:sp>
      <p:sp>
        <p:nvSpPr>
          <p:cNvPr id="34820" name="TextBox 3"/>
          <p:cNvSpPr txBox="1">
            <a:spLocks noChangeArrowheads="1"/>
          </p:cNvSpPr>
          <p:nvPr/>
        </p:nvSpPr>
        <p:spPr bwMode="auto">
          <a:xfrm>
            <a:off x="900113" y="2517775"/>
            <a:ext cx="676751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eaLnBrk="1" hangingPunct="1">
              <a:spcBef>
                <a:spcPct val="0"/>
              </a:spcBef>
              <a:buFontTx/>
              <a:buNone/>
            </a:pPr>
            <a:endParaRPr lang="ru-RU" altLang="ru-RU" sz="2000">
              <a:solidFill>
                <a:schemeClr val="tx1"/>
              </a:solidFill>
              <a:latin typeface="Verdana" pitchFamily="34" charset="0"/>
            </a:endParaRPr>
          </a:p>
        </p:txBody>
      </p:sp>
      <p:sp>
        <p:nvSpPr>
          <p:cNvPr id="5" name="Прямоугольник 4"/>
          <p:cNvSpPr/>
          <p:nvPr/>
        </p:nvSpPr>
        <p:spPr>
          <a:xfrm>
            <a:off x="590550" y="2517775"/>
            <a:ext cx="8137525" cy="3416300"/>
          </a:xfrm>
          <a:prstGeom prst="rect">
            <a:avLst/>
          </a:prstGeom>
        </p:spPr>
        <p:txBody>
          <a:bodyPr>
            <a:spAutoFit/>
          </a:bodyPr>
          <a:lstStyle/>
          <a:p>
            <a:pPr marL="342900" indent="-342900">
              <a:buFont typeface="Arial" panose="020B0604020202020204" pitchFamily="34" charset="0"/>
              <a:buChar char="•"/>
              <a:defRPr/>
            </a:pPr>
            <a:r>
              <a:rPr lang="en-US" sz="2400" dirty="0"/>
              <a:t>One time registration</a:t>
            </a:r>
          </a:p>
          <a:p>
            <a:pPr marL="342900" indent="-342900">
              <a:buFont typeface="Arial" panose="020B0604020202020204" pitchFamily="34" charset="0"/>
              <a:buChar char="•"/>
              <a:defRPr/>
            </a:pPr>
            <a:r>
              <a:rPr lang="en-US" sz="2400" dirty="0"/>
              <a:t>Possibility to work with all the centers "in one window“</a:t>
            </a:r>
          </a:p>
          <a:p>
            <a:pPr marL="342900" indent="-342900">
              <a:buFont typeface="Arial" panose="020B0604020202020204" pitchFamily="34" charset="0"/>
              <a:buChar char="•"/>
              <a:defRPr/>
            </a:pPr>
            <a:r>
              <a:rPr lang="en-US" sz="2400" dirty="0"/>
              <a:t>The ability to track the status of requests and keep track of time of its execution</a:t>
            </a:r>
            <a:endParaRPr lang="ru-RU" sz="2400" dirty="0"/>
          </a:p>
          <a:p>
            <a:pPr marL="342900" indent="-342900">
              <a:buFont typeface="Arial" panose="020B0604020202020204" pitchFamily="34" charset="0"/>
              <a:buChar char="•"/>
              <a:defRPr/>
            </a:pPr>
            <a:r>
              <a:rPr lang="en-US" sz="2400" dirty="0"/>
              <a:t>Remote getting results</a:t>
            </a:r>
          </a:p>
          <a:p>
            <a:pPr marL="342900" indent="-342900">
              <a:buFont typeface="Arial" panose="020B0604020202020204" pitchFamily="34" charset="0"/>
              <a:buChar char="•"/>
              <a:defRPr/>
            </a:pPr>
            <a:r>
              <a:rPr lang="en-US" sz="2400" dirty="0"/>
              <a:t>List of publications using equipment Research park</a:t>
            </a:r>
          </a:p>
          <a:p>
            <a:pPr marL="342900" indent="-342900">
              <a:buFont typeface="Arial" panose="020B0604020202020204" pitchFamily="34" charset="0"/>
              <a:buChar char="•"/>
              <a:defRPr/>
            </a:pPr>
            <a:r>
              <a:rPr lang="en-US" sz="2400" dirty="0"/>
              <a:t>System of assessments and reviews to improve the work of the Research park</a:t>
            </a:r>
          </a:p>
          <a:p>
            <a:pPr>
              <a:defRPr/>
            </a:pPr>
            <a:r>
              <a:rPr lang="en-US" sz="2400" dirty="0"/>
              <a:t>					</a:t>
            </a:r>
            <a:endParaRPr lang="ru-RU" sz="2400" dirty="0"/>
          </a:p>
        </p:txBody>
      </p:sp>
      <p:sp>
        <p:nvSpPr>
          <p:cNvPr id="34822" name="TextBox 2"/>
          <p:cNvSpPr txBox="1">
            <a:spLocks noChangeArrowheads="1"/>
          </p:cNvSpPr>
          <p:nvPr/>
        </p:nvSpPr>
        <p:spPr bwMode="auto">
          <a:xfrm>
            <a:off x="5221288" y="6221413"/>
            <a:ext cx="4176712"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eaLnBrk="1" hangingPunct="1">
              <a:spcBef>
                <a:spcPct val="0"/>
              </a:spcBef>
              <a:buFontTx/>
              <a:buNone/>
            </a:pPr>
            <a:r>
              <a:rPr lang="en-US" altLang="ru-RU">
                <a:solidFill>
                  <a:schemeClr val="tx1"/>
                </a:solidFill>
                <a:latin typeface="Verdana" pitchFamily="34" charset="0"/>
              </a:rPr>
              <a:t>http://researchpark.spbu.ru</a:t>
            </a:r>
            <a:endParaRPr lang="ru-RU" altLang="ru-RU">
              <a:solidFill>
                <a:schemeClr val="tx1"/>
              </a:solidFill>
              <a:latin typeface="Verdana" pitchFamily="34" charset="0"/>
            </a:endParaRPr>
          </a:p>
        </p:txBody>
      </p:sp>
      <p:sp>
        <p:nvSpPr>
          <p:cNvPr id="34823" name="TextBox 5"/>
          <p:cNvSpPr txBox="1">
            <a:spLocks noChangeArrowheads="1"/>
          </p:cNvSpPr>
          <p:nvPr/>
        </p:nvSpPr>
        <p:spPr bwMode="auto">
          <a:xfrm>
            <a:off x="7162800" y="152400"/>
            <a:ext cx="1752600" cy="4000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eaLnBrk="1" hangingPunct="1">
              <a:spcBef>
                <a:spcPct val="0"/>
              </a:spcBef>
              <a:buFontTx/>
              <a:buNone/>
            </a:pPr>
            <a:endParaRPr lang="ru-RU" altLang="ru-RU" sz="2000">
              <a:solidFill>
                <a:schemeClr val="tx1"/>
              </a:solidFill>
              <a:latin typeface="Verdana" pitchFamily="34" charset="0"/>
            </a:endParaRPr>
          </a:p>
        </p:txBody>
      </p:sp>
      <p:pic>
        <p:nvPicPr>
          <p:cNvPr id="34824" name="Picture 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153400" y="0"/>
            <a:ext cx="933450" cy="485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7345536"/>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0" y="1052513"/>
            <a:ext cx="9178925" cy="1008062"/>
          </a:xfrm>
          <a:prstGeom prst="rect">
            <a:avLst/>
          </a:prstGeom>
          <a:solidFill>
            <a:schemeClr val="tx2">
              <a:lumMod val="20000"/>
              <a:lumOff val="80000"/>
            </a:schemeClr>
          </a:solidFill>
        </p:spPr>
        <p:txBody>
          <a:bodyPr anchor="ctr"/>
          <a:lstStyle>
            <a:lvl1pPr algn="l" defTabSz="914400" rtl="0" eaLnBrk="1" latinLnBrk="0" hangingPunct="1">
              <a:spcBef>
                <a:spcPct val="0"/>
              </a:spcBef>
              <a:buNone/>
              <a:defRPr sz="4400" b="0" kern="1200" baseline="0">
                <a:solidFill>
                  <a:schemeClr val="tx1"/>
                </a:solidFill>
                <a:latin typeface="Myriad Pro" pitchFamily="34" charset="0"/>
                <a:ea typeface="+mj-ea"/>
                <a:cs typeface="+mj-cs"/>
              </a:defRPr>
            </a:lvl1pPr>
          </a:lstStyle>
          <a:p>
            <a:pPr algn="ctr">
              <a:defRPr/>
            </a:pPr>
            <a:r>
              <a:rPr lang="en-US" sz="4000" b="1" dirty="0"/>
              <a:t>Research Park of </a:t>
            </a:r>
            <a:r>
              <a:rPr lang="en-US" sz="4000" b="1" dirty="0" smtClean="0"/>
              <a:t>SPSU</a:t>
            </a:r>
            <a:endParaRPr lang="en-US" sz="4000" b="1" dirty="0"/>
          </a:p>
        </p:txBody>
      </p:sp>
      <p:sp>
        <p:nvSpPr>
          <p:cNvPr id="35843" name="Прямоугольник 2"/>
          <p:cNvSpPr>
            <a:spLocks noChangeArrowheads="1"/>
          </p:cNvSpPr>
          <p:nvPr/>
        </p:nvSpPr>
        <p:spPr bwMode="auto">
          <a:xfrm>
            <a:off x="9786938" y="1779588"/>
            <a:ext cx="30003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eaLnBrk="1" hangingPunct="1">
              <a:spcBef>
                <a:spcPct val="0"/>
              </a:spcBef>
              <a:buFontTx/>
              <a:buNone/>
            </a:pPr>
            <a:endParaRPr lang="ru-RU" altLang="ru-RU" sz="2000">
              <a:solidFill>
                <a:schemeClr val="tx1"/>
              </a:solidFill>
              <a:latin typeface="Calibri" pitchFamily="34" charset="0"/>
            </a:endParaRPr>
          </a:p>
          <a:p>
            <a:pPr algn="ctr" eaLnBrk="1" hangingPunct="1">
              <a:spcBef>
                <a:spcPct val="0"/>
              </a:spcBef>
              <a:buFontTx/>
              <a:buNone/>
            </a:pPr>
            <a:endParaRPr lang="ru-RU" altLang="ru-RU" sz="2000">
              <a:solidFill>
                <a:schemeClr val="tx1"/>
              </a:solidFill>
              <a:latin typeface="Calibri" pitchFamily="34" charset="0"/>
            </a:endParaRPr>
          </a:p>
          <a:p>
            <a:pPr algn="ctr" eaLnBrk="1" hangingPunct="1">
              <a:spcBef>
                <a:spcPct val="0"/>
              </a:spcBef>
              <a:buFontTx/>
              <a:buNone/>
            </a:pPr>
            <a:endParaRPr lang="ru-RU" altLang="ru-RU" sz="2000">
              <a:solidFill>
                <a:schemeClr val="tx1"/>
              </a:solidFill>
              <a:latin typeface="Calibri" pitchFamily="34" charset="0"/>
            </a:endParaRPr>
          </a:p>
        </p:txBody>
      </p:sp>
      <p:sp>
        <p:nvSpPr>
          <p:cNvPr id="37" name="TextBox 36"/>
          <p:cNvSpPr txBox="1">
            <a:spLocks noChangeArrowheads="1"/>
          </p:cNvSpPr>
          <p:nvPr/>
        </p:nvSpPr>
        <p:spPr bwMode="auto">
          <a:xfrm>
            <a:off x="250825" y="2109788"/>
            <a:ext cx="8642350" cy="2124075"/>
          </a:xfrm>
          <a:prstGeom prst="rect">
            <a:avLst/>
          </a:prstGeom>
          <a:noFill/>
          <a:ln w="9525">
            <a:noFill/>
            <a:miter lim="800000"/>
            <a:headEnd/>
            <a:tailEnd/>
          </a:ln>
        </p:spPr>
        <p:txBody>
          <a:bodyPr>
            <a:spAutoFit/>
          </a:bodyPr>
          <a:lstStyle/>
          <a:p>
            <a:pPr algn="ctr">
              <a:defRPr/>
            </a:pPr>
            <a:r>
              <a:rPr lang="en-US" altLang="ru-RU" sz="4400" b="1" dirty="0"/>
              <a:t>READY FOR JOINT </a:t>
            </a:r>
          </a:p>
          <a:p>
            <a:pPr algn="ctr">
              <a:defRPr/>
            </a:pPr>
            <a:r>
              <a:rPr lang="en-US" altLang="ru-RU" sz="4400" b="1" dirty="0"/>
              <a:t>RESEARCH PROJECTS!</a:t>
            </a:r>
          </a:p>
          <a:p>
            <a:pPr algn="ctr">
              <a:defRPr/>
            </a:pPr>
            <a:r>
              <a:rPr lang="en-US" altLang="ru-RU" sz="4400" b="1" dirty="0">
                <a:solidFill>
                  <a:schemeClr val="tx2">
                    <a:lumMod val="60000"/>
                    <a:lumOff val="40000"/>
                  </a:schemeClr>
                </a:solidFill>
              </a:rPr>
              <a:t>http://researchpark.spbu.ru/en</a:t>
            </a:r>
          </a:p>
        </p:txBody>
      </p:sp>
      <p:pic>
        <p:nvPicPr>
          <p:cNvPr id="39" name="Picture 1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4869160"/>
            <a:ext cx="1560339" cy="1170033"/>
          </a:xfrm>
          <a:prstGeom prst="rect">
            <a:avLst/>
          </a:prstGeom>
          <a:noFill/>
          <a:ln>
            <a:noFill/>
          </a:ln>
          <a:effectLst>
            <a:softEdge rad="1270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40" name="Рисунок 3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67498" y="5402035"/>
            <a:ext cx="982502" cy="1310002"/>
          </a:xfrm>
          <a:prstGeom prst="rect">
            <a:avLst/>
          </a:prstGeom>
          <a:effectLst>
            <a:softEdge rad="127000"/>
          </a:effectLst>
        </p:spPr>
      </p:pic>
      <p:pic>
        <p:nvPicPr>
          <p:cNvPr id="41" name="Picture 1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71200" y="4694102"/>
            <a:ext cx="1620240" cy="1234843"/>
          </a:xfrm>
          <a:prstGeom prst="rect">
            <a:avLst/>
          </a:prstGeom>
          <a:noFill/>
          <a:ln>
            <a:noFill/>
          </a:ln>
          <a:effectLst>
            <a:softEdge rad="1270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42" name="Picture 2" descr="C:\Users\anton\Downloads\IMAG0010_edit0.jpg"/>
          <p:cNvPicPr>
            <a:picLocks noChangeAspect="1" noChangeArrowheads="1"/>
          </p:cNvPicPr>
          <p:nvPr/>
        </p:nvPicPr>
        <p:blipFill>
          <a:blip r:embed="rId5" cstate="print"/>
          <a:srcRect/>
          <a:stretch>
            <a:fillRect/>
          </a:stretch>
        </p:blipFill>
        <p:spPr bwMode="auto">
          <a:xfrm>
            <a:off x="5957840" y="4683194"/>
            <a:ext cx="864096" cy="1373842"/>
          </a:xfrm>
          <a:prstGeom prst="rect">
            <a:avLst/>
          </a:prstGeom>
          <a:ln>
            <a:noFill/>
          </a:ln>
          <a:effectLst>
            <a:softEdge rad="127000"/>
          </a:effectLst>
        </p:spPr>
      </p:pic>
      <p:pic>
        <p:nvPicPr>
          <p:cNvPr id="43"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380312" y="5180914"/>
            <a:ext cx="1153923" cy="1677086"/>
          </a:xfrm>
          <a:prstGeom prst="rect">
            <a:avLst/>
          </a:prstGeom>
          <a:noFill/>
          <a:ln>
            <a:noFill/>
          </a:ln>
          <a:effectLst>
            <a:softEdge rad="63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44" name="Рисунок 4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182761" y="5659830"/>
            <a:ext cx="991783" cy="1052736"/>
          </a:xfrm>
          <a:prstGeom prst="rect">
            <a:avLst/>
          </a:prstGeom>
          <a:effectLst>
            <a:softEdge rad="127000"/>
          </a:effectLst>
        </p:spPr>
      </p:pic>
      <p:sp>
        <p:nvSpPr>
          <p:cNvPr id="35851" name="TextBox 2"/>
          <p:cNvSpPr txBox="1">
            <a:spLocks noChangeArrowheads="1"/>
          </p:cNvSpPr>
          <p:nvPr/>
        </p:nvSpPr>
        <p:spPr bwMode="auto">
          <a:xfrm>
            <a:off x="7162800" y="104775"/>
            <a:ext cx="1730375" cy="4000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eaLnBrk="1" hangingPunct="1">
              <a:spcBef>
                <a:spcPct val="0"/>
              </a:spcBef>
              <a:buFontTx/>
              <a:buNone/>
            </a:pPr>
            <a:endParaRPr lang="ru-RU" altLang="ru-RU" sz="2000">
              <a:solidFill>
                <a:schemeClr val="tx1"/>
              </a:solidFill>
              <a:latin typeface="Verdana" pitchFamily="34" charset="0"/>
            </a:endParaRPr>
          </a:p>
        </p:txBody>
      </p:sp>
      <p:pic>
        <p:nvPicPr>
          <p:cNvPr id="35852" name="Picture 8"/>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8153400" y="0"/>
            <a:ext cx="933450" cy="485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1013009"/>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 y="152400"/>
            <a:ext cx="9144000" cy="1600200"/>
          </a:xfrm>
        </p:spPr>
        <p:txBody>
          <a:bodyPr>
            <a:normAutofit fontScale="90000"/>
          </a:bodyPr>
          <a:lstStyle/>
          <a:p>
            <a:pPr algn="l" eaLnBrk="1" fontAlgn="auto" hangingPunct="1">
              <a:lnSpc>
                <a:spcPct val="100000"/>
              </a:lnSpc>
              <a:spcAft>
                <a:spcPts val="0"/>
              </a:spcAft>
              <a:defRPr/>
            </a:pPr>
            <a:r>
              <a:rPr lang="ru-RU" sz="3200" dirty="0" smtClean="0">
                <a:latin typeface="Arial" pitchFamily="34" charset="0"/>
                <a:cs typeface="Arial" pitchFamily="34" charset="0"/>
              </a:rPr>
              <a:t/>
            </a:r>
            <a:br>
              <a:rPr lang="ru-RU" sz="3200" dirty="0" smtClean="0">
                <a:latin typeface="Arial" pitchFamily="34" charset="0"/>
                <a:cs typeface="Arial" pitchFamily="34" charset="0"/>
              </a:rPr>
            </a:br>
            <a:r>
              <a:rPr lang="ru-RU" sz="3200" dirty="0" smtClean="0">
                <a:latin typeface="Arial" pitchFamily="34" charset="0"/>
                <a:cs typeface="Arial" pitchFamily="34" charset="0"/>
              </a:rPr>
              <a:t/>
            </a:r>
            <a:br>
              <a:rPr lang="ru-RU" sz="3200" dirty="0" smtClean="0">
                <a:latin typeface="Arial" pitchFamily="34" charset="0"/>
                <a:cs typeface="Arial" pitchFamily="34" charset="0"/>
              </a:rPr>
            </a:br>
            <a:r>
              <a:rPr lang="ru-RU" sz="3200" dirty="0">
                <a:latin typeface="Arial" pitchFamily="34" charset="0"/>
                <a:cs typeface="Arial" pitchFamily="34" charset="0"/>
              </a:rPr>
              <a:t/>
            </a:r>
            <a:br>
              <a:rPr lang="ru-RU" sz="3200" dirty="0">
                <a:latin typeface="Arial" pitchFamily="34" charset="0"/>
                <a:cs typeface="Arial" pitchFamily="34" charset="0"/>
              </a:rPr>
            </a:br>
            <a:r>
              <a:rPr lang="en-US" sz="3200" dirty="0" smtClean="0">
                <a:latin typeface="Arial" pitchFamily="34" charset="0"/>
                <a:cs typeface="Arial" pitchFamily="34" charset="0"/>
              </a:rPr>
              <a:t>  </a:t>
            </a:r>
            <a:endParaRPr lang="ru-RU" sz="3200" dirty="0">
              <a:latin typeface="Arial" pitchFamily="34" charset="0"/>
              <a:cs typeface="Arial" pitchFamily="34" charset="0"/>
            </a:endParaRPr>
          </a:p>
        </p:txBody>
      </p:sp>
      <p:sp>
        <p:nvSpPr>
          <p:cNvPr id="2" name="Номер слайда 1"/>
          <p:cNvSpPr>
            <a:spLocks noGrp="1"/>
          </p:cNvSpPr>
          <p:nvPr>
            <p:ph type="sldNum" sz="quarter" idx="12"/>
          </p:nvPr>
        </p:nvSpPr>
        <p:spPr>
          <a:xfrm>
            <a:off x="8610600" y="6472238"/>
            <a:ext cx="561975" cy="365125"/>
          </a:xfrm>
        </p:spPr>
        <p:txBody>
          <a:bodyPr/>
          <a:lstStyle/>
          <a:p>
            <a:pPr>
              <a:defRPr/>
            </a:pPr>
            <a:fld id="{C6E9A15D-F140-4338-9D9D-5D273AB4C376}" type="slidenum">
              <a:rPr lang="ru-RU"/>
              <a:pPr>
                <a:defRPr/>
              </a:pPr>
              <a:t>33</a:t>
            </a:fld>
            <a:endParaRPr lang="ru-RU" dirty="0"/>
          </a:p>
        </p:txBody>
      </p:sp>
      <p:sp>
        <p:nvSpPr>
          <p:cNvPr id="3" name="Нижний колонтитул 2"/>
          <p:cNvSpPr>
            <a:spLocks noGrp="1"/>
          </p:cNvSpPr>
          <p:nvPr>
            <p:ph type="ftr" sz="quarter" idx="11"/>
          </p:nvPr>
        </p:nvSpPr>
        <p:spPr/>
        <p:txBody>
          <a:bodyPr/>
          <a:lstStyle/>
          <a:p>
            <a:pPr>
              <a:defRPr/>
            </a:pPr>
            <a:endParaRPr lang="ru-RU"/>
          </a:p>
        </p:txBody>
      </p:sp>
      <p:sp>
        <p:nvSpPr>
          <p:cNvPr id="9" name="TextBox 2"/>
          <p:cNvSpPr txBox="1">
            <a:spLocks noChangeArrowheads="1"/>
          </p:cNvSpPr>
          <p:nvPr/>
        </p:nvSpPr>
        <p:spPr bwMode="auto">
          <a:xfrm>
            <a:off x="152400" y="609600"/>
            <a:ext cx="899160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defRPr/>
            </a:pPr>
            <a:r>
              <a:rPr lang="en-US" altLang="ru-RU" sz="4400" b="1" dirty="0" smtClean="0">
                <a:solidFill>
                  <a:schemeClr val="tx1"/>
                </a:solidFill>
                <a:effectLst>
                  <a:outerShdw blurRad="38100" dist="38100" dir="2700000" algn="tl">
                    <a:srgbClr val="000000">
                      <a:alpha val="43137"/>
                    </a:srgbClr>
                  </a:outerShdw>
                </a:effectLst>
                <a:latin typeface="Verdana" pitchFamily="34" charset="0"/>
              </a:rPr>
              <a:t>Thanks for your attention</a:t>
            </a:r>
            <a:endParaRPr lang="ru-RU" altLang="ru-RU" sz="4400" b="1" dirty="0" smtClean="0">
              <a:solidFill>
                <a:schemeClr val="tx1"/>
              </a:solidFill>
              <a:effectLst>
                <a:outerShdw blurRad="38100" dist="38100" dir="2700000" algn="tl">
                  <a:srgbClr val="000000">
                    <a:alpha val="43137"/>
                  </a:srgbClr>
                </a:outerShdw>
              </a:effectLst>
              <a:latin typeface="Verdana" pitchFamily="34" charset="0"/>
            </a:endParaRPr>
          </a:p>
        </p:txBody>
      </p:sp>
      <p:pic>
        <p:nvPicPr>
          <p:cNvPr id="26630" name="Picture 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0638"/>
            <a:ext cx="933450" cy="485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6631" name="Picture 5" descr="http://ecoportal.su/images/news/6176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 y="1752600"/>
            <a:ext cx="83820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ppt_x</p:attrName>
                                        </p:attrNameLst>
                                      </p:cBhvr>
                                      <p:tavLst>
                                        <p:tav tm="0">
                                          <p:val>
                                            <p:strVal val="#ppt_x-.2"/>
                                          </p:val>
                                        </p:tav>
                                        <p:tav tm="100000">
                                          <p:val>
                                            <p:strVal val="#ppt_x"/>
                                          </p:val>
                                        </p:tav>
                                      </p:tavLst>
                                    </p:anim>
                                    <p:anim calcmode="lin" valueType="num">
                                      <p:cBhvr>
                                        <p:cTn id="8" dur="1000" fill="hold"/>
                                        <p:tgtEl>
                                          <p:spTgt spid="102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67DD9532-336D-4925-BFCE-64ACC257066F}" type="slidenum">
              <a:rPr lang="ru-RU" smtClean="0"/>
              <a:pPr>
                <a:defRPr/>
              </a:pPr>
              <a:t>4</a:t>
            </a:fld>
            <a:endParaRPr lang="ru-RU"/>
          </a:p>
        </p:txBody>
      </p:sp>
      <p:pic>
        <p:nvPicPr>
          <p:cNvPr id="8196"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163" y="0"/>
            <a:ext cx="933450" cy="485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5" name="Диаграмма 4"/>
          <p:cNvGraphicFramePr>
            <a:graphicFrameLocks/>
          </p:cNvGraphicFramePr>
          <p:nvPr>
            <p:extLst>
              <p:ext uri="{D42A27DB-BD31-4B8C-83A1-F6EECF244321}">
                <p14:modId xmlns:p14="http://schemas.microsoft.com/office/powerpoint/2010/main" xmlns="" val="1214418610"/>
              </p:ext>
            </p:extLst>
          </p:nvPr>
        </p:nvGraphicFramePr>
        <p:xfrm>
          <a:off x="1219200" y="274168"/>
          <a:ext cx="7162800" cy="4602631"/>
        </p:xfrm>
        <a:graphic>
          <a:graphicData uri="http://schemas.openxmlformats.org/drawingml/2006/chart">
            <c:chart xmlns:c="http://schemas.openxmlformats.org/drawingml/2006/chart" xmlns:r="http://schemas.openxmlformats.org/officeDocument/2006/relationships" r:id="rId3"/>
          </a:graphicData>
        </a:graphic>
      </p:graphicFrame>
      <p:sp>
        <p:nvSpPr>
          <p:cNvPr id="8198" name="TextBox 5"/>
          <p:cNvSpPr txBox="1">
            <a:spLocks noChangeArrowheads="1"/>
          </p:cNvSpPr>
          <p:nvPr/>
        </p:nvSpPr>
        <p:spPr bwMode="auto">
          <a:xfrm>
            <a:off x="496888" y="4876800"/>
            <a:ext cx="8153400"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pPr>
            <a:r>
              <a:rPr lang="en-US" altLang="ru-RU" sz="2000" dirty="0">
                <a:solidFill>
                  <a:schemeClr val="tx1"/>
                </a:solidFill>
                <a:latin typeface="Verdana" pitchFamily="34" charset="0"/>
              </a:rPr>
              <a:t>Spectral dependence of the ground albedo of different surfaces from observational data processing </a:t>
            </a:r>
          </a:p>
          <a:p>
            <a:pPr eaLnBrk="1" hangingPunct="1">
              <a:spcBef>
                <a:spcPct val="0"/>
              </a:spcBef>
              <a:buFontTx/>
              <a:buNone/>
            </a:pPr>
            <a:r>
              <a:rPr lang="en-US" altLang="ru-RU" sz="2000" dirty="0">
                <a:solidFill>
                  <a:schemeClr val="tx1"/>
                </a:solidFill>
                <a:latin typeface="Verdana" pitchFamily="34" charset="0"/>
              </a:rPr>
              <a:t>(</a:t>
            </a:r>
            <a:r>
              <a:rPr lang="en-US" altLang="ru-RU" sz="1400" dirty="0">
                <a:solidFill>
                  <a:schemeClr val="tx1"/>
                </a:solidFill>
                <a:latin typeface="Verdana" pitchFamily="34" charset="0"/>
              </a:rPr>
              <a:t>C.A. </a:t>
            </a:r>
            <a:r>
              <a:rPr lang="en-US" altLang="ru-RU" sz="1400" dirty="0" err="1">
                <a:solidFill>
                  <a:schemeClr val="tx1"/>
                </a:solidFill>
                <a:latin typeface="Verdana" pitchFamily="34" charset="0"/>
              </a:rPr>
              <a:t>Varotsos</a:t>
            </a:r>
            <a:r>
              <a:rPr lang="en-US" altLang="ru-RU" sz="1400" dirty="0">
                <a:solidFill>
                  <a:schemeClr val="tx1"/>
                </a:solidFill>
                <a:latin typeface="Verdana" pitchFamily="34" charset="0"/>
              </a:rPr>
              <a:t>. I.N. </a:t>
            </a:r>
            <a:r>
              <a:rPr lang="en-US" altLang="ru-RU" sz="1400" dirty="0" err="1">
                <a:solidFill>
                  <a:schemeClr val="tx1"/>
                </a:solidFill>
                <a:latin typeface="Verdana" pitchFamily="34" charset="0"/>
              </a:rPr>
              <a:t>Melnikova</a:t>
            </a:r>
            <a:r>
              <a:rPr lang="en-US" altLang="ru-RU" sz="1400" dirty="0">
                <a:solidFill>
                  <a:schemeClr val="tx1"/>
                </a:solidFill>
                <a:latin typeface="Verdana" pitchFamily="34" charset="0"/>
              </a:rPr>
              <a:t>. A.P. </a:t>
            </a:r>
            <a:r>
              <a:rPr lang="en-US" altLang="ru-RU" sz="1400" dirty="0" err="1">
                <a:solidFill>
                  <a:schemeClr val="tx1"/>
                </a:solidFill>
                <a:latin typeface="Verdana" pitchFamily="34" charset="0"/>
              </a:rPr>
              <a:t>Cracknell</a:t>
            </a:r>
            <a:r>
              <a:rPr lang="en-US" altLang="ru-RU" sz="1400" dirty="0">
                <a:solidFill>
                  <a:schemeClr val="tx1"/>
                </a:solidFill>
                <a:latin typeface="Verdana" pitchFamily="34" charset="0"/>
              </a:rPr>
              <a:t>. C. </a:t>
            </a:r>
            <a:r>
              <a:rPr lang="en-US" altLang="ru-RU" sz="1400" dirty="0" err="1">
                <a:solidFill>
                  <a:schemeClr val="tx1"/>
                </a:solidFill>
                <a:latin typeface="Verdana" pitchFamily="34" charset="0"/>
              </a:rPr>
              <a:t>Tzanis</a:t>
            </a:r>
            <a:r>
              <a:rPr lang="en-US" altLang="ru-RU" sz="1400" dirty="0">
                <a:solidFill>
                  <a:schemeClr val="tx1"/>
                </a:solidFill>
                <a:latin typeface="Verdana" pitchFamily="34" charset="0"/>
              </a:rPr>
              <a:t>. A.V. </a:t>
            </a:r>
            <a:r>
              <a:rPr lang="en-US" altLang="ru-RU" sz="1400" dirty="0" err="1">
                <a:solidFill>
                  <a:schemeClr val="tx1"/>
                </a:solidFill>
                <a:latin typeface="Verdana" pitchFamily="34" charset="0"/>
              </a:rPr>
              <a:t>Vasilyev</a:t>
            </a:r>
            <a:r>
              <a:rPr lang="en-US" altLang="ru-RU" sz="1400" dirty="0">
                <a:solidFill>
                  <a:schemeClr val="tx1"/>
                </a:solidFill>
                <a:latin typeface="Verdana" pitchFamily="34" charset="0"/>
              </a:rPr>
              <a:t>. New spectral functions of the near-ground albedo derived from aircraft diffraction spectrometer observations. Atmospheric Chemistry and Physics</a:t>
            </a:r>
            <a:r>
              <a:rPr lang="ru-RU" altLang="ru-RU" sz="1400" dirty="0">
                <a:solidFill>
                  <a:schemeClr val="tx1"/>
                </a:solidFill>
                <a:latin typeface="Verdana" pitchFamily="34" charset="0"/>
              </a:rPr>
              <a:t>. </a:t>
            </a:r>
            <a:r>
              <a:rPr lang="en-US" altLang="ru-RU" sz="1400" dirty="0">
                <a:solidFill>
                  <a:schemeClr val="tx1"/>
                </a:solidFill>
                <a:latin typeface="Verdana" pitchFamily="34" charset="0"/>
              </a:rPr>
              <a:t>v</a:t>
            </a:r>
            <a:r>
              <a:rPr lang="ru-RU" altLang="ru-RU" sz="1400" dirty="0">
                <a:solidFill>
                  <a:schemeClr val="tx1"/>
                </a:solidFill>
                <a:latin typeface="Verdana" pitchFamily="34" charset="0"/>
              </a:rPr>
              <a:t>. 13. </a:t>
            </a:r>
            <a:r>
              <a:rPr lang="en-US" altLang="ru-RU" sz="1400" dirty="0">
                <a:solidFill>
                  <a:schemeClr val="tx1"/>
                </a:solidFill>
                <a:latin typeface="Verdana" pitchFamily="34" charset="0"/>
              </a:rPr>
              <a:t>pp</a:t>
            </a:r>
            <a:r>
              <a:rPr lang="ru-RU" altLang="ru-RU" sz="1400" dirty="0">
                <a:solidFill>
                  <a:schemeClr val="tx1"/>
                </a:solidFill>
                <a:latin typeface="Verdana" pitchFamily="34" charset="0"/>
              </a:rPr>
              <a:t>. 16211-16245</a:t>
            </a:r>
            <a:r>
              <a:rPr lang="en-US" altLang="ru-RU" sz="1400" dirty="0">
                <a:solidFill>
                  <a:schemeClr val="tx1"/>
                </a:solidFill>
                <a:latin typeface="Verdana" pitchFamily="34" charset="0"/>
              </a:rPr>
              <a:t>)</a:t>
            </a:r>
            <a:endParaRPr lang="ru-RU" altLang="ru-RU" sz="1400" dirty="0">
              <a:solidFill>
                <a:schemeClr val="tx1"/>
              </a:solidFill>
              <a:latin typeface="Verdana" pitchFamily="34" charset="0"/>
            </a:endParaRPr>
          </a:p>
          <a:p>
            <a:pPr eaLnBrk="1" hangingPunct="1">
              <a:spcBef>
                <a:spcPct val="0"/>
              </a:spcBef>
              <a:buFontTx/>
              <a:buNone/>
            </a:pPr>
            <a:endParaRPr lang="ru-RU" altLang="ru-RU" sz="2000" dirty="0">
              <a:solidFill>
                <a:schemeClr val="tx1"/>
              </a:solidFill>
              <a:latin typeface="Verdan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5D308457-F350-42DD-AE7E-E42D37D67619}" type="slidenum">
              <a:rPr lang="ru-RU"/>
              <a:pPr>
                <a:defRPr/>
              </a:pPr>
              <a:t>5</a:t>
            </a:fld>
            <a:endParaRPr lang="ru-RU"/>
          </a:p>
        </p:txBody>
      </p:sp>
      <p:sp>
        <p:nvSpPr>
          <p:cNvPr id="16387" name="AutoShape 5"/>
          <p:cNvSpPr>
            <a:spLocks noChangeArrowheads="1"/>
          </p:cNvSpPr>
          <p:nvPr/>
        </p:nvSpPr>
        <p:spPr bwMode="auto">
          <a:xfrm rot="7670143">
            <a:off x="5567363" y="1876425"/>
            <a:ext cx="390525" cy="904875"/>
          </a:xfrm>
          <a:prstGeom prst="upArrow">
            <a:avLst>
              <a:gd name="adj1" fmla="val 50000"/>
              <a:gd name="adj2" fmla="val 32042"/>
            </a:avLst>
          </a:prstGeom>
          <a:gradFill rotWithShape="0">
            <a:gsLst>
              <a:gs pos="0">
                <a:srgbClr val="5A77B8"/>
              </a:gs>
              <a:gs pos="100000">
                <a:srgbClr val="D7DEEE"/>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eaLnBrk="1" hangingPunct="1">
              <a:spcBef>
                <a:spcPct val="0"/>
              </a:spcBef>
              <a:buFontTx/>
              <a:buNone/>
            </a:pPr>
            <a:endParaRPr lang="ru-RU" altLang="ru-RU" sz="2000">
              <a:solidFill>
                <a:schemeClr val="tx1"/>
              </a:solidFill>
              <a:latin typeface="Verdana" pitchFamily="34" charset="0"/>
            </a:endParaRPr>
          </a:p>
        </p:txBody>
      </p:sp>
      <p:sp>
        <p:nvSpPr>
          <p:cNvPr id="16388" name="AutoShape 6"/>
          <p:cNvSpPr>
            <a:spLocks noChangeArrowheads="1"/>
          </p:cNvSpPr>
          <p:nvPr/>
        </p:nvSpPr>
        <p:spPr bwMode="auto">
          <a:xfrm rot="-3558036">
            <a:off x="5107781" y="3688557"/>
            <a:ext cx="530225" cy="1176338"/>
          </a:xfrm>
          <a:prstGeom prst="downArrow">
            <a:avLst>
              <a:gd name="adj1" fmla="val 50000"/>
              <a:gd name="adj2" fmla="val 39739"/>
            </a:avLst>
          </a:prstGeom>
          <a:gradFill rotWithShape="0">
            <a:gsLst>
              <a:gs pos="0">
                <a:srgbClr val="D7DEEE"/>
              </a:gs>
              <a:gs pos="100000">
                <a:srgbClr val="5A77B8"/>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eaLnBrk="1" hangingPunct="1">
              <a:spcBef>
                <a:spcPct val="0"/>
              </a:spcBef>
              <a:buFontTx/>
              <a:buNone/>
            </a:pPr>
            <a:endParaRPr lang="ru-RU" altLang="ru-RU" sz="2000">
              <a:solidFill>
                <a:schemeClr val="tx1"/>
              </a:solidFill>
              <a:latin typeface="Verdana" pitchFamily="34" charset="0"/>
            </a:endParaRPr>
          </a:p>
        </p:txBody>
      </p:sp>
      <p:sp>
        <p:nvSpPr>
          <p:cNvPr id="16389" name="AutoShape 7"/>
          <p:cNvSpPr>
            <a:spLocks noChangeArrowheads="1"/>
          </p:cNvSpPr>
          <p:nvPr/>
        </p:nvSpPr>
        <p:spPr bwMode="auto">
          <a:xfrm rot="9690167">
            <a:off x="5453063" y="1076325"/>
            <a:ext cx="792162" cy="384175"/>
          </a:xfrm>
          <a:prstGeom prst="leftArrow">
            <a:avLst>
              <a:gd name="adj1" fmla="val 50000"/>
              <a:gd name="adj2" fmla="val 40696"/>
            </a:avLst>
          </a:prstGeom>
          <a:gradFill rotWithShape="0">
            <a:gsLst>
              <a:gs pos="0">
                <a:srgbClr val="5A77B8"/>
              </a:gs>
              <a:gs pos="100000">
                <a:srgbClr val="D7DEEE"/>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eaLnBrk="1" hangingPunct="1">
              <a:spcBef>
                <a:spcPct val="0"/>
              </a:spcBef>
              <a:buFontTx/>
              <a:buNone/>
            </a:pPr>
            <a:endParaRPr lang="ru-RU" altLang="ru-RU" sz="2000">
              <a:solidFill>
                <a:schemeClr val="tx1"/>
              </a:solidFill>
              <a:latin typeface="Verdana" pitchFamily="34" charset="0"/>
            </a:endParaRPr>
          </a:p>
        </p:txBody>
      </p:sp>
      <p:sp>
        <p:nvSpPr>
          <p:cNvPr id="16390" name="AutoShape 8"/>
          <p:cNvSpPr>
            <a:spLocks noChangeArrowheads="1"/>
          </p:cNvSpPr>
          <p:nvPr/>
        </p:nvSpPr>
        <p:spPr bwMode="auto">
          <a:xfrm>
            <a:off x="3622675" y="2209800"/>
            <a:ext cx="390525" cy="696913"/>
          </a:xfrm>
          <a:prstGeom prst="upArrow">
            <a:avLst>
              <a:gd name="adj1" fmla="val 50000"/>
              <a:gd name="adj2" fmla="val 35295"/>
            </a:avLst>
          </a:prstGeom>
          <a:gradFill rotWithShape="0">
            <a:gsLst>
              <a:gs pos="0">
                <a:srgbClr val="5A77B8"/>
              </a:gs>
              <a:gs pos="100000">
                <a:srgbClr val="D7DEEE"/>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eaLnBrk="1" hangingPunct="1">
              <a:spcBef>
                <a:spcPct val="0"/>
              </a:spcBef>
              <a:buFontTx/>
              <a:buNone/>
            </a:pPr>
            <a:endParaRPr lang="ru-RU" altLang="ru-RU" sz="2000">
              <a:solidFill>
                <a:schemeClr val="tx1"/>
              </a:solidFill>
              <a:latin typeface="Verdana" pitchFamily="34" charset="0"/>
            </a:endParaRPr>
          </a:p>
        </p:txBody>
      </p:sp>
      <p:sp>
        <p:nvSpPr>
          <p:cNvPr id="11" name="AutoShape 11"/>
          <p:cNvSpPr>
            <a:spLocks noChangeArrowheads="1"/>
          </p:cNvSpPr>
          <p:nvPr/>
        </p:nvSpPr>
        <p:spPr bwMode="auto">
          <a:xfrm>
            <a:off x="2679700" y="2971800"/>
            <a:ext cx="2784475" cy="685800"/>
          </a:xfrm>
          <a:prstGeom prst="roundRect">
            <a:avLst>
              <a:gd name="adj" fmla="val 16667"/>
            </a:avLst>
          </a:prstGeom>
          <a:solidFill>
            <a:schemeClr val="bg1"/>
          </a:solidFill>
          <a:ln w="9525">
            <a:solidFill>
              <a:schemeClr val="tx1"/>
            </a:solidFill>
            <a:round/>
            <a:headEnd/>
            <a:tailEnd/>
          </a:ln>
          <a:effectLst>
            <a:outerShdw dist="63500" dir="2212194" algn="ctr" rotWithShape="0">
              <a:schemeClr val="bg2"/>
            </a:outerShdw>
          </a:effectLst>
        </p:spPr>
        <p:txBody>
          <a:bodyPr lIns="216000" tIns="216000" rIns="216000" bIns="216000" anchor="ctr"/>
          <a:lstStyle/>
          <a:p>
            <a:pPr algn="ctr" eaLnBrk="0" hangingPunct="0">
              <a:defRPr/>
            </a:pPr>
            <a:r>
              <a:rPr lang="en-US" sz="1600" dirty="0"/>
              <a:t>Multiwavelength lidar  </a:t>
            </a:r>
            <a:endParaRPr lang="ru-RU" sz="1600" dirty="0">
              <a:solidFill>
                <a:schemeClr val="tx1">
                  <a:lumMod val="65000"/>
                  <a:lumOff val="35000"/>
                </a:schemeClr>
              </a:solidFill>
              <a:latin typeface="Arial" pitchFamily="34" charset="0"/>
              <a:cs typeface="Arial" pitchFamily="34" charset="0"/>
            </a:endParaRPr>
          </a:p>
        </p:txBody>
      </p:sp>
      <p:sp>
        <p:nvSpPr>
          <p:cNvPr id="13" name="AutoShape 13"/>
          <p:cNvSpPr>
            <a:spLocks noChangeArrowheads="1"/>
          </p:cNvSpPr>
          <p:nvPr/>
        </p:nvSpPr>
        <p:spPr bwMode="auto">
          <a:xfrm>
            <a:off x="6315075" y="862013"/>
            <a:ext cx="1600200" cy="714375"/>
          </a:xfrm>
          <a:prstGeom prst="roundRect">
            <a:avLst>
              <a:gd name="adj" fmla="val 16667"/>
            </a:avLst>
          </a:prstGeom>
          <a:solidFill>
            <a:schemeClr val="bg1"/>
          </a:solidFill>
          <a:ln w="9525">
            <a:solidFill>
              <a:schemeClr val="tx1"/>
            </a:solidFill>
            <a:round/>
            <a:headEnd/>
            <a:tailEnd/>
          </a:ln>
          <a:effectLst>
            <a:outerShdw dist="63500" dir="2212194" algn="ctr" rotWithShape="0">
              <a:schemeClr val="bg2"/>
            </a:outerShdw>
          </a:effectLst>
        </p:spPr>
        <p:txBody>
          <a:bodyPr lIns="216000" tIns="216000" rIns="216000" bIns="216000" anchor="ctr"/>
          <a:lstStyle/>
          <a:p>
            <a:pPr algn="ctr" eaLnBrk="0" hangingPunct="0">
              <a:defRPr/>
            </a:pPr>
            <a:r>
              <a:rPr lang="en-US" sz="1600" dirty="0">
                <a:solidFill>
                  <a:schemeClr val="tx1">
                    <a:lumMod val="65000"/>
                    <a:lumOff val="35000"/>
                  </a:schemeClr>
                </a:solidFill>
                <a:latin typeface="Arial" pitchFamily="34" charset="0"/>
                <a:cs typeface="Arial" pitchFamily="34" charset="0"/>
              </a:rPr>
              <a:t>Raman chan</a:t>
            </a:r>
            <a:r>
              <a:rPr lang="en-US" dirty="0">
                <a:solidFill>
                  <a:schemeClr val="tx1">
                    <a:lumMod val="65000"/>
                    <a:lumOff val="35000"/>
                  </a:schemeClr>
                </a:solidFill>
                <a:latin typeface="Arial" pitchFamily="34" charset="0"/>
                <a:cs typeface="Arial" pitchFamily="34" charset="0"/>
              </a:rPr>
              <a:t>nels</a:t>
            </a:r>
            <a:endParaRPr lang="ru-RU" dirty="0">
              <a:solidFill>
                <a:schemeClr val="tx1">
                  <a:lumMod val="65000"/>
                  <a:lumOff val="35000"/>
                </a:schemeClr>
              </a:solidFill>
              <a:latin typeface="Arial" pitchFamily="34" charset="0"/>
              <a:cs typeface="Arial" pitchFamily="34" charset="0"/>
            </a:endParaRPr>
          </a:p>
        </p:txBody>
      </p:sp>
      <p:sp>
        <p:nvSpPr>
          <p:cNvPr id="14" name="AutoShape 14"/>
          <p:cNvSpPr>
            <a:spLocks noChangeArrowheads="1"/>
          </p:cNvSpPr>
          <p:nvPr/>
        </p:nvSpPr>
        <p:spPr bwMode="auto">
          <a:xfrm>
            <a:off x="3059113" y="1370013"/>
            <a:ext cx="2208212" cy="723900"/>
          </a:xfrm>
          <a:prstGeom prst="roundRect">
            <a:avLst>
              <a:gd name="adj" fmla="val 16667"/>
            </a:avLst>
          </a:prstGeom>
          <a:solidFill>
            <a:schemeClr val="bg1"/>
          </a:solidFill>
          <a:ln w="9525">
            <a:solidFill>
              <a:schemeClr val="tx1"/>
            </a:solidFill>
            <a:round/>
            <a:headEnd/>
            <a:tailEnd/>
          </a:ln>
          <a:effectLst>
            <a:outerShdw dist="63500" dir="2212194" algn="ctr" rotWithShape="0">
              <a:schemeClr val="bg2"/>
            </a:outerShdw>
          </a:effectLst>
        </p:spPr>
        <p:txBody>
          <a:bodyPr lIns="216000" tIns="216000" rIns="216000" bIns="216000" anchor="ctr"/>
          <a:lstStyle/>
          <a:p>
            <a:pPr algn="ctr" eaLnBrk="0" hangingPunct="0">
              <a:defRPr/>
            </a:pPr>
            <a:r>
              <a:rPr lang="en-US" sz="1600" dirty="0">
                <a:solidFill>
                  <a:schemeClr val="tx1">
                    <a:lumMod val="65000"/>
                    <a:lumOff val="35000"/>
                  </a:schemeClr>
                </a:solidFill>
                <a:latin typeface="Arial" pitchFamily="34" charset="0"/>
                <a:cs typeface="Arial" pitchFamily="34" charset="0"/>
              </a:rPr>
              <a:t>Aerosol lidar</a:t>
            </a:r>
            <a:endParaRPr lang="ru-RU" sz="1600" dirty="0">
              <a:solidFill>
                <a:schemeClr val="tx1">
                  <a:lumMod val="65000"/>
                  <a:lumOff val="35000"/>
                </a:schemeClr>
              </a:solidFill>
              <a:latin typeface="Arial" pitchFamily="34" charset="0"/>
              <a:cs typeface="Arial" pitchFamily="34" charset="0"/>
            </a:endParaRPr>
          </a:p>
        </p:txBody>
      </p:sp>
      <p:sp>
        <p:nvSpPr>
          <p:cNvPr id="16394" name="AutoShape 15"/>
          <p:cNvSpPr>
            <a:spLocks noChangeArrowheads="1"/>
          </p:cNvSpPr>
          <p:nvPr/>
        </p:nvSpPr>
        <p:spPr bwMode="auto">
          <a:xfrm>
            <a:off x="381000" y="4876800"/>
            <a:ext cx="1865313" cy="836613"/>
          </a:xfrm>
          <a:prstGeom prst="roundRect">
            <a:avLst>
              <a:gd name="adj" fmla="val 16667"/>
            </a:avLst>
          </a:prstGeom>
          <a:solidFill>
            <a:schemeClr val="bg1"/>
          </a:solidFill>
          <a:ln w="9525">
            <a:solidFill>
              <a:schemeClr val="tx1"/>
            </a:solidFill>
            <a:round/>
            <a:headEnd/>
            <a:tailEnd/>
          </a:ln>
          <a:effectLst>
            <a:outerShdw dist="63500" dir="2212194" algn="ctr" rotWithShape="0">
              <a:schemeClr val="bg2"/>
            </a:outerShdw>
          </a:effectLst>
        </p:spPr>
        <p:txBody>
          <a:bodyPr lIns="216000" tIns="216000" rIns="216000" bIns="216000" anchor="ct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a:spcBef>
                <a:spcPct val="0"/>
              </a:spcBef>
              <a:buFontTx/>
              <a:buNone/>
            </a:pPr>
            <a:r>
              <a:rPr lang="en-US" altLang="ru-RU" sz="1600">
                <a:solidFill>
                  <a:schemeClr val="tx1"/>
                </a:solidFill>
                <a:latin typeface="Arial" pitchFamily="34" charset="0"/>
                <a:cs typeface="Arial" pitchFamily="34" charset="0"/>
              </a:rPr>
              <a:t>Doppler (wind) lidar</a:t>
            </a:r>
            <a:endParaRPr lang="ru-RU" altLang="ru-RU" sz="1600">
              <a:solidFill>
                <a:schemeClr val="tx1"/>
              </a:solidFill>
              <a:latin typeface="Arial" pitchFamily="34" charset="0"/>
              <a:cs typeface="Arial" pitchFamily="34" charset="0"/>
            </a:endParaRPr>
          </a:p>
        </p:txBody>
      </p:sp>
      <p:sp>
        <p:nvSpPr>
          <p:cNvPr id="16" name="AutoShape 16"/>
          <p:cNvSpPr>
            <a:spLocks noChangeArrowheads="1"/>
          </p:cNvSpPr>
          <p:nvPr/>
        </p:nvSpPr>
        <p:spPr bwMode="auto">
          <a:xfrm>
            <a:off x="5645150" y="4953000"/>
            <a:ext cx="3200400" cy="912813"/>
          </a:xfrm>
          <a:prstGeom prst="roundRect">
            <a:avLst>
              <a:gd name="adj" fmla="val 16667"/>
            </a:avLst>
          </a:prstGeom>
          <a:solidFill>
            <a:schemeClr val="bg1"/>
          </a:solidFill>
          <a:ln w="9525">
            <a:solidFill>
              <a:schemeClr val="tx1"/>
            </a:solidFill>
            <a:round/>
            <a:headEnd/>
            <a:tailEnd/>
          </a:ln>
          <a:effectLst>
            <a:outerShdw dist="63500" dir="2212194" algn="ctr" rotWithShape="0">
              <a:schemeClr val="bg2"/>
            </a:outerShdw>
          </a:effectLst>
        </p:spPr>
        <p:txBody>
          <a:bodyPr lIns="216000" tIns="216000" rIns="216000" bIns="216000" anchor="ctr"/>
          <a:lstStyle/>
          <a:p>
            <a:pPr algn="ctr" eaLnBrk="0" hangingPunct="0">
              <a:defRPr/>
            </a:pPr>
            <a:r>
              <a:rPr lang="en-US" sz="1600" dirty="0"/>
              <a:t>Tunable titan-</a:t>
            </a:r>
            <a:r>
              <a:rPr lang="en-US" sz="1600" dirty="0" err="1"/>
              <a:t>sapphier</a:t>
            </a:r>
            <a:r>
              <a:rPr lang="en-US" sz="1600" dirty="0"/>
              <a:t> lasers  </a:t>
            </a:r>
          </a:p>
          <a:p>
            <a:pPr algn="ctr" eaLnBrk="0" hangingPunct="0">
              <a:defRPr/>
            </a:pPr>
            <a:r>
              <a:rPr lang="ru-RU" sz="1600" dirty="0">
                <a:solidFill>
                  <a:schemeClr val="tx1">
                    <a:lumMod val="65000"/>
                    <a:lumOff val="35000"/>
                  </a:schemeClr>
                </a:solidFill>
                <a:latin typeface="Arial" pitchFamily="34" charset="0"/>
                <a:cs typeface="Arial" pitchFamily="34" charset="0"/>
              </a:rPr>
              <a:t>(</a:t>
            </a:r>
            <a:r>
              <a:rPr lang="en-US" sz="1600" dirty="0">
                <a:solidFill>
                  <a:schemeClr val="tx1">
                    <a:lumMod val="65000"/>
                    <a:lumOff val="35000"/>
                  </a:schemeClr>
                </a:solidFill>
                <a:latin typeface="Arial" pitchFamily="34" charset="0"/>
                <a:cs typeface="Arial" pitchFamily="34" charset="0"/>
              </a:rPr>
              <a:t>at the mobile complex</a:t>
            </a:r>
            <a:r>
              <a:rPr lang="ru-RU" dirty="0">
                <a:solidFill>
                  <a:schemeClr val="tx1">
                    <a:lumMod val="65000"/>
                    <a:lumOff val="35000"/>
                  </a:schemeClr>
                </a:solidFill>
                <a:latin typeface="Arial" pitchFamily="34" charset="0"/>
                <a:cs typeface="Arial" pitchFamily="34" charset="0"/>
              </a:rPr>
              <a:t>)</a:t>
            </a:r>
          </a:p>
        </p:txBody>
      </p:sp>
      <p:sp>
        <p:nvSpPr>
          <p:cNvPr id="17" name="AutoShape 17"/>
          <p:cNvSpPr>
            <a:spLocks noChangeArrowheads="1"/>
          </p:cNvSpPr>
          <p:nvPr/>
        </p:nvSpPr>
        <p:spPr bwMode="auto">
          <a:xfrm>
            <a:off x="6315075" y="2540000"/>
            <a:ext cx="1738313" cy="731838"/>
          </a:xfrm>
          <a:prstGeom prst="roundRect">
            <a:avLst>
              <a:gd name="adj" fmla="val 16667"/>
            </a:avLst>
          </a:prstGeom>
          <a:solidFill>
            <a:schemeClr val="bg1"/>
          </a:solidFill>
          <a:ln w="9525">
            <a:solidFill>
              <a:schemeClr val="tx1"/>
            </a:solidFill>
            <a:round/>
            <a:headEnd/>
            <a:tailEnd/>
          </a:ln>
          <a:effectLst>
            <a:outerShdw dist="63500" dir="2212194" algn="ctr" rotWithShape="0">
              <a:schemeClr val="bg2"/>
            </a:outerShdw>
          </a:effectLst>
        </p:spPr>
        <p:txBody>
          <a:bodyPr lIns="216000" tIns="216000" rIns="216000" bIns="216000" anchor="ctr"/>
          <a:lstStyle/>
          <a:p>
            <a:pPr algn="ctr" eaLnBrk="0" hangingPunct="0">
              <a:defRPr/>
            </a:pPr>
            <a:endParaRPr lang="en-US" dirty="0">
              <a:solidFill>
                <a:schemeClr val="tx1">
                  <a:lumMod val="65000"/>
                  <a:lumOff val="35000"/>
                </a:schemeClr>
              </a:solidFill>
              <a:latin typeface="Arial" pitchFamily="34" charset="0"/>
              <a:cs typeface="Arial" pitchFamily="34" charset="0"/>
            </a:endParaRPr>
          </a:p>
          <a:p>
            <a:pPr algn="ctr" eaLnBrk="0" hangingPunct="0">
              <a:defRPr/>
            </a:pPr>
            <a:r>
              <a:rPr lang="en-US" sz="1600" dirty="0">
                <a:solidFill>
                  <a:schemeClr val="tx1">
                    <a:lumMod val="65000"/>
                    <a:lumOff val="35000"/>
                  </a:schemeClr>
                </a:solidFill>
                <a:latin typeface="Arial" pitchFamily="34" charset="0"/>
                <a:cs typeface="Arial" pitchFamily="34" charset="0"/>
              </a:rPr>
              <a:t>Polarization filter</a:t>
            </a:r>
            <a:r>
              <a:rPr lang="ru-RU" sz="1600" dirty="0">
                <a:solidFill>
                  <a:schemeClr val="tx1">
                    <a:lumMod val="65000"/>
                    <a:lumOff val="35000"/>
                  </a:schemeClr>
                </a:solidFill>
                <a:latin typeface="Arial" pitchFamily="34" charset="0"/>
                <a:cs typeface="Arial" pitchFamily="34" charset="0"/>
              </a:rPr>
              <a:t> </a:t>
            </a:r>
            <a:r>
              <a:rPr lang="ru-RU" sz="1600" dirty="0">
                <a:solidFill>
                  <a:srgbClr val="020202"/>
                </a:solidFill>
                <a:effectLst>
                  <a:outerShdw blurRad="38100" dist="38100" dir="2700000" algn="tl">
                    <a:srgbClr val="FFFFFF"/>
                  </a:outerShdw>
                </a:effectLst>
                <a:latin typeface="Arial" pitchFamily="34" charset="0"/>
                <a:cs typeface="Arial" pitchFamily="34" charset="0"/>
              </a:rPr>
              <a:t>355 </a:t>
            </a:r>
            <a:r>
              <a:rPr lang="en-US" sz="1600" b="1" dirty="0">
                <a:solidFill>
                  <a:srgbClr val="020202"/>
                </a:solidFill>
                <a:effectLst>
                  <a:outerShdw blurRad="38100" dist="38100" dir="2700000" algn="tl">
                    <a:srgbClr val="FFFFFF"/>
                  </a:outerShdw>
                </a:effectLst>
                <a:latin typeface="Arial" pitchFamily="34" charset="0"/>
                <a:cs typeface="Arial" pitchFamily="34" charset="0"/>
              </a:rPr>
              <a:t>nm</a:t>
            </a:r>
            <a:endParaRPr lang="ru-RU" sz="1600" b="1" dirty="0">
              <a:solidFill>
                <a:srgbClr val="020202"/>
              </a:solidFill>
              <a:effectLst>
                <a:outerShdw blurRad="38100" dist="38100" dir="2700000" algn="tl">
                  <a:srgbClr val="FFFFFF"/>
                </a:outerShdw>
              </a:effectLst>
              <a:latin typeface="Arial" pitchFamily="34" charset="0"/>
              <a:cs typeface="Arial" pitchFamily="34" charset="0"/>
            </a:endParaRPr>
          </a:p>
          <a:p>
            <a:pPr algn="ctr" eaLnBrk="0" hangingPunct="0">
              <a:defRPr/>
            </a:pPr>
            <a:endParaRPr lang="ru-RU" dirty="0">
              <a:solidFill>
                <a:schemeClr val="tx1">
                  <a:lumMod val="65000"/>
                  <a:lumOff val="35000"/>
                </a:schemeClr>
              </a:solidFill>
              <a:latin typeface="Arial" pitchFamily="34" charset="0"/>
              <a:cs typeface="Arial" pitchFamily="34" charset="0"/>
            </a:endParaRPr>
          </a:p>
        </p:txBody>
      </p:sp>
      <p:sp>
        <p:nvSpPr>
          <p:cNvPr id="16397" name="AutoShape 6"/>
          <p:cNvSpPr>
            <a:spLocks noChangeArrowheads="1"/>
          </p:cNvSpPr>
          <p:nvPr/>
        </p:nvSpPr>
        <p:spPr bwMode="auto">
          <a:xfrm rot="3079486">
            <a:off x="2481263" y="3805238"/>
            <a:ext cx="552450" cy="1130300"/>
          </a:xfrm>
          <a:prstGeom prst="downArrow">
            <a:avLst>
              <a:gd name="adj1" fmla="val 50000"/>
              <a:gd name="adj2" fmla="val 39764"/>
            </a:avLst>
          </a:prstGeom>
          <a:gradFill rotWithShape="0">
            <a:gsLst>
              <a:gs pos="0">
                <a:srgbClr val="D7DEEE"/>
              </a:gs>
              <a:gs pos="100000">
                <a:srgbClr val="5A77B8"/>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eaLnBrk="1" hangingPunct="1">
              <a:spcBef>
                <a:spcPct val="0"/>
              </a:spcBef>
              <a:buFontTx/>
              <a:buNone/>
            </a:pPr>
            <a:endParaRPr lang="ru-RU" altLang="ru-RU" sz="2000">
              <a:solidFill>
                <a:schemeClr val="tx1"/>
              </a:solidFill>
              <a:latin typeface="Verdana" pitchFamily="34" charset="0"/>
            </a:endParaRPr>
          </a:p>
        </p:txBody>
      </p:sp>
      <p:sp>
        <p:nvSpPr>
          <p:cNvPr id="18" name="AutoShape 13"/>
          <p:cNvSpPr>
            <a:spLocks noChangeArrowheads="1"/>
          </p:cNvSpPr>
          <p:nvPr/>
        </p:nvSpPr>
        <p:spPr bwMode="auto">
          <a:xfrm>
            <a:off x="228600" y="1558925"/>
            <a:ext cx="1711325" cy="822325"/>
          </a:xfrm>
          <a:prstGeom prst="roundRect">
            <a:avLst>
              <a:gd name="adj" fmla="val 16667"/>
            </a:avLst>
          </a:prstGeom>
          <a:solidFill>
            <a:schemeClr val="bg1"/>
          </a:solidFill>
          <a:ln w="9525">
            <a:solidFill>
              <a:schemeClr val="tx1"/>
            </a:solidFill>
            <a:round/>
            <a:headEnd/>
            <a:tailEnd/>
          </a:ln>
          <a:effectLst>
            <a:outerShdw dist="63500" dir="2212194" algn="ctr" rotWithShape="0">
              <a:schemeClr val="bg2"/>
            </a:outerShdw>
          </a:effectLst>
        </p:spPr>
        <p:txBody>
          <a:bodyPr lIns="216000" tIns="216000" rIns="216000" bIns="216000" anchor="ctr"/>
          <a:lstStyle/>
          <a:p>
            <a:pPr algn="ctr" eaLnBrk="0" hangingPunct="0">
              <a:defRPr/>
            </a:pPr>
            <a:r>
              <a:rPr lang="en-US" sz="1600" dirty="0">
                <a:solidFill>
                  <a:schemeClr val="tx1">
                    <a:lumMod val="65000"/>
                    <a:lumOff val="35000"/>
                  </a:schemeClr>
                </a:solidFill>
                <a:latin typeface="Arial" pitchFamily="34" charset="0"/>
                <a:cs typeface="Arial" pitchFamily="34" charset="0"/>
              </a:rPr>
              <a:t>Elastic channels</a:t>
            </a:r>
            <a:endParaRPr lang="ru-RU" sz="1600" dirty="0">
              <a:solidFill>
                <a:schemeClr val="tx1">
                  <a:lumMod val="65000"/>
                  <a:lumOff val="35000"/>
                </a:schemeClr>
              </a:solidFill>
              <a:latin typeface="Arial" pitchFamily="34" charset="0"/>
              <a:cs typeface="Arial" pitchFamily="34" charset="0"/>
            </a:endParaRPr>
          </a:p>
        </p:txBody>
      </p:sp>
      <p:sp>
        <p:nvSpPr>
          <p:cNvPr id="16399" name="AutoShape 6"/>
          <p:cNvSpPr>
            <a:spLocks noChangeArrowheads="1"/>
          </p:cNvSpPr>
          <p:nvPr/>
        </p:nvSpPr>
        <p:spPr bwMode="auto">
          <a:xfrm rot="5400000">
            <a:off x="2262981" y="1364457"/>
            <a:ext cx="530225" cy="735012"/>
          </a:xfrm>
          <a:prstGeom prst="downArrow">
            <a:avLst>
              <a:gd name="adj1" fmla="val 50000"/>
              <a:gd name="adj2" fmla="val 39816"/>
            </a:avLst>
          </a:prstGeom>
          <a:gradFill rotWithShape="0">
            <a:gsLst>
              <a:gs pos="0">
                <a:srgbClr val="D7DEEE"/>
              </a:gs>
              <a:gs pos="100000">
                <a:srgbClr val="5A77B8"/>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eaLnBrk="1" hangingPunct="1">
              <a:spcBef>
                <a:spcPct val="0"/>
              </a:spcBef>
              <a:buFontTx/>
              <a:buNone/>
            </a:pPr>
            <a:endParaRPr lang="ru-RU" altLang="ru-RU" sz="2000">
              <a:solidFill>
                <a:schemeClr val="tx1"/>
              </a:solidFill>
              <a:latin typeface="Verdana" pitchFamily="34" charset="0"/>
            </a:endParaRPr>
          </a:p>
        </p:txBody>
      </p:sp>
      <p:sp>
        <p:nvSpPr>
          <p:cNvPr id="2" name="Нижний колонтитул 1"/>
          <p:cNvSpPr>
            <a:spLocks noGrp="1"/>
          </p:cNvSpPr>
          <p:nvPr>
            <p:ph type="ftr" sz="quarter" idx="11"/>
          </p:nvPr>
        </p:nvSpPr>
        <p:spPr/>
        <p:txBody>
          <a:bodyPr/>
          <a:lstStyle/>
          <a:p>
            <a:pPr>
              <a:defRPr/>
            </a:pPr>
            <a:endParaRPr lang="ru-RU"/>
          </a:p>
        </p:txBody>
      </p:sp>
      <p:pic>
        <p:nvPicPr>
          <p:cNvPr id="16401" name="Picture 1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700" y="0"/>
            <a:ext cx="933450" cy="485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6402" name="TextBox 2"/>
          <p:cNvSpPr txBox="1">
            <a:spLocks noChangeArrowheads="1"/>
          </p:cNvSpPr>
          <p:nvPr/>
        </p:nvSpPr>
        <p:spPr bwMode="auto">
          <a:xfrm>
            <a:off x="946150" y="26988"/>
            <a:ext cx="76962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eaLnBrk="1" hangingPunct="1">
              <a:spcBef>
                <a:spcPct val="0"/>
              </a:spcBef>
              <a:buNone/>
            </a:pPr>
            <a:r>
              <a:rPr lang="en-US" altLang="ru-RU" sz="1800" dirty="0" smtClean="0">
                <a:solidFill>
                  <a:schemeClr val="tx1"/>
                </a:solidFill>
                <a:latin typeface="Verdana" pitchFamily="34" charset="0"/>
              </a:rPr>
              <a:t>Data </a:t>
            </a:r>
            <a:r>
              <a:rPr lang="en-US" altLang="ru-RU" sz="1800" dirty="0">
                <a:solidFill>
                  <a:schemeClr val="tx1"/>
                </a:solidFill>
                <a:latin typeface="Verdana" pitchFamily="34" charset="0"/>
              </a:rPr>
              <a:t>of the SPSU RC lidar is </a:t>
            </a:r>
            <a:r>
              <a:rPr lang="en-US" altLang="ru-RU" sz="1800" dirty="0" smtClean="0">
                <a:solidFill>
                  <a:schemeClr val="tx1"/>
                </a:solidFill>
                <a:latin typeface="Verdana" pitchFamily="34" charset="0"/>
              </a:rPr>
              <a:t>used for </a:t>
            </a:r>
            <a:r>
              <a:rPr lang="en-US" altLang="ru-RU" sz="1800" dirty="0">
                <a:solidFill>
                  <a:schemeClr val="tx1"/>
                </a:solidFill>
                <a:latin typeface="Verdana" pitchFamily="34" charset="0"/>
              </a:rPr>
              <a:t>aerosol optical thickness </a:t>
            </a:r>
            <a:r>
              <a:rPr lang="en-US" altLang="ru-RU" sz="1800" dirty="0" smtClean="0">
                <a:solidFill>
                  <a:schemeClr val="tx1"/>
                </a:solidFill>
                <a:latin typeface="Verdana" pitchFamily="34" charset="0"/>
              </a:rPr>
              <a:t>modelling</a:t>
            </a:r>
            <a:endParaRPr lang="ru-RU" altLang="ru-RU" sz="1800" dirty="0">
              <a:solidFill>
                <a:schemeClr val="tx1"/>
              </a:solidFill>
              <a:latin typeface="Verdana" pitchFamily="34" charset="0"/>
            </a:endParaRPr>
          </a:p>
        </p:txBody>
      </p:sp>
    </p:spTree>
    <p:extLst>
      <p:ext uri="{BB962C8B-B14F-4D97-AF65-F5344CB8AC3E}">
        <p14:creationId xmlns:p14="http://schemas.microsoft.com/office/powerpoint/2010/main" xmlns="" val="3140762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rrowheads="1"/>
          </p:cNvSpPr>
          <p:nvPr>
            <p:ph type="title"/>
          </p:nvPr>
        </p:nvSpPr>
        <p:spPr/>
        <p:txBody>
          <a:bodyPr/>
          <a:lstStyle/>
          <a:p>
            <a:pPr eaLnBrk="1" hangingPunct="1">
              <a:defRPr/>
            </a:pPr>
            <a:r>
              <a:rPr lang="en-US" altLang="ru-RU" b="1" dirty="0" smtClean="0">
                <a:solidFill>
                  <a:schemeClr val="tx1"/>
                </a:solidFill>
              </a:rPr>
              <a:t>Stationary lidar system:</a:t>
            </a:r>
            <a:endParaRPr lang="ru-RU" altLang="ru-RU" b="1" dirty="0" smtClean="0">
              <a:solidFill>
                <a:schemeClr val="tx1"/>
              </a:solidFill>
            </a:endParaRPr>
          </a:p>
        </p:txBody>
      </p:sp>
      <p:sp>
        <p:nvSpPr>
          <p:cNvPr id="6147" name="Rectangle 3"/>
          <p:cNvSpPr>
            <a:spLocks noGrp="1" noRot="1" noChangeArrowheads="1"/>
          </p:cNvSpPr>
          <p:nvPr>
            <p:ph type="body" idx="1"/>
          </p:nvPr>
        </p:nvSpPr>
        <p:spPr>
          <a:xfrm>
            <a:off x="381000" y="1600200"/>
            <a:ext cx="8458200" cy="4525963"/>
          </a:xfrm>
        </p:spPr>
        <p:txBody>
          <a:bodyPr/>
          <a:lstStyle/>
          <a:p>
            <a:pPr eaLnBrk="1" hangingPunct="1">
              <a:buFont typeface="Arial" charset="0"/>
              <a:buChar char="•"/>
              <a:defRPr/>
            </a:pPr>
            <a:r>
              <a:rPr lang="en-US" altLang="ru-RU" dirty="0" smtClean="0">
                <a:solidFill>
                  <a:schemeClr val="tx1"/>
                </a:solidFill>
                <a:effectLst>
                  <a:outerShdw blurRad="38100" dist="38100" dir="2700000" algn="tl">
                    <a:srgbClr val="000000">
                      <a:alpha val="43137"/>
                    </a:srgbClr>
                  </a:outerShdw>
                </a:effectLst>
              </a:rPr>
              <a:t>A Doppler lidar for measuring the wind speed and direction up to 12 km height</a:t>
            </a:r>
            <a:r>
              <a:rPr lang="ru-RU" altLang="ru-RU" dirty="0" smtClean="0">
                <a:solidFill>
                  <a:schemeClr val="tx1"/>
                </a:solidFill>
                <a:effectLst>
                  <a:outerShdw blurRad="38100" dist="38100" dir="2700000" algn="tl">
                    <a:srgbClr val="000000">
                      <a:alpha val="43137"/>
                    </a:srgbClr>
                  </a:outerShdw>
                </a:effectLst>
              </a:rPr>
              <a:t> </a:t>
            </a:r>
          </a:p>
          <a:p>
            <a:pPr eaLnBrk="1" hangingPunct="1">
              <a:buFont typeface="Wingdings" pitchFamily="2" charset="2"/>
              <a:buNone/>
              <a:defRPr/>
            </a:pPr>
            <a:r>
              <a:rPr lang="ru-RU" altLang="ru-RU" dirty="0" smtClean="0">
                <a:solidFill>
                  <a:schemeClr val="tx1"/>
                </a:solidFill>
                <a:effectLst>
                  <a:outerShdw blurRad="38100" dist="38100" dir="2700000" algn="tl">
                    <a:srgbClr val="000000">
                      <a:alpha val="43137"/>
                    </a:srgbClr>
                  </a:outerShdw>
                </a:effectLst>
              </a:rPr>
              <a:t>  </a:t>
            </a:r>
          </a:p>
          <a:p>
            <a:pPr eaLnBrk="1" hangingPunct="1">
              <a:buFont typeface="Arial" charset="0"/>
              <a:buChar char="•"/>
              <a:defRPr/>
            </a:pPr>
            <a:r>
              <a:rPr lang="en-US" altLang="ru-RU" dirty="0" smtClean="0">
                <a:solidFill>
                  <a:schemeClr val="tx1"/>
                </a:solidFill>
                <a:effectLst>
                  <a:outerShdw blurRad="38100" dist="38100" dir="2700000" algn="tl">
                    <a:srgbClr val="000000">
                      <a:alpha val="43137"/>
                    </a:srgbClr>
                  </a:outerShdw>
                </a:effectLst>
              </a:rPr>
              <a:t>An aerosol lidar for measuring the atmospheric aerosol parameters up to 25 km height</a:t>
            </a:r>
          </a:p>
          <a:p>
            <a:pPr marL="0" indent="0" eaLnBrk="1" hangingPunct="1">
              <a:buFont typeface="Arial" charset="0"/>
              <a:buNone/>
              <a:defRPr/>
            </a:pPr>
            <a:endParaRPr lang="en-US" altLang="ru-RU" dirty="0" smtClean="0">
              <a:solidFill>
                <a:schemeClr val="tx1"/>
              </a:solidFill>
              <a:effectLst>
                <a:outerShdw blurRad="38100" dist="38100" dir="2700000" algn="tl">
                  <a:srgbClr val="000000">
                    <a:alpha val="43137"/>
                  </a:srgbClr>
                </a:outerShdw>
              </a:effectLst>
            </a:endParaRPr>
          </a:p>
          <a:p>
            <a:pPr marL="0" indent="0" eaLnBrk="1" hangingPunct="1">
              <a:buFont typeface="Arial" charset="0"/>
              <a:buNone/>
              <a:defRPr/>
            </a:pPr>
            <a:r>
              <a:rPr lang="en-US" altLang="ru-RU" dirty="0" smtClean="0">
                <a:solidFill>
                  <a:schemeClr val="tx1"/>
                </a:solidFill>
                <a:effectLst>
                  <a:outerShdw blurRad="38100" dist="38100" dir="2700000" algn="tl">
                    <a:srgbClr val="000000">
                      <a:alpha val="43137"/>
                    </a:srgbClr>
                  </a:outerShdw>
                </a:effectLst>
              </a:rPr>
              <a:t>1. Provide regular monitoring the dynamics of an atmospheric pollution above the big city center. </a:t>
            </a:r>
          </a:p>
          <a:p>
            <a:pPr marL="0" indent="0" eaLnBrk="1" hangingPunct="1">
              <a:buFont typeface="Arial" charset="0"/>
              <a:buNone/>
              <a:defRPr/>
            </a:pPr>
            <a:r>
              <a:rPr lang="en-US" altLang="ru-RU" dirty="0" smtClean="0">
                <a:solidFill>
                  <a:schemeClr val="tx1"/>
                </a:solidFill>
                <a:effectLst>
                  <a:outerShdw blurRad="38100" dist="38100" dir="2700000" algn="tl">
                    <a:srgbClr val="000000">
                      <a:alpha val="43137"/>
                    </a:srgbClr>
                  </a:outerShdw>
                </a:effectLst>
              </a:rPr>
              <a:t>2. Retrieving atmospheric dust parameters: size, extinction coefficient, backscattering coefficient, real and imagine parts of the refractive index, and content </a:t>
            </a:r>
            <a:br>
              <a:rPr lang="en-US" altLang="ru-RU" dirty="0" smtClean="0">
                <a:solidFill>
                  <a:schemeClr val="tx1"/>
                </a:solidFill>
                <a:effectLst>
                  <a:outerShdw blurRad="38100" dist="38100" dir="2700000" algn="tl">
                    <a:srgbClr val="000000">
                      <a:alpha val="43137"/>
                    </a:srgbClr>
                  </a:outerShdw>
                </a:effectLst>
              </a:rPr>
            </a:br>
            <a:r>
              <a:rPr lang="en-US" altLang="ru-RU" dirty="0" smtClean="0">
                <a:solidFill>
                  <a:schemeClr val="tx1"/>
                </a:solidFill>
                <a:effectLst>
                  <a:outerShdw blurRad="38100" dist="38100" dir="2700000" algn="tl">
                    <a:srgbClr val="000000">
                      <a:alpha val="43137"/>
                    </a:srgbClr>
                  </a:outerShdw>
                </a:effectLst>
              </a:rPr>
              <a:t/>
            </a:r>
            <a:br>
              <a:rPr lang="en-US" altLang="ru-RU" dirty="0" smtClean="0">
                <a:solidFill>
                  <a:schemeClr val="tx1"/>
                </a:solidFill>
                <a:effectLst>
                  <a:outerShdw blurRad="38100" dist="38100" dir="2700000" algn="tl">
                    <a:srgbClr val="000000">
                      <a:alpha val="43137"/>
                    </a:srgbClr>
                  </a:outerShdw>
                </a:effectLst>
              </a:rPr>
            </a:br>
            <a:endParaRPr lang="ru-RU" altLang="ru-RU" dirty="0" smtClean="0">
              <a:solidFill>
                <a:schemeClr val="tx1"/>
              </a:solidFill>
              <a:effectLst>
                <a:outerShdw blurRad="38100" dist="38100" dir="2700000" algn="tl">
                  <a:srgbClr val="000000">
                    <a:alpha val="43137"/>
                  </a:srgbClr>
                </a:outerShdw>
              </a:effectLst>
            </a:endParaRPr>
          </a:p>
          <a:p>
            <a:pPr eaLnBrk="1" hangingPunct="1">
              <a:buFont typeface="Arial" charset="0"/>
              <a:buChar char="•"/>
              <a:defRPr/>
            </a:pPr>
            <a:endParaRPr lang="ru-RU" altLang="ru-RU" dirty="0" smtClean="0"/>
          </a:p>
          <a:p>
            <a:pPr eaLnBrk="1" hangingPunct="1">
              <a:buFont typeface="Arial" charset="0"/>
              <a:buChar char="•"/>
              <a:defRPr/>
            </a:pPr>
            <a:endParaRPr lang="ru-RU" altLang="ru-RU" dirty="0" smtClean="0"/>
          </a:p>
        </p:txBody>
      </p:sp>
      <p:pic>
        <p:nvPicPr>
          <p:cNvPr id="7172"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163" y="0"/>
            <a:ext cx="933450" cy="485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99768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213" y="152400"/>
            <a:ext cx="8510587" cy="463550"/>
          </a:xfrm>
        </p:spPr>
        <p:txBody>
          <a:bodyPr/>
          <a:lstStyle/>
          <a:p>
            <a:pPr>
              <a:defRPr/>
            </a:pPr>
            <a:r>
              <a:rPr lang="en-US" altLang="ru-RU" sz="2400" b="1" dirty="0" smtClean="0"/>
              <a:t>Stationary lidar system</a:t>
            </a:r>
            <a:r>
              <a:rPr lang="en-US" altLang="ru-RU" dirty="0" smtClean="0">
                <a:effectLst/>
              </a:rPr>
              <a:t> </a:t>
            </a:r>
            <a:endParaRPr lang="ru-RU" altLang="ru-RU" dirty="0" smtClean="0">
              <a:effectLst/>
            </a:endParaRPr>
          </a:p>
        </p:txBody>
      </p:sp>
      <p:pic>
        <p:nvPicPr>
          <p:cNvPr id="8195" name="Picture 5" descr="C:\Users\Manager\Desktop\Катя\рис 1.3.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857250"/>
            <a:ext cx="8001000" cy="569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6"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163" y="0"/>
            <a:ext cx="933450" cy="485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37859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FF293D03-95F8-411F-B471-352FCC871B8F}" type="slidenum">
              <a:rPr lang="ru-RU" smtClean="0"/>
              <a:pPr>
                <a:defRPr/>
              </a:pPr>
              <a:t>8</a:t>
            </a:fld>
            <a:endParaRPr lang="ru-RU" dirty="0"/>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152400"/>
            <a:ext cx="4572000" cy="305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244" name="TextBox 2"/>
          <p:cNvSpPr txBox="1">
            <a:spLocks noChangeArrowheads="1"/>
          </p:cNvSpPr>
          <p:nvPr/>
        </p:nvSpPr>
        <p:spPr bwMode="auto">
          <a:xfrm>
            <a:off x="2990850" y="171450"/>
            <a:ext cx="6127750" cy="6154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endParaRPr lang="ru-RU" altLang="ru-RU" b="1">
              <a:solidFill>
                <a:schemeClr val="tx1"/>
              </a:solidFill>
              <a:latin typeface="Verdana" pitchFamily="34" charset="0"/>
            </a:endParaRPr>
          </a:p>
          <a:p>
            <a:pPr eaLnBrk="1" hangingPunct="1">
              <a:spcBef>
                <a:spcPct val="0"/>
              </a:spcBef>
              <a:buFontTx/>
              <a:buNone/>
            </a:pPr>
            <a:endParaRPr lang="ru-RU" altLang="ru-RU" b="1">
              <a:solidFill>
                <a:schemeClr val="tx1"/>
              </a:solidFill>
              <a:latin typeface="Verdana" pitchFamily="34" charset="0"/>
            </a:endParaRPr>
          </a:p>
          <a:p>
            <a:pPr eaLnBrk="1" hangingPunct="1">
              <a:spcBef>
                <a:spcPct val="0"/>
              </a:spcBef>
              <a:buFontTx/>
              <a:buNone/>
            </a:pPr>
            <a:endParaRPr lang="ru-RU" altLang="ru-RU" b="1">
              <a:solidFill>
                <a:schemeClr val="tx1"/>
              </a:solidFill>
              <a:latin typeface="Verdana" pitchFamily="34" charset="0"/>
            </a:endParaRPr>
          </a:p>
          <a:p>
            <a:pPr eaLnBrk="1" hangingPunct="1">
              <a:spcBef>
                <a:spcPct val="0"/>
              </a:spcBef>
              <a:buFontTx/>
              <a:buNone/>
            </a:pPr>
            <a:endParaRPr lang="ru-RU" altLang="ru-RU" b="1">
              <a:solidFill>
                <a:schemeClr val="tx1"/>
              </a:solidFill>
              <a:latin typeface="Verdana" pitchFamily="34" charset="0"/>
            </a:endParaRPr>
          </a:p>
          <a:p>
            <a:pPr eaLnBrk="1" hangingPunct="1">
              <a:spcBef>
                <a:spcPct val="0"/>
              </a:spcBef>
              <a:buFontTx/>
              <a:buNone/>
            </a:pPr>
            <a:endParaRPr lang="ru-RU" altLang="ru-RU" b="1">
              <a:solidFill>
                <a:schemeClr val="tx1"/>
              </a:solidFill>
              <a:latin typeface="Verdana" pitchFamily="34" charset="0"/>
            </a:endParaRPr>
          </a:p>
          <a:p>
            <a:pPr eaLnBrk="1" hangingPunct="1">
              <a:spcBef>
                <a:spcPct val="0"/>
              </a:spcBef>
              <a:buFontTx/>
              <a:buNone/>
            </a:pPr>
            <a:endParaRPr lang="ru-RU" altLang="ru-RU" b="1">
              <a:solidFill>
                <a:schemeClr val="tx1"/>
              </a:solidFill>
              <a:latin typeface="Verdana" pitchFamily="34" charset="0"/>
            </a:endParaRPr>
          </a:p>
          <a:p>
            <a:pPr eaLnBrk="1" hangingPunct="1">
              <a:spcBef>
                <a:spcPct val="0"/>
              </a:spcBef>
              <a:buFontTx/>
              <a:buNone/>
            </a:pPr>
            <a:endParaRPr lang="ru-RU" altLang="ru-RU" b="1">
              <a:solidFill>
                <a:schemeClr val="tx1"/>
              </a:solidFill>
              <a:latin typeface="Verdana" pitchFamily="34" charset="0"/>
            </a:endParaRPr>
          </a:p>
          <a:p>
            <a:pPr eaLnBrk="1" hangingPunct="1">
              <a:spcBef>
                <a:spcPct val="0"/>
              </a:spcBef>
              <a:buFontTx/>
              <a:buNone/>
            </a:pPr>
            <a:endParaRPr lang="ru-RU" altLang="ru-RU" b="1">
              <a:solidFill>
                <a:schemeClr val="tx1"/>
              </a:solidFill>
              <a:latin typeface="Verdana" pitchFamily="34" charset="0"/>
            </a:endParaRPr>
          </a:p>
          <a:p>
            <a:pPr eaLnBrk="1" hangingPunct="1">
              <a:spcBef>
                <a:spcPct val="0"/>
              </a:spcBef>
              <a:buFontTx/>
              <a:buNone/>
            </a:pPr>
            <a:endParaRPr lang="ru-RU" altLang="ru-RU" b="1">
              <a:solidFill>
                <a:schemeClr val="tx1"/>
              </a:solidFill>
              <a:latin typeface="Verdana" pitchFamily="34" charset="0"/>
            </a:endParaRPr>
          </a:p>
          <a:p>
            <a:pPr eaLnBrk="1" hangingPunct="1">
              <a:spcBef>
                <a:spcPct val="0"/>
              </a:spcBef>
              <a:buFontTx/>
              <a:buNone/>
            </a:pPr>
            <a:r>
              <a:rPr lang="en-US" altLang="ru-RU" b="1">
                <a:solidFill>
                  <a:schemeClr val="tx1"/>
                </a:solidFill>
                <a:latin typeface="Verdana" pitchFamily="34" charset="0"/>
              </a:rPr>
              <a:t>Aerosol lidar</a:t>
            </a:r>
          </a:p>
          <a:p>
            <a:pPr eaLnBrk="1" hangingPunct="1">
              <a:spcBef>
                <a:spcPct val="0"/>
              </a:spcBef>
              <a:buFontTx/>
              <a:buNone/>
            </a:pPr>
            <a:r>
              <a:rPr lang="en-US" altLang="ru-RU">
                <a:solidFill>
                  <a:schemeClr val="tx1"/>
                </a:solidFill>
              </a:rPr>
              <a:t>1064 nm - 400 mJ</a:t>
            </a:r>
            <a:br>
              <a:rPr lang="en-US" altLang="ru-RU">
                <a:solidFill>
                  <a:schemeClr val="tx1"/>
                </a:solidFill>
              </a:rPr>
            </a:br>
            <a:r>
              <a:rPr lang="en-US" altLang="ru-RU">
                <a:solidFill>
                  <a:schemeClr val="tx1"/>
                </a:solidFill>
              </a:rPr>
              <a:t>532 nm - 160 mJ</a:t>
            </a:r>
            <a:br>
              <a:rPr lang="en-US" altLang="ru-RU">
                <a:solidFill>
                  <a:schemeClr val="tx1"/>
                </a:solidFill>
              </a:rPr>
            </a:br>
            <a:r>
              <a:rPr lang="en-US" altLang="ru-RU">
                <a:solidFill>
                  <a:schemeClr val="tx1"/>
                </a:solidFill>
              </a:rPr>
              <a:t>355 nm - 100 mJ</a:t>
            </a:r>
            <a:endParaRPr lang="ru-RU" altLang="ru-RU">
              <a:solidFill>
                <a:schemeClr val="tx1"/>
              </a:solidFill>
              <a:latin typeface="Verdana" pitchFamily="34" charset="0"/>
            </a:endParaRPr>
          </a:p>
          <a:p>
            <a:pPr eaLnBrk="1" hangingPunct="1">
              <a:spcBef>
                <a:spcPts val="1200"/>
              </a:spcBef>
              <a:buFontTx/>
              <a:buNone/>
            </a:pPr>
            <a:r>
              <a:rPr lang="en-US" altLang="ru-RU" b="1">
                <a:solidFill>
                  <a:schemeClr val="tx1"/>
                </a:solidFill>
                <a:latin typeface="Verdana" pitchFamily="34" charset="0"/>
              </a:rPr>
              <a:t>Doppler</a:t>
            </a:r>
            <a:r>
              <a:rPr lang="en-US" altLang="ru-RU" i="1">
                <a:solidFill>
                  <a:schemeClr val="tx1"/>
                </a:solidFill>
                <a:latin typeface="Verdana" pitchFamily="34" charset="0"/>
              </a:rPr>
              <a:t> (wind) </a:t>
            </a:r>
            <a:r>
              <a:rPr lang="en-US" altLang="ru-RU" b="1">
                <a:solidFill>
                  <a:schemeClr val="tx1"/>
                </a:solidFill>
                <a:latin typeface="Verdana" pitchFamily="34" charset="0"/>
              </a:rPr>
              <a:t>lidar</a:t>
            </a:r>
            <a:r>
              <a:rPr lang="ru-RU" altLang="ru-RU" b="1">
                <a:solidFill>
                  <a:schemeClr val="tx1"/>
                </a:solidFill>
                <a:latin typeface="Verdana" pitchFamily="34" charset="0"/>
              </a:rPr>
              <a:t> </a:t>
            </a:r>
            <a:r>
              <a:rPr lang="en-US" altLang="ru-RU">
                <a:solidFill>
                  <a:schemeClr val="tx1"/>
                </a:solidFill>
                <a:latin typeface="Verdana" pitchFamily="34" charset="0"/>
              </a:rPr>
              <a:t>for wind velocity and direction profile</a:t>
            </a:r>
          </a:p>
          <a:p>
            <a:pPr eaLnBrk="1" hangingPunct="1">
              <a:spcBef>
                <a:spcPct val="0"/>
              </a:spcBef>
              <a:buFontTx/>
              <a:buNone/>
            </a:pPr>
            <a:r>
              <a:rPr lang="en-US" altLang="ru-RU">
                <a:solidFill>
                  <a:schemeClr val="tx1"/>
                </a:solidFill>
              </a:rPr>
              <a:t>Pulse repetition rate </a:t>
            </a:r>
            <a:r>
              <a:rPr lang="en-US" altLang="ru-RU">
                <a:solidFill>
                  <a:schemeClr val="tx1"/>
                </a:solidFill>
                <a:latin typeface="Verdana" pitchFamily="34" charset="0"/>
              </a:rPr>
              <a:t>10kHz</a:t>
            </a:r>
            <a:endParaRPr lang="ru-RU" altLang="ru-RU">
              <a:solidFill>
                <a:schemeClr val="tx1"/>
              </a:solidFill>
              <a:latin typeface="Verdana" pitchFamily="34" charset="0"/>
            </a:endParaRPr>
          </a:p>
        </p:txBody>
      </p:sp>
      <p:pic>
        <p:nvPicPr>
          <p:cNvPr id="10245"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 y="3211513"/>
            <a:ext cx="2838450" cy="31813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Нижний колонтитул 2"/>
          <p:cNvSpPr>
            <a:spLocks noGrp="1"/>
          </p:cNvSpPr>
          <p:nvPr>
            <p:ph type="ftr" sz="quarter" idx="11"/>
          </p:nvPr>
        </p:nvSpPr>
        <p:spPr/>
        <p:txBody>
          <a:bodyPr/>
          <a:lstStyle/>
          <a:p>
            <a:pPr>
              <a:defRPr/>
            </a:pPr>
            <a:endParaRPr lang="ru-RU"/>
          </a:p>
        </p:txBody>
      </p:sp>
      <p:pic>
        <p:nvPicPr>
          <p:cNvPr id="10247" name="Picture 2" descr="тракт_пп_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57800" y="57150"/>
            <a:ext cx="3651250" cy="324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8" name="Picture 8"/>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4925" y="0"/>
            <a:ext cx="933450" cy="485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750" y="28575"/>
            <a:ext cx="9036050" cy="6753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435" name="TextBox 2"/>
          <p:cNvSpPr txBox="1">
            <a:spLocks noChangeArrowheads="1"/>
          </p:cNvSpPr>
          <p:nvPr/>
        </p:nvSpPr>
        <p:spPr bwMode="auto">
          <a:xfrm>
            <a:off x="965200" y="255588"/>
            <a:ext cx="6959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defRPr/>
            </a:pPr>
            <a:r>
              <a:rPr lang="en-US" altLang="ru-RU" sz="2000" dirty="0" smtClean="0">
                <a:solidFill>
                  <a:schemeClr val="tx2"/>
                </a:solidFill>
                <a:effectLst>
                  <a:outerShdw blurRad="38100" dist="38100" dir="2700000" algn="tl">
                    <a:srgbClr val="000000">
                      <a:alpha val="43137"/>
                    </a:srgbClr>
                  </a:outerShdw>
                </a:effectLst>
                <a:latin typeface="Verdana" pitchFamily="34" charset="0"/>
              </a:rPr>
              <a:t>Screenshot of  the received Lidar signal </a:t>
            </a:r>
            <a:r>
              <a:rPr lang="ru-RU" altLang="ru-RU" sz="2000" dirty="0" smtClean="0">
                <a:solidFill>
                  <a:schemeClr val="tx2"/>
                </a:solidFill>
                <a:effectLst>
                  <a:outerShdw blurRad="38100" dist="38100" dir="2700000" algn="tl">
                    <a:srgbClr val="000000">
                      <a:alpha val="43137"/>
                    </a:srgbClr>
                  </a:outerShdw>
                </a:effectLst>
                <a:latin typeface="Verdana" pitchFamily="34" charset="0"/>
              </a:rPr>
              <a:t>31.10.2013</a:t>
            </a:r>
          </a:p>
        </p:txBody>
      </p:sp>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3F67CA33-3D6B-4C6E-8978-D9D407CD0C3F}" type="slidenum">
              <a:rPr lang="ru-RU" smtClean="0"/>
              <a:pPr>
                <a:defRPr/>
              </a:pPr>
              <a:t>9</a:t>
            </a:fld>
            <a:endParaRPr lang="ru-RU"/>
          </a:p>
        </p:txBody>
      </p:sp>
      <p:pic>
        <p:nvPicPr>
          <p:cNvPr id="14342"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750" y="12700"/>
            <a:ext cx="933450" cy="485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208318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0.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8.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Override>
</file>

<file path=ppt/theme/themeOverride10.xml><?xml version="1.0" encoding="utf-8"?>
<a:themeOverride xmlns:a="http://schemas.openxmlformats.org/drawingml/2006/main">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Override>
</file>

<file path=ppt/theme/themeOverride5.xml><?xml version="1.0" encoding="utf-8"?>
<a:themeOverride xmlns:a="http://schemas.openxmlformats.org/drawingml/2006/main">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Override>
</file>

<file path=ppt/theme/themeOverride9.xml><?xml version="1.0" encoding="utf-8"?>
<a:themeOverride xmlns:a="http://schemas.openxmlformats.org/drawingml/2006/main">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Executive</Template>
  <TotalTime>3329</TotalTime>
  <Words>2414</Words>
  <Application>Microsoft Office PowerPoint</Application>
  <PresentationFormat>On-screen Show (4:3)</PresentationFormat>
  <Paragraphs>814</Paragraphs>
  <Slides>33</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36" baseType="lpstr">
      <vt:lpstr>Исполнительная</vt:lpstr>
      <vt:lpstr>Microsoft Office Excel 97-2003 Worksheet</vt:lpstr>
      <vt:lpstr>Формула</vt:lpstr>
      <vt:lpstr>Slide 1</vt:lpstr>
      <vt:lpstr>Slide 2</vt:lpstr>
      <vt:lpstr>Slide 3</vt:lpstr>
      <vt:lpstr>Slide 4</vt:lpstr>
      <vt:lpstr>Slide 5</vt:lpstr>
      <vt:lpstr>Stationary lidar system:</vt:lpstr>
      <vt:lpstr>Stationary lidar system </vt:lpstr>
      <vt:lpstr>Slide 8</vt:lpstr>
      <vt:lpstr>Slide 9</vt:lpstr>
      <vt:lpstr>Slide 10</vt:lpstr>
      <vt:lpstr>Slide 11</vt:lpstr>
      <vt:lpstr>Slide 12</vt:lpstr>
      <vt:lpstr>Slide 13</vt:lpstr>
      <vt:lpstr>Slide 14</vt:lpstr>
      <vt:lpstr>Calculation of radiative characteristics Clear atmosphere. Radiative divergence</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Чугреев Алексей</dc:creator>
  <cp:lastModifiedBy>ravindra-s</cp:lastModifiedBy>
  <cp:revision>256</cp:revision>
  <cp:lastPrinted>2014-03-10T08:33:43Z</cp:lastPrinted>
  <dcterms:created xsi:type="dcterms:W3CDTF">1601-01-01T00:00:00Z</dcterms:created>
  <dcterms:modified xsi:type="dcterms:W3CDTF">2014-07-23T10:26:11Z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