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Lst>
  <p:notesMasterIdLst>
    <p:notesMasterId r:id="rId27"/>
  </p:notesMasterIdLst>
  <p:sldIdLst>
    <p:sldId id="355" r:id="rId3"/>
    <p:sldId id="363" r:id="rId4"/>
    <p:sldId id="358" r:id="rId5"/>
    <p:sldId id="359" r:id="rId6"/>
    <p:sldId id="377" r:id="rId7"/>
    <p:sldId id="370" r:id="rId8"/>
    <p:sldId id="371" r:id="rId9"/>
    <p:sldId id="373" r:id="rId10"/>
    <p:sldId id="372" r:id="rId11"/>
    <p:sldId id="374" r:id="rId12"/>
    <p:sldId id="366" r:id="rId13"/>
    <p:sldId id="367" r:id="rId14"/>
    <p:sldId id="369" r:id="rId15"/>
    <p:sldId id="376" r:id="rId16"/>
    <p:sldId id="375" r:id="rId17"/>
    <p:sldId id="378" r:id="rId18"/>
    <p:sldId id="381" r:id="rId19"/>
    <p:sldId id="382" r:id="rId20"/>
    <p:sldId id="383" r:id="rId21"/>
    <p:sldId id="385" r:id="rId22"/>
    <p:sldId id="386" r:id="rId23"/>
    <p:sldId id="388" r:id="rId24"/>
    <p:sldId id="389" r:id="rId25"/>
    <p:sldId id="390" r:id="rId26"/>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BC8F00"/>
    <a:srgbClr val="740000"/>
    <a:srgbClr val="58659E"/>
    <a:srgbClr val="4C588A"/>
    <a:srgbClr val="7883B4"/>
    <a:srgbClr val="FFDC6D"/>
    <a:srgbClr val="E6ECF6"/>
    <a:srgbClr val="777E99"/>
    <a:srgbClr val="6370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874" autoAdjust="0"/>
    <p:restoredTop sz="98323" autoAdjust="0"/>
  </p:normalViewPr>
  <p:slideViewPr>
    <p:cSldViewPr>
      <p:cViewPr varScale="1">
        <p:scale>
          <a:sx n="50" d="100"/>
          <a:sy n="50" d="100"/>
        </p:scale>
        <p:origin x="-1254" y="-84"/>
      </p:cViewPr>
      <p:guideLst>
        <p:guide orient="horz" pos="2160"/>
        <p:guide pos="2880"/>
      </p:guideLst>
    </p:cSldViewPr>
  </p:slideViewPr>
  <p:notesTextViewPr>
    <p:cViewPr>
      <p:scale>
        <a:sx n="1" d="1"/>
        <a:sy n="1" d="1"/>
      </p:scale>
      <p:origin x="0" y="0"/>
    </p:cViewPr>
  </p:notesTextViewPr>
  <p:sorterViewPr>
    <p:cViewPr>
      <p:scale>
        <a:sx n="100" d="100"/>
        <a:sy n="100" d="100"/>
      </p:scale>
      <p:origin x="0" y="186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A037DAA1-5A48-4737-A8DF-D83BB5AAA198}" type="datetimeFigureOut">
              <a:rPr lang="ar-EG" smtClean="0"/>
              <a:pPr/>
              <a:t>13/09/1436</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C764EA2-604D-41E9-80D3-7041EE0312FD}" type="slidenum">
              <a:rPr lang="ar-EG" smtClean="0"/>
              <a:pPr/>
              <a:t>‹#›</a:t>
            </a:fld>
            <a:endParaRPr lang="ar-EG"/>
          </a:p>
        </p:txBody>
      </p:sp>
    </p:spTree>
    <p:extLst>
      <p:ext uri="{BB962C8B-B14F-4D97-AF65-F5344CB8AC3E}">
        <p14:creationId xmlns:p14="http://schemas.microsoft.com/office/powerpoint/2010/main" val="372307256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EG"/>
          </a:p>
        </p:txBody>
      </p:sp>
      <p:sp>
        <p:nvSpPr>
          <p:cNvPr id="4" name="Date Placeholder 3"/>
          <p:cNvSpPr>
            <a:spLocks noGrp="1"/>
          </p:cNvSpPr>
          <p:nvPr>
            <p:ph type="dt" sz="half" idx="10"/>
          </p:nvPr>
        </p:nvSpPr>
        <p:spPr/>
        <p:txBody>
          <a:bodyPr/>
          <a:lstStyle/>
          <a:p>
            <a:fld id="{F7F05460-0C6C-499D-B023-F2C32325379C}" type="datetimeFigureOut">
              <a:rPr lang="ar-EG" smtClean="0"/>
              <a:pPr/>
              <a:t>13/09/1436</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EAA0A4E2-51E6-4E06-A806-6CB514A3D01C}" type="slidenum">
              <a:rPr lang="ar-EG" smtClean="0"/>
              <a:pPr/>
              <a:t>‹#›</a:t>
            </a:fld>
            <a:endParaRPr lang="ar-EG"/>
          </a:p>
        </p:txBody>
      </p:sp>
    </p:spTree>
    <p:extLst>
      <p:ext uri="{BB962C8B-B14F-4D97-AF65-F5344CB8AC3E}">
        <p14:creationId xmlns:p14="http://schemas.microsoft.com/office/powerpoint/2010/main" val="1001645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F7F05460-0C6C-499D-B023-F2C32325379C}" type="datetimeFigureOut">
              <a:rPr lang="ar-EG" smtClean="0"/>
              <a:pPr/>
              <a:t>13/09/1436</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EAA0A4E2-51E6-4E06-A806-6CB514A3D01C}" type="slidenum">
              <a:rPr lang="ar-EG" smtClean="0"/>
              <a:pPr/>
              <a:t>‹#›</a:t>
            </a:fld>
            <a:endParaRPr lang="ar-EG"/>
          </a:p>
        </p:txBody>
      </p:sp>
    </p:spTree>
    <p:extLst>
      <p:ext uri="{BB962C8B-B14F-4D97-AF65-F5344CB8AC3E}">
        <p14:creationId xmlns:p14="http://schemas.microsoft.com/office/powerpoint/2010/main" val="1803300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49" y="366713"/>
            <a:ext cx="1543051" cy="7800975"/>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342901" y="366713"/>
            <a:ext cx="4476751"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F7F05460-0C6C-499D-B023-F2C32325379C}" type="datetimeFigureOut">
              <a:rPr lang="ar-EG" smtClean="0"/>
              <a:pPr/>
              <a:t>13/09/1436</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EAA0A4E2-51E6-4E06-A806-6CB514A3D01C}" type="slidenum">
              <a:rPr lang="ar-EG" smtClean="0"/>
              <a:pPr/>
              <a:t>‹#›</a:t>
            </a:fld>
            <a:endParaRPr lang="ar-EG"/>
          </a:p>
        </p:txBody>
      </p:sp>
    </p:spTree>
    <p:extLst>
      <p:ext uri="{BB962C8B-B14F-4D97-AF65-F5344CB8AC3E}">
        <p14:creationId xmlns:p14="http://schemas.microsoft.com/office/powerpoint/2010/main" val="2988862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EG"/>
          </a:p>
        </p:txBody>
      </p:sp>
      <p:sp>
        <p:nvSpPr>
          <p:cNvPr id="4" name="Date Placeholder 3"/>
          <p:cNvSpPr>
            <a:spLocks noGrp="1"/>
          </p:cNvSpPr>
          <p:nvPr>
            <p:ph type="dt" sz="half" idx="10"/>
          </p:nvPr>
        </p:nvSpPr>
        <p:spPr/>
        <p:txBody>
          <a:bodyPr/>
          <a:lstStyle/>
          <a:p>
            <a:fld id="{F7F05460-0C6C-499D-B023-F2C32325379C}" type="datetimeFigureOut">
              <a:rPr lang="ar-EG" smtClean="0">
                <a:solidFill>
                  <a:prstClr val="black">
                    <a:tint val="75000"/>
                  </a:prstClr>
                </a:solidFill>
              </a:rPr>
              <a:pPr/>
              <a:t>13/09/1436</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EAA0A4E2-51E6-4E06-A806-6CB514A3D01C}"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533254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F7F05460-0C6C-499D-B023-F2C32325379C}" type="datetimeFigureOut">
              <a:rPr lang="ar-EG" smtClean="0">
                <a:solidFill>
                  <a:prstClr val="black">
                    <a:tint val="75000"/>
                  </a:prstClr>
                </a:solidFill>
              </a:rPr>
              <a:pPr/>
              <a:t>13/09/1436</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EAA0A4E2-51E6-4E06-A806-6CB514A3D01C}"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4007547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F05460-0C6C-499D-B023-F2C32325379C}" type="datetimeFigureOut">
              <a:rPr lang="ar-EG" smtClean="0">
                <a:solidFill>
                  <a:prstClr val="black">
                    <a:tint val="75000"/>
                  </a:prstClr>
                </a:solidFill>
              </a:rPr>
              <a:pPr/>
              <a:t>13/09/1436</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EAA0A4E2-51E6-4E06-A806-6CB514A3D01C}"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04175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342901"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3505201"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4"/>
          <p:cNvSpPr>
            <a:spLocks noGrp="1"/>
          </p:cNvSpPr>
          <p:nvPr>
            <p:ph type="dt" sz="half" idx="10"/>
          </p:nvPr>
        </p:nvSpPr>
        <p:spPr/>
        <p:txBody>
          <a:bodyPr/>
          <a:lstStyle/>
          <a:p>
            <a:fld id="{F7F05460-0C6C-499D-B023-F2C32325379C}" type="datetimeFigureOut">
              <a:rPr lang="ar-EG" smtClean="0">
                <a:solidFill>
                  <a:prstClr val="black">
                    <a:tint val="75000"/>
                  </a:prstClr>
                </a:solidFill>
              </a:rPr>
              <a:pPr/>
              <a:t>13/09/1436</a:t>
            </a:fld>
            <a:endParaRPr lang="ar-EG">
              <a:solidFill>
                <a:prstClr val="black">
                  <a:tint val="75000"/>
                </a:prstClr>
              </a:solidFill>
            </a:endParaRPr>
          </a:p>
        </p:txBody>
      </p:sp>
      <p:sp>
        <p:nvSpPr>
          <p:cNvPr id="6" name="Footer Placeholder 5"/>
          <p:cNvSpPr>
            <a:spLocks noGrp="1"/>
          </p:cNvSpPr>
          <p:nvPr>
            <p:ph type="ftr" sz="quarter" idx="11"/>
          </p:nvPr>
        </p:nvSpPr>
        <p:spPr/>
        <p:txBody>
          <a:bodyPr/>
          <a:lstStyle/>
          <a:p>
            <a:endParaRPr lang="ar-EG">
              <a:solidFill>
                <a:prstClr val="black">
                  <a:tint val="75000"/>
                </a:prstClr>
              </a:solidFill>
            </a:endParaRPr>
          </a:p>
        </p:txBody>
      </p:sp>
      <p:sp>
        <p:nvSpPr>
          <p:cNvPr id="7" name="Slide Number Placeholder 6"/>
          <p:cNvSpPr>
            <a:spLocks noGrp="1"/>
          </p:cNvSpPr>
          <p:nvPr>
            <p:ph type="sldNum" sz="quarter" idx="12"/>
          </p:nvPr>
        </p:nvSpPr>
        <p:spPr/>
        <p:txBody>
          <a:bodyPr/>
          <a:lstStyle/>
          <a:p>
            <a:fld id="{EAA0A4E2-51E6-4E06-A806-6CB514A3D01C}"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799826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6"/>
          <p:cNvSpPr>
            <a:spLocks noGrp="1"/>
          </p:cNvSpPr>
          <p:nvPr>
            <p:ph type="dt" sz="half" idx="10"/>
          </p:nvPr>
        </p:nvSpPr>
        <p:spPr/>
        <p:txBody>
          <a:bodyPr/>
          <a:lstStyle/>
          <a:p>
            <a:fld id="{F7F05460-0C6C-499D-B023-F2C32325379C}" type="datetimeFigureOut">
              <a:rPr lang="ar-EG" smtClean="0">
                <a:solidFill>
                  <a:prstClr val="black">
                    <a:tint val="75000"/>
                  </a:prstClr>
                </a:solidFill>
              </a:rPr>
              <a:pPr/>
              <a:t>13/09/1436</a:t>
            </a:fld>
            <a:endParaRPr lang="ar-EG">
              <a:solidFill>
                <a:prstClr val="black">
                  <a:tint val="75000"/>
                </a:prstClr>
              </a:solidFill>
            </a:endParaRPr>
          </a:p>
        </p:txBody>
      </p:sp>
      <p:sp>
        <p:nvSpPr>
          <p:cNvPr id="8" name="Footer Placeholder 7"/>
          <p:cNvSpPr>
            <a:spLocks noGrp="1"/>
          </p:cNvSpPr>
          <p:nvPr>
            <p:ph type="ftr" sz="quarter" idx="11"/>
          </p:nvPr>
        </p:nvSpPr>
        <p:spPr/>
        <p:txBody>
          <a:bodyPr/>
          <a:lstStyle/>
          <a:p>
            <a:endParaRPr lang="ar-EG">
              <a:solidFill>
                <a:prstClr val="black">
                  <a:tint val="75000"/>
                </a:prstClr>
              </a:solidFill>
            </a:endParaRPr>
          </a:p>
        </p:txBody>
      </p:sp>
      <p:sp>
        <p:nvSpPr>
          <p:cNvPr id="9" name="Slide Number Placeholder 8"/>
          <p:cNvSpPr>
            <a:spLocks noGrp="1"/>
          </p:cNvSpPr>
          <p:nvPr>
            <p:ph type="sldNum" sz="quarter" idx="12"/>
          </p:nvPr>
        </p:nvSpPr>
        <p:spPr/>
        <p:txBody>
          <a:bodyPr/>
          <a:lstStyle/>
          <a:p>
            <a:fld id="{EAA0A4E2-51E6-4E06-A806-6CB514A3D01C}"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9948234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2"/>
          <p:cNvSpPr>
            <a:spLocks noGrp="1"/>
          </p:cNvSpPr>
          <p:nvPr>
            <p:ph type="dt" sz="half" idx="10"/>
          </p:nvPr>
        </p:nvSpPr>
        <p:spPr/>
        <p:txBody>
          <a:bodyPr/>
          <a:lstStyle/>
          <a:p>
            <a:fld id="{F7F05460-0C6C-499D-B023-F2C32325379C}" type="datetimeFigureOut">
              <a:rPr lang="ar-EG" smtClean="0">
                <a:solidFill>
                  <a:prstClr val="black">
                    <a:tint val="75000"/>
                  </a:prstClr>
                </a:solidFill>
              </a:rPr>
              <a:pPr/>
              <a:t>13/09/1436</a:t>
            </a:fld>
            <a:endParaRPr lang="ar-EG">
              <a:solidFill>
                <a:prstClr val="black">
                  <a:tint val="75000"/>
                </a:prstClr>
              </a:solidFill>
            </a:endParaRPr>
          </a:p>
        </p:txBody>
      </p:sp>
      <p:sp>
        <p:nvSpPr>
          <p:cNvPr id="4" name="Footer Placeholder 3"/>
          <p:cNvSpPr>
            <a:spLocks noGrp="1"/>
          </p:cNvSpPr>
          <p:nvPr>
            <p:ph type="ftr" sz="quarter" idx="11"/>
          </p:nvPr>
        </p:nvSpPr>
        <p:spPr/>
        <p:txBody>
          <a:bodyPr/>
          <a:lstStyle/>
          <a:p>
            <a:endParaRPr lang="ar-EG">
              <a:solidFill>
                <a:prstClr val="black">
                  <a:tint val="75000"/>
                </a:prstClr>
              </a:solidFill>
            </a:endParaRPr>
          </a:p>
        </p:txBody>
      </p:sp>
      <p:sp>
        <p:nvSpPr>
          <p:cNvPr id="5" name="Slide Number Placeholder 4"/>
          <p:cNvSpPr>
            <a:spLocks noGrp="1"/>
          </p:cNvSpPr>
          <p:nvPr>
            <p:ph type="sldNum" sz="quarter" idx="12"/>
          </p:nvPr>
        </p:nvSpPr>
        <p:spPr/>
        <p:txBody>
          <a:bodyPr/>
          <a:lstStyle/>
          <a:p>
            <a:fld id="{EAA0A4E2-51E6-4E06-A806-6CB514A3D01C}"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8925193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F05460-0C6C-499D-B023-F2C32325379C}" type="datetimeFigureOut">
              <a:rPr lang="ar-EG" smtClean="0">
                <a:solidFill>
                  <a:prstClr val="black">
                    <a:tint val="75000"/>
                  </a:prstClr>
                </a:solidFill>
              </a:rPr>
              <a:pPr/>
              <a:t>13/09/1436</a:t>
            </a:fld>
            <a:endParaRPr lang="ar-EG">
              <a:solidFill>
                <a:prstClr val="black">
                  <a:tint val="75000"/>
                </a:prstClr>
              </a:solidFill>
            </a:endParaRPr>
          </a:p>
        </p:txBody>
      </p:sp>
      <p:sp>
        <p:nvSpPr>
          <p:cNvPr id="3" name="Footer Placeholder 2"/>
          <p:cNvSpPr>
            <a:spLocks noGrp="1"/>
          </p:cNvSpPr>
          <p:nvPr>
            <p:ph type="ftr" sz="quarter" idx="11"/>
          </p:nvPr>
        </p:nvSpPr>
        <p:spPr/>
        <p:txBody>
          <a:bodyPr/>
          <a:lstStyle/>
          <a:p>
            <a:endParaRPr lang="ar-EG">
              <a:solidFill>
                <a:prstClr val="black">
                  <a:tint val="75000"/>
                </a:prstClr>
              </a:solidFill>
            </a:endParaRPr>
          </a:p>
        </p:txBody>
      </p:sp>
      <p:sp>
        <p:nvSpPr>
          <p:cNvPr id="4" name="Slide Number Placeholder 3"/>
          <p:cNvSpPr>
            <a:spLocks noGrp="1"/>
          </p:cNvSpPr>
          <p:nvPr>
            <p:ph type="sldNum" sz="quarter" idx="12"/>
          </p:nvPr>
        </p:nvSpPr>
        <p:spPr/>
        <p:txBody>
          <a:bodyPr/>
          <a:lstStyle/>
          <a:p>
            <a:fld id="{EAA0A4E2-51E6-4E06-A806-6CB514A3D01C}"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41007132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F05460-0C6C-499D-B023-F2C32325379C}" type="datetimeFigureOut">
              <a:rPr lang="ar-EG" smtClean="0">
                <a:solidFill>
                  <a:prstClr val="black">
                    <a:tint val="75000"/>
                  </a:prstClr>
                </a:solidFill>
              </a:rPr>
              <a:pPr/>
              <a:t>13/09/1436</a:t>
            </a:fld>
            <a:endParaRPr lang="ar-EG">
              <a:solidFill>
                <a:prstClr val="black">
                  <a:tint val="75000"/>
                </a:prstClr>
              </a:solidFill>
            </a:endParaRPr>
          </a:p>
        </p:txBody>
      </p:sp>
      <p:sp>
        <p:nvSpPr>
          <p:cNvPr id="6" name="Footer Placeholder 5"/>
          <p:cNvSpPr>
            <a:spLocks noGrp="1"/>
          </p:cNvSpPr>
          <p:nvPr>
            <p:ph type="ftr" sz="quarter" idx="11"/>
          </p:nvPr>
        </p:nvSpPr>
        <p:spPr/>
        <p:txBody>
          <a:bodyPr/>
          <a:lstStyle/>
          <a:p>
            <a:endParaRPr lang="ar-EG">
              <a:solidFill>
                <a:prstClr val="black">
                  <a:tint val="75000"/>
                </a:prstClr>
              </a:solidFill>
            </a:endParaRPr>
          </a:p>
        </p:txBody>
      </p:sp>
      <p:sp>
        <p:nvSpPr>
          <p:cNvPr id="7" name="Slide Number Placeholder 6"/>
          <p:cNvSpPr>
            <a:spLocks noGrp="1"/>
          </p:cNvSpPr>
          <p:nvPr>
            <p:ph type="sldNum" sz="quarter" idx="12"/>
          </p:nvPr>
        </p:nvSpPr>
        <p:spPr/>
        <p:txBody>
          <a:bodyPr/>
          <a:lstStyle/>
          <a:p>
            <a:fld id="{EAA0A4E2-51E6-4E06-A806-6CB514A3D01C}"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171182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F7F05460-0C6C-499D-B023-F2C32325379C}" type="datetimeFigureOut">
              <a:rPr lang="ar-EG" smtClean="0"/>
              <a:pPr/>
              <a:t>13/09/1436</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EAA0A4E2-51E6-4E06-A806-6CB514A3D01C}" type="slidenum">
              <a:rPr lang="ar-EG" smtClean="0"/>
              <a:pPr/>
              <a:t>‹#›</a:t>
            </a:fld>
            <a:endParaRPr lang="ar-EG"/>
          </a:p>
        </p:txBody>
      </p:sp>
    </p:spTree>
    <p:extLst>
      <p:ext uri="{BB962C8B-B14F-4D97-AF65-F5344CB8AC3E}">
        <p14:creationId xmlns:p14="http://schemas.microsoft.com/office/powerpoint/2010/main" val="27887413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F05460-0C6C-499D-B023-F2C32325379C}" type="datetimeFigureOut">
              <a:rPr lang="ar-EG" smtClean="0">
                <a:solidFill>
                  <a:prstClr val="black">
                    <a:tint val="75000"/>
                  </a:prstClr>
                </a:solidFill>
              </a:rPr>
              <a:pPr/>
              <a:t>13/09/1436</a:t>
            </a:fld>
            <a:endParaRPr lang="ar-EG">
              <a:solidFill>
                <a:prstClr val="black">
                  <a:tint val="75000"/>
                </a:prstClr>
              </a:solidFill>
            </a:endParaRPr>
          </a:p>
        </p:txBody>
      </p:sp>
      <p:sp>
        <p:nvSpPr>
          <p:cNvPr id="6" name="Footer Placeholder 5"/>
          <p:cNvSpPr>
            <a:spLocks noGrp="1"/>
          </p:cNvSpPr>
          <p:nvPr>
            <p:ph type="ftr" sz="quarter" idx="11"/>
          </p:nvPr>
        </p:nvSpPr>
        <p:spPr/>
        <p:txBody>
          <a:bodyPr/>
          <a:lstStyle/>
          <a:p>
            <a:endParaRPr lang="ar-EG">
              <a:solidFill>
                <a:prstClr val="black">
                  <a:tint val="75000"/>
                </a:prstClr>
              </a:solidFill>
            </a:endParaRPr>
          </a:p>
        </p:txBody>
      </p:sp>
      <p:sp>
        <p:nvSpPr>
          <p:cNvPr id="7" name="Slide Number Placeholder 6"/>
          <p:cNvSpPr>
            <a:spLocks noGrp="1"/>
          </p:cNvSpPr>
          <p:nvPr>
            <p:ph type="sldNum" sz="quarter" idx="12"/>
          </p:nvPr>
        </p:nvSpPr>
        <p:spPr/>
        <p:txBody>
          <a:bodyPr/>
          <a:lstStyle/>
          <a:p>
            <a:fld id="{EAA0A4E2-51E6-4E06-A806-6CB514A3D01C}"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6330665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F7F05460-0C6C-499D-B023-F2C32325379C}" type="datetimeFigureOut">
              <a:rPr lang="ar-EG" smtClean="0">
                <a:solidFill>
                  <a:prstClr val="black">
                    <a:tint val="75000"/>
                  </a:prstClr>
                </a:solidFill>
              </a:rPr>
              <a:pPr/>
              <a:t>13/09/1436</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EAA0A4E2-51E6-4E06-A806-6CB514A3D01C}"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4183477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49" y="366713"/>
            <a:ext cx="1543051" cy="7800975"/>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342901" y="366713"/>
            <a:ext cx="4476751"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F7F05460-0C6C-499D-B023-F2C32325379C}" type="datetimeFigureOut">
              <a:rPr lang="ar-EG" smtClean="0">
                <a:solidFill>
                  <a:prstClr val="black">
                    <a:tint val="75000"/>
                  </a:prstClr>
                </a:solidFill>
              </a:rPr>
              <a:pPr/>
              <a:t>13/09/1436</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EAA0A4E2-51E6-4E06-A806-6CB514A3D01C}"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4128945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F05460-0C6C-499D-B023-F2C32325379C}" type="datetimeFigureOut">
              <a:rPr lang="ar-EG" smtClean="0"/>
              <a:pPr/>
              <a:t>13/09/1436</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EAA0A4E2-51E6-4E06-A806-6CB514A3D01C}" type="slidenum">
              <a:rPr lang="ar-EG" smtClean="0"/>
              <a:pPr/>
              <a:t>‹#›</a:t>
            </a:fld>
            <a:endParaRPr lang="ar-EG"/>
          </a:p>
        </p:txBody>
      </p:sp>
    </p:spTree>
    <p:extLst>
      <p:ext uri="{BB962C8B-B14F-4D97-AF65-F5344CB8AC3E}">
        <p14:creationId xmlns:p14="http://schemas.microsoft.com/office/powerpoint/2010/main" val="3185580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342901"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3505201"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4"/>
          <p:cNvSpPr>
            <a:spLocks noGrp="1"/>
          </p:cNvSpPr>
          <p:nvPr>
            <p:ph type="dt" sz="half" idx="10"/>
          </p:nvPr>
        </p:nvSpPr>
        <p:spPr/>
        <p:txBody>
          <a:bodyPr/>
          <a:lstStyle/>
          <a:p>
            <a:fld id="{F7F05460-0C6C-499D-B023-F2C32325379C}" type="datetimeFigureOut">
              <a:rPr lang="ar-EG" smtClean="0"/>
              <a:pPr/>
              <a:t>13/09/1436</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EAA0A4E2-51E6-4E06-A806-6CB514A3D01C}" type="slidenum">
              <a:rPr lang="ar-EG" smtClean="0"/>
              <a:pPr/>
              <a:t>‹#›</a:t>
            </a:fld>
            <a:endParaRPr lang="ar-EG"/>
          </a:p>
        </p:txBody>
      </p:sp>
    </p:spTree>
    <p:extLst>
      <p:ext uri="{BB962C8B-B14F-4D97-AF65-F5344CB8AC3E}">
        <p14:creationId xmlns:p14="http://schemas.microsoft.com/office/powerpoint/2010/main" val="1869897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6"/>
          <p:cNvSpPr>
            <a:spLocks noGrp="1"/>
          </p:cNvSpPr>
          <p:nvPr>
            <p:ph type="dt" sz="half" idx="10"/>
          </p:nvPr>
        </p:nvSpPr>
        <p:spPr/>
        <p:txBody>
          <a:bodyPr/>
          <a:lstStyle/>
          <a:p>
            <a:fld id="{F7F05460-0C6C-499D-B023-F2C32325379C}" type="datetimeFigureOut">
              <a:rPr lang="ar-EG" smtClean="0"/>
              <a:pPr/>
              <a:t>13/09/1436</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EAA0A4E2-51E6-4E06-A806-6CB514A3D01C}" type="slidenum">
              <a:rPr lang="ar-EG" smtClean="0"/>
              <a:pPr/>
              <a:t>‹#›</a:t>
            </a:fld>
            <a:endParaRPr lang="ar-EG"/>
          </a:p>
        </p:txBody>
      </p:sp>
    </p:spTree>
    <p:extLst>
      <p:ext uri="{BB962C8B-B14F-4D97-AF65-F5344CB8AC3E}">
        <p14:creationId xmlns:p14="http://schemas.microsoft.com/office/powerpoint/2010/main" val="961172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2"/>
          <p:cNvSpPr>
            <a:spLocks noGrp="1"/>
          </p:cNvSpPr>
          <p:nvPr>
            <p:ph type="dt" sz="half" idx="10"/>
          </p:nvPr>
        </p:nvSpPr>
        <p:spPr/>
        <p:txBody>
          <a:bodyPr/>
          <a:lstStyle/>
          <a:p>
            <a:fld id="{F7F05460-0C6C-499D-B023-F2C32325379C}" type="datetimeFigureOut">
              <a:rPr lang="ar-EG" smtClean="0"/>
              <a:pPr/>
              <a:t>13/09/1436</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EAA0A4E2-51E6-4E06-A806-6CB514A3D01C}" type="slidenum">
              <a:rPr lang="ar-EG" smtClean="0"/>
              <a:pPr/>
              <a:t>‹#›</a:t>
            </a:fld>
            <a:endParaRPr lang="ar-EG"/>
          </a:p>
        </p:txBody>
      </p:sp>
    </p:spTree>
    <p:extLst>
      <p:ext uri="{BB962C8B-B14F-4D97-AF65-F5344CB8AC3E}">
        <p14:creationId xmlns:p14="http://schemas.microsoft.com/office/powerpoint/2010/main" val="750005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F05460-0C6C-499D-B023-F2C32325379C}" type="datetimeFigureOut">
              <a:rPr lang="ar-EG" smtClean="0"/>
              <a:pPr/>
              <a:t>13/09/1436</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EAA0A4E2-51E6-4E06-A806-6CB514A3D01C}" type="slidenum">
              <a:rPr lang="ar-EG" smtClean="0"/>
              <a:pPr/>
              <a:t>‹#›</a:t>
            </a:fld>
            <a:endParaRPr lang="ar-EG"/>
          </a:p>
        </p:txBody>
      </p:sp>
    </p:spTree>
    <p:extLst>
      <p:ext uri="{BB962C8B-B14F-4D97-AF65-F5344CB8AC3E}">
        <p14:creationId xmlns:p14="http://schemas.microsoft.com/office/powerpoint/2010/main" val="3290216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F05460-0C6C-499D-B023-F2C32325379C}" type="datetimeFigureOut">
              <a:rPr lang="ar-EG" smtClean="0"/>
              <a:pPr/>
              <a:t>13/09/1436</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EAA0A4E2-51E6-4E06-A806-6CB514A3D01C}" type="slidenum">
              <a:rPr lang="ar-EG" smtClean="0"/>
              <a:pPr/>
              <a:t>‹#›</a:t>
            </a:fld>
            <a:endParaRPr lang="ar-EG"/>
          </a:p>
        </p:txBody>
      </p:sp>
    </p:spTree>
    <p:extLst>
      <p:ext uri="{BB962C8B-B14F-4D97-AF65-F5344CB8AC3E}">
        <p14:creationId xmlns:p14="http://schemas.microsoft.com/office/powerpoint/2010/main" val="3666203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F05460-0C6C-499D-B023-F2C32325379C}" type="datetimeFigureOut">
              <a:rPr lang="ar-EG" smtClean="0"/>
              <a:pPr/>
              <a:t>13/09/1436</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EAA0A4E2-51E6-4E06-A806-6CB514A3D01C}" type="slidenum">
              <a:rPr lang="ar-EG" smtClean="0"/>
              <a:pPr/>
              <a:t>‹#›</a:t>
            </a:fld>
            <a:endParaRPr lang="ar-EG"/>
          </a:p>
        </p:txBody>
      </p:sp>
    </p:spTree>
    <p:extLst>
      <p:ext uri="{BB962C8B-B14F-4D97-AF65-F5344CB8AC3E}">
        <p14:creationId xmlns:p14="http://schemas.microsoft.com/office/powerpoint/2010/main" val="2514425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EG"/>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2"/>
          </p:nvPr>
        </p:nvSpPr>
        <p:spPr>
          <a:xfrm>
            <a:off x="6553200" y="6356351"/>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7F05460-0C6C-499D-B023-F2C32325379C}" type="datetimeFigureOut">
              <a:rPr lang="ar-EG" smtClean="0"/>
              <a:pPr/>
              <a:t>13/09/1436</a:t>
            </a:fld>
            <a:endParaRPr lang="ar-EG"/>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Slide Number Placeholder 5"/>
          <p:cNvSpPr>
            <a:spLocks noGrp="1"/>
          </p:cNvSpPr>
          <p:nvPr>
            <p:ph type="sldNum" sz="quarter" idx="4"/>
          </p:nvPr>
        </p:nvSpPr>
        <p:spPr>
          <a:xfrm>
            <a:off x="457200" y="6356351"/>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AA0A4E2-51E6-4E06-A806-6CB514A3D01C}" type="slidenum">
              <a:rPr lang="ar-EG" smtClean="0"/>
              <a:pPr/>
              <a:t>‹#›</a:t>
            </a:fld>
            <a:endParaRPr lang="ar-EG"/>
          </a:p>
        </p:txBody>
      </p:sp>
    </p:spTree>
    <p:extLst>
      <p:ext uri="{BB962C8B-B14F-4D97-AF65-F5344CB8AC3E}">
        <p14:creationId xmlns:p14="http://schemas.microsoft.com/office/powerpoint/2010/main" val="15986891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EG"/>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2"/>
          </p:nvPr>
        </p:nvSpPr>
        <p:spPr>
          <a:xfrm>
            <a:off x="6553200" y="6356351"/>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7F05460-0C6C-499D-B023-F2C32325379C}" type="datetimeFigureOut">
              <a:rPr lang="ar-EG" smtClean="0">
                <a:solidFill>
                  <a:prstClr val="black">
                    <a:tint val="75000"/>
                  </a:prstClr>
                </a:solidFill>
              </a:rPr>
              <a:pPr/>
              <a:t>13/09/1436</a:t>
            </a:fld>
            <a:endParaRPr lang="ar-EG">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solidFill>
                <a:prstClr val="black">
                  <a:tint val="75000"/>
                </a:prstClr>
              </a:solidFill>
            </a:endParaRPr>
          </a:p>
        </p:txBody>
      </p:sp>
      <p:sp>
        <p:nvSpPr>
          <p:cNvPr id="6" name="Slide Number Placeholder 5"/>
          <p:cNvSpPr>
            <a:spLocks noGrp="1"/>
          </p:cNvSpPr>
          <p:nvPr>
            <p:ph type="sldNum" sz="quarter" idx="4"/>
          </p:nvPr>
        </p:nvSpPr>
        <p:spPr>
          <a:xfrm>
            <a:off x="457200" y="6356351"/>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AA0A4E2-51E6-4E06-A806-6CB514A3D01C}"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5626192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11.gif"/></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om.eg/url?sa=i&amp;rct=j&amp;q=&amp;esrc=s&amp;source=images&amp;cd=&amp;cad=rja&amp;uact=8&amp;ved=&amp;url=http://www.heritageradionetwork.com/episodes/2761-Straight-No-Chaser-Episode-33-Paul-Lightfoot-Ceo-Of-Brightfarms-Urban-Ag&amp;ei=7sR7Vc6nPMq1UZXDg-AG&amp;bvm=bv.95515949,d.d24&amp;psig=AFQjCNHcT885EZ2Gz73_4G-LqoPaScr-kw&amp;ust=1434261103689672" TargetMode="External"/><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 name="Title 1"/>
          <p:cNvSpPr txBox="1">
            <a:spLocks/>
          </p:cNvSpPr>
          <p:nvPr/>
        </p:nvSpPr>
        <p:spPr>
          <a:xfrm>
            <a:off x="1475656" y="1412776"/>
            <a:ext cx="6081473" cy="1776512"/>
          </a:xfrm>
          <a:prstGeom prst="rect">
            <a:avLst/>
          </a:prstGeom>
        </p:spPr>
        <p:txBody>
          <a:bodyPr vert="horz" wrap="none" lIns="0" tIns="0" rIns="0" bIns="0" rtlCol="0" anchor="t">
            <a:spAutoFit/>
            <a:scene3d>
              <a:camera prst="isometricOffAxis1Right"/>
              <a:lightRig rig="threePt" dir="t"/>
            </a:scene3d>
          </a:bodyPr>
          <a:ls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defTabSz="914363" rtl="0">
              <a:lnSpc>
                <a:spcPct val="127000"/>
              </a:lnSpc>
              <a:spcBef>
                <a:spcPct val="0"/>
              </a:spcBef>
              <a:defRPr/>
            </a:pPr>
            <a:r>
              <a:rPr lang="ar-EG" sz="9600" b="1" spc="-10" dirty="0">
                <a:ln w="3175">
                  <a:noFill/>
                </a:ln>
                <a:gradFill flip="none" rotWithShape="1">
                  <a:gsLst>
                    <a:gs pos="0">
                      <a:srgbClr val="FFFFB9"/>
                    </a:gs>
                    <a:gs pos="36000">
                      <a:srgbClr val="FFFF99"/>
                    </a:gs>
                    <a:gs pos="86000">
                      <a:srgbClr val="F6AE1E"/>
                    </a:gs>
                  </a:gsLst>
                  <a:lin ang="5400000" scaled="0"/>
                  <a:tileRect/>
                </a:gradFill>
                <a:effectLst>
                  <a:glow rad="25400">
                    <a:sysClr val="windowText" lastClr="000000">
                      <a:alpha val="99000"/>
                    </a:sysClr>
                  </a:glow>
                  <a:outerShdw blurRad="50800" dist="38100" dir="2700000" algn="tl" rotWithShape="0">
                    <a:prstClr val="black"/>
                  </a:outerShdw>
                </a:effectLst>
                <a:latin typeface="Book Antiqua" pitchFamily="18" charset="0"/>
                <a:cs typeface="Diwani Letter" pitchFamily="2" charset="-78"/>
              </a:rPr>
              <a:t>بسم الله الرحمن الرحيم</a:t>
            </a:r>
            <a:endParaRPr lang="en-US" sz="9600" b="1" spc="-10" dirty="0">
              <a:ln w="3175">
                <a:noFill/>
              </a:ln>
              <a:gradFill flip="none" rotWithShape="1">
                <a:gsLst>
                  <a:gs pos="0">
                    <a:srgbClr val="FFFFB9"/>
                  </a:gs>
                  <a:gs pos="36000">
                    <a:srgbClr val="FFFF99"/>
                  </a:gs>
                  <a:gs pos="86000">
                    <a:srgbClr val="F6AE1E"/>
                  </a:gs>
                </a:gsLst>
                <a:lin ang="5400000" scaled="0"/>
                <a:tileRect/>
              </a:gradFill>
              <a:effectLst>
                <a:glow rad="25400">
                  <a:sysClr val="windowText" lastClr="000000">
                    <a:alpha val="99000"/>
                  </a:sysClr>
                </a:glow>
                <a:outerShdw blurRad="50800" dist="38100" dir="2700000" algn="tl" rotWithShape="0">
                  <a:prstClr val="black"/>
                </a:outerShdw>
              </a:effectLst>
              <a:latin typeface="Book Antiqua" pitchFamily="18" charset="0"/>
              <a:cs typeface="Diwani Letter" pitchFamily="2" charset="-78"/>
            </a:endParaRPr>
          </a:p>
        </p:txBody>
      </p:sp>
    </p:spTree>
    <p:extLst>
      <p:ext uri="{BB962C8B-B14F-4D97-AF65-F5344CB8AC3E}">
        <p14:creationId xmlns:p14="http://schemas.microsoft.com/office/powerpoint/2010/main" val="30660433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467544" y="1322373"/>
            <a:ext cx="8208912" cy="5152964"/>
            <a:chOff x="467544" y="1322373"/>
            <a:chExt cx="8208912" cy="5152964"/>
          </a:xfrm>
        </p:grpSpPr>
        <p:pic>
          <p:nvPicPr>
            <p:cNvPr id="1026" name="Picture 2" descr="D:\Basma\2015\Data 6\Slide\Huda Farouk\Raw\Pictu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322373"/>
              <a:ext cx="8208912" cy="5152964"/>
            </a:xfrm>
            <a:prstGeom prst="rect">
              <a:avLst/>
            </a:prstGeom>
            <a:noFill/>
            <a:ln w="28575">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18900000" scaled="1"/>
                <a:tileRect/>
              </a:gradFill>
            </a:ln>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467544" y="1340768"/>
              <a:ext cx="3024336" cy="1849865"/>
            </a:xfrm>
            <a:prstGeom prst="rect">
              <a:avLst/>
            </a:prstGeom>
          </p:spPr>
          <p:txBody>
            <a:bodyPr wrap="square">
              <a:spAutoFit/>
            </a:bodyPr>
            <a:lstStyle/>
            <a:p>
              <a:pPr algn="just" rtl="0">
                <a:lnSpc>
                  <a:spcPct val="80000"/>
                </a:lnSpc>
              </a:pPr>
              <a:r>
                <a:rPr lang="en-US" sz="1200" b="1" dirty="0">
                  <a:solidFill>
                    <a:srgbClr val="C00000"/>
                  </a:solidFill>
                  <a:effectLst>
                    <a:outerShdw blurRad="50800" dist="38100" dir="2700000" algn="tl" rotWithShape="0">
                      <a:prstClr val="black">
                        <a:alpha val="40000"/>
                      </a:prstClr>
                    </a:outerShdw>
                  </a:effectLst>
                  <a:latin typeface="Book Antiqua" pitchFamily="18" charset="0"/>
                </a:rPr>
                <a:t>Anatomy of a Halophyte</a:t>
              </a:r>
            </a:p>
            <a:p>
              <a:pPr algn="just" rtl="0">
                <a:lnSpc>
                  <a:spcPct val="80000"/>
                </a:lnSpc>
                <a:spcBef>
                  <a:spcPts val="500"/>
                </a:spcBef>
              </a:pPr>
              <a:r>
                <a:rPr lang="en-US" sz="1200" b="1" spc="-30" dirty="0" smtClean="0">
                  <a:effectLst>
                    <a:outerShdw blurRad="50800" dist="38100" dir="2700000" algn="tl" rotWithShape="0">
                      <a:prstClr val="black">
                        <a:alpha val="40000"/>
                      </a:prstClr>
                    </a:outerShdw>
                  </a:effectLst>
                  <a:latin typeface="Book Antiqua" pitchFamily="18" charset="0"/>
                </a:rPr>
                <a:t>Some salt-tolerant </a:t>
              </a:r>
              <a:r>
                <a:rPr lang="en-US" sz="1200" b="1" spc="-30" dirty="0">
                  <a:effectLst>
                    <a:outerShdw blurRad="50800" dist="38100" dir="2700000" algn="tl" rotWithShape="0">
                      <a:prstClr val="black">
                        <a:alpha val="40000"/>
                      </a:prstClr>
                    </a:outerShdw>
                  </a:effectLst>
                  <a:latin typeface="Book Antiqua" pitchFamily="18" charset="0"/>
                </a:rPr>
                <a:t>plants, or halophytes, have evolved mechanisms at the root, leaf and cell levels for thriving in the presence of seawater</a:t>
              </a:r>
              <a:r>
                <a:rPr lang="en-US" sz="1200" b="1" spc="-30" dirty="0" smtClean="0">
                  <a:effectLst>
                    <a:outerShdw blurRad="50800" dist="38100" dir="2700000" algn="tl" rotWithShape="0">
                      <a:prstClr val="black">
                        <a:alpha val="40000"/>
                      </a:prstClr>
                    </a:outerShdw>
                  </a:effectLst>
                  <a:latin typeface="Book Antiqua" pitchFamily="18" charset="0"/>
                </a:rPr>
                <a:t>. The </a:t>
              </a:r>
              <a:r>
                <a:rPr lang="en-US" sz="1200" b="1" spc="-30" dirty="0">
                  <a:effectLst>
                    <a:outerShdw blurRad="50800" dist="38100" dir="2700000" algn="tl" rotWithShape="0">
                      <a:prstClr val="black">
                        <a:alpha val="40000"/>
                      </a:prstClr>
                    </a:outerShdw>
                  </a:effectLst>
                  <a:latin typeface="Book Antiqua" pitchFamily="18" charset="0"/>
                </a:rPr>
                <a:t>cells that make up the outer layer, or epidermis, of each rootlet are nearly impervious to salt (Na CI). </a:t>
              </a:r>
              <a:endParaRPr lang="en-US" sz="1200" b="1" spc="-30" dirty="0" smtClean="0">
                <a:effectLst>
                  <a:outerShdw blurRad="50800" dist="38100" dir="2700000" algn="tl" rotWithShape="0">
                    <a:prstClr val="black">
                      <a:alpha val="40000"/>
                    </a:prstClr>
                  </a:outerShdw>
                </a:effectLst>
                <a:latin typeface="Book Antiqua" pitchFamily="18" charset="0"/>
              </a:endParaRPr>
            </a:p>
            <a:p>
              <a:pPr algn="just" rtl="0">
                <a:lnSpc>
                  <a:spcPct val="80000"/>
                </a:lnSpc>
              </a:pPr>
              <a:r>
                <a:rPr lang="en-US" sz="1200" b="1" spc="-30" dirty="0" smtClean="0">
                  <a:effectLst>
                    <a:outerShdw blurRad="50800" dist="38100" dir="2700000" algn="tl" rotWithShape="0">
                      <a:prstClr val="black">
                        <a:alpha val="40000"/>
                      </a:prstClr>
                    </a:outerShdw>
                  </a:effectLst>
                  <a:latin typeface="Book Antiqua" pitchFamily="18" charset="0"/>
                </a:rPr>
                <a:t>In </a:t>
              </a:r>
              <a:r>
                <a:rPr lang="en-US" sz="1200" b="1" spc="-30" dirty="0">
                  <a:effectLst>
                    <a:outerShdw blurRad="50800" dist="38100" dir="2700000" algn="tl" rotWithShape="0">
                      <a:prstClr val="black">
                        <a:alpha val="40000"/>
                      </a:prstClr>
                    </a:outerShdw>
                  </a:effectLst>
                  <a:latin typeface="Book Antiqua" pitchFamily="18" charset="0"/>
                </a:rPr>
                <a:t>addition, the inner layer, or endodermis, has a waxy layer between each cell that forces water to pass through the cells, which filter out more salt.</a:t>
              </a:r>
            </a:p>
          </p:txBody>
        </p:sp>
        <p:sp>
          <p:nvSpPr>
            <p:cNvPr id="24" name="Rectangle 23"/>
            <p:cNvSpPr/>
            <p:nvPr/>
          </p:nvSpPr>
          <p:spPr>
            <a:xfrm>
              <a:off x="3750095" y="5877272"/>
              <a:ext cx="705195" cy="244298"/>
            </a:xfrm>
            <a:prstGeom prst="rect">
              <a:avLst/>
            </a:prstGeom>
          </p:spPr>
          <p:txBody>
            <a:bodyPr wrap="square">
              <a:spAutoFit/>
            </a:bodyPr>
            <a:lstStyle/>
            <a:p>
              <a:pPr algn="ctr" rtl="0">
                <a:lnSpc>
                  <a:spcPct val="80000"/>
                </a:lnSpc>
              </a:pPr>
              <a:r>
                <a:rPr lang="en-US" sz="1200" b="1" dirty="0" smtClean="0">
                  <a:effectLst>
                    <a:outerShdw blurRad="50800" dist="38100" dir="2700000" algn="tl" rotWithShape="0">
                      <a:prstClr val="black">
                        <a:alpha val="40000"/>
                      </a:prstClr>
                    </a:outerShdw>
                  </a:effectLst>
                  <a:latin typeface="Book Antiqua" pitchFamily="18" charset="0"/>
                </a:rPr>
                <a:t>H</a:t>
              </a:r>
              <a:r>
                <a:rPr lang="en-US" sz="1200" b="1" baseline="-25000" dirty="0" smtClean="0">
                  <a:effectLst>
                    <a:outerShdw blurRad="50800" dist="38100" dir="2700000" algn="tl" rotWithShape="0">
                      <a:prstClr val="black">
                        <a:alpha val="40000"/>
                      </a:prstClr>
                    </a:outerShdw>
                  </a:effectLst>
                  <a:latin typeface="Book Antiqua" pitchFamily="18" charset="0"/>
                </a:rPr>
                <a:t>2</a:t>
              </a:r>
              <a:r>
                <a:rPr lang="en-US" sz="1200" b="1" dirty="0" smtClean="0">
                  <a:effectLst>
                    <a:outerShdw blurRad="50800" dist="38100" dir="2700000" algn="tl" rotWithShape="0">
                      <a:prstClr val="black">
                        <a:alpha val="40000"/>
                      </a:prstClr>
                    </a:outerShdw>
                  </a:effectLst>
                  <a:latin typeface="Book Antiqua" pitchFamily="18" charset="0"/>
                </a:rPr>
                <a:t>O</a:t>
              </a:r>
              <a:endParaRPr lang="en-US" sz="1200" b="1" dirty="0">
                <a:effectLst>
                  <a:outerShdw blurRad="50800" dist="38100" dir="2700000" algn="tl" rotWithShape="0">
                    <a:prstClr val="black">
                      <a:alpha val="40000"/>
                    </a:prstClr>
                  </a:outerShdw>
                </a:effectLst>
                <a:latin typeface="Book Antiqua" pitchFamily="18" charset="0"/>
              </a:endParaRPr>
            </a:p>
          </p:txBody>
        </p:sp>
        <p:sp>
          <p:nvSpPr>
            <p:cNvPr id="26" name="Rectangle 25"/>
            <p:cNvSpPr/>
            <p:nvPr/>
          </p:nvSpPr>
          <p:spPr>
            <a:xfrm>
              <a:off x="4588402" y="3861048"/>
              <a:ext cx="1135726" cy="367088"/>
            </a:xfrm>
            <a:prstGeom prst="rect">
              <a:avLst/>
            </a:prstGeom>
          </p:spPr>
          <p:txBody>
            <a:bodyPr wrap="square">
              <a:spAutoFit/>
            </a:bodyPr>
            <a:lstStyle/>
            <a:p>
              <a:pPr algn="ctr" rtl="0">
                <a:lnSpc>
                  <a:spcPct val="80000"/>
                </a:lnSpc>
              </a:pPr>
              <a:r>
                <a:rPr lang="en-US" sz="1100" b="1" dirty="0" smtClean="0">
                  <a:effectLst>
                    <a:outerShdw blurRad="50800" dist="38100" dir="2700000" algn="tl" rotWithShape="0">
                      <a:prstClr val="black">
                        <a:alpha val="40000"/>
                      </a:prstClr>
                    </a:outerShdw>
                  </a:effectLst>
                  <a:latin typeface="Book Antiqua" pitchFamily="18" charset="0"/>
                </a:rPr>
                <a:t>ATRIPLEX</a:t>
              </a:r>
              <a:br>
                <a:rPr lang="en-US" sz="1100" b="1" dirty="0" smtClean="0">
                  <a:effectLst>
                    <a:outerShdw blurRad="50800" dist="38100" dir="2700000" algn="tl" rotWithShape="0">
                      <a:prstClr val="black">
                        <a:alpha val="40000"/>
                      </a:prstClr>
                    </a:outerShdw>
                  </a:effectLst>
                  <a:latin typeface="Book Antiqua" pitchFamily="18" charset="0"/>
                </a:rPr>
              </a:br>
              <a:r>
                <a:rPr lang="en-US" sz="1100" b="1" dirty="0" smtClean="0">
                  <a:effectLst>
                    <a:outerShdw blurRad="50800" dist="38100" dir="2700000" algn="tl" rotWithShape="0">
                      <a:prstClr val="black">
                        <a:alpha val="40000"/>
                      </a:prstClr>
                    </a:outerShdw>
                  </a:effectLst>
                  <a:latin typeface="Book Antiqua" pitchFamily="18" charset="0"/>
                </a:rPr>
                <a:t> (SALTBUSH)</a:t>
              </a:r>
              <a:endParaRPr lang="en-US" sz="1100" b="1" baseline="30000" dirty="0">
                <a:effectLst>
                  <a:outerShdw blurRad="50800" dist="38100" dir="2700000" algn="tl" rotWithShape="0">
                    <a:prstClr val="black">
                      <a:alpha val="40000"/>
                    </a:prstClr>
                  </a:outerShdw>
                </a:effectLst>
                <a:latin typeface="Book Antiqua" pitchFamily="18" charset="0"/>
              </a:endParaRPr>
            </a:p>
          </p:txBody>
        </p:sp>
        <p:sp>
          <p:nvSpPr>
            <p:cNvPr id="27" name="Rectangle 26"/>
            <p:cNvSpPr/>
            <p:nvPr/>
          </p:nvSpPr>
          <p:spPr>
            <a:xfrm>
              <a:off x="3902495" y="1484784"/>
              <a:ext cx="705195" cy="244298"/>
            </a:xfrm>
            <a:prstGeom prst="rect">
              <a:avLst/>
            </a:prstGeom>
          </p:spPr>
          <p:txBody>
            <a:bodyPr wrap="square">
              <a:spAutoFit/>
            </a:bodyPr>
            <a:lstStyle/>
            <a:p>
              <a:pPr algn="ctr" rtl="0">
                <a:lnSpc>
                  <a:spcPct val="80000"/>
                </a:lnSpc>
              </a:pPr>
              <a:r>
                <a:rPr lang="en-US" sz="1200" b="1" dirty="0" smtClean="0">
                  <a:effectLst>
                    <a:outerShdw blurRad="50800" dist="38100" dir="2700000" algn="tl" rotWithShape="0">
                      <a:prstClr val="black">
                        <a:alpha val="40000"/>
                      </a:prstClr>
                    </a:outerShdw>
                  </a:effectLst>
                  <a:latin typeface="Book Antiqua" pitchFamily="18" charset="0"/>
                </a:rPr>
                <a:t>H</a:t>
              </a:r>
              <a:r>
                <a:rPr lang="en-US" sz="1200" b="1" baseline="-25000" dirty="0" smtClean="0">
                  <a:effectLst>
                    <a:outerShdw blurRad="50800" dist="38100" dir="2700000" algn="tl" rotWithShape="0">
                      <a:prstClr val="black">
                        <a:alpha val="40000"/>
                      </a:prstClr>
                    </a:outerShdw>
                  </a:effectLst>
                  <a:latin typeface="Book Antiqua" pitchFamily="18" charset="0"/>
                </a:rPr>
                <a:t>2</a:t>
              </a:r>
              <a:r>
                <a:rPr lang="en-US" sz="1200" b="1" dirty="0" smtClean="0">
                  <a:effectLst>
                    <a:outerShdw blurRad="50800" dist="38100" dir="2700000" algn="tl" rotWithShape="0">
                      <a:prstClr val="black">
                        <a:alpha val="40000"/>
                      </a:prstClr>
                    </a:outerShdw>
                  </a:effectLst>
                  <a:latin typeface="Book Antiqua" pitchFamily="18" charset="0"/>
                </a:rPr>
                <a:t>O</a:t>
              </a:r>
              <a:endParaRPr lang="en-US" sz="1200" b="1" dirty="0">
                <a:effectLst>
                  <a:outerShdw blurRad="50800" dist="38100" dir="2700000" algn="tl" rotWithShape="0">
                    <a:prstClr val="black">
                      <a:alpha val="40000"/>
                    </a:prstClr>
                  </a:outerShdw>
                </a:effectLst>
                <a:latin typeface="Book Antiqua" pitchFamily="18" charset="0"/>
              </a:endParaRPr>
            </a:p>
          </p:txBody>
        </p:sp>
        <p:sp>
          <p:nvSpPr>
            <p:cNvPr id="28" name="Rectangle 27"/>
            <p:cNvSpPr/>
            <p:nvPr/>
          </p:nvSpPr>
          <p:spPr>
            <a:xfrm>
              <a:off x="4732389" y="1340768"/>
              <a:ext cx="775715" cy="405532"/>
            </a:xfrm>
            <a:prstGeom prst="rect">
              <a:avLst/>
            </a:prstGeom>
          </p:spPr>
          <p:txBody>
            <a:bodyPr wrap="square">
              <a:spAutoFit/>
            </a:bodyPr>
            <a:lstStyle/>
            <a:p>
              <a:pPr algn="ctr" rtl="0">
                <a:lnSpc>
                  <a:spcPct val="80000"/>
                </a:lnSpc>
              </a:pPr>
              <a:r>
                <a:rPr lang="en-US" sz="1200" b="1" dirty="0" smtClean="0">
                  <a:effectLst>
                    <a:outerShdw blurRad="50800" dist="38100" dir="2700000" algn="tl" rotWithShape="0">
                      <a:prstClr val="black">
                        <a:alpha val="40000"/>
                      </a:prstClr>
                    </a:outerShdw>
                  </a:effectLst>
                  <a:latin typeface="Book Antiqua" pitchFamily="18" charset="0"/>
                </a:rPr>
                <a:t>H</a:t>
              </a:r>
              <a:r>
                <a:rPr lang="en-US" sz="1200" b="1" baseline="-25000" dirty="0" smtClean="0">
                  <a:effectLst>
                    <a:outerShdw blurRad="50800" dist="38100" dir="2700000" algn="tl" rotWithShape="0">
                      <a:prstClr val="black">
                        <a:alpha val="40000"/>
                      </a:prstClr>
                    </a:outerShdw>
                  </a:effectLst>
                  <a:latin typeface="Book Antiqua" pitchFamily="18" charset="0"/>
                </a:rPr>
                <a:t>2</a:t>
              </a:r>
              <a:r>
                <a:rPr lang="en-US" sz="1200" b="1" dirty="0" smtClean="0">
                  <a:effectLst>
                    <a:outerShdw blurRad="50800" dist="38100" dir="2700000" algn="tl" rotWithShape="0">
                      <a:prstClr val="black">
                        <a:alpha val="40000"/>
                      </a:prstClr>
                    </a:outerShdw>
                  </a:effectLst>
                  <a:latin typeface="Book Antiqua" pitchFamily="18" charset="0"/>
                </a:rPr>
                <a:t>O</a:t>
              </a:r>
            </a:p>
            <a:p>
              <a:pPr algn="ctr" rtl="0">
                <a:lnSpc>
                  <a:spcPct val="80000"/>
                </a:lnSpc>
              </a:pPr>
              <a:r>
                <a:rPr lang="en-US" sz="1200" b="1" dirty="0" smtClean="0">
                  <a:effectLst>
                    <a:outerShdw blurRad="50800" dist="38100" dir="2700000" algn="tl" rotWithShape="0">
                      <a:prstClr val="black">
                        <a:alpha val="40000"/>
                      </a:prstClr>
                    </a:outerShdw>
                  </a:effectLst>
                  <a:latin typeface="Book Antiqua" pitchFamily="18" charset="0"/>
                </a:rPr>
                <a:t>VAPOR</a:t>
              </a:r>
              <a:endParaRPr lang="en-US" sz="1200" b="1" dirty="0">
                <a:effectLst>
                  <a:outerShdw blurRad="50800" dist="38100" dir="2700000" algn="tl" rotWithShape="0">
                    <a:prstClr val="black">
                      <a:alpha val="40000"/>
                    </a:prstClr>
                  </a:outerShdw>
                </a:effectLst>
                <a:latin typeface="Book Antiqua" pitchFamily="18" charset="0"/>
              </a:endParaRPr>
            </a:p>
          </p:txBody>
        </p:sp>
        <p:sp>
          <p:nvSpPr>
            <p:cNvPr id="73" name="Rectangle 72"/>
            <p:cNvSpPr/>
            <p:nvPr/>
          </p:nvSpPr>
          <p:spPr>
            <a:xfrm>
              <a:off x="4788024" y="5877272"/>
              <a:ext cx="705195" cy="244298"/>
            </a:xfrm>
            <a:prstGeom prst="rect">
              <a:avLst/>
            </a:prstGeom>
          </p:spPr>
          <p:txBody>
            <a:bodyPr wrap="square">
              <a:spAutoFit/>
            </a:bodyPr>
            <a:lstStyle/>
            <a:p>
              <a:pPr algn="ctr" rtl="0">
                <a:lnSpc>
                  <a:spcPct val="80000"/>
                </a:lnSpc>
              </a:pPr>
              <a:r>
                <a:rPr lang="en-US" sz="1200" b="1" dirty="0" err="1" smtClean="0">
                  <a:effectLst>
                    <a:outerShdw blurRad="50800" dist="38100" dir="2700000" algn="tl" rotWithShape="0">
                      <a:prstClr val="black">
                        <a:alpha val="40000"/>
                      </a:prstClr>
                    </a:outerShdw>
                  </a:effectLst>
                  <a:latin typeface="Book Antiqua" pitchFamily="18" charset="0"/>
                </a:rPr>
                <a:t>Na</a:t>
              </a:r>
              <a:r>
                <a:rPr lang="en-US" sz="1200" b="1" baseline="30000" dirty="0" err="1" smtClean="0">
                  <a:effectLst>
                    <a:outerShdw blurRad="50800" dist="38100" dir="2700000" algn="tl" rotWithShape="0">
                      <a:prstClr val="black">
                        <a:alpha val="40000"/>
                      </a:prstClr>
                    </a:outerShdw>
                  </a:effectLst>
                  <a:latin typeface="Book Antiqua" pitchFamily="18" charset="0"/>
                </a:rPr>
                <a:t>+</a:t>
              </a:r>
              <a:r>
                <a:rPr lang="en-US" sz="1200" b="1" dirty="0" err="1" smtClean="0">
                  <a:effectLst>
                    <a:outerShdw blurRad="50800" dist="38100" dir="2700000" algn="tl" rotWithShape="0">
                      <a:prstClr val="black">
                        <a:alpha val="40000"/>
                      </a:prstClr>
                    </a:outerShdw>
                  </a:effectLst>
                  <a:latin typeface="Book Antiqua" pitchFamily="18" charset="0"/>
                </a:rPr>
                <a:t>CI</a:t>
              </a:r>
              <a:r>
                <a:rPr lang="en-US" sz="1200" b="1" baseline="30000" dirty="0" smtClean="0">
                  <a:effectLst>
                    <a:outerShdw blurRad="50800" dist="38100" dir="2700000" algn="tl" rotWithShape="0">
                      <a:prstClr val="black">
                        <a:alpha val="40000"/>
                      </a:prstClr>
                    </a:outerShdw>
                  </a:effectLst>
                  <a:latin typeface="Book Antiqua" pitchFamily="18" charset="0"/>
                </a:rPr>
                <a:t>-</a:t>
              </a:r>
              <a:endParaRPr lang="en-US" sz="1200" b="1" baseline="30000" dirty="0">
                <a:effectLst>
                  <a:outerShdw blurRad="50800" dist="38100" dir="2700000" algn="tl" rotWithShape="0">
                    <a:prstClr val="black">
                      <a:alpha val="40000"/>
                    </a:prstClr>
                  </a:outerShdw>
                </a:effectLst>
                <a:latin typeface="Book Antiqua" pitchFamily="18" charset="0"/>
              </a:endParaRPr>
            </a:p>
          </p:txBody>
        </p:sp>
      </p:grpSp>
      <p:grpSp>
        <p:nvGrpSpPr>
          <p:cNvPr id="21" name="Group 20"/>
          <p:cNvGrpSpPr/>
          <p:nvPr/>
        </p:nvGrpSpPr>
        <p:grpSpPr>
          <a:xfrm>
            <a:off x="-331077" y="529516"/>
            <a:ext cx="9655605" cy="525362"/>
            <a:chOff x="-180711" y="1013524"/>
            <a:chExt cx="9655605" cy="434184"/>
          </a:xfrm>
        </p:grpSpPr>
        <p:sp>
          <p:nvSpPr>
            <p:cNvPr id="22" name="Rectangle 21"/>
            <p:cNvSpPr/>
            <p:nvPr/>
          </p:nvSpPr>
          <p:spPr>
            <a:xfrm>
              <a:off x="212709" y="1047714"/>
              <a:ext cx="8868765" cy="399994"/>
            </a:xfrm>
            <a:prstGeom prst="rect">
              <a:avLst/>
            </a:prstGeom>
            <a:gradFill flip="none" rotWithShape="1">
              <a:gsLst>
                <a:gs pos="0">
                  <a:srgbClr val="FFC000">
                    <a:alpha val="0"/>
                  </a:srgbClr>
                </a:gs>
                <a:gs pos="50000">
                  <a:schemeClr val="tx2">
                    <a:lumMod val="60000"/>
                    <a:lumOff val="40000"/>
                  </a:schemeClr>
                </a:gs>
                <a:gs pos="100000">
                  <a:sysClr val="window" lastClr="FFFFFF">
                    <a:alpha val="0"/>
                  </a:sysClr>
                </a:gs>
              </a:gsLst>
              <a:lin ang="0" scaled="1"/>
              <a:tileRect/>
            </a:gradFill>
            <a:ln w="28575" cap="flat" cmpd="sng" algn="ctr">
              <a:noFill/>
              <a:prstDash val="soli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1" anchor="ctr"/>
            <a:lstStyle/>
            <a:p>
              <a:pPr algn="ctr" rtl="0"/>
              <a:endParaRPr lang="ar-EG" sz="1100">
                <a:solidFill>
                  <a:srgbClr val="DEAE00">
                    <a:lumMod val="20000"/>
                    <a:lumOff val="80000"/>
                  </a:srgbClr>
                </a:solidFill>
              </a:endParaRPr>
            </a:p>
          </p:txBody>
        </p:sp>
        <p:sp>
          <p:nvSpPr>
            <p:cNvPr id="23" name="Rectangle 22"/>
            <p:cNvSpPr/>
            <p:nvPr/>
          </p:nvSpPr>
          <p:spPr>
            <a:xfrm>
              <a:off x="-180711" y="1013524"/>
              <a:ext cx="9655605" cy="432413"/>
            </a:xfrm>
            <a:prstGeom prst="rect">
              <a:avLst/>
            </a:prstGeom>
            <a:noFill/>
          </p:spPr>
          <p:txBody>
            <a:bodyPr wrap="square" lIns="91440" tIns="45720" rIns="91440" bIns="45720">
              <a:spAutoFit/>
            </a:bodyPr>
            <a:ls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defTabSz="914363" rtl="0">
                <a:spcBef>
                  <a:spcPct val="0"/>
                </a:spcBef>
              </a:pPr>
              <a:r>
                <a:rPr lang="en-US" sz="2800" b="1" dirty="0">
                  <a:ln w="3175">
                    <a:solidFill>
                      <a:sysClr val="windowText" lastClr="000000"/>
                    </a:solid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outerShdw>
                  </a:effectLst>
                  <a:latin typeface="Book Antiqua" pitchFamily="18" charset="0"/>
                </a:rPr>
                <a:t>Irrigation crops with sea water</a:t>
              </a:r>
            </a:p>
          </p:txBody>
        </p:sp>
      </p:grpSp>
      <p:cxnSp>
        <p:nvCxnSpPr>
          <p:cNvPr id="4" name="Straight Arrow Connector 3"/>
          <p:cNvCxnSpPr/>
          <p:nvPr/>
        </p:nvCxnSpPr>
        <p:spPr>
          <a:xfrm>
            <a:off x="1403648" y="3645024"/>
            <a:ext cx="216024" cy="253831"/>
          </a:xfrm>
          <a:prstGeom prst="straightConnector1">
            <a:avLst/>
          </a:prstGeom>
          <a:ln w="28575">
            <a:solidFill>
              <a:srgbClr val="C0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95536" y="3429000"/>
            <a:ext cx="1249299" cy="244298"/>
          </a:xfrm>
          <a:prstGeom prst="rect">
            <a:avLst/>
          </a:prstGeom>
        </p:spPr>
        <p:txBody>
          <a:bodyPr wrap="square">
            <a:spAutoFit/>
          </a:bodyPr>
          <a:lstStyle/>
          <a:p>
            <a:pPr algn="ctr" rtl="0">
              <a:lnSpc>
                <a:spcPct val="80000"/>
              </a:lnSpc>
            </a:pPr>
            <a:r>
              <a:rPr lang="en-US" sz="1200" b="1" dirty="0" smtClean="0">
                <a:effectLst>
                  <a:outerShdw blurRad="50800" dist="38100" dir="2700000" algn="tl" rotWithShape="0">
                    <a:prstClr val="black">
                      <a:alpha val="40000"/>
                    </a:prstClr>
                  </a:outerShdw>
                </a:effectLst>
                <a:latin typeface="Book Antiqua" pitchFamily="18" charset="0"/>
              </a:rPr>
              <a:t>WAXY LAYER</a:t>
            </a:r>
            <a:endParaRPr lang="en-US" sz="1200" b="1" dirty="0">
              <a:effectLst>
                <a:outerShdw blurRad="50800" dist="38100" dir="2700000" algn="tl" rotWithShape="0">
                  <a:prstClr val="black">
                    <a:alpha val="40000"/>
                  </a:prstClr>
                </a:outerShdw>
              </a:effectLst>
              <a:latin typeface="Book Antiqua" pitchFamily="18" charset="0"/>
            </a:endParaRPr>
          </a:p>
        </p:txBody>
      </p:sp>
      <p:sp>
        <p:nvSpPr>
          <p:cNvPr id="12" name="Rectangle 11"/>
          <p:cNvSpPr/>
          <p:nvPr/>
        </p:nvSpPr>
        <p:spPr>
          <a:xfrm>
            <a:off x="467544" y="4192814"/>
            <a:ext cx="938616" cy="244298"/>
          </a:xfrm>
          <a:prstGeom prst="rect">
            <a:avLst/>
          </a:prstGeom>
        </p:spPr>
        <p:txBody>
          <a:bodyPr wrap="square">
            <a:spAutoFit/>
          </a:bodyPr>
          <a:lstStyle/>
          <a:p>
            <a:pPr algn="ctr" rtl="0">
              <a:lnSpc>
                <a:spcPct val="80000"/>
              </a:lnSpc>
            </a:pPr>
            <a:r>
              <a:rPr lang="en-US" sz="1200" b="1" dirty="0" smtClean="0">
                <a:effectLst>
                  <a:outerShdw blurRad="50800" dist="38100" dir="2700000" algn="tl" rotWithShape="0">
                    <a:prstClr val="black">
                      <a:alpha val="40000"/>
                    </a:prstClr>
                  </a:outerShdw>
                </a:effectLst>
                <a:latin typeface="Book Antiqua" pitchFamily="18" charset="0"/>
              </a:rPr>
              <a:t>H</a:t>
            </a:r>
            <a:r>
              <a:rPr lang="en-US" sz="1200" b="1" baseline="-25000" dirty="0" smtClean="0">
                <a:effectLst>
                  <a:outerShdw blurRad="50800" dist="38100" dir="2700000" algn="tl" rotWithShape="0">
                    <a:prstClr val="black">
                      <a:alpha val="40000"/>
                    </a:prstClr>
                  </a:outerShdw>
                </a:effectLst>
                <a:latin typeface="Book Antiqua" pitchFamily="18" charset="0"/>
              </a:rPr>
              <a:t>2</a:t>
            </a:r>
            <a:r>
              <a:rPr lang="en-US" sz="1200" b="1" dirty="0" smtClean="0">
                <a:effectLst>
                  <a:outerShdw blurRad="50800" dist="38100" dir="2700000" algn="tl" rotWithShape="0">
                    <a:prstClr val="black">
                      <a:alpha val="40000"/>
                    </a:prstClr>
                  </a:outerShdw>
                </a:effectLst>
                <a:latin typeface="Book Antiqua" pitchFamily="18" charset="0"/>
              </a:rPr>
              <a:t>O</a:t>
            </a:r>
            <a:endParaRPr lang="en-US" sz="1200" b="1" dirty="0">
              <a:effectLst>
                <a:outerShdw blurRad="50800" dist="38100" dir="2700000" algn="tl" rotWithShape="0">
                  <a:prstClr val="black">
                    <a:alpha val="40000"/>
                  </a:prstClr>
                </a:outerShdw>
              </a:effectLst>
              <a:latin typeface="Book Antiqua" pitchFamily="18" charset="0"/>
            </a:endParaRPr>
          </a:p>
        </p:txBody>
      </p:sp>
      <p:sp>
        <p:nvSpPr>
          <p:cNvPr id="14" name="Rectangle 13"/>
          <p:cNvSpPr/>
          <p:nvPr/>
        </p:nvSpPr>
        <p:spPr>
          <a:xfrm>
            <a:off x="1546408" y="4941168"/>
            <a:ext cx="938616" cy="244298"/>
          </a:xfrm>
          <a:prstGeom prst="rect">
            <a:avLst/>
          </a:prstGeom>
        </p:spPr>
        <p:txBody>
          <a:bodyPr wrap="square">
            <a:spAutoFit/>
          </a:bodyPr>
          <a:lstStyle/>
          <a:p>
            <a:pPr algn="ctr" rtl="0">
              <a:lnSpc>
                <a:spcPct val="80000"/>
              </a:lnSpc>
            </a:pPr>
            <a:r>
              <a:rPr lang="en-US" sz="1200" b="1" dirty="0" smtClean="0">
                <a:effectLst>
                  <a:outerShdw blurRad="50800" dist="38100" dir="2700000" algn="tl" rotWithShape="0">
                    <a:prstClr val="black">
                      <a:alpha val="40000"/>
                    </a:prstClr>
                  </a:outerShdw>
                </a:effectLst>
                <a:latin typeface="Book Antiqua" pitchFamily="18" charset="0"/>
              </a:rPr>
              <a:t>ROOTLET</a:t>
            </a:r>
            <a:endParaRPr lang="en-US" sz="1200" b="1" dirty="0">
              <a:effectLst>
                <a:outerShdw blurRad="50800" dist="38100" dir="2700000" algn="tl" rotWithShape="0">
                  <a:prstClr val="black">
                    <a:alpha val="40000"/>
                  </a:prstClr>
                </a:outerShdw>
              </a:effectLst>
              <a:latin typeface="Book Antiqua" pitchFamily="18" charset="0"/>
            </a:endParaRPr>
          </a:p>
        </p:txBody>
      </p:sp>
      <p:grpSp>
        <p:nvGrpSpPr>
          <p:cNvPr id="17" name="Group 16"/>
          <p:cNvGrpSpPr/>
          <p:nvPr/>
        </p:nvGrpSpPr>
        <p:grpSpPr>
          <a:xfrm>
            <a:off x="1763688" y="3551149"/>
            <a:ext cx="2626010" cy="2254117"/>
            <a:chOff x="1979712" y="3551149"/>
            <a:chExt cx="2626010" cy="2254117"/>
          </a:xfrm>
        </p:grpSpPr>
        <p:sp>
          <p:nvSpPr>
            <p:cNvPr id="5" name="Oval 4"/>
            <p:cNvSpPr/>
            <p:nvPr/>
          </p:nvSpPr>
          <p:spPr>
            <a:xfrm>
              <a:off x="4101666" y="4539706"/>
              <a:ext cx="504056" cy="523695"/>
            </a:xfrm>
            <a:prstGeom prst="ellipse">
              <a:avLst/>
            </a:pr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cxnSp>
          <p:nvCxnSpPr>
            <p:cNvPr id="8" name="Straight Connector 7"/>
            <p:cNvCxnSpPr/>
            <p:nvPr/>
          </p:nvCxnSpPr>
          <p:spPr>
            <a:xfrm>
              <a:off x="2339752" y="3551149"/>
              <a:ext cx="1944216" cy="988557"/>
            </a:xfrm>
            <a:prstGeom prst="line">
              <a:avLst/>
            </a:pr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18" name="Straight Connector 17"/>
            <p:cNvCxnSpPr>
              <a:endCxn id="5" idx="4"/>
            </p:cNvCxnSpPr>
            <p:nvPr/>
          </p:nvCxnSpPr>
          <p:spPr>
            <a:xfrm flipV="1">
              <a:off x="1979712" y="5063401"/>
              <a:ext cx="2373982" cy="741865"/>
            </a:xfrm>
            <a:prstGeom prst="line">
              <a:avLst/>
            </a:pr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cxnSp>
      </p:grpSp>
      <p:sp>
        <p:nvSpPr>
          <p:cNvPr id="105" name="Rectangle 104"/>
          <p:cNvSpPr/>
          <p:nvPr/>
        </p:nvSpPr>
        <p:spPr>
          <a:xfrm>
            <a:off x="5524506" y="3461480"/>
            <a:ext cx="1135726" cy="231666"/>
          </a:xfrm>
          <a:prstGeom prst="rect">
            <a:avLst/>
          </a:prstGeom>
        </p:spPr>
        <p:txBody>
          <a:bodyPr wrap="square">
            <a:spAutoFit/>
          </a:bodyPr>
          <a:lstStyle/>
          <a:p>
            <a:pPr algn="ctr" rtl="0">
              <a:lnSpc>
                <a:spcPct val="80000"/>
              </a:lnSpc>
            </a:pPr>
            <a:r>
              <a:rPr lang="en-US" sz="1100" b="1" dirty="0" smtClean="0">
                <a:effectLst>
                  <a:outerShdw blurRad="50800" dist="38100" dir="2700000" algn="tl" rotWithShape="0">
                    <a:prstClr val="black">
                      <a:alpha val="40000"/>
                    </a:prstClr>
                  </a:outerShdw>
                </a:effectLst>
                <a:latin typeface="Book Antiqua" pitchFamily="18" charset="0"/>
              </a:rPr>
              <a:t>H</a:t>
            </a:r>
            <a:r>
              <a:rPr lang="en-US" sz="1100" b="1" baseline="-25000" dirty="0" smtClean="0">
                <a:effectLst>
                  <a:outerShdw blurRad="50800" dist="38100" dir="2700000" algn="tl" rotWithShape="0">
                    <a:prstClr val="black">
                      <a:alpha val="40000"/>
                    </a:prstClr>
                  </a:outerShdw>
                </a:effectLst>
                <a:latin typeface="Book Antiqua" pitchFamily="18" charset="0"/>
              </a:rPr>
              <a:t>2</a:t>
            </a:r>
            <a:r>
              <a:rPr lang="en-US" sz="1100" b="1" dirty="0" smtClean="0">
                <a:effectLst>
                  <a:outerShdw blurRad="50800" dist="38100" dir="2700000" algn="tl" rotWithShape="0">
                    <a:prstClr val="black">
                      <a:alpha val="40000"/>
                    </a:prstClr>
                  </a:outerShdw>
                </a:effectLst>
                <a:latin typeface="Book Antiqua" pitchFamily="18" charset="0"/>
              </a:rPr>
              <a:t>O VAPOR</a:t>
            </a:r>
            <a:endParaRPr lang="en-US" sz="1100" b="1" baseline="30000" dirty="0">
              <a:effectLst>
                <a:outerShdw blurRad="50800" dist="38100" dir="2700000" algn="tl" rotWithShape="0">
                  <a:prstClr val="black">
                    <a:alpha val="40000"/>
                  </a:prstClr>
                </a:outerShdw>
              </a:effectLst>
              <a:latin typeface="Book Antiqua" pitchFamily="18" charset="0"/>
            </a:endParaRPr>
          </a:p>
        </p:txBody>
      </p:sp>
      <p:grpSp>
        <p:nvGrpSpPr>
          <p:cNvPr id="108" name="Group 107"/>
          <p:cNvGrpSpPr/>
          <p:nvPr/>
        </p:nvGrpSpPr>
        <p:grpSpPr>
          <a:xfrm flipH="1">
            <a:off x="5654227" y="2265702"/>
            <a:ext cx="828727" cy="1163300"/>
            <a:chOff x="3561354" y="4172285"/>
            <a:chExt cx="1044368" cy="1465998"/>
          </a:xfrm>
        </p:grpSpPr>
        <p:sp>
          <p:nvSpPr>
            <p:cNvPr id="109" name="Oval 108"/>
            <p:cNvSpPr/>
            <p:nvPr/>
          </p:nvSpPr>
          <p:spPr>
            <a:xfrm>
              <a:off x="4101666" y="4539706"/>
              <a:ext cx="504056" cy="523695"/>
            </a:xfrm>
            <a:prstGeom prst="ellipse">
              <a:avLst/>
            </a:pr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cxnSp>
          <p:nvCxnSpPr>
            <p:cNvPr id="110" name="Straight Connector 109"/>
            <p:cNvCxnSpPr>
              <a:endCxn id="109" idx="0"/>
            </p:cNvCxnSpPr>
            <p:nvPr/>
          </p:nvCxnSpPr>
          <p:spPr>
            <a:xfrm>
              <a:off x="3561354" y="4172285"/>
              <a:ext cx="792340" cy="367421"/>
            </a:xfrm>
            <a:prstGeom prst="line">
              <a:avLst/>
            </a:pr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111" name="Straight Connector 110"/>
            <p:cNvCxnSpPr>
              <a:endCxn id="109" idx="4"/>
            </p:cNvCxnSpPr>
            <p:nvPr/>
          </p:nvCxnSpPr>
          <p:spPr>
            <a:xfrm flipV="1">
              <a:off x="3700927" y="5063401"/>
              <a:ext cx="652767" cy="574882"/>
            </a:xfrm>
            <a:prstGeom prst="line">
              <a:avLst/>
            </a:pr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cxnSp>
      </p:grpSp>
      <p:sp>
        <p:nvSpPr>
          <p:cNvPr id="128" name="Rectangle 127"/>
          <p:cNvSpPr/>
          <p:nvPr/>
        </p:nvSpPr>
        <p:spPr>
          <a:xfrm>
            <a:off x="6387085" y="2333238"/>
            <a:ext cx="705195" cy="231666"/>
          </a:xfrm>
          <a:prstGeom prst="rect">
            <a:avLst/>
          </a:prstGeom>
        </p:spPr>
        <p:txBody>
          <a:bodyPr wrap="square">
            <a:spAutoFit/>
          </a:bodyPr>
          <a:lstStyle/>
          <a:p>
            <a:pPr algn="ctr" rtl="0">
              <a:lnSpc>
                <a:spcPct val="80000"/>
              </a:lnSpc>
            </a:pPr>
            <a:r>
              <a:rPr lang="en-US" sz="1100" b="1" dirty="0" err="1" smtClean="0">
                <a:effectLst>
                  <a:outerShdw blurRad="50800" dist="38100" dir="2700000" algn="tl" rotWithShape="0">
                    <a:prstClr val="black">
                      <a:alpha val="40000"/>
                    </a:prstClr>
                  </a:outerShdw>
                </a:effectLst>
                <a:latin typeface="Book Antiqua" pitchFamily="18" charset="0"/>
              </a:rPr>
              <a:t>NaCI</a:t>
            </a:r>
            <a:endParaRPr lang="en-US" sz="1100" b="1" dirty="0">
              <a:effectLst>
                <a:outerShdw blurRad="50800" dist="38100" dir="2700000" algn="tl" rotWithShape="0">
                  <a:prstClr val="black">
                    <a:alpha val="40000"/>
                  </a:prstClr>
                </a:outerShdw>
              </a:effectLst>
              <a:latin typeface="Book Antiqua" pitchFamily="18" charset="0"/>
            </a:endParaRPr>
          </a:p>
        </p:txBody>
      </p:sp>
      <p:grpSp>
        <p:nvGrpSpPr>
          <p:cNvPr id="139" name="Group 138"/>
          <p:cNvGrpSpPr/>
          <p:nvPr/>
        </p:nvGrpSpPr>
        <p:grpSpPr>
          <a:xfrm rot="20951497">
            <a:off x="7015989" y="1779079"/>
            <a:ext cx="324036" cy="460322"/>
            <a:chOff x="7092280" y="1772816"/>
            <a:chExt cx="324036" cy="460322"/>
          </a:xfrm>
        </p:grpSpPr>
        <p:cxnSp>
          <p:nvCxnSpPr>
            <p:cNvPr id="140" name="Straight Arrow Connector 139"/>
            <p:cNvCxnSpPr/>
            <p:nvPr/>
          </p:nvCxnSpPr>
          <p:spPr>
            <a:xfrm flipH="1">
              <a:off x="7092280" y="1772816"/>
              <a:ext cx="324036" cy="360040"/>
            </a:xfrm>
            <a:prstGeom prst="straightConnector1">
              <a:avLst/>
            </a:pr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141" name="Straight Arrow Connector 140"/>
            <p:cNvCxnSpPr/>
            <p:nvPr/>
          </p:nvCxnSpPr>
          <p:spPr>
            <a:xfrm>
              <a:off x="7410890" y="1772816"/>
              <a:ext cx="5426" cy="460322"/>
            </a:xfrm>
            <a:prstGeom prst="straightConnector1">
              <a:avLst/>
            </a:pr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cxnSp>
      </p:grpSp>
      <p:sp>
        <p:nvSpPr>
          <p:cNvPr id="142" name="Rectangle 141"/>
          <p:cNvSpPr/>
          <p:nvPr/>
        </p:nvSpPr>
        <p:spPr>
          <a:xfrm>
            <a:off x="6654155" y="1412776"/>
            <a:ext cx="1374229" cy="304682"/>
          </a:xfrm>
          <a:prstGeom prst="rect">
            <a:avLst/>
          </a:prstGeom>
        </p:spPr>
        <p:txBody>
          <a:bodyPr wrap="square">
            <a:spAutoFit/>
          </a:bodyPr>
          <a:lstStyle/>
          <a:p>
            <a:pPr algn="ctr" rtl="0">
              <a:lnSpc>
                <a:spcPct val="80000"/>
              </a:lnSpc>
            </a:pPr>
            <a:r>
              <a:rPr lang="en-US" sz="1200" b="1" dirty="0" smtClean="0">
                <a:effectLst>
                  <a:outerShdw blurRad="50800" dist="38100" dir="2700000" algn="tl" rotWithShape="0">
                    <a:prstClr val="black">
                      <a:alpha val="40000"/>
                    </a:prstClr>
                  </a:outerShdw>
                </a:effectLst>
                <a:latin typeface="Book Antiqua" pitchFamily="18" charset="0"/>
              </a:rPr>
              <a:t>SALT BLSADDERS</a:t>
            </a:r>
            <a:endParaRPr lang="en-US" sz="1200" b="1" dirty="0">
              <a:effectLst>
                <a:outerShdw blurRad="50800" dist="38100" dir="2700000" algn="tl" rotWithShape="0">
                  <a:prstClr val="black">
                    <a:alpha val="40000"/>
                  </a:prstClr>
                </a:outerShdw>
              </a:effectLst>
              <a:latin typeface="Book Antiqua" pitchFamily="18" charset="0"/>
            </a:endParaRPr>
          </a:p>
        </p:txBody>
      </p:sp>
      <p:grpSp>
        <p:nvGrpSpPr>
          <p:cNvPr id="155" name="Group 154"/>
          <p:cNvGrpSpPr/>
          <p:nvPr/>
        </p:nvGrpSpPr>
        <p:grpSpPr>
          <a:xfrm rot="5400000" flipH="1">
            <a:off x="6205788" y="2903849"/>
            <a:ext cx="1238104" cy="1584130"/>
            <a:chOff x="3460735" y="4273970"/>
            <a:chExt cx="1019848" cy="1304875"/>
          </a:xfrm>
        </p:grpSpPr>
        <p:sp>
          <p:nvSpPr>
            <p:cNvPr id="156" name="Oval 155"/>
            <p:cNvSpPr>
              <a:spLocks noChangeAspect="1"/>
            </p:cNvSpPr>
            <p:nvPr/>
          </p:nvSpPr>
          <p:spPr>
            <a:xfrm>
              <a:off x="4260820" y="4706115"/>
              <a:ext cx="219763" cy="228325"/>
            </a:xfrm>
            <a:prstGeom prst="ellipse">
              <a:avLst/>
            </a:pr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cxnSp>
          <p:nvCxnSpPr>
            <p:cNvPr id="157" name="Straight Connector 156"/>
            <p:cNvCxnSpPr>
              <a:endCxn id="156" idx="0"/>
            </p:cNvCxnSpPr>
            <p:nvPr/>
          </p:nvCxnSpPr>
          <p:spPr>
            <a:xfrm rot="5400000" flipV="1">
              <a:off x="3699646" y="4035059"/>
              <a:ext cx="432144" cy="909966"/>
            </a:xfrm>
            <a:prstGeom prst="line">
              <a:avLst/>
            </a:pr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158" name="Straight Connector 157"/>
            <p:cNvCxnSpPr/>
            <p:nvPr/>
          </p:nvCxnSpPr>
          <p:spPr>
            <a:xfrm rot="5400000" flipH="1" flipV="1">
              <a:off x="3636503" y="4858485"/>
              <a:ext cx="649787" cy="790934"/>
            </a:xfrm>
            <a:prstGeom prst="line">
              <a:avLst/>
            </a:pr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cxnSp>
      </p:grpSp>
      <p:sp>
        <p:nvSpPr>
          <p:cNvPr id="173" name="Rectangle 172"/>
          <p:cNvSpPr/>
          <p:nvPr/>
        </p:nvSpPr>
        <p:spPr>
          <a:xfrm>
            <a:off x="6513704" y="6086248"/>
            <a:ext cx="938616" cy="231666"/>
          </a:xfrm>
          <a:prstGeom prst="rect">
            <a:avLst/>
          </a:prstGeom>
        </p:spPr>
        <p:txBody>
          <a:bodyPr wrap="square">
            <a:spAutoFit/>
          </a:bodyPr>
          <a:lstStyle/>
          <a:p>
            <a:pPr algn="ctr" rtl="0">
              <a:lnSpc>
                <a:spcPct val="80000"/>
              </a:lnSpc>
            </a:pPr>
            <a:r>
              <a:rPr lang="en-US" sz="1100" b="1" dirty="0" smtClean="0">
                <a:effectLst>
                  <a:outerShdw blurRad="50800" dist="38100" dir="2700000" algn="tl" rotWithShape="0">
                    <a:prstClr val="black">
                      <a:alpha val="40000"/>
                    </a:prstClr>
                  </a:outerShdw>
                </a:effectLst>
                <a:latin typeface="Book Antiqua" pitchFamily="18" charset="0"/>
              </a:rPr>
              <a:t>LEAF CELL</a:t>
            </a:r>
            <a:endParaRPr lang="en-US" sz="1100" b="1" baseline="30000" dirty="0">
              <a:effectLst>
                <a:outerShdw blurRad="50800" dist="38100" dir="2700000" algn="tl" rotWithShape="0">
                  <a:prstClr val="black">
                    <a:alpha val="40000"/>
                  </a:prstClr>
                </a:outerShdw>
              </a:effectLst>
              <a:latin typeface="Book Antiqua" pitchFamily="18" charset="0"/>
            </a:endParaRPr>
          </a:p>
        </p:txBody>
      </p:sp>
      <p:sp>
        <p:nvSpPr>
          <p:cNvPr id="177" name="Rectangle 176"/>
          <p:cNvSpPr/>
          <p:nvPr/>
        </p:nvSpPr>
        <p:spPr>
          <a:xfrm>
            <a:off x="6369688" y="4862112"/>
            <a:ext cx="938616" cy="367088"/>
          </a:xfrm>
          <a:prstGeom prst="rect">
            <a:avLst/>
          </a:prstGeom>
        </p:spPr>
        <p:txBody>
          <a:bodyPr wrap="square">
            <a:spAutoFit/>
          </a:bodyPr>
          <a:lstStyle/>
          <a:p>
            <a:pPr algn="ctr" rtl="0">
              <a:lnSpc>
                <a:spcPct val="80000"/>
              </a:lnSpc>
            </a:pPr>
            <a:r>
              <a:rPr lang="en-US" sz="1100" b="1" dirty="0" smtClean="0">
                <a:effectLst>
                  <a:outerShdw blurRad="50800" dist="38100" dir="2700000" algn="tl" rotWithShape="0">
                    <a:prstClr val="black">
                      <a:alpha val="40000"/>
                    </a:prstClr>
                  </a:outerShdw>
                </a:effectLst>
                <a:latin typeface="Book Antiqua" pitchFamily="18" charset="0"/>
              </a:rPr>
              <a:t>TURGOR</a:t>
            </a:r>
            <a:br>
              <a:rPr lang="en-US" sz="1100" b="1" dirty="0" smtClean="0">
                <a:effectLst>
                  <a:outerShdw blurRad="50800" dist="38100" dir="2700000" algn="tl" rotWithShape="0">
                    <a:prstClr val="black">
                      <a:alpha val="40000"/>
                    </a:prstClr>
                  </a:outerShdw>
                </a:effectLst>
                <a:latin typeface="Book Antiqua" pitchFamily="18" charset="0"/>
              </a:rPr>
            </a:br>
            <a:r>
              <a:rPr lang="en-US" sz="1100" b="1" dirty="0" smtClean="0">
                <a:effectLst>
                  <a:outerShdw blurRad="50800" dist="38100" dir="2700000" algn="tl" rotWithShape="0">
                    <a:prstClr val="black">
                      <a:alpha val="40000"/>
                    </a:prstClr>
                  </a:outerShdw>
                </a:effectLst>
                <a:latin typeface="Book Antiqua" pitchFamily="18" charset="0"/>
              </a:rPr>
              <a:t>PRESSURE</a:t>
            </a:r>
            <a:endParaRPr lang="en-US" sz="1100" b="1" baseline="30000" dirty="0">
              <a:effectLst>
                <a:outerShdw blurRad="50800" dist="38100" dir="2700000" algn="tl" rotWithShape="0">
                  <a:prstClr val="black">
                    <a:alpha val="40000"/>
                  </a:prstClr>
                </a:outerShdw>
              </a:effectLst>
              <a:latin typeface="Book Antiqua" pitchFamily="18" charset="0"/>
            </a:endParaRPr>
          </a:p>
        </p:txBody>
      </p:sp>
      <p:sp>
        <p:nvSpPr>
          <p:cNvPr id="178" name="Rectangle 177"/>
          <p:cNvSpPr/>
          <p:nvPr/>
        </p:nvSpPr>
        <p:spPr>
          <a:xfrm>
            <a:off x="5775677" y="5560966"/>
            <a:ext cx="705195" cy="244298"/>
          </a:xfrm>
          <a:prstGeom prst="rect">
            <a:avLst/>
          </a:prstGeom>
        </p:spPr>
        <p:txBody>
          <a:bodyPr wrap="square">
            <a:spAutoFit/>
          </a:bodyPr>
          <a:lstStyle/>
          <a:p>
            <a:pPr algn="ctr" rtl="0">
              <a:lnSpc>
                <a:spcPct val="80000"/>
              </a:lnSpc>
            </a:pPr>
            <a:r>
              <a:rPr lang="en-US" sz="1200" b="1" dirty="0" smtClean="0">
                <a:effectLst>
                  <a:outerShdw blurRad="50800" dist="38100" dir="2700000" algn="tl" rotWithShape="0">
                    <a:prstClr val="black">
                      <a:alpha val="40000"/>
                    </a:prstClr>
                  </a:outerShdw>
                </a:effectLst>
                <a:latin typeface="Book Antiqua" pitchFamily="18" charset="0"/>
              </a:rPr>
              <a:t>H</a:t>
            </a:r>
            <a:r>
              <a:rPr lang="en-US" sz="1200" b="1" baseline="-25000" dirty="0" smtClean="0">
                <a:effectLst>
                  <a:outerShdw blurRad="50800" dist="38100" dir="2700000" algn="tl" rotWithShape="0">
                    <a:prstClr val="black">
                      <a:alpha val="40000"/>
                    </a:prstClr>
                  </a:outerShdw>
                </a:effectLst>
                <a:latin typeface="Book Antiqua" pitchFamily="18" charset="0"/>
              </a:rPr>
              <a:t>2</a:t>
            </a:r>
            <a:r>
              <a:rPr lang="en-US" sz="1200" b="1" dirty="0" smtClean="0">
                <a:effectLst>
                  <a:outerShdw blurRad="50800" dist="38100" dir="2700000" algn="tl" rotWithShape="0">
                    <a:prstClr val="black">
                      <a:alpha val="40000"/>
                    </a:prstClr>
                  </a:outerShdw>
                </a:effectLst>
                <a:latin typeface="Book Antiqua" pitchFamily="18" charset="0"/>
              </a:rPr>
              <a:t>O</a:t>
            </a:r>
            <a:endParaRPr lang="en-US" sz="1200" b="1" dirty="0">
              <a:effectLst>
                <a:outerShdw blurRad="50800" dist="38100" dir="2700000" algn="tl" rotWithShape="0">
                  <a:prstClr val="black">
                    <a:alpha val="40000"/>
                  </a:prstClr>
                </a:outerShdw>
              </a:effectLst>
              <a:latin typeface="Book Antiqua" pitchFamily="18" charset="0"/>
            </a:endParaRPr>
          </a:p>
        </p:txBody>
      </p:sp>
      <p:sp>
        <p:nvSpPr>
          <p:cNvPr id="179" name="Rectangle 178"/>
          <p:cNvSpPr/>
          <p:nvPr/>
        </p:nvSpPr>
        <p:spPr>
          <a:xfrm>
            <a:off x="6372200" y="5773579"/>
            <a:ext cx="705195" cy="244298"/>
          </a:xfrm>
          <a:prstGeom prst="rect">
            <a:avLst/>
          </a:prstGeom>
        </p:spPr>
        <p:txBody>
          <a:bodyPr wrap="square">
            <a:spAutoFit/>
          </a:bodyPr>
          <a:lstStyle/>
          <a:p>
            <a:pPr algn="ctr" rtl="0">
              <a:lnSpc>
                <a:spcPct val="80000"/>
              </a:lnSpc>
            </a:pPr>
            <a:r>
              <a:rPr lang="en-US" sz="1200" b="1" dirty="0" smtClean="0">
                <a:effectLst>
                  <a:outerShdw blurRad="50800" dist="38100" dir="2700000" algn="tl" rotWithShape="0">
                    <a:prstClr val="black">
                      <a:alpha val="40000"/>
                    </a:prstClr>
                  </a:outerShdw>
                </a:effectLst>
                <a:latin typeface="Book Antiqua" pitchFamily="18" charset="0"/>
              </a:rPr>
              <a:t>CI</a:t>
            </a:r>
            <a:r>
              <a:rPr lang="en-US" sz="1200" b="1" baseline="30000" dirty="0" smtClean="0">
                <a:effectLst>
                  <a:outerShdw blurRad="50800" dist="38100" dir="2700000" algn="tl" rotWithShape="0">
                    <a:prstClr val="black">
                      <a:alpha val="40000"/>
                    </a:prstClr>
                  </a:outerShdw>
                </a:effectLst>
                <a:latin typeface="Book Antiqua" pitchFamily="18" charset="0"/>
              </a:rPr>
              <a:t>-</a:t>
            </a:r>
            <a:endParaRPr lang="en-US" sz="1200" b="1" baseline="30000" dirty="0">
              <a:effectLst>
                <a:outerShdw blurRad="50800" dist="38100" dir="2700000" algn="tl" rotWithShape="0">
                  <a:prstClr val="black">
                    <a:alpha val="40000"/>
                  </a:prstClr>
                </a:outerShdw>
              </a:effectLst>
              <a:latin typeface="Book Antiqua" pitchFamily="18" charset="0"/>
            </a:endParaRPr>
          </a:p>
        </p:txBody>
      </p:sp>
      <p:sp>
        <p:nvSpPr>
          <p:cNvPr id="180" name="Rectangle 179"/>
          <p:cNvSpPr/>
          <p:nvPr/>
        </p:nvSpPr>
        <p:spPr>
          <a:xfrm>
            <a:off x="7075617" y="5773579"/>
            <a:ext cx="705195" cy="244298"/>
          </a:xfrm>
          <a:prstGeom prst="rect">
            <a:avLst/>
          </a:prstGeom>
        </p:spPr>
        <p:txBody>
          <a:bodyPr wrap="square">
            <a:spAutoFit/>
          </a:bodyPr>
          <a:lstStyle/>
          <a:p>
            <a:pPr algn="ctr" rtl="0">
              <a:lnSpc>
                <a:spcPct val="80000"/>
              </a:lnSpc>
            </a:pPr>
            <a:r>
              <a:rPr lang="en-US" sz="1200" b="1" dirty="0" smtClean="0">
                <a:effectLst>
                  <a:outerShdw blurRad="50800" dist="38100" dir="2700000" algn="tl" rotWithShape="0">
                    <a:prstClr val="black">
                      <a:alpha val="40000"/>
                    </a:prstClr>
                  </a:outerShdw>
                </a:effectLst>
                <a:latin typeface="Book Antiqua" pitchFamily="18" charset="0"/>
              </a:rPr>
              <a:t>Na</a:t>
            </a:r>
            <a:r>
              <a:rPr lang="en-US" sz="1200" b="1" baseline="30000" dirty="0" smtClean="0">
                <a:effectLst>
                  <a:outerShdw blurRad="50800" dist="38100" dir="2700000" algn="tl" rotWithShape="0">
                    <a:prstClr val="black">
                      <a:alpha val="40000"/>
                    </a:prstClr>
                  </a:outerShdw>
                </a:effectLst>
                <a:latin typeface="Book Antiqua" pitchFamily="18" charset="0"/>
              </a:rPr>
              <a:t>+</a:t>
            </a:r>
            <a:endParaRPr lang="en-US" sz="1200" b="1" baseline="30000" dirty="0">
              <a:effectLst>
                <a:outerShdw blurRad="50800" dist="38100" dir="2700000" algn="tl" rotWithShape="0">
                  <a:prstClr val="black">
                    <a:alpha val="40000"/>
                  </a:prstClr>
                </a:outerShdw>
              </a:effectLst>
              <a:latin typeface="Book Antiqua" pitchFamily="18" charset="0"/>
            </a:endParaRPr>
          </a:p>
        </p:txBody>
      </p:sp>
      <p:sp>
        <p:nvSpPr>
          <p:cNvPr id="181" name="Rectangle 180"/>
          <p:cNvSpPr/>
          <p:nvPr/>
        </p:nvSpPr>
        <p:spPr>
          <a:xfrm>
            <a:off x="6732240" y="3910462"/>
            <a:ext cx="705195" cy="244298"/>
          </a:xfrm>
          <a:prstGeom prst="rect">
            <a:avLst/>
          </a:prstGeom>
        </p:spPr>
        <p:txBody>
          <a:bodyPr wrap="square">
            <a:spAutoFit/>
          </a:bodyPr>
          <a:lstStyle/>
          <a:p>
            <a:pPr algn="ctr" rtl="0">
              <a:lnSpc>
                <a:spcPct val="80000"/>
              </a:lnSpc>
            </a:pPr>
            <a:r>
              <a:rPr lang="en-US" sz="1200" b="1" dirty="0" err="1" smtClean="0">
                <a:effectLst>
                  <a:outerShdw blurRad="50800" dist="38100" dir="2700000" algn="tl" rotWithShape="0">
                    <a:prstClr val="black">
                      <a:alpha val="40000"/>
                    </a:prstClr>
                  </a:outerShdw>
                </a:effectLst>
                <a:latin typeface="Book Antiqua" pitchFamily="18" charset="0"/>
              </a:rPr>
              <a:t>Na</a:t>
            </a:r>
            <a:r>
              <a:rPr lang="en-US" sz="1200" b="1" baseline="30000" dirty="0" err="1" smtClean="0">
                <a:effectLst>
                  <a:outerShdw blurRad="50800" dist="38100" dir="2700000" algn="tl" rotWithShape="0">
                    <a:prstClr val="black">
                      <a:alpha val="40000"/>
                    </a:prstClr>
                  </a:outerShdw>
                </a:effectLst>
                <a:latin typeface="Book Antiqua" pitchFamily="18" charset="0"/>
              </a:rPr>
              <a:t>+</a:t>
            </a:r>
            <a:r>
              <a:rPr lang="en-US" sz="1200" b="1" dirty="0" err="1" smtClean="0">
                <a:effectLst>
                  <a:outerShdw blurRad="50800" dist="38100" dir="2700000" algn="tl" rotWithShape="0">
                    <a:prstClr val="black">
                      <a:alpha val="40000"/>
                    </a:prstClr>
                  </a:outerShdw>
                </a:effectLst>
                <a:latin typeface="Book Antiqua" pitchFamily="18" charset="0"/>
              </a:rPr>
              <a:t>CI</a:t>
            </a:r>
            <a:r>
              <a:rPr lang="en-US" sz="1200" b="1" baseline="30000" dirty="0" smtClean="0">
                <a:effectLst>
                  <a:outerShdw blurRad="50800" dist="38100" dir="2700000" algn="tl" rotWithShape="0">
                    <a:prstClr val="black">
                      <a:alpha val="40000"/>
                    </a:prstClr>
                  </a:outerShdw>
                </a:effectLst>
                <a:latin typeface="Book Antiqua" pitchFamily="18" charset="0"/>
              </a:rPr>
              <a:t>-</a:t>
            </a:r>
            <a:endParaRPr lang="en-US" sz="1200" b="1" baseline="30000" dirty="0">
              <a:effectLst>
                <a:outerShdw blurRad="50800" dist="38100" dir="2700000" algn="tl" rotWithShape="0">
                  <a:prstClr val="black">
                    <a:alpha val="40000"/>
                  </a:prstClr>
                </a:outerShdw>
              </a:effectLst>
              <a:latin typeface="Book Antiqua" pitchFamily="18" charset="0"/>
            </a:endParaRPr>
          </a:p>
        </p:txBody>
      </p:sp>
      <p:sp>
        <p:nvSpPr>
          <p:cNvPr id="182" name="Rectangle 181"/>
          <p:cNvSpPr/>
          <p:nvPr/>
        </p:nvSpPr>
        <p:spPr>
          <a:xfrm>
            <a:off x="6228184" y="3933056"/>
            <a:ext cx="705195" cy="244298"/>
          </a:xfrm>
          <a:prstGeom prst="rect">
            <a:avLst/>
          </a:prstGeom>
        </p:spPr>
        <p:txBody>
          <a:bodyPr wrap="square">
            <a:spAutoFit/>
          </a:bodyPr>
          <a:lstStyle/>
          <a:p>
            <a:pPr algn="ctr" rtl="0">
              <a:lnSpc>
                <a:spcPct val="80000"/>
              </a:lnSpc>
            </a:pPr>
            <a:r>
              <a:rPr lang="en-US" sz="1200" b="1" dirty="0" smtClean="0">
                <a:effectLst>
                  <a:outerShdw blurRad="50800" dist="38100" dir="2700000" algn="tl" rotWithShape="0">
                    <a:prstClr val="black">
                      <a:alpha val="40000"/>
                    </a:prstClr>
                  </a:outerShdw>
                </a:effectLst>
                <a:latin typeface="Book Antiqua" pitchFamily="18" charset="0"/>
              </a:rPr>
              <a:t>H</a:t>
            </a:r>
            <a:r>
              <a:rPr lang="en-US" sz="1200" b="1" baseline="-25000" dirty="0" smtClean="0">
                <a:effectLst>
                  <a:outerShdw blurRad="50800" dist="38100" dir="2700000" algn="tl" rotWithShape="0">
                    <a:prstClr val="black">
                      <a:alpha val="40000"/>
                    </a:prstClr>
                  </a:outerShdw>
                </a:effectLst>
                <a:latin typeface="Book Antiqua" pitchFamily="18" charset="0"/>
              </a:rPr>
              <a:t>2</a:t>
            </a:r>
            <a:r>
              <a:rPr lang="en-US" sz="1200" b="1" dirty="0" smtClean="0">
                <a:effectLst>
                  <a:outerShdw blurRad="50800" dist="38100" dir="2700000" algn="tl" rotWithShape="0">
                    <a:prstClr val="black">
                      <a:alpha val="40000"/>
                    </a:prstClr>
                  </a:outerShdw>
                </a:effectLst>
                <a:latin typeface="Book Antiqua" pitchFamily="18" charset="0"/>
              </a:rPr>
              <a:t>O</a:t>
            </a:r>
            <a:endParaRPr lang="en-US" sz="1200" b="1" dirty="0">
              <a:effectLst>
                <a:outerShdw blurRad="50800" dist="38100" dir="2700000" algn="tl" rotWithShape="0">
                  <a:prstClr val="black">
                    <a:alpha val="40000"/>
                  </a:prstClr>
                </a:outerShdw>
              </a:effectLst>
              <a:latin typeface="Book Antiqua" pitchFamily="18" charset="0"/>
            </a:endParaRPr>
          </a:p>
        </p:txBody>
      </p:sp>
    </p:spTree>
    <p:extLst>
      <p:ext uri="{BB962C8B-B14F-4D97-AF65-F5344CB8AC3E}">
        <p14:creationId xmlns:p14="http://schemas.microsoft.com/office/powerpoint/2010/main" val="2410392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right)">
                                      <p:cBhvr>
                                        <p:cTn id="20" dur="500"/>
                                        <p:tgtEl>
                                          <p:spTgt spid="17"/>
                                        </p:tgtEl>
                                      </p:cBhvr>
                                    </p:animEffect>
                                  </p:childTnLst>
                                </p:cTn>
                              </p:par>
                            </p:childTnLst>
                          </p:cTn>
                        </p:par>
                        <p:par>
                          <p:cTn id="21" fill="hold">
                            <p:stCondLst>
                              <p:cond delay="500"/>
                            </p:stCondLst>
                            <p:childTnLst>
                              <p:par>
                                <p:cTn id="22" presetID="22" presetClass="entr" presetSubtype="1"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up)">
                                      <p:cBhvr>
                                        <p:cTn id="24" dur="500"/>
                                        <p:tgtEl>
                                          <p:spTgt spid="4"/>
                                        </p:tgtEl>
                                      </p:cBhvr>
                                    </p:animEffect>
                                  </p:childTnLst>
                                </p:cTn>
                              </p:par>
                            </p:childTnLst>
                          </p:cTn>
                        </p:par>
                        <p:par>
                          <p:cTn id="25" fill="hold">
                            <p:stCondLst>
                              <p:cond delay="1000"/>
                            </p:stCondLst>
                            <p:childTnLst>
                              <p:par>
                                <p:cTn id="26" presetID="16" presetClass="entr" presetSubtype="37"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outVertical)">
                                      <p:cBhvr>
                                        <p:cTn id="28" dur="500"/>
                                        <p:tgtEl>
                                          <p:spTgt spid="11"/>
                                        </p:tgtEl>
                                      </p:cBhvr>
                                    </p:animEffect>
                                  </p:childTnLst>
                                </p:cTn>
                              </p:par>
                            </p:childTnLst>
                          </p:cTn>
                        </p:par>
                        <p:par>
                          <p:cTn id="29" fill="hold">
                            <p:stCondLst>
                              <p:cond delay="1500"/>
                            </p:stCondLst>
                            <p:childTnLst>
                              <p:par>
                                <p:cTn id="30" presetID="16" presetClass="entr" presetSubtype="37"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outVertical)">
                                      <p:cBhvr>
                                        <p:cTn id="32" dur="500"/>
                                        <p:tgtEl>
                                          <p:spTgt spid="12"/>
                                        </p:tgtEl>
                                      </p:cBhvr>
                                    </p:animEffect>
                                  </p:childTnLst>
                                </p:cTn>
                              </p:par>
                            </p:childTnLst>
                          </p:cTn>
                        </p:par>
                        <p:par>
                          <p:cTn id="33" fill="hold">
                            <p:stCondLst>
                              <p:cond delay="2000"/>
                            </p:stCondLst>
                            <p:childTnLst>
                              <p:par>
                                <p:cTn id="34" presetID="16" presetClass="entr" presetSubtype="37"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outVertical)">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wipe(left)">
                                      <p:cBhvr>
                                        <p:cTn id="41" dur="500"/>
                                        <p:tgtEl>
                                          <p:spTgt spid="108"/>
                                        </p:tgtEl>
                                      </p:cBhvr>
                                    </p:animEffect>
                                  </p:childTnLst>
                                </p:cTn>
                              </p:par>
                            </p:childTnLst>
                          </p:cTn>
                        </p:par>
                        <p:par>
                          <p:cTn id="42" fill="hold">
                            <p:stCondLst>
                              <p:cond delay="500"/>
                            </p:stCondLst>
                            <p:childTnLst>
                              <p:par>
                                <p:cTn id="43" presetID="16" presetClass="entr" presetSubtype="37" fill="hold" grpId="0" nodeType="afterEffect">
                                  <p:stCondLst>
                                    <p:cond delay="0"/>
                                  </p:stCondLst>
                                  <p:childTnLst>
                                    <p:set>
                                      <p:cBhvr>
                                        <p:cTn id="44" dur="1" fill="hold">
                                          <p:stCondLst>
                                            <p:cond delay="0"/>
                                          </p:stCondLst>
                                        </p:cTn>
                                        <p:tgtEl>
                                          <p:spTgt spid="105"/>
                                        </p:tgtEl>
                                        <p:attrNameLst>
                                          <p:attrName>style.visibility</p:attrName>
                                        </p:attrNameLst>
                                      </p:cBhvr>
                                      <p:to>
                                        <p:strVal val="visible"/>
                                      </p:to>
                                    </p:set>
                                    <p:animEffect transition="in" filter="barn(outVertical)">
                                      <p:cBhvr>
                                        <p:cTn id="45" dur="500"/>
                                        <p:tgtEl>
                                          <p:spTgt spid="105"/>
                                        </p:tgtEl>
                                      </p:cBhvr>
                                    </p:animEffect>
                                  </p:childTnLst>
                                </p:cTn>
                              </p:par>
                            </p:childTnLst>
                          </p:cTn>
                        </p:par>
                        <p:par>
                          <p:cTn id="46" fill="hold">
                            <p:stCondLst>
                              <p:cond delay="1000"/>
                            </p:stCondLst>
                            <p:childTnLst>
                              <p:par>
                                <p:cTn id="47" presetID="16" presetClass="entr" presetSubtype="37" fill="hold" grpId="0"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barn(outVertical)">
                                      <p:cBhvr>
                                        <p:cTn id="49" dur="500"/>
                                        <p:tgtEl>
                                          <p:spTgt spid="128"/>
                                        </p:tgtEl>
                                      </p:cBhvr>
                                    </p:animEffect>
                                  </p:childTnLst>
                                </p:cTn>
                              </p:par>
                            </p:childTnLst>
                          </p:cTn>
                        </p:par>
                        <p:par>
                          <p:cTn id="50" fill="hold">
                            <p:stCondLst>
                              <p:cond delay="1500"/>
                            </p:stCondLst>
                            <p:childTnLst>
                              <p:par>
                                <p:cTn id="51" presetID="22" presetClass="entr" presetSubtype="1" fill="hold" nodeType="afterEffect">
                                  <p:stCondLst>
                                    <p:cond delay="0"/>
                                  </p:stCondLst>
                                  <p:childTnLst>
                                    <p:set>
                                      <p:cBhvr>
                                        <p:cTn id="52" dur="1" fill="hold">
                                          <p:stCondLst>
                                            <p:cond delay="0"/>
                                          </p:stCondLst>
                                        </p:cTn>
                                        <p:tgtEl>
                                          <p:spTgt spid="139"/>
                                        </p:tgtEl>
                                        <p:attrNameLst>
                                          <p:attrName>style.visibility</p:attrName>
                                        </p:attrNameLst>
                                      </p:cBhvr>
                                      <p:to>
                                        <p:strVal val="visible"/>
                                      </p:to>
                                    </p:set>
                                    <p:animEffect transition="in" filter="wipe(up)">
                                      <p:cBhvr>
                                        <p:cTn id="53" dur="500"/>
                                        <p:tgtEl>
                                          <p:spTgt spid="139"/>
                                        </p:tgtEl>
                                      </p:cBhvr>
                                    </p:animEffect>
                                  </p:childTnLst>
                                </p:cTn>
                              </p:par>
                            </p:childTnLst>
                          </p:cTn>
                        </p:par>
                        <p:par>
                          <p:cTn id="54" fill="hold">
                            <p:stCondLst>
                              <p:cond delay="2000"/>
                            </p:stCondLst>
                            <p:childTnLst>
                              <p:par>
                                <p:cTn id="55" presetID="16" presetClass="entr" presetSubtype="37" fill="hold" grpId="0" nodeType="afterEffect">
                                  <p:stCondLst>
                                    <p:cond delay="0"/>
                                  </p:stCondLst>
                                  <p:childTnLst>
                                    <p:set>
                                      <p:cBhvr>
                                        <p:cTn id="56" dur="1" fill="hold">
                                          <p:stCondLst>
                                            <p:cond delay="0"/>
                                          </p:stCondLst>
                                        </p:cTn>
                                        <p:tgtEl>
                                          <p:spTgt spid="142"/>
                                        </p:tgtEl>
                                        <p:attrNameLst>
                                          <p:attrName>style.visibility</p:attrName>
                                        </p:attrNameLst>
                                      </p:cBhvr>
                                      <p:to>
                                        <p:strVal val="visible"/>
                                      </p:to>
                                    </p:set>
                                    <p:animEffect transition="in" filter="barn(outVertical)">
                                      <p:cBhvr>
                                        <p:cTn id="57" dur="500"/>
                                        <p:tgtEl>
                                          <p:spTgt spid="142"/>
                                        </p:tgtEl>
                                      </p:cBhvr>
                                    </p:animEffect>
                                  </p:childTnLst>
                                </p:cTn>
                              </p:par>
                            </p:childTnLst>
                          </p:cTn>
                        </p:par>
                        <p:par>
                          <p:cTn id="58" fill="hold">
                            <p:stCondLst>
                              <p:cond delay="2500"/>
                            </p:stCondLst>
                            <p:childTnLst>
                              <p:par>
                                <p:cTn id="59" presetID="22" presetClass="entr" presetSubtype="1" fill="hold" nodeType="afterEffect">
                                  <p:stCondLst>
                                    <p:cond delay="0"/>
                                  </p:stCondLst>
                                  <p:childTnLst>
                                    <p:set>
                                      <p:cBhvr>
                                        <p:cTn id="60" dur="1" fill="hold">
                                          <p:stCondLst>
                                            <p:cond delay="0"/>
                                          </p:stCondLst>
                                        </p:cTn>
                                        <p:tgtEl>
                                          <p:spTgt spid="155"/>
                                        </p:tgtEl>
                                        <p:attrNameLst>
                                          <p:attrName>style.visibility</p:attrName>
                                        </p:attrNameLst>
                                      </p:cBhvr>
                                      <p:to>
                                        <p:strVal val="visible"/>
                                      </p:to>
                                    </p:set>
                                    <p:animEffect transition="in" filter="wipe(up)">
                                      <p:cBhvr>
                                        <p:cTn id="61" dur="500"/>
                                        <p:tgtEl>
                                          <p:spTgt spid="155"/>
                                        </p:tgtEl>
                                      </p:cBhvr>
                                    </p:animEffect>
                                  </p:childTnLst>
                                </p:cTn>
                              </p:par>
                            </p:childTnLst>
                          </p:cTn>
                        </p:par>
                        <p:par>
                          <p:cTn id="62" fill="hold">
                            <p:stCondLst>
                              <p:cond delay="3000"/>
                            </p:stCondLst>
                            <p:childTnLst>
                              <p:par>
                                <p:cTn id="63" presetID="16" presetClass="entr" presetSubtype="37" fill="hold" grpId="0" nodeType="afterEffect">
                                  <p:stCondLst>
                                    <p:cond delay="0"/>
                                  </p:stCondLst>
                                  <p:childTnLst>
                                    <p:set>
                                      <p:cBhvr>
                                        <p:cTn id="64" dur="1" fill="hold">
                                          <p:stCondLst>
                                            <p:cond delay="0"/>
                                          </p:stCondLst>
                                        </p:cTn>
                                        <p:tgtEl>
                                          <p:spTgt spid="173"/>
                                        </p:tgtEl>
                                        <p:attrNameLst>
                                          <p:attrName>style.visibility</p:attrName>
                                        </p:attrNameLst>
                                      </p:cBhvr>
                                      <p:to>
                                        <p:strVal val="visible"/>
                                      </p:to>
                                    </p:set>
                                    <p:animEffect transition="in" filter="barn(outVertical)">
                                      <p:cBhvr>
                                        <p:cTn id="65" dur="500"/>
                                        <p:tgtEl>
                                          <p:spTgt spid="173"/>
                                        </p:tgtEl>
                                      </p:cBhvr>
                                    </p:animEffect>
                                  </p:childTnLst>
                                </p:cTn>
                              </p:par>
                            </p:childTnLst>
                          </p:cTn>
                        </p:par>
                        <p:par>
                          <p:cTn id="66" fill="hold">
                            <p:stCondLst>
                              <p:cond delay="3500"/>
                            </p:stCondLst>
                            <p:childTnLst>
                              <p:par>
                                <p:cTn id="67" presetID="16" presetClass="entr" presetSubtype="37" fill="hold" grpId="0" nodeType="afterEffect">
                                  <p:stCondLst>
                                    <p:cond delay="0"/>
                                  </p:stCondLst>
                                  <p:childTnLst>
                                    <p:set>
                                      <p:cBhvr>
                                        <p:cTn id="68" dur="1" fill="hold">
                                          <p:stCondLst>
                                            <p:cond delay="0"/>
                                          </p:stCondLst>
                                        </p:cTn>
                                        <p:tgtEl>
                                          <p:spTgt spid="177"/>
                                        </p:tgtEl>
                                        <p:attrNameLst>
                                          <p:attrName>style.visibility</p:attrName>
                                        </p:attrNameLst>
                                      </p:cBhvr>
                                      <p:to>
                                        <p:strVal val="visible"/>
                                      </p:to>
                                    </p:set>
                                    <p:animEffect transition="in" filter="barn(outVertical)">
                                      <p:cBhvr>
                                        <p:cTn id="69" dur="500"/>
                                        <p:tgtEl>
                                          <p:spTgt spid="177"/>
                                        </p:tgtEl>
                                      </p:cBhvr>
                                    </p:animEffect>
                                  </p:childTnLst>
                                </p:cTn>
                              </p:par>
                              <p:par>
                                <p:cTn id="70" presetID="16" presetClass="entr" presetSubtype="37" fill="hold" grpId="0" nodeType="withEffect">
                                  <p:stCondLst>
                                    <p:cond delay="0"/>
                                  </p:stCondLst>
                                  <p:childTnLst>
                                    <p:set>
                                      <p:cBhvr>
                                        <p:cTn id="71" dur="1" fill="hold">
                                          <p:stCondLst>
                                            <p:cond delay="0"/>
                                          </p:stCondLst>
                                        </p:cTn>
                                        <p:tgtEl>
                                          <p:spTgt spid="178"/>
                                        </p:tgtEl>
                                        <p:attrNameLst>
                                          <p:attrName>style.visibility</p:attrName>
                                        </p:attrNameLst>
                                      </p:cBhvr>
                                      <p:to>
                                        <p:strVal val="visible"/>
                                      </p:to>
                                    </p:set>
                                    <p:animEffect transition="in" filter="barn(outVertical)">
                                      <p:cBhvr>
                                        <p:cTn id="72" dur="500"/>
                                        <p:tgtEl>
                                          <p:spTgt spid="178"/>
                                        </p:tgtEl>
                                      </p:cBhvr>
                                    </p:animEffect>
                                  </p:childTnLst>
                                </p:cTn>
                              </p:par>
                              <p:par>
                                <p:cTn id="73" presetID="16" presetClass="entr" presetSubtype="37" fill="hold" grpId="0" nodeType="withEffect">
                                  <p:stCondLst>
                                    <p:cond delay="0"/>
                                  </p:stCondLst>
                                  <p:childTnLst>
                                    <p:set>
                                      <p:cBhvr>
                                        <p:cTn id="74" dur="1" fill="hold">
                                          <p:stCondLst>
                                            <p:cond delay="0"/>
                                          </p:stCondLst>
                                        </p:cTn>
                                        <p:tgtEl>
                                          <p:spTgt spid="179"/>
                                        </p:tgtEl>
                                        <p:attrNameLst>
                                          <p:attrName>style.visibility</p:attrName>
                                        </p:attrNameLst>
                                      </p:cBhvr>
                                      <p:to>
                                        <p:strVal val="visible"/>
                                      </p:to>
                                    </p:set>
                                    <p:animEffect transition="in" filter="barn(outVertical)">
                                      <p:cBhvr>
                                        <p:cTn id="75" dur="500"/>
                                        <p:tgtEl>
                                          <p:spTgt spid="179"/>
                                        </p:tgtEl>
                                      </p:cBhvr>
                                    </p:animEffect>
                                  </p:childTnLst>
                                </p:cTn>
                              </p:par>
                              <p:par>
                                <p:cTn id="76" presetID="16" presetClass="entr" presetSubtype="37" fill="hold" grpId="0" nodeType="withEffect">
                                  <p:stCondLst>
                                    <p:cond delay="0"/>
                                  </p:stCondLst>
                                  <p:childTnLst>
                                    <p:set>
                                      <p:cBhvr>
                                        <p:cTn id="77" dur="1" fill="hold">
                                          <p:stCondLst>
                                            <p:cond delay="0"/>
                                          </p:stCondLst>
                                        </p:cTn>
                                        <p:tgtEl>
                                          <p:spTgt spid="180"/>
                                        </p:tgtEl>
                                        <p:attrNameLst>
                                          <p:attrName>style.visibility</p:attrName>
                                        </p:attrNameLst>
                                      </p:cBhvr>
                                      <p:to>
                                        <p:strVal val="visible"/>
                                      </p:to>
                                    </p:set>
                                    <p:animEffect transition="in" filter="barn(outVertical)">
                                      <p:cBhvr>
                                        <p:cTn id="78" dur="500"/>
                                        <p:tgtEl>
                                          <p:spTgt spid="180"/>
                                        </p:tgtEl>
                                      </p:cBhvr>
                                    </p:animEffect>
                                  </p:childTnLst>
                                </p:cTn>
                              </p:par>
                              <p:par>
                                <p:cTn id="79" presetID="16" presetClass="entr" presetSubtype="37" fill="hold" grpId="0" nodeType="withEffect">
                                  <p:stCondLst>
                                    <p:cond delay="0"/>
                                  </p:stCondLst>
                                  <p:childTnLst>
                                    <p:set>
                                      <p:cBhvr>
                                        <p:cTn id="80" dur="1" fill="hold">
                                          <p:stCondLst>
                                            <p:cond delay="0"/>
                                          </p:stCondLst>
                                        </p:cTn>
                                        <p:tgtEl>
                                          <p:spTgt spid="181"/>
                                        </p:tgtEl>
                                        <p:attrNameLst>
                                          <p:attrName>style.visibility</p:attrName>
                                        </p:attrNameLst>
                                      </p:cBhvr>
                                      <p:to>
                                        <p:strVal val="visible"/>
                                      </p:to>
                                    </p:set>
                                    <p:animEffect transition="in" filter="barn(outVertical)">
                                      <p:cBhvr>
                                        <p:cTn id="81" dur="500"/>
                                        <p:tgtEl>
                                          <p:spTgt spid="181"/>
                                        </p:tgtEl>
                                      </p:cBhvr>
                                    </p:animEffect>
                                  </p:childTnLst>
                                </p:cTn>
                              </p:par>
                              <p:par>
                                <p:cTn id="82" presetID="16" presetClass="entr" presetSubtype="37" fill="hold" grpId="0" nodeType="withEffect">
                                  <p:stCondLst>
                                    <p:cond delay="0"/>
                                  </p:stCondLst>
                                  <p:childTnLst>
                                    <p:set>
                                      <p:cBhvr>
                                        <p:cTn id="83" dur="1" fill="hold">
                                          <p:stCondLst>
                                            <p:cond delay="0"/>
                                          </p:stCondLst>
                                        </p:cTn>
                                        <p:tgtEl>
                                          <p:spTgt spid="182"/>
                                        </p:tgtEl>
                                        <p:attrNameLst>
                                          <p:attrName>style.visibility</p:attrName>
                                        </p:attrNameLst>
                                      </p:cBhvr>
                                      <p:to>
                                        <p:strVal val="visible"/>
                                      </p:to>
                                    </p:set>
                                    <p:animEffect transition="in" filter="barn(outVertical)">
                                      <p:cBhvr>
                                        <p:cTn id="84"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05" grpId="0"/>
      <p:bldP spid="128" grpId="0"/>
      <p:bldP spid="142" grpId="0"/>
      <p:bldP spid="173" grpId="0"/>
      <p:bldP spid="177" grpId="0"/>
      <p:bldP spid="178" grpId="0"/>
      <p:bldP spid="179" grpId="0"/>
      <p:bldP spid="180" grpId="0"/>
      <p:bldP spid="181" grpId="0"/>
      <p:bldP spid="18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98874" y="196038"/>
            <a:ext cx="7546252" cy="928706"/>
          </a:xfrm>
          <a:prstGeom prst="rect">
            <a:avLst/>
          </a:prstGeom>
          <a:noFill/>
        </p:spPr>
        <p:txBody>
          <a:bodyPr wrap="square" lIns="432044" tIns="216022" rIns="432044" bIns="216022">
            <a:spAutoFit/>
          </a:bodyPr>
          <a:ls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defTabSz="914363" rtl="0">
              <a:spcBef>
                <a:spcPct val="0"/>
              </a:spcBef>
              <a:defRPr/>
            </a:pPr>
            <a:r>
              <a:rPr lang="en-US" sz="3200" b="1" spc="-10" dirty="0">
                <a:ln w="3175">
                  <a:noFill/>
                </a:ln>
                <a:gradFill flip="none" rotWithShape="1">
                  <a:gsLst>
                    <a:gs pos="0">
                      <a:srgbClr val="FFFFB9"/>
                    </a:gs>
                    <a:gs pos="36000">
                      <a:srgbClr val="FFC000"/>
                    </a:gs>
                    <a:gs pos="86000">
                      <a:srgbClr val="F6AE1E"/>
                    </a:gs>
                  </a:gsLst>
                  <a:lin ang="5400000" scaled="0"/>
                  <a:tileRect/>
                </a:gradFill>
                <a:effectLst>
                  <a:glow rad="50800">
                    <a:sysClr val="windowText" lastClr="000000"/>
                  </a:glow>
                  <a:outerShdw blurRad="50800" dist="38100" dir="2700000" algn="tl" rotWithShape="0">
                    <a:prstClr val="black"/>
                  </a:outerShdw>
                </a:effectLst>
                <a:latin typeface="Preston Script" pitchFamily="2" charset="0"/>
              </a:rPr>
              <a:t> Seawater Greenhouse</a:t>
            </a:r>
          </a:p>
        </p:txBody>
      </p:sp>
      <p:sp>
        <p:nvSpPr>
          <p:cNvPr id="8" name="Title 1"/>
          <p:cNvSpPr txBox="1">
            <a:spLocks/>
          </p:cNvSpPr>
          <p:nvPr/>
        </p:nvSpPr>
        <p:spPr>
          <a:xfrm>
            <a:off x="1619672" y="4097704"/>
            <a:ext cx="6113377" cy="1275512"/>
          </a:xfrm>
          <a:prstGeom prst="rect">
            <a:avLst/>
          </a:prstGeom>
          <a:gradFill>
            <a:gsLst>
              <a:gs pos="52000">
                <a:sysClr val="windowText" lastClr="000000">
                  <a:alpha val="17000"/>
                </a:sysClr>
              </a:gs>
              <a:gs pos="0">
                <a:sysClr val="windowText" lastClr="000000">
                  <a:alpha val="0"/>
                </a:sysClr>
              </a:gs>
              <a:gs pos="100000">
                <a:sysClr val="windowText" lastClr="000000">
                  <a:alpha val="0"/>
                </a:sysClr>
              </a:gs>
            </a:gsLst>
            <a:lin ang="0" scaled="1"/>
          </a:gradFill>
          <a:ln>
            <a:gradFill flip="none" rotWithShape="1">
              <a:gsLst>
                <a:gs pos="0">
                  <a:srgbClr val="FBE4AE">
                    <a:alpha val="0"/>
                  </a:srgbClr>
                </a:gs>
                <a:gs pos="13000">
                  <a:srgbClr val="BD922A"/>
                </a:gs>
                <a:gs pos="21001">
                  <a:srgbClr val="BD922A"/>
                </a:gs>
                <a:gs pos="63000">
                  <a:srgbClr val="FBE4AE"/>
                </a:gs>
                <a:gs pos="67000">
                  <a:srgbClr val="BD922A"/>
                </a:gs>
                <a:gs pos="69000">
                  <a:srgbClr val="835E17"/>
                </a:gs>
                <a:gs pos="82001">
                  <a:srgbClr val="A28949"/>
                </a:gs>
                <a:gs pos="100000">
                  <a:srgbClr val="FAE3B7">
                    <a:alpha val="0"/>
                  </a:srgbClr>
                </a:gs>
              </a:gsLst>
              <a:lin ang="0" scaled="1"/>
              <a:tileRect/>
            </a:gradFill>
          </a:ln>
          <a:effectLst>
            <a:outerShdw blurRad="63500" sx="102000" sy="102000" algn="ctr" rotWithShape="0">
              <a:prstClr val="black">
                <a:alpha val="40000"/>
              </a:prstClr>
            </a:outerShdw>
          </a:effectLst>
        </p:spPr>
        <p:txBody>
          <a:bodyPr vert="horz" wrap="square" lIns="0" tIns="0" rIns="0" bIns="0" rtlCol="0" anchor="ctr" anchorCtr="0">
            <a:noAutofit/>
          </a:bodyPr>
          <a:lstStyle/>
          <a:p>
            <a:pPr lvl="0" algn="ctr" defTabSz="914363" rtl="0">
              <a:lnSpc>
                <a:spcPct val="120000"/>
              </a:lnSpc>
              <a:spcBef>
                <a:spcPts val="1000"/>
              </a:spcBef>
            </a:pPr>
            <a:r>
              <a:rPr lang="en-US" sz="2000" b="1" kern="0" dirty="0">
                <a:ln w="3175">
                  <a:noFill/>
                </a:ln>
                <a:solidFill>
                  <a:sysClr val="window" lastClr="FFFFFF"/>
                </a:solidFill>
                <a:effectLst>
                  <a:glow rad="63500">
                    <a:sysClr val="windowText" lastClr="000000">
                      <a:alpha val="40000"/>
                    </a:sysClr>
                  </a:glow>
                  <a:outerShdw blurRad="50800" dist="38100" dir="2700000" algn="tl" rotWithShape="0">
                    <a:prstClr val="black"/>
                  </a:outerShdw>
                </a:effectLst>
                <a:latin typeface="Book Antiqua" pitchFamily="18" charset="0"/>
                <a:cs typeface="+mj-cs"/>
              </a:rPr>
              <a:t>A seawater greenhouse is a greenhouse structure that enables the growth of crops in arid regions, using seawater and solar </a:t>
            </a:r>
            <a:r>
              <a:rPr lang="en-US" sz="2000" b="1" kern="0" dirty="0" smtClean="0">
                <a:ln w="3175">
                  <a:noFill/>
                </a:ln>
                <a:solidFill>
                  <a:sysClr val="window" lastClr="FFFFFF"/>
                </a:solidFill>
                <a:effectLst>
                  <a:glow rad="63500">
                    <a:sysClr val="windowText" lastClr="000000">
                      <a:alpha val="40000"/>
                    </a:sysClr>
                  </a:glow>
                  <a:outerShdw blurRad="50800" dist="38100" dir="2700000" algn="tl" rotWithShape="0">
                    <a:prstClr val="black"/>
                  </a:outerShdw>
                </a:effectLst>
                <a:latin typeface="Book Antiqua" pitchFamily="18" charset="0"/>
                <a:cs typeface="+mj-cs"/>
              </a:rPr>
              <a:t>energy</a:t>
            </a:r>
            <a:endParaRPr kumimoji="0" lang="en-US" sz="2000" b="1" i="0" u="none" strike="noStrike" kern="0" cap="none" spc="0" normalizeH="0" baseline="0" noProof="0" dirty="0">
              <a:ln w="3175">
                <a:noFill/>
              </a:ln>
              <a:solidFill>
                <a:sysClr val="window" lastClr="FFFFFF"/>
              </a:solidFill>
              <a:effectLst>
                <a:glow rad="63500">
                  <a:sysClr val="windowText" lastClr="000000">
                    <a:alpha val="40000"/>
                  </a:sysClr>
                </a:glow>
                <a:outerShdw blurRad="50800" dist="38100" dir="2700000" algn="tl" rotWithShape="0">
                  <a:prstClr val="black"/>
                </a:outerShdw>
              </a:effectLst>
              <a:uLnTx/>
              <a:uFillTx/>
              <a:latin typeface="Book Antiqua" pitchFamily="18" charset="0"/>
              <a:cs typeface="+mj-cs"/>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439159" y="1132756"/>
            <a:ext cx="4474402" cy="2770398"/>
          </a:xfrm>
          <a:prstGeom prst="rect">
            <a:avLst/>
          </a:prstGeom>
          <a:noFill/>
          <a:ln w="28575">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18900000" scaled="1"/>
              <a:tileRect/>
            </a:gradFill>
          </a:ln>
          <a:effectLst>
            <a:outerShdw blurRad="50800" dist="38100" dir="16200000"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68911721"/>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3" name="Title 1"/>
          <p:cNvSpPr txBox="1">
            <a:spLocks/>
          </p:cNvSpPr>
          <p:nvPr/>
        </p:nvSpPr>
        <p:spPr>
          <a:xfrm>
            <a:off x="238521" y="504695"/>
            <a:ext cx="5557615" cy="1159556"/>
          </a:xfrm>
          <a:prstGeom prst="rect">
            <a:avLst/>
          </a:prstGeom>
          <a:gradFill>
            <a:gsLst>
              <a:gs pos="52000">
                <a:sysClr val="windowText" lastClr="000000">
                  <a:alpha val="17000"/>
                </a:sysClr>
              </a:gs>
              <a:gs pos="0">
                <a:sysClr val="windowText" lastClr="000000">
                  <a:alpha val="0"/>
                </a:sysClr>
              </a:gs>
              <a:gs pos="100000">
                <a:sysClr val="windowText" lastClr="000000">
                  <a:alpha val="0"/>
                </a:sysClr>
              </a:gs>
            </a:gsLst>
            <a:lin ang="0" scaled="1"/>
          </a:gradFill>
          <a:ln>
            <a:gradFill flip="none" rotWithShape="1">
              <a:gsLst>
                <a:gs pos="0">
                  <a:srgbClr val="FBE4AE">
                    <a:alpha val="0"/>
                  </a:srgbClr>
                </a:gs>
                <a:gs pos="13000">
                  <a:srgbClr val="BD922A"/>
                </a:gs>
                <a:gs pos="21001">
                  <a:srgbClr val="BD922A"/>
                </a:gs>
                <a:gs pos="63000">
                  <a:srgbClr val="FBE4AE"/>
                </a:gs>
                <a:gs pos="67000">
                  <a:srgbClr val="BD922A"/>
                </a:gs>
                <a:gs pos="69000">
                  <a:srgbClr val="835E17"/>
                </a:gs>
                <a:gs pos="82001">
                  <a:srgbClr val="A28949"/>
                </a:gs>
                <a:gs pos="100000">
                  <a:srgbClr val="FAE3B7">
                    <a:alpha val="0"/>
                  </a:srgbClr>
                </a:gs>
              </a:gsLst>
              <a:lin ang="0" scaled="1"/>
              <a:tileRect/>
            </a:gradFill>
          </a:ln>
          <a:effectLst>
            <a:outerShdw blurRad="63500" sx="102000" sy="102000" algn="ctr" rotWithShape="0">
              <a:prstClr val="black">
                <a:alpha val="40000"/>
              </a:prstClr>
            </a:outerShdw>
          </a:effectLst>
        </p:spPr>
        <p:txBody>
          <a:bodyPr vert="horz" wrap="square" lIns="0" tIns="0" rIns="0" bIns="0" rtlCol="0" anchor="ctr" anchorCtr="0">
            <a:noAutofit/>
          </a:bodyPr>
          <a:lstStyle/>
          <a:p>
            <a:pPr lvl="0" indent="457200" algn="ctr" defTabSz="914363" rtl="0">
              <a:lnSpc>
                <a:spcPct val="120000"/>
              </a:lnSpc>
              <a:spcBef>
                <a:spcPts val="1000"/>
              </a:spcBef>
            </a:pPr>
            <a:r>
              <a:rPr lang="en-US" b="1" kern="0" dirty="0">
                <a:ln w="3175">
                  <a:noFill/>
                </a:ln>
                <a:solidFill>
                  <a:sysClr val="window" lastClr="FFFFFF"/>
                </a:solidFill>
                <a:effectLst>
                  <a:glow rad="63500">
                    <a:sysClr val="windowText" lastClr="000000">
                      <a:alpha val="40000"/>
                    </a:sysClr>
                  </a:glow>
                  <a:outerShdw blurRad="50800" dist="38100" dir="2700000" algn="tl" rotWithShape="0">
                    <a:prstClr val="black"/>
                  </a:outerShdw>
                </a:effectLst>
                <a:latin typeface="Book Antiqua" pitchFamily="18" charset="0"/>
                <a:cs typeface="+mj-cs"/>
              </a:rPr>
              <a:t>The technique involves pumping seawater </a:t>
            </a:r>
            <a:r>
              <a:rPr lang="en-US" b="1" kern="0" dirty="0" smtClean="0">
                <a:ln w="3175">
                  <a:noFill/>
                </a:ln>
                <a:solidFill>
                  <a:sysClr val="window" lastClr="FFFFFF"/>
                </a:solidFill>
                <a:effectLst>
                  <a:glow rad="63500">
                    <a:sysClr val="windowText" lastClr="000000">
                      <a:alpha val="40000"/>
                    </a:sysClr>
                  </a:glow>
                  <a:outerShdw blurRad="50800" dist="38100" dir="2700000" algn="tl" rotWithShape="0">
                    <a:prstClr val="black"/>
                  </a:outerShdw>
                </a:effectLst>
                <a:latin typeface="Book Antiqua" pitchFamily="18" charset="0"/>
                <a:cs typeface="+mj-cs"/>
              </a:rPr>
              <a:t/>
            </a:r>
            <a:br>
              <a:rPr lang="en-US" b="1" kern="0" dirty="0" smtClean="0">
                <a:ln w="3175">
                  <a:noFill/>
                </a:ln>
                <a:solidFill>
                  <a:sysClr val="window" lastClr="FFFFFF"/>
                </a:solidFill>
                <a:effectLst>
                  <a:glow rad="63500">
                    <a:sysClr val="windowText" lastClr="000000">
                      <a:alpha val="40000"/>
                    </a:sysClr>
                  </a:glow>
                  <a:outerShdw blurRad="50800" dist="38100" dir="2700000" algn="tl" rotWithShape="0">
                    <a:prstClr val="black"/>
                  </a:outerShdw>
                </a:effectLst>
                <a:latin typeface="Book Antiqua" pitchFamily="18" charset="0"/>
                <a:cs typeface="+mj-cs"/>
              </a:rPr>
            </a:br>
            <a:r>
              <a:rPr lang="en-US" b="1" kern="0" dirty="0" smtClean="0">
                <a:ln w="3175">
                  <a:noFill/>
                </a:ln>
                <a:solidFill>
                  <a:sysClr val="window" lastClr="FFFFFF"/>
                </a:solidFill>
                <a:effectLst>
                  <a:glow rad="63500">
                    <a:sysClr val="windowText" lastClr="000000">
                      <a:alpha val="40000"/>
                    </a:sysClr>
                  </a:glow>
                  <a:outerShdw blurRad="50800" dist="38100" dir="2700000" algn="tl" rotWithShape="0">
                    <a:prstClr val="black"/>
                  </a:outerShdw>
                </a:effectLst>
                <a:latin typeface="Book Antiqua" pitchFamily="18" charset="0"/>
                <a:cs typeface="+mj-cs"/>
              </a:rPr>
              <a:t>(</a:t>
            </a:r>
            <a:r>
              <a:rPr lang="en-US" b="1" kern="0" dirty="0">
                <a:ln w="3175">
                  <a:noFill/>
                </a:ln>
                <a:solidFill>
                  <a:sysClr val="window" lastClr="FFFFFF"/>
                </a:solidFill>
                <a:effectLst>
                  <a:glow rad="63500">
                    <a:sysClr val="windowText" lastClr="000000">
                      <a:alpha val="40000"/>
                    </a:sysClr>
                  </a:glow>
                  <a:outerShdw blurRad="50800" dist="38100" dir="2700000" algn="tl" rotWithShape="0">
                    <a:prstClr val="black"/>
                  </a:outerShdw>
                </a:effectLst>
                <a:latin typeface="Book Antiqua" pitchFamily="18" charset="0"/>
                <a:cs typeface="+mj-cs"/>
              </a:rPr>
              <a:t>or allowing it to gravitate if below sea level) to an arid location and then subjecting it to two processes</a:t>
            </a:r>
            <a:r>
              <a:rPr lang="en-US" b="1" kern="0" dirty="0" smtClean="0">
                <a:ln w="3175">
                  <a:noFill/>
                </a:ln>
                <a:solidFill>
                  <a:sysClr val="window" lastClr="FFFFFF"/>
                </a:solidFill>
                <a:effectLst>
                  <a:glow rad="63500">
                    <a:sysClr val="windowText" lastClr="000000">
                      <a:alpha val="40000"/>
                    </a:sysClr>
                  </a:glow>
                  <a:outerShdw blurRad="50800" dist="38100" dir="2700000" algn="tl" rotWithShape="0">
                    <a:prstClr val="black"/>
                  </a:outerShdw>
                </a:effectLst>
                <a:latin typeface="Book Antiqua" pitchFamily="18" charset="0"/>
                <a:cs typeface="+mj-cs"/>
              </a:rPr>
              <a:t>:</a:t>
            </a:r>
            <a:endParaRPr kumimoji="0" lang="en-US" b="1" i="0" u="none" strike="noStrike" kern="0" cap="none" spc="0" normalizeH="0" baseline="0" noProof="0" dirty="0">
              <a:ln w="3175">
                <a:noFill/>
              </a:ln>
              <a:solidFill>
                <a:sysClr val="window" lastClr="FFFFFF"/>
              </a:solidFill>
              <a:effectLst>
                <a:glow rad="63500">
                  <a:sysClr val="windowText" lastClr="000000">
                    <a:alpha val="40000"/>
                  </a:sysClr>
                </a:glow>
                <a:outerShdw blurRad="50800" dist="38100" dir="2700000" algn="tl" rotWithShape="0">
                  <a:prstClr val="black"/>
                </a:outerShdw>
              </a:effectLst>
              <a:uLnTx/>
              <a:uFillTx/>
              <a:latin typeface="Book Antiqua" pitchFamily="18" charset="0"/>
              <a:cs typeface="+mj-cs"/>
            </a:endParaRPr>
          </a:p>
        </p:txBody>
      </p:sp>
      <p:grpSp>
        <p:nvGrpSpPr>
          <p:cNvPr id="79" name="Group 4"/>
          <p:cNvGrpSpPr/>
          <p:nvPr/>
        </p:nvGrpSpPr>
        <p:grpSpPr>
          <a:xfrm>
            <a:off x="358854" y="2080322"/>
            <a:ext cx="1083640" cy="442298"/>
            <a:chOff x="1370658" y="2231018"/>
            <a:chExt cx="1033106" cy="450637"/>
          </a:xfrm>
        </p:grpSpPr>
        <p:sp>
          <p:nvSpPr>
            <p:cNvPr id="80" name="Rounded Rectangle 79"/>
            <p:cNvSpPr/>
            <p:nvPr/>
          </p:nvSpPr>
          <p:spPr>
            <a:xfrm>
              <a:off x="1370658" y="2231018"/>
              <a:ext cx="1033106" cy="450637"/>
            </a:xfrm>
            <a:prstGeom prst="roundRect">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6200000" scaled="1"/>
              <a:tileRect/>
            </a:gradFill>
            <a:ln w="9525" cap="flat" cmpd="sng" algn="ctr">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18900000" scaled="1"/>
                <a:tileRect/>
              </a:gradFill>
              <a:prstDash val="solid"/>
            </a:ln>
            <a:effectLst>
              <a:outerShdw blurRad="50800" dist="38100" dir="5400000" algn="t" rotWithShape="0">
                <a:prstClr val="black">
                  <a:alpha val="52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ysClr val="window" lastClr="FFFFFF"/>
                </a:solidFill>
                <a:effectLst/>
                <a:uLnTx/>
                <a:uFillTx/>
                <a:latin typeface="Cambria"/>
              </a:endParaRPr>
            </a:p>
          </p:txBody>
        </p:sp>
        <p:sp>
          <p:nvSpPr>
            <p:cNvPr id="81" name="TextBox 80"/>
            <p:cNvSpPr txBox="1"/>
            <p:nvPr/>
          </p:nvSpPr>
          <p:spPr>
            <a:xfrm>
              <a:off x="1558208" y="2290247"/>
              <a:ext cx="742401" cy="342086"/>
            </a:xfrm>
            <a:prstGeom prst="rect">
              <a:avLst/>
            </a:prstGeom>
            <a:noFill/>
          </p:spPr>
          <p:txBody>
            <a:bodyPr wrap="square" rtlCol="1">
              <a:spAutoFit/>
            </a:bodyPr>
            <a:lstStyle/>
            <a:p>
              <a:pPr lvl="0" algn="ctr" defTabSz="914363" rtl="0">
                <a:lnSpc>
                  <a:spcPct val="90000"/>
                </a:lnSpc>
                <a:buClr>
                  <a:sysClr val="windowText" lastClr="000000"/>
                </a:buClr>
                <a:defRPr/>
              </a:pPr>
              <a:r>
                <a:rPr lang="en-US" sz="2000" b="1" kern="0" spc="-10" dirty="0" smtClean="0">
                  <a:solidFill>
                    <a:schemeClr val="bg1"/>
                  </a:solidFill>
                  <a:effectLst>
                    <a:glow rad="63500">
                      <a:schemeClr val="tx1"/>
                    </a:glow>
                  </a:effectLst>
                  <a:latin typeface="Book Antiqua" pitchFamily="18" charset="0"/>
                </a:rPr>
                <a:t>First</a:t>
              </a:r>
              <a:endParaRPr lang="en-US" sz="2000" b="1" kern="0" spc="-10" dirty="0">
                <a:solidFill>
                  <a:schemeClr val="bg1"/>
                </a:solidFill>
                <a:effectLst>
                  <a:glow rad="63500">
                    <a:schemeClr val="tx1"/>
                  </a:glow>
                </a:effectLst>
                <a:latin typeface="Book Antiqua" pitchFamily="18" charset="0"/>
              </a:endParaRPr>
            </a:p>
          </p:txBody>
        </p:sp>
      </p:grpSp>
      <p:grpSp>
        <p:nvGrpSpPr>
          <p:cNvPr id="82" name="Group 4"/>
          <p:cNvGrpSpPr/>
          <p:nvPr/>
        </p:nvGrpSpPr>
        <p:grpSpPr>
          <a:xfrm>
            <a:off x="1610232" y="2090063"/>
            <a:ext cx="4378126" cy="443483"/>
            <a:chOff x="573852" y="2046615"/>
            <a:chExt cx="2241024" cy="546730"/>
          </a:xfrm>
        </p:grpSpPr>
        <p:sp>
          <p:nvSpPr>
            <p:cNvPr id="83" name="Rounded Rectangle 82"/>
            <p:cNvSpPr/>
            <p:nvPr/>
          </p:nvSpPr>
          <p:spPr>
            <a:xfrm>
              <a:off x="573852" y="2046615"/>
              <a:ext cx="2214556" cy="545270"/>
            </a:xfrm>
            <a:prstGeom prst="roundRect">
              <a:avLst/>
            </a:prstGeom>
            <a:gradFill flip="none" rotWithShape="1">
              <a:gsLst>
                <a:gs pos="100000">
                  <a:schemeClr val="bg1">
                    <a:shade val="30000"/>
                    <a:satMod val="115000"/>
                  </a:schemeClr>
                </a:gs>
                <a:gs pos="0">
                  <a:schemeClr val="bg1">
                    <a:shade val="100000"/>
                    <a:satMod val="115000"/>
                  </a:schemeClr>
                </a:gs>
              </a:gsLst>
              <a:path path="circle">
                <a:fillToRect l="50000" t="50000" r="50000" b="50000"/>
              </a:path>
              <a:tileRect/>
            </a:gradFill>
            <a:ln w="9525" cap="flat" cmpd="sng" algn="ctr">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18900000" scaled="1"/>
                <a:tileRect/>
              </a:gradFill>
              <a:prstDash val="solid"/>
            </a:ln>
            <a:effectLst>
              <a:outerShdw blurRad="50800" dist="38100" dir="5400000" algn="t" rotWithShape="0">
                <a:prstClr val="black">
                  <a:alpha val="52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rtl="0"/>
              <a:endParaRPr lang="en-US" sz="2000" kern="0">
                <a:solidFill>
                  <a:sysClr val="window" lastClr="FFFFFF"/>
                </a:solidFill>
                <a:latin typeface="Cambria"/>
              </a:endParaRPr>
            </a:p>
          </p:txBody>
        </p:sp>
        <p:sp>
          <p:nvSpPr>
            <p:cNvPr id="84" name="TextBox 83"/>
            <p:cNvSpPr txBox="1"/>
            <p:nvPr/>
          </p:nvSpPr>
          <p:spPr>
            <a:xfrm>
              <a:off x="584566" y="2138029"/>
              <a:ext cx="2230310" cy="455316"/>
            </a:xfrm>
            <a:prstGeom prst="rect">
              <a:avLst/>
            </a:prstGeom>
            <a:noFill/>
          </p:spPr>
          <p:txBody>
            <a:bodyPr wrap="square" rtlCol="1">
              <a:spAutoFit/>
            </a:bodyPr>
            <a:lstStyle/>
            <a:p>
              <a:pPr algn="ctr" defTabSz="914363" rtl="0">
                <a:buClr>
                  <a:sysClr val="windowText" lastClr="000000"/>
                </a:buClr>
                <a:defRPr/>
              </a:pPr>
              <a:r>
                <a:rPr lang="en-US" b="1" kern="0" spc="-10" dirty="0">
                  <a:solidFill>
                    <a:sysClr val="windowText" lastClr="000000"/>
                  </a:solidFill>
                  <a:latin typeface="Book Antiqua" pitchFamily="18" charset="0"/>
                </a:rPr>
                <a:t>It is used to humidify and cool the air</a:t>
              </a:r>
            </a:p>
          </p:txBody>
        </p:sp>
      </p:grpSp>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72200" y="536476"/>
            <a:ext cx="2411190" cy="2748508"/>
          </a:xfrm>
          <a:prstGeom prst="rect">
            <a:avLst/>
          </a:prstGeom>
          <a:noFill/>
          <a:ln w="28575">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18900000" scaled="1"/>
              <a:tileRect/>
            </a:gradFill>
          </a:ln>
          <a:effectLst>
            <a:outerShdw blurRad="50800" dist="38100" dir="16200000" rotWithShape="0">
              <a:prstClr val="black">
                <a:alpha val="40000"/>
              </a:prstClr>
            </a:outerShdw>
          </a:effectLst>
          <a:extLst>
            <a:ext uri="{909E8E84-426E-40DD-AFC4-6F175D3DCCD1}">
              <a14:hiddenFill xmlns:a14="http://schemas.microsoft.com/office/drawing/2010/main">
                <a:solidFill>
                  <a:schemeClr val="accent1"/>
                </a:solidFill>
              </a14:hiddenFill>
            </a:ext>
          </a:extLst>
        </p:spPr>
      </p:pic>
      <p:grpSp>
        <p:nvGrpSpPr>
          <p:cNvPr id="22" name="Group 4"/>
          <p:cNvGrpSpPr/>
          <p:nvPr/>
        </p:nvGrpSpPr>
        <p:grpSpPr>
          <a:xfrm>
            <a:off x="323528" y="2927945"/>
            <a:ext cx="1083640" cy="486529"/>
            <a:chOff x="1370658" y="2231018"/>
            <a:chExt cx="1033106" cy="450637"/>
          </a:xfrm>
        </p:grpSpPr>
        <p:sp>
          <p:nvSpPr>
            <p:cNvPr id="23" name="Rounded Rectangle 22"/>
            <p:cNvSpPr/>
            <p:nvPr/>
          </p:nvSpPr>
          <p:spPr>
            <a:xfrm>
              <a:off x="1370658" y="2231018"/>
              <a:ext cx="1033106" cy="450637"/>
            </a:xfrm>
            <a:prstGeom prst="round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a:ln w="9525" cap="flat" cmpd="sng" algn="ctr">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18900000" scaled="1"/>
                <a:tileRect/>
              </a:gradFill>
              <a:prstDash val="solid"/>
            </a:ln>
            <a:effectLst>
              <a:outerShdw blurRad="50800" dist="38100" dir="5400000" algn="t" rotWithShape="0">
                <a:prstClr val="black">
                  <a:alpha val="52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ysClr val="window" lastClr="FFFFFF"/>
                </a:solidFill>
                <a:effectLst/>
                <a:uLnTx/>
                <a:uFillTx/>
                <a:latin typeface="Cambria"/>
              </a:endParaRPr>
            </a:p>
          </p:txBody>
        </p:sp>
        <p:sp>
          <p:nvSpPr>
            <p:cNvPr id="24" name="TextBox 23"/>
            <p:cNvSpPr txBox="1"/>
            <p:nvPr/>
          </p:nvSpPr>
          <p:spPr>
            <a:xfrm>
              <a:off x="1407692" y="2293628"/>
              <a:ext cx="988137" cy="342086"/>
            </a:xfrm>
            <a:prstGeom prst="rect">
              <a:avLst/>
            </a:prstGeom>
            <a:noFill/>
          </p:spPr>
          <p:txBody>
            <a:bodyPr wrap="square" rtlCol="1">
              <a:spAutoFit/>
            </a:bodyPr>
            <a:lstStyle/>
            <a:p>
              <a:pPr lvl="0" algn="ctr" defTabSz="914363" rtl="0">
                <a:lnSpc>
                  <a:spcPct val="90000"/>
                </a:lnSpc>
                <a:buClr>
                  <a:sysClr val="windowText" lastClr="000000"/>
                </a:buClr>
                <a:defRPr/>
              </a:pPr>
              <a:r>
                <a:rPr lang="en-US" sz="2000" b="1" kern="0" spc="-10" dirty="0">
                  <a:effectLst>
                    <a:glow rad="101600">
                      <a:schemeClr val="bg1"/>
                    </a:glow>
                  </a:effectLst>
                  <a:latin typeface="Book Antiqua" pitchFamily="18" charset="0"/>
                </a:rPr>
                <a:t>Second</a:t>
              </a:r>
            </a:p>
          </p:txBody>
        </p:sp>
      </p:grpSp>
      <p:grpSp>
        <p:nvGrpSpPr>
          <p:cNvPr id="25" name="Group 4"/>
          <p:cNvGrpSpPr/>
          <p:nvPr/>
        </p:nvGrpSpPr>
        <p:grpSpPr>
          <a:xfrm>
            <a:off x="1580573" y="2851524"/>
            <a:ext cx="4326417" cy="647568"/>
            <a:chOff x="573852" y="1875670"/>
            <a:chExt cx="2214556" cy="725752"/>
          </a:xfrm>
        </p:grpSpPr>
        <p:sp>
          <p:nvSpPr>
            <p:cNvPr id="26" name="Rounded Rectangle 25"/>
            <p:cNvSpPr/>
            <p:nvPr/>
          </p:nvSpPr>
          <p:spPr>
            <a:xfrm>
              <a:off x="573852" y="1875670"/>
              <a:ext cx="2214556" cy="725752"/>
            </a:xfrm>
            <a:prstGeom prst="roundRect">
              <a:avLst/>
            </a:prstGeom>
            <a:gradFill flip="none" rotWithShape="1">
              <a:gsLst>
                <a:gs pos="100000">
                  <a:schemeClr val="bg1">
                    <a:shade val="30000"/>
                    <a:satMod val="115000"/>
                  </a:schemeClr>
                </a:gs>
                <a:gs pos="0">
                  <a:schemeClr val="bg1">
                    <a:shade val="100000"/>
                    <a:satMod val="115000"/>
                  </a:schemeClr>
                </a:gs>
              </a:gsLst>
              <a:path path="circle">
                <a:fillToRect l="50000" t="50000" r="50000" b="50000"/>
              </a:path>
              <a:tileRect/>
            </a:gradFill>
            <a:ln w="9525" cap="flat" cmpd="sng" algn="ctr">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18900000" scaled="1"/>
                <a:tileRect/>
              </a:gradFill>
              <a:prstDash val="solid"/>
            </a:ln>
            <a:effectLst>
              <a:outerShdw blurRad="50800" dist="38100" dir="5400000" algn="t" rotWithShape="0">
                <a:prstClr val="black">
                  <a:alpha val="52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rtl="0"/>
              <a:endParaRPr lang="en-US" sz="2000" kern="0">
                <a:solidFill>
                  <a:sysClr val="window" lastClr="FFFFFF"/>
                </a:solidFill>
                <a:latin typeface="Cambria"/>
              </a:endParaRPr>
            </a:p>
          </p:txBody>
        </p:sp>
        <p:sp>
          <p:nvSpPr>
            <p:cNvPr id="27" name="TextBox 26"/>
            <p:cNvSpPr txBox="1"/>
            <p:nvPr/>
          </p:nvSpPr>
          <p:spPr>
            <a:xfrm>
              <a:off x="630394" y="1939652"/>
              <a:ext cx="2101271" cy="655378"/>
            </a:xfrm>
            <a:prstGeom prst="rect">
              <a:avLst/>
            </a:prstGeom>
            <a:noFill/>
          </p:spPr>
          <p:txBody>
            <a:bodyPr wrap="square" rtlCol="1">
              <a:spAutoFit/>
            </a:bodyPr>
            <a:lstStyle/>
            <a:p>
              <a:pPr algn="ctr" defTabSz="914363" rtl="0">
                <a:buClr>
                  <a:sysClr val="windowText" lastClr="000000"/>
                </a:buClr>
                <a:defRPr/>
              </a:pPr>
              <a:r>
                <a:rPr lang="en-US" sz="1600" b="1" kern="0" spc="-10" dirty="0" smtClean="0">
                  <a:solidFill>
                    <a:sysClr val="windowText" lastClr="000000"/>
                  </a:solidFill>
                  <a:latin typeface="Book Antiqua" pitchFamily="18" charset="0"/>
                </a:rPr>
                <a:t>It is </a:t>
              </a:r>
              <a:r>
                <a:rPr lang="en-US" sz="1600" b="1" kern="0" spc="-10" dirty="0">
                  <a:solidFill>
                    <a:sysClr val="windowText" lastClr="000000"/>
                  </a:solidFill>
                  <a:latin typeface="Book Antiqua" pitchFamily="18" charset="0"/>
                </a:rPr>
                <a:t>evaporated by solar heating </a:t>
              </a:r>
              <a:r>
                <a:rPr lang="en-US" sz="1600" b="1" kern="0" spc="-10" dirty="0" smtClean="0">
                  <a:solidFill>
                    <a:sysClr val="windowText" lastClr="000000"/>
                  </a:solidFill>
                  <a:latin typeface="Book Antiqua" pitchFamily="18" charset="0"/>
                </a:rPr>
                <a:t/>
              </a:r>
              <a:br>
                <a:rPr lang="en-US" sz="1600" b="1" kern="0" spc="-10" dirty="0" smtClean="0">
                  <a:solidFill>
                    <a:sysClr val="windowText" lastClr="000000"/>
                  </a:solidFill>
                  <a:latin typeface="Book Antiqua" pitchFamily="18" charset="0"/>
                </a:rPr>
              </a:br>
              <a:r>
                <a:rPr lang="en-US" sz="1600" b="1" kern="0" spc="-10" dirty="0" smtClean="0">
                  <a:solidFill>
                    <a:sysClr val="windowText" lastClr="000000"/>
                  </a:solidFill>
                  <a:latin typeface="Book Antiqua" pitchFamily="18" charset="0"/>
                </a:rPr>
                <a:t>and </a:t>
              </a:r>
              <a:r>
                <a:rPr lang="en-US" sz="1600" b="1" kern="0" spc="-10" dirty="0">
                  <a:solidFill>
                    <a:sysClr val="windowText" lastClr="000000"/>
                  </a:solidFill>
                  <a:latin typeface="Book Antiqua" pitchFamily="18" charset="0"/>
                </a:rPr>
                <a:t>distilled to produce fresh water</a:t>
              </a:r>
            </a:p>
          </p:txBody>
        </p:sp>
      </p:grpSp>
      <p:sp>
        <p:nvSpPr>
          <p:cNvPr id="28" name="Title 1"/>
          <p:cNvSpPr txBox="1">
            <a:spLocks/>
          </p:cNvSpPr>
          <p:nvPr/>
        </p:nvSpPr>
        <p:spPr>
          <a:xfrm>
            <a:off x="238521" y="3861048"/>
            <a:ext cx="5557615" cy="958311"/>
          </a:xfrm>
          <a:prstGeom prst="rect">
            <a:avLst/>
          </a:prstGeom>
          <a:gradFill>
            <a:gsLst>
              <a:gs pos="52000">
                <a:sysClr val="windowText" lastClr="000000">
                  <a:alpha val="17000"/>
                </a:sysClr>
              </a:gs>
              <a:gs pos="0">
                <a:sysClr val="windowText" lastClr="000000">
                  <a:alpha val="0"/>
                </a:sysClr>
              </a:gs>
              <a:gs pos="100000">
                <a:sysClr val="windowText" lastClr="000000">
                  <a:alpha val="0"/>
                </a:sysClr>
              </a:gs>
            </a:gsLst>
            <a:lin ang="0" scaled="1"/>
          </a:gradFill>
          <a:ln>
            <a:gradFill flip="none" rotWithShape="1">
              <a:gsLst>
                <a:gs pos="0">
                  <a:srgbClr val="FBE4AE">
                    <a:alpha val="0"/>
                  </a:srgbClr>
                </a:gs>
                <a:gs pos="13000">
                  <a:srgbClr val="BD922A"/>
                </a:gs>
                <a:gs pos="21001">
                  <a:srgbClr val="BD922A"/>
                </a:gs>
                <a:gs pos="63000">
                  <a:srgbClr val="FBE4AE"/>
                </a:gs>
                <a:gs pos="67000">
                  <a:srgbClr val="BD922A"/>
                </a:gs>
                <a:gs pos="69000">
                  <a:srgbClr val="835E17"/>
                </a:gs>
                <a:gs pos="82001">
                  <a:srgbClr val="A28949"/>
                </a:gs>
                <a:gs pos="100000">
                  <a:srgbClr val="FAE3B7">
                    <a:alpha val="0"/>
                  </a:srgbClr>
                </a:gs>
              </a:gsLst>
              <a:lin ang="0" scaled="1"/>
              <a:tileRect/>
            </a:gradFill>
          </a:ln>
          <a:effectLst>
            <a:outerShdw blurRad="63500" sx="102000" sy="102000" algn="ctr" rotWithShape="0">
              <a:prstClr val="black">
                <a:alpha val="40000"/>
              </a:prstClr>
            </a:outerShdw>
          </a:effectLst>
        </p:spPr>
        <p:txBody>
          <a:bodyPr vert="horz" wrap="square" lIns="0" tIns="0" rIns="0" bIns="0" rtlCol="0" anchor="ctr" anchorCtr="0">
            <a:noAutofit/>
          </a:bodyPr>
          <a:lstStyle/>
          <a:p>
            <a:pPr lvl="0" indent="457200" algn="ctr" defTabSz="914363" rtl="0">
              <a:lnSpc>
                <a:spcPct val="120000"/>
              </a:lnSpc>
              <a:spcBef>
                <a:spcPts val="1000"/>
              </a:spcBef>
            </a:pPr>
            <a:r>
              <a:rPr lang="en-US" b="1" kern="0" dirty="0">
                <a:ln w="3175">
                  <a:noFill/>
                </a:ln>
                <a:solidFill>
                  <a:sysClr val="window" lastClr="FFFFFF"/>
                </a:solidFill>
                <a:effectLst>
                  <a:glow rad="63500">
                    <a:sysClr val="windowText" lastClr="000000">
                      <a:alpha val="40000"/>
                    </a:sysClr>
                  </a:glow>
                  <a:outerShdw blurRad="50800" dist="38100" dir="2700000" algn="tl" rotWithShape="0">
                    <a:prstClr val="black"/>
                  </a:outerShdw>
                </a:effectLst>
                <a:latin typeface="Book Antiqua" pitchFamily="18" charset="0"/>
                <a:cs typeface="+mj-cs"/>
              </a:rPr>
              <a:t>Finally, the remaining humidified air is expelled from the greenhouse and used to improve growing conditions for outdoor plants</a:t>
            </a:r>
            <a:endParaRPr kumimoji="0" lang="en-US" b="1" i="0" u="none" strike="noStrike" kern="0" cap="none" spc="0" normalizeH="0" baseline="0" noProof="0" dirty="0">
              <a:ln w="3175">
                <a:noFill/>
              </a:ln>
              <a:solidFill>
                <a:sysClr val="window" lastClr="FFFFFF"/>
              </a:solidFill>
              <a:effectLst>
                <a:glow rad="63500">
                  <a:sysClr val="windowText" lastClr="000000">
                    <a:alpha val="40000"/>
                  </a:sysClr>
                </a:glow>
                <a:outerShdw blurRad="50800" dist="38100" dir="2700000" algn="tl" rotWithShape="0">
                  <a:prstClr val="black"/>
                </a:outerShdw>
              </a:effectLst>
              <a:uLnTx/>
              <a:uFillTx/>
              <a:latin typeface="Book Antiqua" pitchFamily="18" charset="0"/>
              <a:cs typeface="+mj-cs"/>
            </a:endParaRPr>
          </a:p>
        </p:txBody>
      </p:sp>
      <p:pic>
        <p:nvPicPr>
          <p:cNvPr id="29"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228184" y="3769675"/>
            <a:ext cx="2685430" cy="2038106"/>
          </a:xfrm>
          <a:prstGeom prst="rect">
            <a:avLst/>
          </a:prstGeom>
          <a:noFill/>
          <a:ln w="28575">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18900000" scaled="1"/>
              <a:tileRect/>
            </a:gradFill>
          </a:ln>
          <a:effectLst>
            <a:outerShdw blurRad="50800" dist="38100" dir="16200000"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71117090"/>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1000"/>
                                        <p:tgtEl>
                                          <p:spTgt spid="82"/>
                                        </p:tgtEl>
                                      </p:cBhvr>
                                    </p:animEffect>
                                    <p:anim calcmode="lin" valueType="num">
                                      <p:cBhvr>
                                        <p:cTn id="8" dur="1000" fill="hold"/>
                                        <p:tgtEl>
                                          <p:spTgt spid="82"/>
                                        </p:tgtEl>
                                        <p:attrNameLst>
                                          <p:attrName>ppt_x</p:attrName>
                                        </p:attrNameLst>
                                      </p:cBhvr>
                                      <p:tavLst>
                                        <p:tav tm="0">
                                          <p:val>
                                            <p:strVal val="#ppt_x"/>
                                          </p:val>
                                        </p:tav>
                                        <p:tav tm="100000">
                                          <p:val>
                                            <p:strVal val="#ppt_x"/>
                                          </p:val>
                                        </p:tav>
                                      </p:tavLst>
                                    </p:anim>
                                    <p:anim calcmode="lin" valueType="num">
                                      <p:cBhvr>
                                        <p:cTn id="9" dur="900" decel="100000" fill="hold"/>
                                        <p:tgtEl>
                                          <p:spTgt spid="8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2"/>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79"/>
                                        </p:tgtEl>
                                        <p:attrNameLst>
                                          <p:attrName>style.visibility</p:attrName>
                                        </p:attrNameLst>
                                      </p:cBhvr>
                                      <p:to>
                                        <p:strVal val="visible"/>
                                      </p:to>
                                    </p:set>
                                    <p:animEffect transition="in" filter="fade">
                                      <p:cBhvr>
                                        <p:cTn id="13" dur="1000"/>
                                        <p:tgtEl>
                                          <p:spTgt spid="79"/>
                                        </p:tgtEl>
                                      </p:cBhvr>
                                    </p:animEffect>
                                    <p:anim calcmode="lin" valueType="num">
                                      <p:cBhvr>
                                        <p:cTn id="14" dur="1000" fill="hold"/>
                                        <p:tgtEl>
                                          <p:spTgt spid="79"/>
                                        </p:tgtEl>
                                        <p:attrNameLst>
                                          <p:attrName>ppt_x</p:attrName>
                                        </p:attrNameLst>
                                      </p:cBhvr>
                                      <p:tavLst>
                                        <p:tav tm="0">
                                          <p:val>
                                            <p:strVal val="#ppt_x"/>
                                          </p:val>
                                        </p:tav>
                                        <p:tav tm="100000">
                                          <p:val>
                                            <p:strVal val="#ppt_x"/>
                                          </p:val>
                                        </p:tav>
                                      </p:tavLst>
                                    </p:anim>
                                    <p:anim calcmode="lin" valueType="num">
                                      <p:cBhvr>
                                        <p:cTn id="15" dur="900" decel="100000" fill="hold"/>
                                        <p:tgtEl>
                                          <p:spTgt spid="79"/>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par>
                                <p:cTn id="17" presetID="26" presetClass="emph" presetSubtype="0" fill="hold" nodeType="withEffect">
                                  <p:stCondLst>
                                    <p:cond delay="0"/>
                                  </p:stCondLst>
                                  <p:childTnLst>
                                    <p:animEffect transition="out" filter="fade">
                                      <p:cBhvr>
                                        <p:cTn id="18" dur="500" tmFilter="0, 0; .2, .5; .8, .5; 1, 0"/>
                                        <p:tgtEl>
                                          <p:spTgt spid="79"/>
                                        </p:tgtEl>
                                      </p:cBhvr>
                                    </p:animEffect>
                                    <p:animScale>
                                      <p:cBhvr>
                                        <p:cTn id="19" dur="250" autoRev="1" fill="hold"/>
                                        <p:tgtEl>
                                          <p:spTgt spid="79"/>
                                        </p:tgtEl>
                                      </p:cBhvr>
                                      <p:by x="105000" y="105000"/>
                                    </p:animScale>
                                  </p:childTnLst>
                                </p:cTn>
                              </p:par>
                            </p:childTnLst>
                          </p:cTn>
                        </p:par>
                        <p:par>
                          <p:cTn id="20" fill="hold">
                            <p:stCondLst>
                              <p:cond delay="1000"/>
                            </p:stCondLst>
                            <p:childTnLst>
                              <p:par>
                                <p:cTn id="21" presetID="26" presetClass="emph" presetSubtype="0" fill="hold" nodeType="afterEffect">
                                  <p:stCondLst>
                                    <p:cond delay="0"/>
                                  </p:stCondLst>
                                  <p:childTnLst>
                                    <p:animEffect transition="out" filter="fade">
                                      <p:cBhvr>
                                        <p:cTn id="22" dur="500" tmFilter="0, 0; .2, .5; .8, .5; 1, 0"/>
                                        <p:tgtEl>
                                          <p:spTgt spid="82"/>
                                        </p:tgtEl>
                                      </p:cBhvr>
                                    </p:animEffect>
                                    <p:animScale>
                                      <p:cBhvr>
                                        <p:cTn id="23" dur="250" autoRev="1" fill="hold"/>
                                        <p:tgtEl>
                                          <p:spTgt spid="82"/>
                                        </p:tgtEl>
                                      </p:cBhvr>
                                      <p:by x="105000" y="105000"/>
                                    </p:animScale>
                                  </p:childTnLst>
                                </p:cTn>
                              </p:par>
                              <p:par>
                                <p:cTn id="24" presetID="53" presetClass="entr" presetSubtype="16"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fltVal val="0"/>
                                          </p:val>
                                        </p:tav>
                                        <p:tav tm="100000">
                                          <p:val>
                                            <p:strVal val="#ppt_h"/>
                                          </p:val>
                                        </p:tav>
                                      </p:tavLst>
                                    </p:anim>
                                    <p:animEffect transition="in" filter="fade">
                                      <p:cBhvr>
                                        <p:cTn id="28" dur="500"/>
                                        <p:tgtEl>
                                          <p:spTgt spid="18"/>
                                        </p:tgtEl>
                                      </p:cBhvr>
                                    </p:animEffect>
                                  </p:childTnLst>
                                </p:cTn>
                              </p:par>
                            </p:childTnLst>
                          </p:cTn>
                        </p:par>
                        <p:par>
                          <p:cTn id="29" fill="hold">
                            <p:stCondLst>
                              <p:cond delay="1500"/>
                            </p:stCondLst>
                            <p:childTnLst>
                              <p:par>
                                <p:cTn id="30" presetID="37" presetClass="entr" presetSubtype="0"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900" decel="100000" fill="hold"/>
                                        <p:tgtEl>
                                          <p:spTgt spid="22"/>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36" presetID="37" presetClass="entr" presetSubtype="0" fill="hold"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1000"/>
                                        <p:tgtEl>
                                          <p:spTgt spid="25"/>
                                        </p:tgtEl>
                                      </p:cBhvr>
                                    </p:animEffect>
                                    <p:anim calcmode="lin" valueType="num">
                                      <p:cBhvr>
                                        <p:cTn id="39" dur="1000" fill="hold"/>
                                        <p:tgtEl>
                                          <p:spTgt spid="25"/>
                                        </p:tgtEl>
                                        <p:attrNameLst>
                                          <p:attrName>ppt_x</p:attrName>
                                        </p:attrNameLst>
                                      </p:cBhvr>
                                      <p:tavLst>
                                        <p:tav tm="0">
                                          <p:val>
                                            <p:strVal val="#ppt_x"/>
                                          </p:val>
                                        </p:tav>
                                        <p:tav tm="100000">
                                          <p:val>
                                            <p:strVal val="#ppt_x"/>
                                          </p:val>
                                        </p:tav>
                                      </p:tavLst>
                                    </p:anim>
                                    <p:anim calcmode="lin" valueType="num">
                                      <p:cBhvr>
                                        <p:cTn id="40" dur="900" decel="100000" fill="hold"/>
                                        <p:tgtEl>
                                          <p:spTgt spid="25"/>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42" presetID="26" presetClass="emph" presetSubtype="0" fill="hold" nodeType="withEffect">
                                  <p:stCondLst>
                                    <p:cond delay="0"/>
                                  </p:stCondLst>
                                  <p:childTnLst>
                                    <p:animEffect transition="out" filter="fade">
                                      <p:cBhvr>
                                        <p:cTn id="43" dur="500" tmFilter="0, 0; .2, .5; .8, .5; 1, 0"/>
                                        <p:tgtEl>
                                          <p:spTgt spid="22"/>
                                        </p:tgtEl>
                                      </p:cBhvr>
                                    </p:animEffect>
                                    <p:animScale>
                                      <p:cBhvr>
                                        <p:cTn id="44" dur="250" autoRev="1" fill="hold"/>
                                        <p:tgtEl>
                                          <p:spTgt spid="22"/>
                                        </p:tgtEl>
                                      </p:cBhvr>
                                      <p:by x="105000" y="105000"/>
                                    </p:animScale>
                                  </p:childTnLst>
                                </p:cTn>
                              </p:par>
                            </p:childTnLst>
                          </p:cTn>
                        </p:par>
                        <p:par>
                          <p:cTn id="45" fill="hold">
                            <p:stCondLst>
                              <p:cond delay="2500"/>
                            </p:stCondLst>
                            <p:childTnLst>
                              <p:par>
                                <p:cTn id="46" presetID="26" presetClass="emph" presetSubtype="0" fill="hold" nodeType="afterEffect">
                                  <p:stCondLst>
                                    <p:cond delay="0"/>
                                  </p:stCondLst>
                                  <p:childTnLst>
                                    <p:animEffect transition="out" filter="fade">
                                      <p:cBhvr>
                                        <p:cTn id="47" dur="500" tmFilter="0, 0; .2, .5; .8, .5; 1, 0"/>
                                        <p:tgtEl>
                                          <p:spTgt spid="25"/>
                                        </p:tgtEl>
                                      </p:cBhvr>
                                    </p:animEffect>
                                    <p:animScale>
                                      <p:cBhvr>
                                        <p:cTn id="48" dur="250" autoRev="1" fill="hold"/>
                                        <p:tgtEl>
                                          <p:spTgt spid="25"/>
                                        </p:tgtEl>
                                      </p:cBhvr>
                                      <p:by x="105000" y="105000"/>
                                    </p:animScale>
                                  </p:childTnLst>
                                </p:cTn>
                              </p:par>
                            </p:childTnLst>
                          </p:cTn>
                        </p:par>
                        <p:par>
                          <p:cTn id="49" fill="hold">
                            <p:stCondLst>
                              <p:cond delay="3000"/>
                            </p:stCondLst>
                            <p:childTnLst>
                              <p:par>
                                <p:cTn id="50" presetID="16" presetClass="entr" presetSubtype="37"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barn(outVertical)">
                                      <p:cBhvr>
                                        <p:cTn id="52" dur="500"/>
                                        <p:tgtEl>
                                          <p:spTgt spid="28"/>
                                        </p:tgtEl>
                                      </p:cBhvr>
                                    </p:animEffect>
                                  </p:childTnLst>
                                </p:cTn>
                              </p:par>
                              <p:par>
                                <p:cTn id="53" presetID="16" presetClass="entr" presetSubtype="37" fill="hold"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barn(outVertical)">
                                      <p:cBhvr>
                                        <p:cTn id="5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920008" y="3384589"/>
            <a:ext cx="3515392" cy="2270944"/>
          </a:xfrm>
          <a:prstGeom prst="rect">
            <a:avLst/>
          </a:prstGeom>
          <a:noFill/>
          <a:ln w="28575">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18900000" scaled="1"/>
              <a:tileRect/>
            </a:gradFill>
          </a:ln>
          <a:effectLst>
            <a:outerShdw blurRad="50800" dist="38100" dir="16200000"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8" name="Title 1"/>
          <p:cNvSpPr txBox="1">
            <a:spLocks/>
          </p:cNvSpPr>
          <p:nvPr/>
        </p:nvSpPr>
        <p:spPr>
          <a:xfrm>
            <a:off x="974919" y="639989"/>
            <a:ext cx="7397187" cy="1159556"/>
          </a:xfrm>
          <a:prstGeom prst="rect">
            <a:avLst/>
          </a:prstGeom>
          <a:gradFill>
            <a:gsLst>
              <a:gs pos="52000">
                <a:sysClr val="windowText" lastClr="000000">
                  <a:alpha val="17000"/>
                </a:sysClr>
              </a:gs>
              <a:gs pos="0">
                <a:sysClr val="windowText" lastClr="000000">
                  <a:alpha val="0"/>
                </a:sysClr>
              </a:gs>
              <a:gs pos="100000">
                <a:sysClr val="windowText" lastClr="000000">
                  <a:alpha val="0"/>
                </a:sysClr>
              </a:gs>
            </a:gsLst>
            <a:lin ang="0" scaled="1"/>
          </a:gradFill>
          <a:ln>
            <a:gradFill flip="none" rotWithShape="1">
              <a:gsLst>
                <a:gs pos="0">
                  <a:srgbClr val="FBE4AE">
                    <a:alpha val="0"/>
                  </a:srgbClr>
                </a:gs>
                <a:gs pos="13000">
                  <a:srgbClr val="BD922A"/>
                </a:gs>
                <a:gs pos="21001">
                  <a:srgbClr val="BD922A"/>
                </a:gs>
                <a:gs pos="63000">
                  <a:srgbClr val="FBE4AE"/>
                </a:gs>
                <a:gs pos="67000">
                  <a:srgbClr val="BD922A"/>
                </a:gs>
                <a:gs pos="69000">
                  <a:srgbClr val="835E17"/>
                </a:gs>
                <a:gs pos="82001">
                  <a:srgbClr val="A28949"/>
                </a:gs>
                <a:gs pos="100000">
                  <a:srgbClr val="FAE3B7">
                    <a:alpha val="0"/>
                  </a:srgbClr>
                </a:gs>
              </a:gsLst>
              <a:lin ang="0" scaled="1"/>
              <a:tileRect/>
            </a:gradFill>
          </a:ln>
          <a:effectLst>
            <a:outerShdw blurRad="63500" sx="102000" sy="102000" algn="ctr" rotWithShape="0">
              <a:prstClr val="black">
                <a:alpha val="40000"/>
              </a:prstClr>
            </a:outerShdw>
          </a:effectLst>
        </p:spPr>
        <p:txBody>
          <a:bodyPr vert="horz" wrap="square" lIns="0" tIns="0" rIns="0" bIns="0" rtlCol="0" anchor="ctr" anchorCtr="0">
            <a:noAutofit/>
          </a:bodyPr>
          <a:lstStyle/>
          <a:p>
            <a:pPr lvl="0" indent="457200" algn="ctr" defTabSz="914363" rtl="0">
              <a:lnSpc>
                <a:spcPct val="120000"/>
              </a:lnSpc>
              <a:spcBef>
                <a:spcPts val="1000"/>
              </a:spcBef>
            </a:pPr>
            <a:r>
              <a:rPr lang="en-US" b="1" kern="0" dirty="0">
                <a:ln w="3175">
                  <a:noFill/>
                </a:ln>
                <a:solidFill>
                  <a:sysClr val="window" lastClr="FFFFFF"/>
                </a:solidFill>
                <a:effectLst>
                  <a:glow rad="63500">
                    <a:sysClr val="windowText" lastClr="000000">
                      <a:alpha val="40000"/>
                    </a:sysClr>
                  </a:glow>
                  <a:outerShdw blurRad="50800" dist="38100" dir="2700000" algn="tl" rotWithShape="0">
                    <a:prstClr val="black"/>
                  </a:outerShdw>
                </a:effectLst>
                <a:latin typeface="Book Antiqua" pitchFamily="18" charset="0"/>
                <a:cs typeface="+mj-cs"/>
              </a:rPr>
              <a:t>The more concentrated salt water may either be further evaporated for the production of salt and other elements, or discharged back to the </a:t>
            </a:r>
            <a:r>
              <a:rPr lang="en-US" b="1" kern="0" dirty="0" smtClean="0">
                <a:ln w="3175">
                  <a:noFill/>
                </a:ln>
                <a:solidFill>
                  <a:sysClr val="window" lastClr="FFFFFF"/>
                </a:solidFill>
                <a:effectLst>
                  <a:glow rad="63500">
                    <a:sysClr val="windowText" lastClr="000000">
                      <a:alpha val="40000"/>
                    </a:sysClr>
                  </a:glow>
                  <a:outerShdw blurRad="50800" dist="38100" dir="2700000" algn="tl" rotWithShape="0">
                    <a:prstClr val="black"/>
                  </a:outerShdw>
                </a:effectLst>
                <a:latin typeface="Book Antiqua" pitchFamily="18" charset="0"/>
                <a:cs typeface="+mj-cs"/>
              </a:rPr>
              <a:t>sea</a:t>
            </a:r>
          </a:p>
        </p:txBody>
      </p:sp>
      <p:sp>
        <p:nvSpPr>
          <p:cNvPr id="19" name="Title 1"/>
          <p:cNvSpPr txBox="1">
            <a:spLocks/>
          </p:cNvSpPr>
          <p:nvPr/>
        </p:nvSpPr>
        <p:spPr>
          <a:xfrm>
            <a:off x="902911" y="1966633"/>
            <a:ext cx="7397187" cy="958311"/>
          </a:xfrm>
          <a:prstGeom prst="rect">
            <a:avLst/>
          </a:prstGeom>
          <a:gradFill>
            <a:gsLst>
              <a:gs pos="52000">
                <a:sysClr val="windowText" lastClr="000000">
                  <a:alpha val="17000"/>
                </a:sysClr>
              </a:gs>
              <a:gs pos="0">
                <a:sysClr val="windowText" lastClr="000000">
                  <a:alpha val="0"/>
                </a:sysClr>
              </a:gs>
              <a:gs pos="100000">
                <a:sysClr val="windowText" lastClr="000000">
                  <a:alpha val="0"/>
                </a:sysClr>
              </a:gs>
            </a:gsLst>
            <a:lin ang="0" scaled="1"/>
          </a:gradFill>
          <a:ln>
            <a:gradFill flip="none" rotWithShape="1">
              <a:gsLst>
                <a:gs pos="0">
                  <a:srgbClr val="FBE4AE">
                    <a:alpha val="0"/>
                  </a:srgbClr>
                </a:gs>
                <a:gs pos="13000">
                  <a:srgbClr val="BD922A"/>
                </a:gs>
                <a:gs pos="21001">
                  <a:srgbClr val="BD922A"/>
                </a:gs>
                <a:gs pos="63000">
                  <a:srgbClr val="FBE4AE"/>
                </a:gs>
                <a:gs pos="67000">
                  <a:srgbClr val="BD922A"/>
                </a:gs>
                <a:gs pos="69000">
                  <a:srgbClr val="835E17"/>
                </a:gs>
                <a:gs pos="82001">
                  <a:srgbClr val="A28949"/>
                </a:gs>
                <a:gs pos="100000">
                  <a:srgbClr val="FAE3B7">
                    <a:alpha val="0"/>
                  </a:srgbClr>
                </a:gs>
              </a:gsLst>
              <a:lin ang="0" scaled="1"/>
              <a:tileRect/>
            </a:gradFill>
          </a:ln>
          <a:effectLst>
            <a:outerShdw blurRad="63500" sx="102000" sy="102000" algn="ctr" rotWithShape="0">
              <a:prstClr val="black">
                <a:alpha val="40000"/>
              </a:prstClr>
            </a:outerShdw>
          </a:effectLst>
        </p:spPr>
        <p:txBody>
          <a:bodyPr vert="horz" wrap="square" lIns="0" tIns="0" rIns="0" bIns="0" rtlCol="0" anchor="ctr" anchorCtr="0">
            <a:noAutofit/>
          </a:bodyPr>
          <a:lstStyle/>
          <a:p>
            <a:pPr lvl="0" indent="457200" algn="ctr" defTabSz="914363" rtl="0">
              <a:lnSpc>
                <a:spcPct val="120000"/>
              </a:lnSpc>
              <a:spcBef>
                <a:spcPts val="1000"/>
              </a:spcBef>
            </a:pPr>
            <a:r>
              <a:rPr lang="en-US" b="1" kern="0" dirty="0">
                <a:ln w="3175">
                  <a:noFill/>
                </a:ln>
                <a:solidFill>
                  <a:sysClr val="window" lastClr="FFFFFF"/>
                </a:solidFill>
                <a:effectLst>
                  <a:glow rad="63500">
                    <a:sysClr val="windowText" lastClr="000000">
                      <a:alpha val="40000"/>
                    </a:sysClr>
                  </a:glow>
                  <a:outerShdw blurRad="50800" dist="38100" dir="2700000" algn="tl" rotWithShape="0">
                    <a:prstClr val="black"/>
                  </a:outerShdw>
                </a:effectLst>
                <a:latin typeface="Book Antiqua" pitchFamily="18" charset="0"/>
              </a:rPr>
              <a:t>The seawater greenhouse is a response to the global water </a:t>
            </a:r>
            <a:r>
              <a:rPr lang="en-US" b="1" kern="0" dirty="0" smtClean="0">
                <a:ln w="3175">
                  <a:noFill/>
                </a:ln>
                <a:solidFill>
                  <a:sysClr val="window" lastClr="FFFFFF"/>
                </a:solidFill>
                <a:effectLst>
                  <a:glow rad="63500">
                    <a:sysClr val="windowText" lastClr="000000">
                      <a:alpha val="40000"/>
                    </a:sysClr>
                  </a:glow>
                  <a:outerShdw blurRad="50800" dist="38100" dir="2700000" algn="tl" rotWithShape="0">
                    <a:prstClr val="black"/>
                  </a:outerShdw>
                </a:effectLst>
                <a:latin typeface="Book Antiqua" pitchFamily="18" charset="0"/>
              </a:rPr>
              <a:t>crisis</a:t>
            </a:r>
            <a:endParaRPr lang="en-US" b="1" kern="0" dirty="0">
              <a:ln w="3175">
                <a:noFill/>
              </a:ln>
              <a:solidFill>
                <a:sysClr val="window" lastClr="FFFFFF"/>
              </a:solidFill>
              <a:effectLst>
                <a:glow rad="63500">
                  <a:sysClr val="windowText" lastClr="000000">
                    <a:alpha val="40000"/>
                  </a:sysClr>
                </a:glow>
                <a:outerShdw blurRad="50800" dist="38100" dir="2700000" algn="tl" rotWithShape="0">
                  <a:prstClr val="black"/>
                </a:outerShdw>
              </a:effectLst>
              <a:latin typeface="Book Antiqua" pitchFamily="18" charset="0"/>
            </a:endParaRPr>
          </a:p>
        </p:txBody>
      </p:sp>
    </p:spTree>
    <p:extLst>
      <p:ext uri="{BB962C8B-B14F-4D97-AF65-F5344CB8AC3E}">
        <p14:creationId xmlns:p14="http://schemas.microsoft.com/office/powerpoint/2010/main" val="1120958237"/>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outVertical)">
                                      <p:cBhvr>
                                        <p:cTn id="7" dur="500"/>
                                        <p:tgtEl>
                                          <p:spTgt spid="19"/>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barn(outVertical)">
                                      <p:cBhvr>
                                        <p:cTn id="11"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p:cNvGrpSpPr/>
          <p:nvPr/>
        </p:nvGrpSpPr>
        <p:grpSpPr>
          <a:xfrm>
            <a:off x="-331077" y="764704"/>
            <a:ext cx="9655605" cy="525362"/>
            <a:chOff x="-180711" y="1013524"/>
            <a:chExt cx="9655605" cy="434184"/>
          </a:xfrm>
        </p:grpSpPr>
        <p:sp>
          <p:nvSpPr>
            <p:cNvPr id="9" name="Rectangle 8"/>
            <p:cNvSpPr/>
            <p:nvPr/>
          </p:nvSpPr>
          <p:spPr>
            <a:xfrm>
              <a:off x="212709" y="1047714"/>
              <a:ext cx="8868765" cy="399994"/>
            </a:xfrm>
            <a:prstGeom prst="rect">
              <a:avLst/>
            </a:prstGeom>
            <a:gradFill flip="none" rotWithShape="1">
              <a:gsLst>
                <a:gs pos="0">
                  <a:srgbClr val="FFC000">
                    <a:alpha val="0"/>
                  </a:srgbClr>
                </a:gs>
                <a:gs pos="50000">
                  <a:schemeClr val="tx2">
                    <a:lumMod val="60000"/>
                    <a:lumOff val="40000"/>
                  </a:schemeClr>
                </a:gs>
                <a:gs pos="100000">
                  <a:sysClr val="window" lastClr="FFFFFF">
                    <a:alpha val="0"/>
                  </a:sysClr>
                </a:gs>
              </a:gsLst>
              <a:lin ang="0" scaled="1"/>
              <a:tileRect/>
            </a:gradFill>
            <a:ln w="28575" cap="flat" cmpd="sng" algn="ctr">
              <a:noFill/>
              <a:prstDash val="soli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1" anchor="ctr"/>
            <a:lstStyle/>
            <a:p>
              <a:pPr algn="ctr" rtl="0"/>
              <a:endParaRPr lang="ar-EG" sz="1100">
                <a:solidFill>
                  <a:srgbClr val="DEAE00">
                    <a:lumMod val="20000"/>
                    <a:lumOff val="80000"/>
                  </a:srgbClr>
                </a:solidFill>
              </a:endParaRPr>
            </a:p>
          </p:txBody>
        </p:sp>
        <p:sp>
          <p:nvSpPr>
            <p:cNvPr id="10" name="Rectangle 9"/>
            <p:cNvSpPr/>
            <p:nvPr/>
          </p:nvSpPr>
          <p:spPr>
            <a:xfrm>
              <a:off x="-180711" y="1013524"/>
              <a:ext cx="9655605" cy="432413"/>
            </a:xfrm>
            <a:prstGeom prst="rect">
              <a:avLst/>
            </a:prstGeom>
            <a:noFill/>
          </p:spPr>
          <p:txBody>
            <a:bodyPr wrap="square" lIns="91440" tIns="45720" rIns="91440" bIns="45720">
              <a:spAutoFit/>
            </a:bodyPr>
            <a:ls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defTabSz="914363" rtl="0">
                <a:spcBef>
                  <a:spcPct val="0"/>
                </a:spcBef>
              </a:pPr>
              <a:r>
                <a:rPr lang="en-US" sz="2800" b="1" dirty="0">
                  <a:ln w="3175">
                    <a:solidFill>
                      <a:sysClr val="windowText" lastClr="000000"/>
                    </a:solid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outerShdw>
                  </a:effectLst>
                  <a:latin typeface="Book Antiqua" pitchFamily="18" charset="0"/>
                </a:rPr>
                <a:t>Seawater active organic substances</a:t>
              </a:r>
            </a:p>
          </p:txBody>
        </p:sp>
      </p:grpSp>
      <p:sp>
        <p:nvSpPr>
          <p:cNvPr id="11" name="TextBox 8"/>
          <p:cNvSpPr txBox="1"/>
          <p:nvPr/>
        </p:nvSpPr>
        <p:spPr>
          <a:xfrm>
            <a:off x="588318" y="1772220"/>
            <a:ext cx="7819232" cy="950325"/>
          </a:xfrm>
          <a:prstGeom prst="rect">
            <a:avLst/>
          </a:prstGeom>
          <a:noFill/>
        </p:spPr>
        <p:txBody>
          <a:bodyPr wrap="square" rtlCol="1">
            <a:spAutoFit/>
          </a:bodyPr>
          <a:ls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defTabSz="914363" rtl="0">
              <a:lnSpc>
                <a:spcPct val="120000"/>
              </a:lnSpc>
              <a:spcBef>
                <a:spcPts val="1000"/>
              </a:spcBef>
              <a:buSzPct val="110000"/>
              <a:defRPr/>
            </a:pPr>
            <a:r>
              <a:rPr lang="en-US" sz="2400" b="1" kern="0" dirty="0">
                <a:ln w="3175">
                  <a:noFill/>
                </a:ln>
                <a:solidFill>
                  <a:srgbClr val="DEAE00">
                    <a:lumMod val="20000"/>
                    <a:lumOff val="80000"/>
                  </a:srgbClr>
                </a:solidFill>
                <a:effectLst>
                  <a:glow rad="63500">
                    <a:prstClr val="black">
                      <a:alpha val="40000"/>
                    </a:prstClr>
                  </a:glow>
                  <a:outerShdw blurRad="50800" dist="38100" dir="2700000" algn="tl" rotWithShape="0">
                    <a:prstClr val="black"/>
                  </a:outerShdw>
                </a:effectLst>
                <a:latin typeface="Book Antiqua" pitchFamily="18" charset="0"/>
                <a:ea typeface="Arial Unicode MS" pitchFamily="34" charset="-128"/>
                <a:cs typeface="Arial Unicode MS" pitchFamily="34" charset="-128"/>
              </a:rPr>
              <a:t>Many gallons of seawater are processed to produce a single gallon of SEA-CROP concentrate. </a:t>
            </a:r>
          </a:p>
        </p:txBody>
      </p:sp>
      <p:sp>
        <p:nvSpPr>
          <p:cNvPr id="12" name="Text Box 18"/>
          <p:cNvSpPr txBox="1">
            <a:spLocks noChangeArrowheads="1"/>
          </p:cNvSpPr>
          <p:nvPr/>
        </p:nvSpPr>
        <p:spPr bwMode="gray">
          <a:xfrm>
            <a:off x="4754451" y="1741924"/>
            <a:ext cx="288032" cy="1687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prstTxWarp prst="textPlain">
              <a:avLst/>
            </a:prstTxWarp>
            <a:spAutoFit/>
            <a:scene3d>
              <a:camera prst="orthographicFront"/>
              <a:lightRig rig="threePt" dir="t"/>
            </a:scene3d>
            <a:sp3d extrusionH="57150">
              <a:bevelT w="152400" h="38100"/>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110000"/>
              </a:lnSpc>
            </a:pPr>
            <a:r>
              <a:rPr lang="en-US" sz="9600" dirty="0" smtClean="0">
                <a:ln w="3175" cmpd="sng">
                  <a:noFill/>
                  <a:prstDash val="solid"/>
                </a:ln>
                <a:gradFill flip="none" rotWithShape="1">
                  <a:gsLst>
                    <a:gs pos="0">
                      <a:srgbClr val="E6DCAC"/>
                    </a:gs>
                    <a:gs pos="12000">
                      <a:srgbClr val="E6D78A"/>
                    </a:gs>
                    <a:gs pos="30000">
                      <a:srgbClr val="C7AC4C"/>
                    </a:gs>
                    <a:gs pos="45000">
                      <a:srgbClr val="E6D78A"/>
                    </a:gs>
                    <a:gs pos="77000">
                      <a:srgbClr val="C7AC4C"/>
                    </a:gs>
                    <a:gs pos="100000">
                      <a:srgbClr val="E6DCAC"/>
                    </a:gs>
                  </a:gsLst>
                  <a:lin ang="18900000" scaled="1"/>
                  <a:tileRect/>
                </a:gradFill>
                <a:effectLst>
                  <a:outerShdw blurRad="50800" dist="38100" dir="2700000" algn="tl" rotWithShape="0">
                    <a:prstClr val="black"/>
                  </a:outerShdw>
                </a:effectLst>
                <a:latin typeface="Book Antiqua" pitchFamily="18" charset="0"/>
              </a:rPr>
              <a:t>]</a:t>
            </a:r>
          </a:p>
        </p:txBody>
      </p:sp>
      <p:sp>
        <p:nvSpPr>
          <p:cNvPr id="13" name="Text Box 18"/>
          <p:cNvSpPr txBox="1">
            <a:spLocks noChangeArrowheads="1"/>
          </p:cNvSpPr>
          <p:nvPr/>
        </p:nvSpPr>
        <p:spPr bwMode="gray">
          <a:xfrm flipH="1">
            <a:off x="4353918" y="1741924"/>
            <a:ext cx="288032" cy="1687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prstTxWarp prst="textPlain">
              <a:avLst/>
            </a:prstTxWarp>
            <a:spAutoFit/>
            <a:scene3d>
              <a:camera prst="orthographicFront"/>
              <a:lightRig rig="threePt" dir="t"/>
            </a:scene3d>
            <a:sp3d extrusionH="57150">
              <a:bevelT w="152400" h="38100"/>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110000"/>
              </a:lnSpc>
            </a:pPr>
            <a:r>
              <a:rPr lang="en-US" sz="19900" dirty="0" smtClean="0">
                <a:ln w="3175" cmpd="sng">
                  <a:noFill/>
                  <a:prstDash val="solid"/>
                </a:ln>
                <a:gradFill flip="none" rotWithShape="1">
                  <a:gsLst>
                    <a:gs pos="0">
                      <a:srgbClr val="E6DCAC"/>
                    </a:gs>
                    <a:gs pos="12000">
                      <a:srgbClr val="E6D78A"/>
                    </a:gs>
                    <a:gs pos="30000">
                      <a:srgbClr val="C7AC4C"/>
                    </a:gs>
                    <a:gs pos="45000">
                      <a:srgbClr val="E6D78A"/>
                    </a:gs>
                    <a:gs pos="77000">
                      <a:srgbClr val="C7AC4C"/>
                    </a:gs>
                    <a:gs pos="100000">
                      <a:srgbClr val="E6DCAC"/>
                    </a:gs>
                  </a:gsLst>
                  <a:lin ang="18900000" scaled="1"/>
                  <a:tileRect/>
                </a:gradFill>
                <a:effectLst>
                  <a:outerShdw blurRad="50800" dist="38100" dir="2700000" algn="tl" rotWithShape="0">
                    <a:prstClr val="black"/>
                  </a:outerShdw>
                </a:effectLst>
                <a:latin typeface="Book Antiqua" pitchFamily="18" charset="0"/>
              </a:rPr>
              <a:t>]</a:t>
            </a:r>
          </a:p>
        </p:txBody>
      </p:sp>
    </p:spTree>
    <p:extLst>
      <p:ext uri="{BB962C8B-B14F-4D97-AF65-F5344CB8AC3E}">
        <p14:creationId xmlns:p14="http://schemas.microsoft.com/office/powerpoint/2010/main" val="39509097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1"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par>
                                <p:cTn id="16" presetID="53" presetClass="entr" presetSubtype="16" fill="hold" grpId="1"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Effect transition="in" filter="fade">
                                      <p:cBhvr>
                                        <p:cTn id="20" dur="500"/>
                                        <p:tgtEl>
                                          <p:spTgt spid="13"/>
                                        </p:tgtEl>
                                      </p:cBhvr>
                                    </p:animEffect>
                                  </p:childTnLst>
                                </p:cTn>
                              </p:par>
                            </p:childTnLst>
                          </p:cTn>
                        </p:par>
                        <p:par>
                          <p:cTn id="21" fill="hold">
                            <p:stCondLst>
                              <p:cond delay="1500"/>
                            </p:stCondLst>
                            <p:childTnLst>
                              <p:par>
                                <p:cTn id="22" presetID="42" presetClass="path" presetSubtype="0" accel="50000" decel="50000" fill="hold" grpId="0" nodeType="afterEffect">
                                  <p:stCondLst>
                                    <p:cond delay="0"/>
                                  </p:stCondLst>
                                  <p:childTnLst>
                                    <p:animMotion origin="layout" path="M -2.77778E-7 -4.91329E-6 L 0.38177 -0.00092 " pathEditMode="relative" rAng="0" ptsTypes="AA">
                                      <p:cBhvr>
                                        <p:cTn id="23" dur="500" fill="hold"/>
                                        <p:tgtEl>
                                          <p:spTgt spid="12"/>
                                        </p:tgtEl>
                                        <p:attrNameLst>
                                          <p:attrName>ppt_x</p:attrName>
                                          <p:attrName>ppt_y</p:attrName>
                                        </p:attrNameLst>
                                      </p:cBhvr>
                                      <p:rCtr x="19080" y="-46"/>
                                    </p:animMotion>
                                  </p:childTnLst>
                                </p:cTn>
                              </p:par>
                              <p:par>
                                <p:cTn id="24" presetID="42" presetClass="path" presetSubtype="0" accel="50000" decel="50000" fill="hold" grpId="0" nodeType="withEffect">
                                  <p:stCondLst>
                                    <p:cond delay="0"/>
                                  </p:stCondLst>
                                  <p:childTnLst>
                                    <p:animMotion origin="layout" path="M -3.61111E-6 3.7037E-6 L -0.42378 -0.00093 " pathEditMode="relative" rAng="0" ptsTypes="AA">
                                      <p:cBhvr>
                                        <p:cTn id="25" dur="500" fill="hold"/>
                                        <p:tgtEl>
                                          <p:spTgt spid="13"/>
                                        </p:tgtEl>
                                        <p:attrNameLst>
                                          <p:attrName>ppt_x</p:attrName>
                                          <p:attrName>ppt_y</p:attrName>
                                        </p:attrNameLst>
                                      </p:cBhvr>
                                      <p:rCtr x="-21198" y="-46"/>
                                    </p:animMotion>
                                  </p:childTnLst>
                                </p:cTn>
                              </p:par>
                              <p:par>
                                <p:cTn id="26" presetID="16" presetClass="entr" presetSubtype="37"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outVertic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2" grpId="1"/>
      <p:bldP spid="13" grpId="0"/>
      <p:bldP spid="13"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1" name="Group 20"/>
          <p:cNvGrpSpPr/>
          <p:nvPr/>
        </p:nvGrpSpPr>
        <p:grpSpPr>
          <a:xfrm>
            <a:off x="-331077" y="806074"/>
            <a:ext cx="9655605" cy="525362"/>
            <a:chOff x="-180711" y="1013524"/>
            <a:chExt cx="9655605" cy="434184"/>
          </a:xfrm>
        </p:grpSpPr>
        <p:sp>
          <p:nvSpPr>
            <p:cNvPr id="22" name="Rectangle 21"/>
            <p:cNvSpPr/>
            <p:nvPr/>
          </p:nvSpPr>
          <p:spPr>
            <a:xfrm>
              <a:off x="212709" y="1047714"/>
              <a:ext cx="8868765" cy="399994"/>
            </a:xfrm>
            <a:prstGeom prst="rect">
              <a:avLst/>
            </a:prstGeom>
            <a:gradFill flip="none" rotWithShape="1">
              <a:gsLst>
                <a:gs pos="0">
                  <a:srgbClr val="FFC000">
                    <a:alpha val="0"/>
                  </a:srgbClr>
                </a:gs>
                <a:gs pos="50000">
                  <a:schemeClr val="tx2">
                    <a:lumMod val="60000"/>
                    <a:lumOff val="40000"/>
                  </a:schemeClr>
                </a:gs>
                <a:gs pos="100000">
                  <a:sysClr val="window" lastClr="FFFFFF">
                    <a:alpha val="0"/>
                  </a:sysClr>
                </a:gs>
              </a:gsLst>
              <a:lin ang="0" scaled="1"/>
              <a:tileRect/>
            </a:gradFill>
            <a:ln w="28575" cap="flat" cmpd="sng" algn="ctr">
              <a:noFill/>
              <a:prstDash val="soli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1" anchor="ctr"/>
            <a:lstStyle/>
            <a:p>
              <a:pPr algn="ctr" rtl="0"/>
              <a:endParaRPr lang="ar-EG" sz="1100">
                <a:solidFill>
                  <a:srgbClr val="DEAE00">
                    <a:lumMod val="20000"/>
                    <a:lumOff val="80000"/>
                  </a:srgbClr>
                </a:solidFill>
              </a:endParaRPr>
            </a:p>
          </p:txBody>
        </p:sp>
        <p:sp>
          <p:nvSpPr>
            <p:cNvPr id="23" name="Rectangle 22"/>
            <p:cNvSpPr/>
            <p:nvPr/>
          </p:nvSpPr>
          <p:spPr>
            <a:xfrm>
              <a:off x="-180711" y="1013524"/>
              <a:ext cx="9655605" cy="432413"/>
            </a:xfrm>
            <a:prstGeom prst="rect">
              <a:avLst/>
            </a:prstGeom>
            <a:noFill/>
          </p:spPr>
          <p:txBody>
            <a:bodyPr wrap="square" lIns="91440" tIns="45720" rIns="91440" bIns="45720">
              <a:spAutoFit/>
            </a:bodyPr>
            <a:ls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defTabSz="914363" rtl="0">
                <a:spcBef>
                  <a:spcPct val="0"/>
                </a:spcBef>
              </a:pPr>
              <a:r>
                <a:rPr lang="en-US" sz="2800" b="1" dirty="0">
                  <a:ln w="3175">
                    <a:solidFill>
                      <a:sysClr val="windowText" lastClr="000000"/>
                    </a:solid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outerShdw>
                  </a:effectLst>
                  <a:latin typeface="Book Antiqua" pitchFamily="18" charset="0"/>
                </a:rPr>
                <a:t>Seawater active organic substances</a:t>
              </a:r>
            </a:p>
          </p:txBody>
        </p:sp>
      </p:grpSp>
      <p:pic>
        <p:nvPicPr>
          <p:cNvPr id="33" name="Picture 32"/>
          <p:cNvPicPr/>
          <p:nvPr/>
        </p:nvPicPr>
        <p:blipFill>
          <a:blip r:embed="rId3">
            <a:extLst>
              <a:ext uri="{28A0092B-C50C-407E-A947-70E740481C1C}">
                <a14:useLocalDpi xmlns:a14="http://schemas.microsoft.com/office/drawing/2010/main" val="0"/>
              </a:ext>
            </a:extLst>
          </a:blip>
          <a:stretch>
            <a:fillRect/>
          </a:stretch>
        </p:blipFill>
        <p:spPr bwMode="auto">
          <a:xfrm>
            <a:off x="1619672" y="1784685"/>
            <a:ext cx="6069818" cy="3238884"/>
          </a:xfrm>
          <a:prstGeom prst="rect">
            <a:avLst/>
          </a:prstGeom>
          <a:noFill/>
          <a:ln w="28575">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18900000" scaled="1"/>
              <a:tileRect/>
            </a:gradFill>
          </a:ln>
          <a:effectLst>
            <a:outerShdw blurRad="50800" dist="38100" dir="16200000" rotWithShape="0">
              <a:prstClr val="black">
                <a:alpha val="40000"/>
              </a:prstClr>
            </a:outerShdw>
          </a:effectLst>
        </p:spPr>
      </p:pic>
      <p:sp>
        <p:nvSpPr>
          <p:cNvPr id="41" name="TextBox 8"/>
          <p:cNvSpPr txBox="1"/>
          <p:nvPr/>
        </p:nvSpPr>
        <p:spPr>
          <a:xfrm>
            <a:off x="1763688" y="1772816"/>
            <a:ext cx="2491449" cy="584775"/>
          </a:xfrm>
          <a:prstGeom prst="rect">
            <a:avLst/>
          </a:prstGeom>
          <a:noFill/>
        </p:spPr>
        <p:txBody>
          <a:bodyPr wrap="square" rtlCol="1">
            <a:spAutoFit/>
          </a:bodyPr>
          <a:ls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defTabSz="914363" rtl="0">
              <a:buSzPct val="110000"/>
              <a:defRPr/>
            </a:pPr>
            <a:r>
              <a:rPr lang="en-US" sz="1600" b="1" kern="0" dirty="0" smtClean="0">
                <a:ln w="3175">
                  <a:noFill/>
                </a:ln>
                <a:solidFill>
                  <a:srgbClr val="FFC000"/>
                </a:solidFill>
                <a:effectLst>
                  <a:glow rad="63500">
                    <a:prstClr val="black">
                      <a:alpha val="40000"/>
                    </a:prstClr>
                  </a:glow>
                  <a:outerShdw blurRad="50800" dist="38100" dir="2700000" algn="tl" rotWithShape="0">
                    <a:prstClr val="black"/>
                  </a:outerShdw>
                </a:effectLst>
                <a:latin typeface="Book Antiqua" pitchFamily="18" charset="0"/>
                <a:ea typeface="Arial Unicode MS" pitchFamily="34" charset="-128"/>
                <a:cs typeface="Arial Unicode MS" pitchFamily="34" charset="-128"/>
              </a:rPr>
              <a:t>Without SEA-CROP</a:t>
            </a:r>
            <a:br>
              <a:rPr lang="en-US" sz="1600" b="1" kern="0" dirty="0" smtClean="0">
                <a:ln w="3175">
                  <a:noFill/>
                </a:ln>
                <a:solidFill>
                  <a:srgbClr val="FFC000"/>
                </a:solidFill>
                <a:effectLst>
                  <a:glow rad="63500">
                    <a:prstClr val="black">
                      <a:alpha val="40000"/>
                    </a:prstClr>
                  </a:glow>
                  <a:outerShdw blurRad="50800" dist="38100" dir="2700000" algn="tl" rotWithShape="0">
                    <a:prstClr val="black"/>
                  </a:outerShdw>
                </a:effectLst>
                <a:latin typeface="Book Antiqua" pitchFamily="18" charset="0"/>
                <a:ea typeface="Arial Unicode MS" pitchFamily="34" charset="-128"/>
                <a:cs typeface="Arial Unicode MS" pitchFamily="34" charset="-128"/>
              </a:rPr>
            </a:br>
            <a:r>
              <a:rPr lang="en-US" sz="1600" b="1" kern="0" dirty="0" smtClean="0">
                <a:ln w="3175">
                  <a:noFill/>
                </a:ln>
                <a:solidFill>
                  <a:srgbClr val="FFC000"/>
                </a:solidFill>
                <a:effectLst>
                  <a:glow rad="63500">
                    <a:prstClr val="black">
                      <a:alpha val="40000"/>
                    </a:prstClr>
                  </a:glow>
                  <a:outerShdw blurRad="50800" dist="38100" dir="2700000" algn="tl" rotWithShape="0">
                    <a:prstClr val="black"/>
                  </a:outerShdw>
                </a:effectLst>
                <a:latin typeface="Book Antiqua" pitchFamily="18" charset="0"/>
                <a:ea typeface="Arial Unicode MS" pitchFamily="34" charset="-128"/>
                <a:cs typeface="Arial Unicode MS" pitchFamily="34" charset="-128"/>
              </a:rPr>
              <a:t>8.53 grams</a:t>
            </a:r>
            <a:endParaRPr lang="en-US" sz="1600" b="1" kern="0" dirty="0">
              <a:ln w="3175">
                <a:noFill/>
              </a:ln>
              <a:solidFill>
                <a:srgbClr val="FFC000"/>
              </a:solidFill>
              <a:effectLst>
                <a:glow rad="63500">
                  <a:prstClr val="black">
                    <a:alpha val="40000"/>
                  </a:prstClr>
                </a:glow>
                <a:outerShdw blurRad="50800" dist="38100" dir="2700000" algn="tl" rotWithShape="0">
                  <a:prstClr val="black"/>
                </a:outerShdw>
              </a:effectLst>
              <a:latin typeface="Book Antiqua" pitchFamily="18" charset="0"/>
              <a:ea typeface="Arial Unicode MS" pitchFamily="34" charset="-128"/>
              <a:cs typeface="Arial Unicode MS" pitchFamily="34" charset="-128"/>
            </a:endParaRPr>
          </a:p>
        </p:txBody>
      </p:sp>
      <p:pic>
        <p:nvPicPr>
          <p:cNvPr id="2052" name="Picture 4" descr="\\Sawsan-\F\Data Show\background\Animations\ARROWS\arr201.gif"/>
          <p:cNvPicPr>
            <a:picLocks noChangeAspect="1" noChangeArrowheads="1" noCrop="1"/>
          </p:cNvPicPr>
          <p:nvPr/>
        </p:nvPicPr>
        <p:blipFill>
          <a:blip r:embed="rId4">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rot="-1980000" flipH="1">
            <a:off x="2922807" y="2726788"/>
            <a:ext cx="691515" cy="230505"/>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8"/>
          <p:cNvSpPr txBox="1"/>
          <p:nvPr/>
        </p:nvSpPr>
        <p:spPr>
          <a:xfrm>
            <a:off x="2815528" y="4561383"/>
            <a:ext cx="2491449" cy="369332"/>
          </a:xfrm>
          <a:prstGeom prst="rect">
            <a:avLst/>
          </a:prstGeom>
          <a:noFill/>
        </p:spPr>
        <p:txBody>
          <a:bodyPr wrap="square" rtlCol="1">
            <a:spAutoFit/>
          </a:bodyPr>
          <a:ls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defTabSz="914363" rtl="0">
              <a:buSzPct val="110000"/>
              <a:defRPr/>
            </a:pPr>
            <a:r>
              <a:rPr lang="en-US" b="1" kern="0" dirty="0" smtClean="0">
                <a:ln w="3175">
                  <a:noFill/>
                </a:ln>
                <a:solidFill>
                  <a:srgbClr val="FFC000"/>
                </a:solidFill>
                <a:effectLst>
                  <a:glow rad="63500">
                    <a:prstClr val="black">
                      <a:alpha val="40000"/>
                    </a:prstClr>
                  </a:glow>
                  <a:outerShdw blurRad="50800" dist="38100" dir="2700000" algn="tl" rotWithShape="0">
                    <a:prstClr val="black"/>
                  </a:outerShdw>
                </a:effectLst>
                <a:latin typeface="Book Antiqua" pitchFamily="18" charset="0"/>
                <a:ea typeface="Arial Unicode MS" pitchFamily="34" charset="-128"/>
                <a:cs typeface="Arial Unicode MS" pitchFamily="34" charset="-128"/>
              </a:rPr>
              <a:t>With </a:t>
            </a:r>
            <a:r>
              <a:rPr lang="en-US" b="1" kern="0" dirty="0" smtClean="0">
                <a:ln w="3175">
                  <a:noFill/>
                </a:ln>
                <a:solidFill>
                  <a:srgbClr val="FFC000"/>
                </a:solidFill>
                <a:effectLst>
                  <a:glow rad="63500">
                    <a:prstClr val="black">
                      <a:alpha val="40000"/>
                    </a:prstClr>
                  </a:glow>
                  <a:outerShdw blurRad="50800" dist="38100" dir="2700000" algn="tl" rotWithShape="0">
                    <a:prstClr val="black"/>
                  </a:outerShdw>
                </a:effectLst>
                <a:latin typeface="Book Antiqua" pitchFamily="18" charset="0"/>
                <a:ea typeface="Arial Unicode MS" pitchFamily="34" charset="-128"/>
                <a:cs typeface="Arial Unicode MS" pitchFamily="34" charset="-128"/>
              </a:rPr>
              <a:t>SEA-CROP</a:t>
            </a:r>
            <a:endParaRPr lang="en-US" b="1" kern="0" dirty="0">
              <a:ln w="3175">
                <a:noFill/>
              </a:ln>
              <a:solidFill>
                <a:srgbClr val="FFC000"/>
              </a:solidFill>
              <a:effectLst>
                <a:glow rad="63500">
                  <a:prstClr val="black">
                    <a:alpha val="40000"/>
                  </a:prstClr>
                </a:glow>
                <a:outerShdw blurRad="50800" dist="38100" dir="2700000" algn="tl" rotWithShape="0">
                  <a:prstClr val="black"/>
                </a:outerShdw>
              </a:effectLst>
              <a:latin typeface="Book Antiqua" pitchFamily="18" charset="0"/>
              <a:ea typeface="Arial Unicode MS" pitchFamily="34" charset="-128"/>
              <a:cs typeface="Arial Unicode MS" pitchFamily="34" charset="-128"/>
            </a:endParaRPr>
          </a:p>
        </p:txBody>
      </p:sp>
      <p:sp>
        <p:nvSpPr>
          <p:cNvPr id="52" name="TextBox 8"/>
          <p:cNvSpPr txBox="1"/>
          <p:nvPr/>
        </p:nvSpPr>
        <p:spPr>
          <a:xfrm>
            <a:off x="6348890" y="1772816"/>
            <a:ext cx="1406359" cy="338554"/>
          </a:xfrm>
          <a:prstGeom prst="rect">
            <a:avLst/>
          </a:prstGeom>
          <a:noFill/>
        </p:spPr>
        <p:txBody>
          <a:bodyPr wrap="square" rtlCol="1">
            <a:spAutoFit/>
          </a:bodyPr>
          <a:ls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defTabSz="914363" rtl="0">
              <a:buSzPct val="110000"/>
              <a:defRPr/>
            </a:pPr>
            <a:r>
              <a:rPr lang="en-US" sz="1600" b="1" kern="0" dirty="0" smtClean="0">
                <a:ln w="3175">
                  <a:noFill/>
                </a:ln>
                <a:solidFill>
                  <a:srgbClr val="FFC000"/>
                </a:solidFill>
                <a:effectLst>
                  <a:glow rad="63500">
                    <a:prstClr val="black">
                      <a:alpha val="40000"/>
                    </a:prstClr>
                  </a:glow>
                  <a:outerShdw blurRad="50800" dist="38100" dir="2700000" algn="tl" rotWithShape="0">
                    <a:prstClr val="black"/>
                  </a:outerShdw>
                </a:effectLst>
                <a:latin typeface="Book Antiqua" pitchFamily="18" charset="0"/>
                <a:ea typeface="Arial Unicode MS" pitchFamily="34" charset="-128"/>
                <a:cs typeface="Arial Unicode MS" pitchFamily="34" charset="-128"/>
              </a:rPr>
              <a:t>20.66 </a:t>
            </a:r>
            <a:r>
              <a:rPr lang="en-US" sz="1600" b="1" kern="0" dirty="0">
                <a:ln w="3175">
                  <a:noFill/>
                </a:ln>
                <a:solidFill>
                  <a:srgbClr val="FFC000"/>
                </a:solidFill>
                <a:effectLst>
                  <a:glow rad="63500">
                    <a:prstClr val="black">
                      <a:alpha val="40000"/>
                    </a:prstClr>
                  </a:glow>
                  <a:outerShdw blurRad="50800" dist="38100" dir="2700000" algn="tl" rotWithShape="0">
                    <a:prstClr val="black"/>
                  </a:outerShdw>
                </a:effectLst>
                <a:latin typeface="Book Antiqua" pitchFamily="18" charset="0"/>
                <a:ea typeface="Arial Unicode MS" pitchFamily="34" charset="-128"/>
                <a:cs typeface="Arial Unicode MS" pitchFamily="34" charset="-128"/>
              </a:rPr>
              <a:t>grams</a:t>
            </a:r>
          </a:p>
        </p:txBody>
      </p:sp>
      <p:pic>
        <p:nvPicPr>
          <p:cNvPr id="54" name="Picture 4" descr="\\Sawsan-\F\Data Show\background\Animations\ARROWS\arr201.gif"/>
          <p:cNvPicPr>
            <a:picLocks noChangeAspect="1" noChangeArrowheads="1" noCrop="1"/>
          </p:cNvPicPr>
          <p:nvPr/>
        </p:nvPicPr>
        <p:blipFill>
          <a:blip r:embed="rId4">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5176629" y="4391664"/>
            <a:ext cx="691515" cy="230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5880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fade">
                                      <p:cBhvr>
                                        <p:cTn id="14" dur="500"/>
                                        <p:tgtEl>
                                          <p:spTgt spid="41"/>
                                        </p:tgtEl>
                                      </p:cBhvr>
                                    </p:animEffect>
                                  </p:childTnLst>
                                </p:cTn>
                              </p:par>
                              <p:par>
                                <p:cTn id="15" presetID="22" presetClass="entr" presetSubtype="4" fill="hold" nodeType="with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wipe(down)">
                                      <p:cBhvr>
                                        <p:cTn id="17" dur="500"/>
                                        <p:tgtEl>
                                          <p:spTgt spid="2052"/>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fade">
                                      <p:cBhvr>
                                        <p:cTn id="21" dur="500"/>
                                        <p:tgtEl>
                                          <p:spTgt spid="5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fade">
                                      <p:cBhvr>
                                        <p:cTn id="24" dur="500"/>
                                        <p:tgtEl>
                                          <p:spTgt spid="52"/>
                                        </p:tgtEl>
                                      </p:cBhvr>
                                    </p:animEffect>
                                  </p:childTnLst>
                                </p:cTn>
                              </p:par>
                              <p:par>
                                <p:cTn id="25" presetID="22" presetClass="entr" presetSubtype="8" fill="hold" nodeType="with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left)">
                                      <p:cBhvr>
                                        <p:cTn id="2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1" grpId="0"/>
      <p:bldP spid="5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1" name="Group 20"/>
          <p:cNvGrpSpPr/>
          <p:nvPr/>
        </p:nvGrpSpPr>
        <p:grpSpPr>
          <a:xfrm>
            <a:off x="-331077" y="806074"/>
            <a:ext cx="9655605" cy="525362"/>
            <a:chOff x="-180711" y="1013524"/>
            <a:chExt cx="9655605" cy="434184"/>
          </a:xfrm>
        </p:grpSpPr>
        <p:sp>
          <p:nvSpPr>
            <p:cNvPr id="22" name="Rectangle 21"/>
            <p:cNvSpPr/>
            <p:nvPr/>
          </p:nvSpPr>
          <p:spPr>
            <a:xfrm>
              <a:off x="212709" y="1047714"/>
              <a:ext cx="8868765" cy="399994"/>
            </a:xfrm>
            <a:prstGeom prst="rect">
              <a:avLst/>
            </a:prstGeom>
            <a:gradFill flip="none" rotWithShape="1">
              <a:gsLst>
                <a:gs pos="0">
                  <a:srgbClr val="FFC000">
                    <a:alpha val="0"/>
                  </a:srgbClr>
                </a:gs>
                <a:gs pos="50000">
                  <a:schemeClr val="tx2">
                    <a:lumMod val="60000"/>
                    <a:lumOff val="40000"/>
                  </a:schemeClr>
                </a:gs>
                <a:gs pos="100000">
                  <a:sysClr val="window" lastClr="FFFFFF">
                    <a:alpha val="0"/>
                  </a:sysClr>
                </a:gs>
              </a:gsLst>
              <a:lin ang="0" scaled="1"/>
              <a:tileRect/>
            </a:gradFill>
            <a:ln w="28575" cap="flat" cmpd="sng" algn="ctr">
              <a:noFill/>
              <a:prstDash val="soli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1" anchor="ctr"/>
            <a:lstStyle/>
            <a:p>
              <a:pPr algn="ctr" rtl="0"/>
              <a:endParaRPr lang="ar-EG" sz="1100">
                <a:solidFill>
                  <a:srgbClr val="DEAE00">
                    <a:lumMod val="20000"/>
                    <a:lumOff val="80000"/>
                  </a:srgbClr>
                </a:solidFill>
              </a:endParaRPr>
            </a:p>
          </p:txBody>
        </p:sp>
        <p:sp>
          <p:nvSpPr>
            <p:cNvPr id="23" name="Rectangle 22"/>
            <p:cNvSpPr/>
            <p:nvPr/>
          </p:nvSpPr>
          <p:spPr>
            <a:xfrm>
              <a:off x="-180711" y="1013524"/>
              <a:ext cx="9655605" cy="432413"/>
            </a:xfrm>
            <a:prstGeom prst="rect">
              <a:avLst/>
            </a:prstGeom>
            <a:noFill/>
          </p:spPr>
          <p:txBody>
            <a:bodyPr wrap="square" lIns="91440" tIns="45720" rIns="91440" bIns="45720">
              <a:spAutoFit/>
            </a:bodyPr>
            <a:ls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defTabSz="914363" rtl="0">
                <a:spcBef>
                  <a:spcPct val="0"/>
                </a:spcBef>
              </a:pPr>
              <a:r>
                <a:rPr lang="en-US" sz="2800" b="1" dirty="0">
                  <a:ln w="3175">
                    <a:solidFill>
                      <a:sysClr val="windowText" lastClr="000000"/>
                    </a:solid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outerShdw>
                  </a:effectLst>
                  <a:latin typeface="Book Antiqua" pitchFamily="18" charset="0"/>
                </a:rPr>
                <a:t>Salt Tolerance of Selected Plant Species</a:t>
              </a:r>
            </a:p>
          </p:txBody>
        </p:sp>
      </p:grpSp>
      <p:sp>
        <p:nvSpPr>
          <p:cNvPr id="14" name="TextBox 13"/>
          <p:cNvSpPr txBox="1"/>
          <p:nvPr/>
        </p:nvSpPr>
        <p:spPr>
          <a:xfrm>
            <a:off x="2569054" y="1579818"/>
            <a:ext cx="3806638" cy="587853"/>
          </a:xfrm>
          <a:prstGeom prst="rect">
            <a:avLst/>
          </a:prstGeom>
          <a:noFill/>
        </p:spPr>
        <p:txBody>
          <a:bodyPr wrap="square" rtlCol="1">
            <a:spAutoFit/>
          </a:bodyPr>
          <a:ls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defTabSz="914363" rtl="0">
              <a:lnSpc>
                <a:spcPct val="120000"/>
              </a:lnSpc>
              <a:buClr>
                <a:sysClr val="windowText" lastClr="000000"/>
              </a:buClr>
              <a:defRPr/>
            </a:pPr>
            <a:r>
              <a:rPr lang="en-US" sz="2800" b="1" dirty="0">
                <a:ln w="3175">
                  <a:solidFill>
                    <a:sysClr val="windowText" lastClr="000000"/>
                  </a:solidFill>
                </a:ln>
                <a:gradFill flip="none" rotWithShape="1">
                  <a:gsLst>
                    <a:gs pos="0">
                      <a:srgbClr val="FBE4AE"/>
                    </a:gs>
                    <a:gs pos="13000">
                      <a:srgbClr val="D9B353"/>
                    </a:gs>
                    <a:gs pos="21001">
                      <a:srgbClr val="D6AD46"/>
                    </a:gs>
                    <a:gs pos="63000">
                      <a:srgbClr val="FBE4AE"/>
                    </a:gs>
                    <a:gs pos="82001">
                      <a:srgbClr val="C1AB75"/>
                    </a:gs>
                    <a:gs pos="100000">
                      <a:srgbClr val="FAE3B7"/>
                    </a:gs>
                  </a:gsLst>
                  <a:lin ang="18900000" scaled="1"/>
                  <a:tileRect/>
                </a:gradFill>
                <a:effectLst>
                  <a:outerShdw blurRad="50800" dist="38100" dir="2700000" algn="tl" rotWithShape="0">
                    <a:prstClr val="black"/>
                  </a:outerShdw>
                </a:effectLst>
                <a:latin typeface="Lucida Handwriting" pitchFamily="66" charset="0"/>
              </a:rPr>
              <a:t>Three Classes</a:t>
            </a:r>
          </a:p>
        </p:txBody>
      </p:sp>
      <p:grpSp>
        <p:nvGrpSpPr>
          <p:cNvPr id="45" name="Group 44"/>
          <p:cNvGrpSpPr/>
          <p:nvPr/>
        </p:nvGrpSpPr>
        <p:grpSpPr>
          <a:xfrm rot="21255794">
            <a:off x="392985" y="2876398"/>
            <a:ext cx="2671492" cy="2757920"/>
            <a:chOff x="4243376" y="1739619"/>
            <a:chExt cx="3121535" cy="1975877"/>
          </a:xfrm>
        </p:grpSpPr>
        <p:sp>
          <p:nvSpPr>
            <p:cNvPr id="46" name="Double Bracket 45"/>
            <p:cNvSpPr/>
            <p:nvPr/>
          </p:nvSpPr>
          <p:spPr>
            <a:xfrm rot="5400000">
              <a:off x="4816205" y="1166790"/>
              <a:ext cx="1975877" cy="3121535"/>
            </a:xfrm>
            <a:prstGeom prst="bracketPair">
              <a:avLst>
                <a:gd name="adj" fmla="val 8363"/>
              </a:avLst>
            </a:prstGeom>
            <a:solidFill>
              <a:sysClr val="windowText" lastClr="000000">
                <a:lumMod val="85000"/>
                <a:lumOff val="15000"/>
                <a:alpha val="22000"/>
              </a:sysClr>
            </a:solidFill>
            <a:ln w="12700" cap="flat" cmpd="sng" algn="ct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prstDash val="solid"/>
            </a:ln>
            <a:effectLst>
              <a:outerShdw blurRad="50800" dist="38100" dir="5400000" algn="t" rotWithShape="0">
                <a:prstClr val="black">
                  <a:alpha val="40000"/>
                </a:prstClr>
              </a:outerShdw>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EG" sz="1800" b="0" i="0" u="none" strike="noStrike" kern="0" cap="none" spc="0" normalizeH="0" baseline="0" noProof="0">
                <a:ln>
                  <a:noFill/>
                </a:ln>
                <a:solidFill>
                  <a:sysClr val="windowText" lastClr="000000"/>
                </a:solidFill>
                <a:effectLst/>
                <a:uLnTx/>
                <a:uFillTx/>
                <a:latin typeface="Calibri"/>
                <a:ea typeface="+mn-ea"/>
                <a:cs typeface="Arial"/>
              </a:endParaRPr>
            </a:p>
          </p:txBody>
        </p:sp>
        <p:sp>
          <p:nvSpPr>
            <p:cNvPr id="47" name="TextBox 7"/>
            <p:cNvSpPr txBox="1"/>
            <p:nvPr/>
          </p:nvSpPr>
          <p:spPr>
            <a:xfrm>
              <a:off x="4374198" y="2081358"/>
              <a:ext cx="2885669" cy="1375937"/>
            </a:xfrm>
            <a:prstGeom prst="rect">
              <a:avLst/>
            </a:prstGeom>
            <a:noFill/>
          </p:spPr>
          <p:txBody>
            <a:bodyPr wrap="square" rtlCol="1">
              <a:spAutoFit/>
            </a:bodyPr>
            <a:ls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lvl="0" algn="ctr" defTabSz="914363" rtl="0">
                <a:lnSpc>
                  <a:spcPct val="110000"/>
                </a:lnSpc>
                <a:spcBef>
                  <a:spcPts val="1500"/>
                </a:spcBef>
                <a:buClr>
                  <a:srgbClr val="D9B353"/>
                </a:buClr>
                <a:defRPr/>
              </a:pPr>
              <a:r>
                <a:rPr lang="en-US" b="1" kern="0" spc="-30" dirty="0">
                  <a:solidFill>
                    <a:srgbClr val="E2C57E"/>
                  </a:solidFill>
                  <a:effectLst>
                    <a:glow rad="25400">
                      <a:sysClr val="windowText" lastClr="000000">
                        <a:alpha val="99000"/>
                      </a:sysClr>
                    </a:glow>
                    <a:outerShdw blurRad="50800" dist="38100" dir="2700000" algn="tl" rotWithShape="0">
                      <a:prstClr val="black"/>
                    </a:outerShdw>
                  </a:effectLst>
                  <a:latin typeface="Book Antiqua" pitchFamily="18" charset="0"/>
                </a:rPr>
                <a:t>Salt tolerant</a:t>
              </a:r>
              <a:r>
                <a:rPr lang="en-US" b="1" kern="0" spc="-30" dirty="0">
                  <a:solidFill>
                    <a:srgbClr val="FFF8E1"/>
                  </a:solidFill>
                  <a:effectLst>
                    <a:glow rad="25400">
                      <a:sysClr val="windowText" lastClr="000000">
                        <a:alpha val="99000"/>
                      </a:sysClr>
                    </a:glow>
                    <a:outerShdw blurRad="50800" dist="38100" dir="2700000" algn="tl" rotWithShape="0">
                      <a:prstClr val="black"/>
                    </a:outerShdw>
                  </a:effectLst>
                  <a:latin typeface="Book Antiqua" pitchFamily="18" charset="0"/>
                </a:rPr>
                <a:t> plants are resistant to extreme conditions and can </a:t>
              </a:r>
              <a:r>
                <a:rPr lang="en-US" b="1" kern="0" spc="-30" dirty="0" smtClean="0">
                  <a:solidFill>
                    <a:srgbClr val="FFF8E1"/>
                  </a:solidFill>
                  <a:effectLst>
                    <a:glow rad="25400">
                      <a:sysClr val="windowText" lastClr="000000">
                        <a:alpha val="99000"/>
                      </a:sysClr>
                    </a:glow>
                    <a:outerShdw blurRad="50800" dist="38100" dir="2700000" algn="tl" rotWithShape="0">
                      <a:prstClr val="black"/>
                    </a:outerShdw>
                  </a:effectLst>
                  <a:latin typeface="Book Antiqua" pitchFamily="18" charset="0"/>
                </a:rPr>
                <a:t/>
              </a:r>
              <a:br>
                <a:rPr lang="en-US" b="1" kern="0" spc="-30" dirty="0" smtClean="0">
                  <a:solidFill>
                    <a:srgbClr val="FFF8E1"/>
                  </a:solidFill>
                  <a:effectLst>
                    <a:glow rad="25400">
                      <a:sysClr val="windowText" lastClr="000000">
                        <a:alpha val="99000"/>
                      </a:sysClr>
                    </a:glow>
                    <a:outerShdw blurRad="50800" dist="38100" dir="2700000" algn="tl" rotWithShape="0">
                      <a:prstClr val="black"/>
                    </a:outerShdw>
                  </a:effectLst>
                  <a:latin typeface="Book Antiqua" pitchFamily="18" charset="0"/>
                </a:rPr>
              </a:br>
              <a:r>
                <a:rPr lang="en-US" b="1" kern="0" spc="-30" dirty="0" smtClean="0">
                  <a:solidFill>
                    <a:srgbClr val="FFF8E1"/>
                  </a:solidFill>
                  <a:effectLst>
                    <a:glow rad="25400">
                      <a:sysClr val="windowText" lastClr="000000">
                        <a:alpha val="99000"/>
                      </a:sysClr>
                    </a:glow>
                    <a:outerShdw blurRad="50800" dist="38100" dir="2700000" algn="tl" rotWithShape="0">
                      <a:prstClr val="black"/>
                    </a:outerShdw>
                  </a:effectLst>
                  <a:latin typeface="Book Antiqua" pitchFamily="18" charset="0"/>
                </a:rPr>
                <a:t>be </a:t>
              </a:r>
              <a:r>
                <a:rPr lang="en-US" b="1" kern="0" spc="-30" dirty="0">
                  <a:solidFill>
                    <a:srgbClr val="FFF8E1"/>
                  </a:solidFill>
                  <a:effectLst>
                    <a:glow rad="25400">
                      <a:sysClr val="windowText" lastClr="000000">
                        <a:alpha val="99000"/>
                      </a:sysClr>
                    </a:glow>
                    <a:outerShdw blurRad="50800" dist="38100" dir="2700000" algn="tl" rotWithShape="0">
                      <a:prstClr val="black"/>
                    </a:outerShdw>
                  </a:effectLst>
                  <a:latin typeface="Book Antiqua" pitchFamily="18" charset="0"/>
                </a:rPr>
                <a:t>used  </a:t>
              </a:r>
              <a:r>
                <a:rPr lang="en-US" b="1" kern="0" spc="-30" dirty="0" smtClean="0">
                  <a:solidFill>
                    <a:srgbClr val="FFF8E1"/>
                  </a:solidFill>
                  <a:effectLst>
                    <a:glow rad="25400">
                      <a:sysClr val="windowText" lastClr="000000">
                        <a:alpha val="99000"/>
                      </a:sysClr>
                    </a:glow>
                    <a:outerShdw blurRad="50800" dist="38100" dir="2700000" algn="tl" rotWithShape="0">
                      <a:prstClr val="black"/>
                    </a:outerShdw>
                  </a:effectLst>
                  <a:latin typeface="Book Antiqua" pitchFamily="18" charset="0"/>
                </a:rPr>
                <a:t>in exposed environments </a:t>
              </a:r>
              <a:r>
                <a:rPr lang="en-US" b="1" kern="0" spc="-30" dirty="0">
                  <a:solidFill>
                    <a:srgbClr val="FFF8E1"/>
                  </a:solidFill>
                  <a:effectLst>
                    <a:glow rad="25400">
                      <a:sysClr val="windowText" lastClr="000000">
                        <a:alpha val="99000"/>
                      </a:sysClr>
                    </a:glow>
                    <a:outerShdw blurRad="50800" dist="38100" dir="2700000" algn="tl" rotWithShape="0">
                      <a:prstClr val="black"/>
                    </a:outerShdw>
                  </a:effectLst>
                  <a:latin typeface="Book Antiqua" pitchFamily="18" charset="0"/>
                </a:rPr>
                <a:t>where salt spray </a:t>
              </a:r>
              <a:r>
                <a:rPr lang="en-US" b="1" kern="0" spc="-30" dirty="0" smtClean="0">
                  <a:solidFill>
                    <a:srgbClr val="FFF8E1"/>
                  </a:solidFill>
                  <a:effectLst>
                    <a:glow rad="25400">
                      <a:sysClr val="windowText" lastClr="000000">
                        <a:alpha val="99000"/>
                      </a:sysClr>
                    </a:glow>
                    <a:outerShdw blurRad="50800" dist="38100" dir="2700000" algn="tl" rotWithShape="0">
                      <a:prstClr val="black"/>
                    </a:outerShdw>
                  </a:effectLst>
                  <a:latin typeface="Book Antiqua" pitchFamily="18" charset="0"/>
                </a:rPr>
                <a:t>is evident</a:t>
              </a:r>
              <a:endParaRPr kumimoji="0" lang="en-US" b="1" i="0" u="none" strike="noStrike" kern="0" cap="none" spc="-30" normalizeH="0" noProof="0" dirty="0">
                <a:ln>
                  <a:noFill/>
                </a:ln>
                <a:solidFill>
                  <a:srgbClr val="FFF8E1"/>
                </a:solidFill>
                <a:effectLst>
                  <a:glow rad="25400">
                    <a:sysClr val="windowText" lastClr="000000">
                      <a:alpha val="99000"/>
                    </a:sysClr>
                  </a:glow>
                  <a:outerShdw blurRad="50800" dist="38100" dir="2700000" algn="tl" rotWithShape="0">
                    <a:prstClr val="black"/>
                  </a:outerShdw>
                </a:effectLst>
                <a:uLnTx/>
                <a:uFillTx/>
                <a:latin typeface="Book Antiqua" pitchFamily="18" charset="0"/>
              </a:endParaRPr>
            </a:p>
          </p:txBody>
        </p:sp>
      </p:grpSp>
      <p:grpSp>
        <p:nvGrpSpPr>
          <p:cNvPr id="71" name="Group 70"/>
          <p:cNvGrpSpPr/>
          <p:nvPr/>
        </p:nvGrpSpPr>
        <p:grpSpPr>
          <a:xfrm rot="21255794">
            <a:off x="310247" y="2843803"/>
            <a:ext cx="2836969" cy="2757918"/>
            <a:chOff x="4243377" y="1739618"/>
            <a:chExt cx="3314888" cy="1975877"/>
          </a:xfrm>
        </p:grpSpPr>
        <p:sp>
          <p:nvSpPr>
            <p:cNvPr id="72" name="Double Bracket 71"/>
            <p:cNvSpPr/>
            <p:nvPr/>
          </p:nvSpPr>
          <p:spPr>
            <a:xfrm rot="5400000">
              <a:off x="4912882" y="1070113"/>
              <a:ext cx="1975877" cy="3314888"/>
            </a:xfrm>
            <a:prstGeom prst="bracketPair">
              <a:avLst>
                <a:gd name="adj" fmla="val 8363"/>
              </a:avLst>
            </a:prstGeom>
            <a:solidFill>
              <a:sysClr val="windowText" lastClr="000000">
                <a:lumMod val="85000"/>
                <a:lumOff val="15000"/>
                <a:alpha val="22000"/>
              </a:sysClr>
            </a:solidFill>
            <a:ln w="12700" cap="flat" cmpd="sng" algn="ct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prstDash val="solid"/>
            </a:ln>
            <a:effectLst>
              <a:outerShdw blurRad="50800" dist="38100" dir="5400000" algn="t" rotWithShape="0">
                <a:prstClr val="black">
                  <a:alpha val="40000"/>
                </a:prstClr>
              </a:outerShdw>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EG" sz="1800" b="0" i="0" u="none" strike="noStrike" kern="0" cap="none" spc="0" normalizeH="0" baseline="0" noProof="0">
                <a:ln>
                  <a:noFill/>
                </a:ln>
                <a:solidFill>
                  <a:sysClr val="windowText" lastClr="000000"/>
                </a:solidFill>
                <a:effectLst/>
                <a:uLnTx/>
                <a:uFillTx/>
                <a:latin typeface="Calibri"/>
                <a:ea typeface="+mn-ea"/>
                <a:cs typeface="Arial"/>
              </a:endParaRPr>
            </a:p>
          </p:txBody>
        </p:sp>
        <p:sp>
          <p:nvSpPr>
            <p:cNvPr id="73" name="TextBox 7"/>
            <p:cNvSpPr txBox="1"/>
            <p:nvPr/>
          </p:nvSpPr>
          <p:spPr>
            <a:xfrm>
              <a:off x="4416071" y="1846339"/>
              <a:ext cx="3057744" cy="1812533"/>
            </a:xfrm>
            <a:prstGeom prst="rect">
              <a:avLst/>
            </a:prstGeom>
            <a:noFill/>
          </p:spPr>
          <p:txBody>
            <a:bodyPr wrap="square" rtlCol="1">
              <a:spAutoFit/>
            </a:bodyPr>
            <a:ls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lvl="0" algn="ctr" defTabSz="914363" rtl="0">
                <a:lnSpc>
                  <a:spcPct val="110000"/>
                </a:lnSpc>
                <a:spcBef>
                  <a:spcPts val="1500"/>
                </a:spcBef>
                <a:buClr>
                  <a:srgbClr val="D9B353"/>
                </a:buClr>
                <a:defRPr/>
              </a:pPr>
              <a:r>
                <a:rPr lang="en-US" b="1" kern="0" spc="-30" dirty="0">
                  <a:solidFill>
                    <a:srgbClr val="E2C57E"/>
                  </a:solidFill>
                  <a:effectLst>
                    <a:glow rad="25400">
                      <a:sysClr val="windowText" lastClr="000000">
                        <a:alpha val="99000"/>
                      </a:sysClr>
                    </a:glow>
                    <a:outerShdw blurRad="50800" dist="38100" dir="2700000" algn="tl" rotWithShape="0">
                      <a:prstClr val="black"/>
                    </a:outerShdw>
                  </a:effectLst>
                  <a:latin typeface="Book Antiqua" pitchFamily="18" charset="0"/>
                </a:rPr>
                <a:t>Moderately salt</a:t>
              </a:r>
              <a:r>
                <a:rPr lang="en-US" b="1" kern="0" spc="-30" dirty="0">
                  <a:solidFill>
                    <a:srgbClr val="FFF8E1"/>
                  </a:solidFill>
                  <a:effectLst>
                    <a:glow rad="25400">
                      <a:sysClr val="windowText" lastClr="000000">
                        <a:alpha val="99000"/>
                      </a:sysClr>
                    </a:glow>
                    <a:outerShdw blurRad="50800" dist="38100" dir="2700000" algn="tl" rotWithShape="0">
                      <a:prstClr val="black"/>
                    </a:outerShdw>
                  </a:effectLst>
                  <a:latin typeface="Book Antiqua" pitchFamily="18" charset="0"/>
                </a:rPr>
                <a:t> tolerant plants always need protection from salt spray but will tolerate some inundations </a:t>
              </a:r>
              <a:r>
                <a:rPr lang="en-US" b="1" kern="0" spc="-30" dirty="0" smtClean="0">
                  <a:solidFill>
                    <a:srgbClr val="FFF8E1"/>
                  </a:solidFill>
                  <a:effectLst>
                    <a:glow rad="25400">
                      <a:sysClr val="windowText" lastClr="000000">
                        <a:alpha val="99000"/>
                      </a:sysClr>
                    </a:glow>
                    <a:outerShdw blurRad="50800" dist="38100" dir="2700000" algn="tl" rotWithShape="0">
                      <a:prstClr val="black"/>
                    </a:outerShdw>
                  </a:effectLst>
                  <a:latin typeface="Book Antiqua" pitchFamily="18" charset="0"/>
                </a:rPr>
                <a:t>by </a:t>
              </a:r>
              <a:r>
                <a:rPr lang="en-US" b="1" kern="0" spc="-30" dirty="0">
                  <a:solidFill>
                    <a:srgbClr val="FFF8E1"/>
                  </a:solidFill>
                  <a:effectLst>
                    <a:glow rad="25400">
                      <a:sysClr val="windowText" lastClr="000000">
                        <a:alpha val="99000"/>
                      </a:sysClr>
                    </a:glow>
                    <a:outerShdw blurRad="50800" dist="38100" dir="2700000" algn="tl" rotWithShape="0">
                      <a:prstClr val="black"/>
                    </a:outerShdw>
                  </a:effectLst>
                  <a:latin typeface="Book Antiqua" pitchFamily="18" charset="0"/>
                </a:rPr>
                <a:t>storm surges. </a:t>
              </a:r>
              <a:r>
                <a:rPr lang="en-US" b="1" kern="0" spc="-30" dirty="0" smtClean="0">
                  <a:solidFill>
                    <a:srgbClr val="FFF8E1"/>
                  </a:solidFill>
                  <a:effectLst>
                    <a:glow rad="25400">
                      <a:sysClr val="windowText" lastClr="000000">
                        <a:alpha val="99000"/>
                      </a:sysClr>
                    </a:glow>
                    <a:outerShdw blurRad="50800" dist="38100" dir="2700000" algn="tl" rotWithShape="0">
                      <a:prstClr val="black"/>
                    </a:outerShdw>
                  </a:effectLst>
                  <a:latin typeface="Book Antiqua" pitchFamily="18" charset="0"/>
                </a:rPr>
                <a:t>They </a:t>
              </a:r>
              <a:r>
                <a:rPr lang="en-US" b="1" kern="0" spc="-30" dirty="0">
                  <a:solidFill>
                    <a:srgbClr val="FFF8E1"/>
                  </a:solidFill>
                  <a:effectLst>
                    <a:glow rad="25400">
                      <a:sysClr val="windowText" lastClr="000000">
                        <a:alpha val="99000"/>
                      </a:sysClr>
                    </a:glow>
                    <a:outerShdw blurRad="50800" dist="38100" dir="2700000" algn="tl" rotWithShape="0">
                      <a:prstClr val="black"/>
                    </a:outerShdw>
                  </a:effectLst>
                  <a:latin typeface="Book Antiqua" pitchFamily="18" charset="0"/>
                </a:rPr>
                <a:t>are best </a:t>
              </a:r>
              <a:r>
                <a:rPr lang="en-US" b="1" kern="0" spc="-30" dirty="0" smtClean="0">
                  <a:solidFill>
                    <a:srgbClr val="FFF8E1"/>
                  </a:solidFill>
                  <a:effectLst>
                    <a:glow rad="25400">
                      <a:sysClr val="windowText" lastClr="000000">
                        <a:alpha val="99000"/>
                      </a:sysClr>
                    </a:glow>
                    <a:outerShdw blurRad="50800" dist="38100" dir="2700000" algn="tl" rotWithShape="0">
                      <a:prstClr val="black"/>
                    </a:outerShdw>
                  </a:effectLst>
                  <a:latin typeface="Book Antiqua" pitchFamily="18" charset="0"/>
                </a:rPr>
                <a:t>used behind </a:t>
              </a:r>
              <a:r>
                <a:rPr lang="en-US" b="1" kern="0" spc="-30" dirty="0">
                  <a:solidFill>
                    <a:srgbClr val="FFF8E1"/>
                  </a:solidFill>
                  <a:effectLst>
                    <a:glow rad="25400">
                      <a:sysClr val="windowText" lastClr="000000">
                        <a:alpha val="99000"/>
                      </a:sysClr>
                    </a:glow>
                    <a:outerShdw blurRad="50800" dist="38100" dir="2700000" algn="tl" rotWithShape="0">
                      <a:prstClr val="black"/>
                    </a:outerShdw>
                  </a:effectLst>
                  <a:latin typeface="Book Antiqua" pitchFamily="18" charset="0"/>
                </a:rPr>
                <a:t>fences or buildings</a:t>
              </a:r>
            </a:p>
          </p:txBody>
        </p:sp>
      </p:grpSp>
      <p:grpSp>
        <p:nvGrpSpPr>
          <p:cNvPr id="77" name="Group 76"/>
          <p:cNvGrpSpPr/>
          <p:nvPr/>
        </p:nvGrpSpPr>
        <p:grpSpPr>
          <a:xfrm rot="21255794">
            <a:off x="3150150" y="2762444"/>
            <a:ext cx="2649869" cy="2757918"/>
            <a:chOff x="4243377" y="1739617"/>
            <a:chExt cx="3096269" cy="1975877"/>
          </a:xfrm>
        </p:grpSpPr>
        <p:sp>
          <p:nvSpPr>
            <p:cNvPr id="78" name="Double Bracket 77"/>
            <p:cNvSpPr/>
            <p:nvPr/>
          </p:nvSpPr>
          <p:spPr>
            <a:xfrm rot="5400000">
              <a:off x="4789480" y="1193514"/>
              <a:ext cx="1975877" cy="3068084"/>
            </a:xfrm>
            <a:prstGeom prst="bracketPair">
              <a:avLst>
                <a:gd name="adj" fmla="val 8363"/>
              </a:avLst>
            </a:prstGeom>
            <a:solidFill>
              <a:sysClr val="windowText" lastClr="000000">
                <a:lumMod val="85000"/>
                <a:lumOff val="15000"/>
                <a:alpha val="22000"/>
              </a:sysClr>
            </a:solidFill>
            <a:ln w="12700" cap="flat" cmpd="sng" algn="ct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prstDash val="solid"/>
            </a:ln>
            <a:effectLst>
              <a:outerShdw blurRad="50800" dist="38100" dir="5400000" algn="t" rotWithShape="0">
                <a:prstClr val="black">
                  <a:alpha val="40000"/>
                </a:prstClr>
              </a:outerShdw>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EG" sz="1800" b="0" i="0" u="none" strike="noStrike" kern="0" cap="none" spc="0" normalizeH="0" baseline="0" noProof="0">
                <a:ln>
                  <a:noFill/>
                </a:ln>
                <a:solidFill>
                  <a:sysClr val="windowText" lastClr="000000"/>
                </a:solidFill>
                <a:effectLst/>
                <a:uLnTx/>
                <a:uFillTx/>
                <a:latin typeface="Calibri"/>
                <a:ea typeface="+mn-ea"/>
                <a:cs typeface="Arial"/>
              </a:endParaRPr>
            </a:p>
          </p:txBody>
        </p:sp>
        <p:sp>
          <p:nvSpPr>
            <p:cNvPr id="79" name="TextBox 7"/>
            <p:cNvSpPr txBox="1"/>
            <p:nvPr/>
          </p:nvSpPr>
          <p:spPr>
            <a:xfrm>
              <a:off x="4281902" y="2061539"/>
              <a:ext cx="3057744" cy="1365602"/>
            </a:xfrm>
            <a:prstGeom prst="rect">
              <a:avLst/>
            </a:prstGeom>
            <a:noFill/>
          </p:spPr>
          <p:txBody>
            <a:bodyPr wrap="square" rtlCol="1">
              <a:spAutoFit/>
            </a:bodyPr>
            <a:ls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lvl="0" algn="ctr" defTabSz="914363" rtl="0">
                <a:lnSpc>
                  <a:spcPct val="110000"/>
                </a:lnSpc>
                <a:spcBef>
                  <a:spcPts val="1500"/>
                </a:spcBef>
                <a:buClr>
                  <a:srgbClr val="D9B353"/>
                </a:buClr>
                <a:defRPr/>
              </a:pPr>
              <a:r>
                <a:rPr lang="en-US" b="1" kern="0" spc="-30" dirty="0">
                  <a:solidFill>
                    <a:srgbClr val="E2C57E"/>
                  </a:solidFill>
                  <a:effectLst>
                    <a:glow rad="25400">
                      <a:sysClr val="windowText" lastClr="000000">
                        <a:alpha val="99000"/>
                      </a:sysClr>
                    </a:glow>
                    <a:outerShdw blurRad="50800" dist="38100" dir="2700000" algn="tl" rotWithShape="0">
                      <a:prstClr val="black"/>
                    </a:outerShdw>
                  </a:effectLst>
                  <a:latin typeface="Book Antiqua" pitchFamily="18" charset="0"/>
                </a:rPr>
                <a:t>Slightly salt </a:t>
              </a:r>
              <a:r>
                <a:rPr lang="en-US" b="1" kern="0" spc="-30" dirty="0">
                  <a:solidFill>
                    <a:srgbClr val="FFF8E1"/>
                  </a:solidFill>
                  <a:effectLst>
                    <a:glow rad="25400">
                      <a:sysClr val="windowText" lastClr="000000">
                        <a:alpha val="99000"/>
                      </a:sysClr>
                    </a:glow>
                    <a:outerShdw blurRad="50800" dist="38100" dir="2700000" algn="tl" rotWithShape="0">
                      <a:prstClr val="black"/>
                    </a:outerShdw>
                  </a:effectLst>
                  <a:latin typeface="Book Antiqua" pitchFamily="18" charset="0"/>
                </a:rPr>
                <a:t>tolerant plants always need protection from salt spray and should </a:t>
              </a:r>
              <a:br>
                <a:rPr lang="en-US" b="1" kern="0" spc="-30" dirty="0">
                  <a:solidFill>
                    <a:srgbClr val="FFF8E1"/>
                  </a:solidFill>
                  <a:effectLst>
                    <a:glow rad="25400">
                      <a:sysClr val="windowText" lastClr="000000">
                        <a:alpha val="99000"/>
                      </a:sysClr>
                    </a:glow>
                    <a:outerShdw blurRad="50800" dist="38100" dir="2700000" algn="tl" rotWithShape="0">
                      <a:prstClr val="black"/>
                    </a:outerShdw>
                  </a:effectLst>
                  <a:latin typeface="Book Antiqua" pitchFamily="18" charset="0"/>
                </a:rPr>
              </a:br>
              <a:r>
                <a:rPr lang="en-US" b="1" kern="0" spc="-30" dirty="0">
                  <a:solidFill>
                    <a:srgbClr val="FFF8E1"/>
                  </a:solidFill>
                  <a:effectLst>
                    <a:glow rad="25400">
                      <a:sysClr val="windowText" lastClr="000000">
                        <a:alpha val="99000"/>
                      </a:sysClr>
                    </a:glow>
                    <a:outerShdw blurRad="50800" dist="38100" dir="2700000" algn="tl" rotWithShape="0">
                      <a:prstClr val="black"/>
                    </a:outerShdw>
                  </a:effectLst>
                  <a:latin typeface="Book Antiqua" pitchFamily="18" charset="0"/>
                </a:rPr>
                <a:t>be protected by fences and buildings</a:t>
              </a:r>
            </a:p>
          </p:txBody>
        </p:sp>
      </p:grpSp>
    </p:spTree>
    <p:extLst>
      <p:ext uri="{BB962C8B-B14F-4D97-AF65-F5344CB8AC3E}">
        <p14:creationId xmlns:p14="http://schemas.microsoft.com/office/powerpoint/2010/main" val="4738905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anim calcmode="lin" valueType="num">
                                      <p:cBhvr>
                                        <p:cTn id="8" dur="500" fill="hold"/>
                                        <p:tgtEl>
                                          <p:spTgt spid="21"/>
                                        </p:tgtEl>
                                        <p:attrNameLst>
                                          <p:attrName>ppt_x</p:attrName>
                                        </p:attrNameLst>
                                      </p:cBhvr>
                                      <p:tavLst>
                                        <p:tav tm="0">
                                          <p:val>
                                            <p:strVal val="#ppt_x"/>
                                          </p:val>
                                        </p:tav>
                                        <p:tav tm="100000">
                                          <p:val>
                                            <p:strVal val="#ppt_x"/>
                                          </p:val>
                                        </p:tav>
                                      </p:tavLst>
                                    </p:anim>
                                    <p:anim calcmode="lin" valueType="num">
                                      <p:cBhvr>
                                        <p:cTn id="9" dur="500" fill="hold"/>
                                        <p:tgtEl>
                                          <p:spTgt spid="2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2" presetClass="entr" presetSubtype="1"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p:tgtEl>
                                          <p:spTgt spid="14"/>
                                        </p:tgtEl>
                                        <p:attrNameLst>
                                          <p:attrName>ppt_y</p:attrName>
                                        </p:attrNameLst>
                                      </p:cBhvr>
                                      <p:tavLst>
                                        <p:tav tm="0">
                                          <p:val>
                                            <p:strVal val="#ppt_y-#ppt_h*1.125000"/>
                                          </p:val>
                                        </p:tav>
                                        <p:tav tm="100000">
                                          <p:val>
                                            <p:strVal val="#ppt_y"/>
                                          </p:val>
                                        </p:tav>
                                      </p:tavLst>
                                    </p:anim>
                                    <p:animEffect transition="in" filter="wipe(down)">
                                      <p:cBhvr>
                                        <p:cTn id="14" dur="500"/>
                                        <p:tgtEl>
                                          <p:spTgt spid="14"/>
                                        </p:tgtEl>
                                      </p:cBhvr>
                                    </p:animEffect>
                                  </p:childTnLst>
                                </p:cTn>
                              </p:par>
                            </p:childTnLst>
                          </p:cTn>
                        </p:par>
                        <p:par>
                          <p:cTn id="15" fill="hold">
                            <p:stCondLst>
                              <p:cond delay="1000"/>
                            </p:stCondLst>
                            <p:childTnLst>
                              <p:par>
                                <p:cTn id="16" presetID="15" presetClass="entr" presetSubtype="0" fill="hold"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2000" fill="hold"/>
                                        <p:tgtEl>
                                          <p:spTgt spid="45"/>
                                        </p:tgtEl>
                                        <p:attrNameLst>
                                          <p:attrName>ppt_w</p:attrName>
                                        </p:attrNameLst>
                                      </p:cBhvr>
                                      <p:tavLst>
                                        <p:tav tm="0">
                                          <p:val>
                                            <p:fltVal val="0"/>
                                          </p:val>
                                        </p:tav>
                                        <p:tav tm="100000">
                                          <p:val>
                                            <p:strVal val="#ppt_w"/>
                                          </p:val>
                                        </p:tav>
                                      </p:tavLst>
                                    </p:anim>
                                    <p:anim calcmode="lin" valueType="num">
                                      <p:cBhvr>
                                        <p:cTn id="19" dur="2000" fill="hold"/>
                                        <p:tgtEl>
                                          <p:spTgt spid="45"/>
                                        </p:tgtEl>
                                        <p:attrNameLst>
                                          <p:attrName>ppt_h</p:attrName>
                                        </p:attrNameLst>
                                      </p:cBhvr>
                                      <p:tavLst>
                                        <p:tav tm="0">
                                          <p:val>
                                            <p:fltVal val="0"/>
                                          </p:val>
                                        </p:tav>
                                        <p:tav tm="100000">
                                          <p:val>
                                            <p:strVal val="#ppt_h"/>
                                          </p:val>
                                        </p:tav>
                                      </p:tavLst>
                                    </p:anim>
                                    <p:anim calcmode="lin" valueType="num">
                                      <p:cBhvr>
                                        <p:cTn id="20" dur="2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21" dur="2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2" fill="hold">
                      <p:stCondLst>
                        <p:cond delay="indefinite"/>
                      </p:stCondLst>
                      <p:childTnLst>
                        <p:par>
                          <p:cTn id="23" fill="hold">
                            <p:stCondLst>
                              <p:cond delay="0"/>
                            </p:stCondLst>
                            <p:childTnLst>
                              <p:par>
                                <p:cTn id="24" presetID="9" presetClass="emph" presetSubtype="0" nodeType="clickEffect">
                                  <p:stCondLst>
                                    <p:cond delay="0"/>
                                  </p:stCondLst>
                                  <p:childTnLst>
                                    <p:set>
                                      <p:cBhvr rctx="PPT">
                                        <p:cTn id="25" dur="indefinite"/>
                                        <p:tgtEl>
                                          <p:spTgt spid="45"/>
                                        </p:tgtEl>
                                        <p:attrNameLst>
                                          <p:attrName>style.opacity</p:attrName>
                                        </p:attrNameLst>
                                      </p:cBhvr>
                                      <p:to>
                                        <p:strVal val="0.5"/>
                                      </p:to>
                                    </p:set>
                                    <p:animEffect filter="image" prLst="opacity: 0.5">
                                      <p:cBhvr rctx="IE">
                                        <p:cTn id="26" dur="indefinite"/>
                                        <p:tgtEl>
                                          <p:spTgt spid="45"/>
                                        </p:tgtEl>
                                      </p:cBhvr>
                                    </p:animEffect>
                                  </p:childTnLst>
                                </p:cTn>
                              </p:par>
                            </p:childTnLst>
                          </p:cTn>
                        </p:par>
                        <p:par>
                          <p:cTn id="27" fill="hold">
                            <p:stCondLst>
                              <p:cond delay="0"/>
                            </p:stCondLst>
                            <p:childTnLst>
                              <p:par>
                                <p:cTn id="28" presetID="15" presetClass="entr" presetSubtype="0" fill="hold" nodeType="after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2000" fill="hold"/>
                                        <p:tgtEl>
                                          <p:spTgt spid="71"/>
                                        </p:tgtEl>
                                        <p:attrNameLst>
                                          <p:attrName>ppt_w</p:attrName>
                                        </p:attrNameLst>
                                      </p:cBhvr>
                                      <p:tavLst>
                                        <p:tav tm="0">
                                          <p:val>
                                            <p:fltVal val="0"/>
                                          </p:val>
                                        </p:tav>
                                        <p:tav tm="100000">
                                          <p:val>
                                            <p:strVal val="#ppt_w"/>
                                          </p:val>
                                        </p:tav>
                                      </p:tavLst>
                                    </p:anim>
                                    <p:anim calcmode="lin" valueType="num">
                                      <p:cBhvr>
                                        <p:cTn id="31" dur="2000" fill="hold"/>
                                        <p:tgtEl>
                                          <p:spTgt spid="71"/>
                                        </p:tgtEl>
                                        <p:attrNameLst>
                                          <p:attrName>ppt_h</p:attrName>
                                        </p:attrNameLst>
                                      </p:cBhvr>
                                      <p:tavLst>
                                        <p:tav tm="0">
                                          <p:val>
                                            <p:fltVal val="0"/>
                                          </p:val>
                                        </p:tav>
                                        <p:tav tm="100000">
                                          <p:val>
                                            <p:strVal val="#ppt_h"/>
                                          </p:val>
                                        </p:tav>
                                      </p:tavLst>
                                    </p:anim>
                                    <p:anim calcmode="lin" valueType="num">
                                      <p:cBhvr>
                                        <p:cTn id="32" dur="2000" fill="hold"/>
                                        <p:tgtEl>
                                          <p:spTgt spid="71"/>
                                        </p:tgtEl>
                                        <p:attrNameLst>
                                          <p:attrName>ppt_x</p:attrName>
                                        </p:attrNameLst>
                                      </p:cBhvr>
                                      <p:tavLst>
                                        <p:tav tm="0" fmla="#ppt_x+(cos(-2*pi*(1-$))*-#ppt_x-sin(-2*pi*(1-$))*(1-#ppt_y))*(1-$)">
                                          <p:val>
                                            <p:fltVal val="0"/>
                                          </p:val>
                                        </p:tav>
                                        <p:tav tm="100000">
                                          <p:val>
                                            <p:fltVal val="1"/>
                                          </p:val>
                                        </p:tav>
                                      </p:tavLst>
                                    </p:anim>
                                    <p:anim calcmode="lin" valueType="num">
                                      <p:cBhvr>
                                        <p:cTn id="33" dur="2000" fill="hold"/>
                                        <p:tgtEl>
                                          <p:spTgt spid="71"/>
                                        </p:tgtEl>
                                        <p:attrNameLst>
                                          <p:attrName>ppt_y</p:attrName>
                                        </p:attrNameLst>
                                      </p:cBhvr>
                                      <p:tavLst>
                                        <p:tav tm="0" fmla="#ppt_y+(sin(-2*pi*(1-$))*-#ppt_x+cos(-2*pi*(1-$))*(1-#ppt_y))*(1-$)">
                                          <p:val>
                                            <p:fltVal val="0"/>
                                          </p:val>
                                        </p:tav>
                                        <p:tav tm="100000">
                                          <p:val>
                                            <p:fltVal val="1"/>
                                          </p:val>
                                        </p:tav>
                                      </p:tavLst>
                                    </p:anim>
                                  </p:childTnLst>
                                </p:cTn>
                              </p:par>
                              <p:par>
                                <p:cTn id="34" presetID="63" presetClass="path" presetSubtype="0" accel="50000" decel="50000" fill="hold" nodeType="withEffect">
                                  <p:stCondLst>
                                    <p:cond delay="0"/>
                                  </p:stCondLst>
                                  <p:childTnLst>
                                    <p:animMotion origin="layout" path="M -1.38889E-6 -1.48011E-7 L 0.31111 -1.48011E-7 " pathEditMode="relative" rAng="0" ptsTypes="AA">
                                      <p:cBhvr>
                                        <p:cTn id="35" dur="2000" fill="hold"/>
                                        <p:tgtEl>
                                          <p:spTgt spid="71"/>
                                        </p:tgtEl>
                                        <p:attrNameLst>
                                          <p:attrName>ppt_x</p:attrName>
                                          <p:attrName>ppt_y</p:attrName>
                                        </p:attrNameLst>
                                      </p:cBhvr>
                                      <p:rCtr x="15556" y="0"/>
                                    </p:animMotion>
                                  </p:childTnLst>
                                </p:cTn>
                              </p:par>
                            </p:childTnLst>
                          </p:cTn>
                        </p:par>
                      </p:childTnLst>
                    </p:cTn>
                  </p:par>
                  <p:par>
                    <p:cTn id="36" fill="hold">
                      <p:stCondLst>
                        <p:cond delay="indefinite"/>
                      </p:stCondLst>
                      <p:childTnLst>
                        <p:par>
                          <p:cTn id="37" fill="hold">
                            <p:stCondLst>
                              <p:cond delay="0"/>
                            </p:stCondLst>
                            <p:childTnLst>
                              <p:par>
                                <p:cTn id="38" presetID="9" presetClass="emph" presetSubtype="0" nodeType="clickEffect">
                                  <p:stCondLst>
                                    <p:cond delay="0"/>
                                  </p:stCondLst>
                                  <p:childTnLst>
                                    <p:set>
                                      <p:cBhvr rctx="PPT">
                                        <p:cTn id="39" dur="indefinite"/>
                                        <p:tgtEl>
                                          <p:spTgt spid="71"/>
                                        </p:tgtEl>
                                        <p:attrNameLst>
                                          <p:attrName>style.opacity</p:attrName>
                                        </p:attrNameLst>
                                      </p:cBhvr>
                                      <p:to>
                                        <p:strVal val="0.5"/>
                                      </p:to>
                                    </p:set>
                                    <p:animEffect filter="image" prLst="opacity: 0.5">
                                      <p:cBhvr rctx="IE">
                                        <p:cTn id="40" dur="indefinite"/>
                                        <p:tgtEl>
                                          <p:spTgt spid="71"/>
                                        </p:tgtEl>
                                      </p:cBhvr>
                                    </p:animEffect>
                                  </p:childTnLst>
                                </p:cTn>
                              </p:par>
                            </p:childTnLst>
                          </p:cTn>
                        </p:par>
                        <p:par>
                          <p:cTn id="41" fill="hold">
                            <p:stCondLst>
                              <p:cond delay="0"/>
                            </p:stCondLst>
                            <p:childTnLst>
                              <p:par>
                                <p:cTn id="42" presetID="15" presetClass="entr" presetSubtype="0" fill="hold" nodeType="afterEffect">
                                  <p:stCondLst>
                                    <p:cond delay="0"/>
                                  </p:stCondLst>
                                  <p:childTnLst>
                                    <p:set>
                                      <p:cBhvr>
                                        <p:cTn id="43" dur="1" fill="hold">
                                          <p:stCondLst>
                                            <p:cond delay="0"/>
                                          </p:stCondLst>
                                        </p:cTn>
                                        <p:tgtEl>
                                          <p:spTgt spid="77"/>
                                        </p:tgtEl>
                                        <p:attrNameLst>
                                          <p:attrName>style.visibility</p:attrName>
                                        </p:attrNameLst>
                                      </p:cBhvr>
                                      <p:to>
                                        <p:strVal val="visible"/>
                                      </p:to>
                                    </p:set>
                                    <p:anim calcmode="lin" valueType="num">
                                      <p:cBhvr>
                                        <p:cTn id="44" dur="2000" fill="hold"/>
                                        <p:tgtEl>
                                          <p:spTgt spid="77"/>
                                        </p:tgtEl>
                                        <p:attrNameLst>
                                          <p:attrName>ppt_w</p:attrName>
                                        </p:attrNameLst>
                                      </p:cBhvr>
                                      <p:tavLst>
                                        <p:tav tm="0">
                                          <p:val>
                                            <p:fltVal val="0"/>
                                          </p:val>
                                        </p:tav>
                                        <p:tav tm="100000">
                                          <p:val>
                                            <p:strVal val="#ppt_w"/>
                                          </p:val>
                                        </p:tav>
                                      </p:tavLst>
                                    </p:anim>
                                    <p:anim calcmode="lin" valueType="num">
                                      <p:cBhvr>
                                        <p:cTn id="45" dur="2000" fill="hold"/>
                                        <p:tgtEl>
                                          <p:spTgt spid="77"/>
                                        </p:tgtEl>
                                        <p:attrNameLst>
                                          <p:attrName>ppt_h</p:attrName>
                                        </p:attrNameLst>
                                      </p:cBhvr>
                                      <p:tavLst>
                                        <p:tav tm="0">
                                          <p:val>
                                            <p:fltVal val="0"/>
                                          </p:val>
                                        </p:tav>
                                        <p:tav tm="100000">
                                          <p:val>
                                            <p:strVal val="#ppt_h"/>
                                          </p:val>
                                        </p:tav>
                                      </p:tavLst>
                                    </p:anim>
                                    <p:anim calcmode="lin" valueType="num">
                                      <p:cBhvr>
                                        <p:cTn id="46" dur="2000" fill="hold"/>
                                        <p:tgtEl>
                                          <p:spTgt spid="77"/>
                                        </p:tgtEl>
                                        <p:attrNameLst>
                                          <p:attrName>ppt_x</p:attrName>
                                        </p:attrNameLst>
                                      </p:cBhvr>
                                      <p:tavLst>
                                        <p:tav tm="0" fmla="#ppt_x+(cos(-2*pi*(1-$))*-#ppt_x-sin(-2*pi*(1-$))*(1-#ppt_y))*(1-$)">
                                          <p:val>
                                            <p:fltVal val="0"/>
                                          </p:val>
                                        </p:tav>
                                        <p:tav tm="100000">
                                          <p:val>
                                            <p:fltVal val="1"/>
                                          </p:val>
                                        </p:tav>
                                      </p:tavLst>
                                    </p:anim>
                                    <p:anim calcmode="lin" valueType="num">
                                      <p:cBhvr>
                                        <p:cTn id="47" dur="2000" fill="hold"/>
                                        <p:tgtEl>
                                          <p:spTgt spid="77"/>
                                        </p:tgtEl>
                                        <p:attrNameLst>
                                          <p:attrName>ppt_y</p:attrName>
                                        </p:attrNameLst>
                                      </p:cBhvr>
                                      <p:tavLst>
                                        <p:tav tm="0" fmla="#ppt_y+(sin(-2*pi*(1-$))*-#ppt_x+cos(-2*pi*(1-$))*(1-#ppt_y))*(1-$)">
                                          <p:val>
                                            <p:fltVal val="0"/>
                                          </p:val>
                                        </p:tav>
                                        <p:tav tm="100000">
                                          <p:val>
                                            <p:fltVal val="1"/>
                                          </p:val>
                                        </p:tav>
                                      </p:tavLst>
                                    </p:anim>
                                  </p:childTnLst>
                                </p:cTn>
                              </p:par>
                              <p:par>
                                <p:cTn id="48" presetID="63" presetClass="path" presetSubtype="0" accel="50000" decel="50000" fill="hold" nodeType="withEffect">
                                  <p:stCondLst>
                                    <p:cond delay="0"/>
                                  </p:stCondLst>
                                  <p:childTnLst>
                                    <p:animMotion origin="layout" path="M -1.11111E-6 2.36994E-6 L 0.32101 2.36994E-6 " pathEditMode="relative" rAng="0" ptsTypes="AA">
                                      <p:cBhvr>
                                        <p:cTn id="49" dur="2000" fill="hold"/>
                                        <p:tgtEl>
                                          <p:spTgt spid="77"/>
                                        </p:tgtEl>
                                        <p:attrNameLst>
                                          <p:attrName>ppt_x</p:attrName>
                                          <p:attrName>ppt_y</p:attrName>
                                        </p:attrNameLst>
                                      </p:cBhvr>
                                      <p:rCtr x="1604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5" name="Group 124"/>
          <p:cNvGrpSpPr/>
          <p:nvPr/>
        </p:nvGrpSpPr>
        <p:grpSpPr>
          <a:xfrm>
            <a:off x="1259632" y="1840519"/>
            <a:ext cx="7368105" cy="389068"/>
            <a:chOff x="2228254" y="2037727"/>
            <a:chExt cx="6089342" cy="389068"/>
          </a:xfrm>
        </p:grpSpPr>
        <p:sp>
          <p:nvSpPr>
            <p:cNvPr id="126" name="Oval 20"/>
            <p:cNvSpPr>
              <a:spLocks noChangeArrowheads="1"/>
            </p:cNvSpPr>
            <p:nvPr/>
          </p:nvSpPr>
          <p:spPr bwMode="auto">
            <a:xfrm>
              <a:off x="2228254" y="2037727"/>
              <a:ext cx="6089342" cy="389068"/>
            </a:xfrm>
            <a:prstGeom prst="roundRect">
              <a:avLst>
                <a:gd name="adj" fmla="val 9248"/>
              </a:avLst>
            </a:prstGeom>
            <a:solidFill>
              <a:sysClr val="windowText" lastClr="000000">
                <a:lumMod val="50000"/>
                <a:lumOff val="50000"/>
              </a:sysClr>
            </a:solidFill>
            <a:ln>
              <a:noFill/>
              <a:headEnd/>
              <a:tailEnd/>
            </a:ln>
            <a:effectLst/>
            <a:scene3d>
              <a:camera prst="orthographicFront">
                <a:rot lat="0" lon="0" rev="0"/>
              </a:camera>
              <a:lightRig rig="chilly" dir="t">
                <a:rot lat="0" lon="0" rev="18480000"/>
              </a:lightRig>
            </a:scene3d>
            <a:sp3d prstMaterial="clear">
              <a:bevelT h="63500"/>
            </a:sp3d>
          </p:spPr>
          <p:txBody>
            <a:bodyPr wrap="square" lIns="0" tIns="0" rIns="0" bIns="0" anchor="ctr">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500" b="1" i="0" u="none" strike="noStrike" kern="0" cap="none" spc="0" normalizeH="0" baseline="0" noProof="0" dirty="0" smtClean="0">
                <a:ln>
                  <a:noFill/>
                </a:ln>
                <a:solidFill>
                  <a:srgbClr val="FFFFFF"/>
                </a:solidFill>
                <a:effectLst>
                  <a:glow rad="25400">
                    <a:sysClr val="windowText" lastClr="000000">
                      <a:alpha val="99000"/>
                    </a:sysClr>
                  </a:glow>
                  <a:outerShdw blurRad="50800" dist="38100" dir="2700000" algn="tl" rotWithShape="0">
                    <a:prstClr val="black"/>
                  </a:outerShdw>
                </a:effectLst>
                <a:uLnTx/>
                <a:uFillTx/>
                <a:latin typeface="Book Antiqua" pitchFamily="18" charset="0"/>
                <a:cs typeface="Arial" charset="0"/>
              </a:endParaRPr>
            </a:p>
          </p:txBody>
        </p:sp>
        <p:sp>
          <p:nvSpPr>
            <p:cNvPr id="127" name="Rectangle 126"/>
            <p:cNvSpPr/>
            <p:nvPr/>
          </p:nvSpPr>
          <p:spPr>
            <a:xfrm>
              <a:off x="2585318" y="2068370"/>
              <a:ext cx="1447040" cy="327782"/>
            </a:xfrm>
            <a:prstGeom prst="rect">
              <a:avLst/>
            </a:prstGeom>
          </p:spPr>
          <p:txBody>
            <a:bodyPr wrap="square">
              <a:spAutoFit/>
            </a:bodyPr>
            <a:lstStyle/>
            <a:p>
              <a:pPr lvl="0" algn="ctr" rtl="0">
                <a:lnSpc>
                  <a:spcPct val="90000"/>
                </a:lnSpc>
                <a:defRPr/>
              </a:pPr>
              <a:r>
                <a:rPr lang="en-US" sz="1700" b="1" kern="0" dirty="0" smtClean="0">
                  <a:solidFill>
                    <a:srgbClr val="E0773C">
                      <a:lumMod val="60000"/>
                      <a:lumOff val="40000"/>
                    </a:srgbClr>
                  </a:solidFill>
                  <a:effectLst>
                    <a:glow rad="25400">
                      <a:sysClr val="windowText" lastClr="000000">
                        <a:alpha val="99000"/>
                      </a:sysClr>
                    </a:glow>
                    <a:outerShdw blurRad="50800" dist="38100" dir="2700000" algn="tl" rotWithShape="0">
                      <a:prstClr val="black"/>
                    </a:outerShdw>
                  </a:effectLst>
                  <a:latin typeface="Book Antiqua" pitchFamily="18" charset="0"/>
                  <a:sym typeface="Symbol"/>
                </a:rPr>
                <a:t>Salt tolerant</a:t>
              </a:r>
              <a:endParaRPr kumimoji="0" lang="en-US" sz="1700" b="1" i="0" u="none" strike="noStrike" kern="0" cap="none" spc="0" normalizeH="0" baseline="0" noProof="0" dirty="0">
                <a:ln>
                  <a:noFill/>
                </a:ln>
                <a:solidFill>
                  <a:srgbClr val="E0773C">
                    <a:lumMod val="60000"/>
                    <a:lumOff val="40000"/>
                  </a:srgbClr>
                </a:solidFill>
                <a:effectLst>
                  <a:glow rad="25400">
                    <a:sysClr val="windowText" lastClr="000000">
                      <a:alpha val="99000"/>
                    </a:sysClr>
                  </a:glow>
                  <a:outerShdw blurRad="50800" dist="38100" dir="2700000" algn="tl" rotWithShape="0">
                    <a:prstClr val="black"/>
                  </a:outerShdw>
                </a:effectLst>
                <a:uLnTx/>
                <a:uFillTx/>
                <a:latin typeface="Book Antiqua" pitchFamily="18" charset="0"/>
                <a:sym typeface="Symbol"/>
              </a:endParaRPr>
            </a:p>
          </p:txBody>
        </p:sp>
        <p:cxnSp>
          <p:nvCxnSpPr>
            <p:cNvPr id="128" name="Straight Connector 127"/>
            <p:cNvCxnSpPr/>
            <p:nvPr/>
          </p:nvCxnSpPr>
          <p:spPr>
            <a:xfrm flipH="1">
              <a:off x="6453516" y="2060286"/>
              <a:ext cx="114" cy="360603"/>
            </a:xfrm>
            <a:prstGeom prst="line">
              <a:avLst/>
            </a:prstGeom>
            <a:noFill/>
            <a:ln w="19050" cap="flat" cmpd="sng" algn="ctr">
              <a:solidFill>
                <a:srgbClr val="E0773C"/>
              </a:solidFill>
              <a:prstDash val="sysDot"/>
            </a:ln>
            <a:effectLst>
              <a:outerShdw blurRad="63500" sx="102000" sy="102000" algn="ctr" rotWithShape="0">
                <a:prstClr val="black">
                  <a:alpha val="40000"/>
                </a:prstClr>
              </a:outerShdw>
            </a:effectLst>
          </p:spPr>
        </p:cxnSp>
        <p:sp>
          <p:nvSpPr>
            <p:cNvPr id="129" name="Rectangle 128"/>
            <p:cNvSpPr/>
            <p:nvPr/>
          </p:nvSpPr>
          <p:spPr>
            <a:xfrm>
              <a:off x="4156373" y="2042138"/>
              <a:ext cx="2118611" cy="349723"/>
            </a:xfrm>
            <a:prstGeom prst="rect">
              <a:avLst/>
            </a:prstGeom>
          </p:spPr>
          <p:txBody>
            <a:bodyPr wrap="square">
              <a:spAutoFit/>
            </a:bodyPr>
            <a:lstStyle/>
            <a:p>
              <a:pPr lvl="0" algn="ctr" rtl="0">
                <a:lnSpc>
                  <a:spcPct val="90000"/>
                </a:lnSpc>
                <a:defRPr/>
              </a:pPr>
              <a:r>
                <a:rPr lang="en-US" sz="1700" b="1" kern="0" dirty="0" smtClean="0">
                  <a:solidFill>
                    <a:srgbClr val="E0773C">
                      <a:lumMod val="60000"/>
                      <a:lumOff val="40000"/>
                    </a:srgbClr>
                  </a:solidFill>
                  <a:effectLst>
                    <a:glow rad="25400">
                      <a:sysClr val="windowText" lastClr="000000">
                        <a:alpha val="99000"/>
                      </a:sysClr>
                    </a:glow>
                    <a:outerShdw blurRad="50800" dist="38100" dir="2700000" algn="tl" rotWithShape="0">
                      <a:prstClr val="black"/>
                    </a:outerShdw>
                  </a:effectLst>
                  <a:latin typeface="Book Antiqua" pitchFamily="18" charset="0"/>
                  <a:sym typeface="Symbol"/>
                </a:rPr>
                <a:t>Moderately salt-tolerant </a:t>
              </a:r>
              <a:endParaRPr kumimoji="0" lang="en-US" sz="1700" b="1" i="0" u="none" strike="noStrike" kern="0" cap="none" spc="0" normalizeH="0" baseline="0" noProof="0" dirty="0">
                <a:ln>
                  <a:noFill/>
                </a:ln>
                <a:solidFill>
                  <a:srgbClr val="E0773C">
                    <a:lumMod val="60000"/>
                    <a:lumOff val="40000"/>
                  </a:srgbClr>
                </a:solidFill>
                <a:effectLst>
                  <a:glow rad="25400">
                    <a:sysClr val="windowText" lastClr="000000">
                      <a:alpha val="99000"/>
                    </a:sysClr>
                  </a:glow>
                  <a:outerShdw blurRad="50800" dist="38100" dir="2700000" algn="tl" rotWithShape="0">
                    <a:prstClr val="black"/>
                  </a:outerShdw>
                </a:effectLst>
                <a:uLnTx/>
                <a:uFillTx/>
                <a:latin typeface="Book Antiqua" pitchFamily="18" charset="0"/>
                <a:sym typeface="Symbol"/>
              </a:endParaRPr>
            </a:p>
          </p:txBody>
        </p:sp>
        <p:sp>
          <p:nvSpPr>
            <p:cNvPr id="130" name="Rectangle 129"/>
            <p:cNvSpPr/>
            <p:nvPr/>
          </p:nvSpPr>
          <p:spPr>
            <a:xfrm>
              <a:off x="6478757" y="2068370"/>
              <a:ext cx="1838839" cy="327782"/>
            </a:xfrm>
            <a:prstGeom prst="rect">
              <a:avLst/>
            </a:prstGeom>
          </p:spPr>
          <p:txBody>
            <a:bodyPr wrap="square">
              <a:spAutoFit/>
            </a:bodyPr>
            <a:lstStyle/>
            <a:p>
              <a:pPr lvl="0" algn="ctr" rtl="0">
                <a:lnSpc>
                  <a:spcPct val="90000"/>
                </a:lnSpc>
                <a:defRPr/>
              </a:pPr>
              <a:r>
                <a:rPr lang="en-US" sz="1700" b="1" kern="0" dirty="0" smtClean="0">
                  <a:solidFill>
                    <a:srgbClr val="E0773C">
                      <a:lumMod val="60000"/>
                      <a:lumOff val="40000"/>
                    </a:srgbClr>
                  </a:solidFill>
                  <a:effectLst>
                    <a:glow rad="25400">
                      <a:sysClr val="windowText" lastClr="000000">
                        <a:alpha val="99000"/>
                      </a:sysClr>
                    </a:glow>
                    <a:outerShdw blurRad="50800" dist="38100" dir="2700000" algn="tl" rotWithShape="0">
                      <a:prstClr val="black"/>
                    </a:outerShdw>
                  </a:effectLst>
                  <a:latin typeface="Book Antiqua" pitchFamily="18" charset="0"/>
                  <a:sym typeface="Symbol"/>
                </a:rPr>
                <a:t>Slightly salt-tolerant </a:t>
              </a:r>
              <a:endParaRPr kumimoji="0" lang="en-US" sz="1700" b="1" i="0" u="none" strike="noStrike" kern="0" cap="none" spc="0" normalizeH="0" baseline="0" noProof="0" dirty="0">
                <a:ln>
                  <a:noFill/>
                </a:ln>
                <a:solidFill>
                  <a:srgbClr val="E0773C">
                    <a:lumMod val="60000"/>
                    <a:lumOff val="40000"/>
                  </a:srgbClr>
                </a:solidFill>
                <a:effectLst>
                  <a:glow rad="25400">
                    <a:sysClr val="windowText" lastClr="000000">
                      <a:alpha val="99000"/>
                    </a:sysClr>
                  </a:glow>
                  <a:outerShdw blurRad="50800" dist="38100" dir="2700000" algn="tl" rotWithShape="0">
                    <a:prstClr val="black"/>
                  </a:outerShdw>
                </a:effectLst>
                <a:uLnTx/>
                <a:uFillTx/>
                <a:latin typeface="Book Antiqua" pitchFamily="18" charset="0"/>
                <a:sym typeface="Symbol"/>
              </a:endParaRPr>
            </a:p>
          </p:txBody>
        </p:sp>
        <p:cxnSp>
          <p:nvCxnSpPr>
            <p:cNvPr id="133" name="Straight Connector 132"/>
            <p:cNvCxnSpPr/>
            <p:nvPr/>
          </p:nvCxnSpPr>
          <p:spPr>
            <a:xfrm flipH="1">
              <a:off x="4073087" y="2060286"/>
              <a:ext cx="114" cy="360603"/>
            </a:xfrm>
            <a:prstGeom prst="line">
              <a:avLst/>
            </a:prstGeom>
            <a:noFill/>
            <a:ln w="19050" cap="flat" cmpd="sng" algn="ctr">
              <a:solidFill>
                <a:srgbClr val="E0773C"/>
              </a:solidFill>
              <a:prstDash val="sysDot"/>
            </a:ln>
            <a:effectLst>
              <a:outerShdw blurRad="63500" sx="102000" sy="102000" algn="ctr" rotWithShape="0">
                <a:prstClr val="black">
                  <a:alpha val="40000"/>
                </a:prstClr>
              </a:outerShdw>
            </a:effectLst>
          </p:spPr>
        </p:cxnSp>
      </p:grpSp>
      <p:grpSp>
        <p:nvGrpSpPr>
          <p:cNvPr id="134" name="Group 133"/>
          <p:cNvGrpSpPr/>
          <p:nvPr/>
        </p:nvGrpSpPr>
        <p:grpSpPr>
          <a:xfrm>
            <a:off x="120636" y="2392938"/>
            <a:ext cx="994980" cy="382712"/>
            <a:chOff x="622085" y="2523146"/>
            <a:chExt cx="922972" cy="560328"/>
          </a:xfrm>
        </p:grpSpPr>
        <p:sp>
          <p:nvSpPr>
            <p:cNvPr id="135" name="Oval 20"/>
            <p:cNvSpPr>
              <a:spLocks noChangeArrowheads="1"/>
            </p:cNvSpPr>
            <p:nvPr/>
          </p:nvSpPr>
          <p:spPr bwMode="auto">
            <a:xfrm>
              <a:off x="622085" y="2523146"/>
              <a:ext cx="922972" cy="560328"/>
            </a:xfrm>
            <a:prstGeom prst="roundRect">
              <a:avLst>
                <a:gd name="adj" fmla="val 15935"/>
              </a:avLst>
            </a:prstGeom>
            <a:solidFill>
              <a:sysClr val="windowText" lastClr="000000">
                <a:lumMod val="50000"/>
                <a:lumOff val="50000"/>
              </a:sysClr>
            </a:solidFill>
            <a:ln>
              <a:noFill/>
              <a:headEnd/>
              <a:tailEnd/>
            </a:ln>
            <a:effectLst/>
            <a:scene3d>
              <a:camera prst="orthographicFront">
                <a:rot lat="0" lon="0" rev="0"/>
              </a:camera>
              <a:lightRig rig="chilly" dir="t">
                <a:rot lat="0" lon="0" rev="18480000"/>
              </a:lightRig>
            </a:scene3d>
            <a:sp3d prstMaterial="clear">
              <a:bevelT h="63500"/>
            </a:sp3d>
          </p:spPr>
          <p:txBody>
            <a:bodyPr wrap="square" lIns="0" tIns="0" rIns="0" bIns="0" anchor="ctr">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500" b="1" i="0" u="none" strike="noStrike" kern="0" cap="none" spc="0" normalizeH="0" baseline="0" noProof="0" dirty="0">
                <a:ln>
                  <a:noFill/>
                </a:ln>
                <a:solidFill>
                  <a:srgbClr val="FFFFFF"/>
                </a:solidFill>
                <a:effectLst>
                  <a:glow rad="25400">
                    <a:sysClr val="windowText" lastClr="000000">
                      <a:alpha val="99000"/>
                    </a:sysClr>
                  </a:glow>
                  <a:outerShdw blurRad="50800" dist="38100" dir="2700000" algn="tl" rotWithShape="0">
                    <a:prstClr val="black"/>
                  </a:outerShdw>
                </a:effectLst>
                <a:uLnTx/>
                <a:uFillTx/>
                <a:latin typeface="Book Antiqua" pitchFamily="18" charset="0"/>
                <a:cs typeface="Arial" charset="0"/>
              </a:endParaRPr>
            </a:p>
          </p:txBody>
        </p:sp>
        <p:sp>
          <p:nvSpPr>
            <p:cNvPr id="136" name="Rectangle 135"/>
            <p:cNvSpPr/>
            <p:nvPr/>
          </p:nvSpPr>
          <p:spPr>
            <a:xfrm>
              <a:off x="641341" y="2573638"/>
              <a:ext cx="898498" cy="313932"/>
            </a:xfrm>
            <a:prstGeom prst="rect">
              <a:avLst/>
            </a:prstGeom>
          </p:spPr>
          <p:txBody>
            <a:bodyPr wrap="square">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A98D63">
                      <a:lumMod val="20000"/>
                      <a:lumOff val="80000"/>
                    </a:srgbClr>
                  </a:solidFill>
                  <a:effectLst>
                    <a:glow rad="25400">
                      <a:sysClr val="windowText" lastClr="000000">
                        <a:alpha val="99000"/>
                      </a:sysClr>
                    </a:glow>
                    <a:outerShdw blurRad="50800" dist="38100" dir="2700000" algn="tl" rotWithShape="0">
                      <a:prstClr val="black"/>
                    </a:outerShdw>
                  </a:effectLst>
                  <a:uLnTx/>
                  <a:uFillTx/>
                  <a:latin typeface="Book Antiqua" pitchFamily="18" charset="0"/>
                  <a:sym typeface="Symbol"/>
                </a:rPr>
                <a:t>Tree </a:t>
              </a:r>
              <a:endParaRPr kumimoji="0" lang="en-US" sz="1600" b="1" i="0" u="none" strike="noStrike" kern="0" cap="none" spc="0" normalizeH="0" baseline="0" noProof="0" dirty="0">
                <a:ln>
                  <a:noFill/>
                </a:ln>
                <a:solidFill>
                  <a:srgbClr val="A98D63">
                    <a:lumMod val="20000"/>
                    <a:lumOff val="80000"/>
                  </a:srgbClr>
                </a:solidFill>
                <a:effectLst>
                  <a:glow rad="25400">
                    <a:sysClr val="windowText" lastClr="000000">
                      <a:alpha val="99000"/>
                    </a:sysClr>
                  </a:glow>
                  <a:outerShdw blurRad="50800" dist="38100" dir="2700000" algn="tl" rotWithShape="0">
                    <a:prstClr val="black"/>
                  </a:outerShdw>
                </a:effectLst>
                <a:uLnTx/>
                <a:uFillTx/>
                <a:latin typeface="Book Antiqua" pitchFamily="18" charset="0"/>
                <a:sym typeface="Symbol"/>
              </a:endParaRPr>
            </a:p>
          </p:txBody>
        </p:sp>
      </p:grpSp>
      <p:sp>
        <p:nvSpPr>
          <p:cNvPr id="310" name="TextBox 309"/>
          <p:cNvSpPr txBox="1"/>
          <p:nvPr/>
        </p:nvSpPr>
        <p:spPr>
          <a:xfrm>
            <a:off x="455444" y="115565"/>
            <a:ext cx="8159867" cy="1513235"/>
          </a:xfrm>
          <a:prstGeom prst="rect">
            <a:avLst/>
          </a:prstGeom>
          <a:noFill/>
        </p:spPr>
        <p:txBody>
          <a:bodyPr wrap="square" rtlCol="1">
            <a:spAutoFit/>
          </a:bodyPr>
          <a:ls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defTabSz="914363" rtl="0">
              <a:spcBef>
                <a:spcPts val="1000"/>
              </a:spcBef>
              <a:buClr>
                <a:sysClr val="windowText" lastClr="000000"/>
              </a:buClr>
              <a:defRPr/>
            </a:pPr>
            <a:r>
              <a:rPr lang="en-US" sz="2800" b="1" dirty="0">
                <a:ln w="3175">
                  <a:solidFill>
                    <a:sysClr val="windowText" lastClr="000000"/>
                  </a:solidFill>
                </a:ln>
                <a:gradFill flip="none" rotWithShape="1">
                  <a:gsLst>
                    <a:gs pos="0">
                      <a:srgbClr val="FBE4AE"/>
                    </a:gs>
                    <a:gs pos="13000">
                      <a:srgbClr val="D9B353"/>
                    </a:gs>
                    <a:gs pos="21001">
                      <a:srgbClr val="D6AD46"/>
                    </a:gs>
                    <a:gs pos="63000">
                      <a:srgbClr val="FBE4AE"/>
                    </a:gs>
                    <a:gs pos="82001">
                      <a:srgbClr val="C1AB75"/>
                    </a:gs>
                    <a:gs pos="100000">
                      <a:srgbClr val="FAE3B7"/>
                    </a:gs>
                  </a:gsLst>
                  <a:lin ang="18900000" scaled="1"/>
                  <a:tileRect/>
                </a:gradFill>
                <a:effectLst>
                  <a:outerShdw blurRad="50800" dist="38100" dir="2700000" algn="tl" rotWithShape="0">
                    <a:prstClr val="black"/>
                  </a:outerShdw>
                </a:effectLst>
                <a:latin typeface="Book Antiqua" pitchFamily="18" charset="0"/>
              </a:rPr>
              <a:t>The following </a:t>
            </a:r>
            <a:r>
              <a:rPr lang="en-US" sz="2800" b="1" dirty="0" smtClean="0">
                <a:ln w="3175">
                  <a:solidFill>
                    <a:sysClr val="windowText" lastClr="000000"/>
                  </a:solidFill>
                </a:ln>
                <a:gradFill flip="none" rotWithShape="1">
                  <a:gsLst>
                    <a:gs pos="0">
                      <a:srgbClr val="FBE4AE"/>
                    </a:gs>
                    <a:gs pos="13000">
                      <a:srgbClr val="D9B353"/>
                    </a:gs>
                    <a:gs pos="21001">
                      <a:srgbClr val="D6AD46"/>
                    </a:gs>
                    <a:gs pos="63000">
                      <a:srgbClr val="FBE4AE"/>
                    </a:gs>
                    <a:gs pos="82001">
                      <a:srgbClr val="C1AB75"/>
                    </a:gs>
                    <a:gs pos="100000">
                      <a:srgbClr val="FAE3B7"/>
                    </a:gs>
                  </a:gsLst>
                  <a:lin ang="18900000" scaled="1"/>
                  <a:tileRect/>
                </a:gradFill>
                <a:effectLst>
                  <a:outerShdw blurRad="50800" dist="38100" dir="2700000" algn="tl" rotWithShape="0">
                    <a:prstClr val="black"/>
                  </a:outerShdw>
                </a:effectLst>
                <a:latin typeface="Book Antiqua" pitchFamily="18" charset="0"/>
              </a:rPr>
              <a:t>table is </a:t>
            </a:r>
            <a:r>
              <a:rPr lang="en-US" sz="2800" b="1" dirty="0">
                <a:ln w="3175">
                  <a:solidFill>
                    <a:sysClr val="windowText" lastClr="000000"/>
                  </a:solidFill>
                </a:ln>
                <a:gradFill flip="none" rotWithShape="1">
                  <a:gsLst>
                    <a:gs pos="0">
                      <a:srgbClr val="FBE4AE"/>
                    </a:gs>
                    <a:gs pos="13000">
                      <a:srgbClr val="D9B353"/>
                    </a:gs>
                    <a:gs pos="21001">
                      <a:srgbClr val="D6AD46"/>
                    </a:gs>
                    <a:gs pos="63000">
                      <a:srgbClr val="FBE4AE"/>
                    </a:gs>
                    <a:gs pos="82001">
                      <a:srgbClr val="C1AB75"/>
                    </a:gs>
                    <a:gs pos="100000">
                      <a:srgbClr val="FAE3B7"/>
                    </a:gs>
                  </a:gsLst>
                  <a:lin ang="18900000" scaled="1"/>
                  <a:tileRect/>
                </a:gradFill>
                <a:effectLst>
                  <a:outerShdw blurRad="50800" dist="38100" dir="2700000" algn="tl" rotWithShape="0">
                    <a:prstClr val="black"/>
                  </a:outerShdw>
                </a:effectLst>
                <a:latin typeface="Book Antiqua" pitchFamily="18" charset="0"/>
              </a:rPr>
              <a:t>grouped by type </a:t>
            </a:r>
            <a:r>
              <a:rPr lang="en-US" sz="2800" b="1" dirty="0" smtClean="0">
                <a:ln w="3175">
                  <a:solidFill>
                    <a:sysClr val="windowText" lastClr="000000"/>
                  </a:solidFill>
                </a:ln>
                <a:gradFill flip="none" rotWithShape="1">
                  <a:gsLst>
                    <a:gs pos="0">
                      <a:srgbClr val="FBE4AE"/>
                    </a:gs>
                    <a:gs pos="13000">
                      <a:srgbClr val="D9B353"/>
                    </a:gs>
                    <a:gs pos="21001">
                      <a:srgbClr val="D6AD46"/>
                    </a:gs>
                    <a:gs pos="63000">
                      <a:srgbClr val="FBE4AE"/>
                    </a:gs>
                    <a:gs pos="82001">
                      <a:srgbClr val="C1AB75"/>
                    </a:gs>
                    <a:gs pos="100000">
                      <a:srgbClr val="FAE3B7"/>
                    </a:gs>
                  </a:gsLst>
                  <a:lin ang="18900000" scaled="1"/>
                  <a:tileRect/>
                </a:gradFill>
                <a:effectLst>
                  <a:outerShdw blurRad="50800" dist="38100" dir="2700000" algn="tl" rotWithShape="0">
                    <a:prstClr val="black"/>
                  </a:outerShdw>
                </a:effectLst>
                <a:latin typeface="Book Antiqua" pitchFamily="18" charset="0"/>
              </a:rPr>
              <a:t/>
            </a:r>
            <a:br>
              <a:rPr lang="en-US" sz="2800" b="1" dirty="0" smtClean="0">
                <a:ln w="3175">
                  <a:solidFill>
                    <a:sysClr val="windowText" lastClr="000000"/>
                  </a:solidFill>
                </a:ln>
                <a:gradFill flip="none" rotWithShape="1">
                  <a:gsLst>
                    <a:gs pos="0">
                      <a:srgbClr val="FBE4AE"/>
                    </a:gs>
                    <a:gs pos="13000">
                      <a:srgbClr val="D9B353"/>
                    </a:gs>
                    <a:gs pos="21001">
                      <a:srgbClr val="D6AD46"/>
                    </a:gs>
                    <a:gs pos="63000">
                      <a:srgbClr val="FBE4AE"/>
                    </a:gs>
                    <a:gs pos="82001">
                      <a:srgbClr val="C1AB75"/>
                    </a:gs>
                    <a:gs pos="100000">
                      <a:srgbClr val="FAE3B7"/>
                    </a:gs>
                  </a:gsLst>
                  <a:lin ang="18900000" scaled="1"/>
                  <a:tileRect/>
                </a:gradFill>
                <a:effectLst>
                  <a:outerShdw blurRad="50800" dist="38100" dir="2700000" algn="tl" rotWithShape="0">
                    <a:prstClr val="black"/>
                  </a:outerShdw>
                </a:effectLst>
                <a:latin typeface="Book Antiqua" pitchFamily="18" charset="0"/>
              </a:rPr>
            </a:br>
            <a:r>
              <a:rPr lang="en-US" sz="2800" b="1" dirty="0" smtClean="0">
                <a:ln w="3175">
                  <a:solidFill>
                    <a:sysClr val="windowText" lastClr="000000"/>
                  </a:solidFill>
                </a:ln>
                <a:gradFill flip="none" rotWithShape="1">
                  <a:gsLst>
                    <a:gs pos="0">
                      <a:srgbClr val="FBE4AE"/>
                    </a:gs>
                    <a:gs pos="13000">
                      <a:srgbClr val="D9B353"/>
                    </a:gs>
                    <a:gs pos="21001">
                      <a:srgbClr val="D6AD46"/>
                    </a:gs>
                    <a:gs pos="63000">
                      <a:srgbClr val="FBE4AE"/>
                    </a:gs>
                    <a:gs pos="82001">
                      <a:srgbClr val="C1AB75"/>
                    </a:gs>
                    <a:gs pos="100000">
                      <a:srgbClr val="FAE3B7"/>
                    </a:gs>
                  </a:gsLst>
                  <a:lin ang="18900000" scaled="1"/>
                  <a:tileRect/>
                </a:gradFill>
                <a:effectLst>
                  <a:outerShdw blurRad="50800" dist="38100" dir="2700000" algn="tl" rotWithShape="0">
                    <a:prstClr val="black"/>
                  </a:outerShdw>
                </a:effectLst>
                <a:latin typeface="Book Antiqua" pitchFamily="18" charset="0"/>
              </a:rPr>
              <a:t>of </a:t>
            </a:r>
            <a:r>
              <a:rPr lang="en-US" sz="2800" b="1" dirty="0">
                <a:ln w="3175">
                  <a:solidFill>
                    <a:sysClr val="windowText" lastClr="000000"/>
                  </a:solidFill>
                </a:ln>
                <a:gradFill flip="none" rotWithShape="1">
                  <a:gsLst>
                    <a:gs pos="0">
                      <a:srgbClr val="FBE4AE"/>
                    </a:gs>
                    <a:gs pos="13000">
                      <a:srgbClr val="D9B353"/>
                    </a:gs>
                    <a:gs pos="21001">
                      <a:srgbClr val="D6AD46"/>
                    </a:gs>
                    <a:gs pos="63000">
                      <a:srgbClr val="FBE4AE"/>
                    </a:gs>
                    <a:gs pos="82001">
                      <a:srgbClr val="C1AB75"/>
                    </a:gs>
                    <a:gs pos="100000">
                      <a:srgbClr val="FAE3B7"/>
                    </a:gs>
                  </a:gsLst>
                  <a:lin ang="18900000" scaled="1"/>
                  <a:tileRect/>
                </a:gradFill>
                <a:effectLst>
                  <a:outerShdw blurRad="50800" dist="38100" dir="2700000" algn="tl" rotWithShape="0">
                    <a:prstClr val="black"/>
                  </a:outerShdw>
                </a:effectLst>
                <a:latin typeface="Book Antiqua" pitchFamily="18" charset="0"/>
              </a:rPr>
              <a:t>plant: trees, palms, shrubs, vines, ground</a:t>
            </a:r>
          </a:p>
          <a:p>
            <a:pPr algn="ctr" defTabSz="914363" rtl="0">
              <a:spcBef>
                <a:spcPts val="1000"/>
              </a:spcBef>
              <a:buClr>
                <a:sysClr val="windowText" lastClr="000000"/>
              </a:buClr>
              <a:defRPr/>
            </a:pPr>
            <a:r>
              <a:rPr lang="en-US" sz="2800" b="1" dirty="0" smtClean="0">
                <a:ln w="3175">
                  <a:solidFill>
                    <a:sysClr val="windowText" lastClr="000000"/>
                  </a:solidFill>
                </a:ln>
                <a:gradFill flip="none" rotWithShape="1">
                  <a:gsLst>
                    <a:gs pos="0">
                      <a:srgbClr val="FBE4AE"/>
                    </a:gs>
                    <a:gs pos="13000">
                      <a:srgbClr val="D9B353"/>
                    </a:gs>
                    <a:gs pos="21001">
                      <a:srgbClr val="D6AD46"/>
                    </a:gs>
                    <a:gs pos="63000">
                      <a:srgbClr val="FBE4AE"/>
                    </a:gs>
                    <a:gs pos="82001">
                      <a:srgbClr val="C1AB75"/>
                    </a:gs>
                    <a:gs pos="100000">
                      <a:srgbClr val="FAE3B7"/>
                    </a:gs>
                  </a:gsLst>
                  <a:lin ang="18900000" scaled="1"/>
                  <a:tileRect/>
                </a:gradFill>
                <a:effectLst>
                  <a:outerShdw blurRad="50800" dist="38100" dir="2700000" algn="tl" rotWithShape="0">
                    <a:prstClr val="black"/>
                  </a:outerShdw>
                </a:effectLst>
                <a:latin typeface="Book Antiqua" pitchFamily="18" charset="0"/>
              </a:rPr>
              <a:t>covers</a:t>
            </a:r>
            <a:endParaRPr lang="en-US" sz="2800" b="1" dirty="0">
              <a:ln w="3175">
                <a:solidFill>
                  <a:sysClr val="windowText" lastClr="000000"/>
                </a:solidFill>
              </a:ln>
              <a:gradFill flip="none" rotWithShape="1">
                <a:gsLst>
                  <a:gs pos="0">
                    <a:srgbClr val="FBE4AE"/>
                  </a:gs>
                  <a:gs pos="13000">
                    <a:srgbClr val="D9B353"/>
                  </a:gs>
                  <a:gs pos="21001">
                    <a:srgbClr val="D6AD46"/>
                  </a:gs>
                  <a:gs pos="63000">
                    <a:srgbClr val="FBE4AE"/>
                  </a:gs>
                  <a:gs pos="82001">
                    <a:srgbClr val="C1AB75"/>
                  </a:gs>
                  <a:gs pos="100000">
                    <a:srgbClr val="FAE3B7"/>
                  </a:gs>
                </a:gsLst>
                <a:lin ang="18900000" scaled="1"/>
                <a:tileRect/>
              </a:gradFill>
              <a:effectLst>
                <a:outerShdw blurRad="50800" dist="38100" dir="2700000" algn="tl" rotWithShape="0">
                  <a:prstClr val="black"/>
                </a:outerShdw>
              </a:effectLst>
              <a:latin typeface="Book Antiqua" pitchFamily="18" charset="0"/>
            </a:endParaRPr>
          </a:p>
        </p:txBody>
      </p:sp>
      <p:grpSp>
        <p:nvGrpSpPr>
          <p:cNvPr id="312" name="Group 311"/>
          <p:cNvGrpSpPr/>
          <p:nvPr/>
        </p:nvGrpSpPr>
        <p:grpSpPr>
          <a:xfrm>
            <a:off x="1273828" y="2392938"/>
            <a:ext cx="2218190" cy="764138"/>
            <a:chOff x="1792489" y="2408157"/>
            <a:chExt cx="1639358" cy="764138"/>
          </a:xfrm>
        </p:grpSpPr>
        <p:sp>
          <p:nvSpPr>
            <p:cNvPr id="313" name="Oval 20"/>
            <p:cNvSpPr>
              <a:spLocks noChangeArrowheads="1"/>
            </p:cNvSpPr>
            <p:nvPr/>
          </p:nvSpPr>
          <p:spPr bwMode="auto">
            <a:xfrm>
              <a:off x="1792489" y="2408157"/>
              <a:ext cx="1639358" cy="764138"/>
            </a:xfrm>
            <a:prstGeom prst="roundRect">
              <a:avLst>
                <a:gd name="adj" fmla="val 9248"/>
              </a:avLst>
            </a:prstGeom>
            <a:solidFill>
              <a:srgbClr val="98C723"/>
            </a:solidFill>
            <a:ln>
              <a:noFill/>
              <a:headEnd/>
              <a:tailEnd/>
            </a:ln>
            <a:effectLst/>
            <a:scene3d>
              <a:camera prst="orthographicFront">
                <a:rot lat="0" lon="0" rev="0"/>
              </a:camera>
              <a:lightRig rig="chilly" dir="t">
                <a:rot lat="0" lon="0" rev="18480000"/>
              </a:lightRig>
            </a:scene3d>
            <a:sp3d prstMaterial="clear">
              <a:bevelT h="63500"/>
            </a:sp3d>
          </p:spPr>
          <p:txBody>
            <a:bodyPr wrap="square" lIns="0" tIns="0" rIns="0" bIns="0" anchor="ctr">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500" b="1" i="0" u="none" strike="noStrike" kern="0" cap="none" spc="0" normalizeH="0" baseline="0" noProof="0" dirty="0">
                <a:ln>
                  <a:noFill/>
                </a:ln>
                <a:solidFill>
                  <a:srgbClr val="FFFFFF"/>
                </a:solidFill>
                <a:effectLst>
                  <a:glow rad="25400">
                    <a:sysClr val="windowText" lastClr="000000">
                      <a:alpha val="99000"/>
                    </a:sysClr>
                  </a:glow>
                  <a:outerShdw blurRad="50800" dist="38100" dir="2700000" algn="tl" rotWithShape="0">
                    <a:prstClr val="black"/>
                  </a:outerShdw>
                </a:effectLst>
                <a:uLnTx/>
                <a:uFillTx/>
                <a:latin typeface="Book Antiqua" pitchFamily="18" charset="0"/>
                <a:cs typeface="Arial" charset="0"/>
              </a:endParaRPr>
            </a:p>
          </p:txBody>
        </p:sp>
        <p:sp>
          <p:nvSpPr>
            <p:cNvPr id="314" name="Rectangle 313"/>
            <p:cNvSpPr/>
            <p:nvPr/>
          </p:nvSpPr>
          <p:spPr>
            <a:xfrm>
              <a:off x="1828559" y="2446155"/>
              <a:ext cx="1591745" cy="717297"/>
            </a:xfrm>
            <a:prstGeom prst="rect">
              <a:avLst/>
            </a:prstGeom>
          </p:spPr>
          <p:txBody>
            <a:bodyPr wrap="square">
              <a:spAutoFit/>
            </a:bodyPr>
            <a:lstStyle/>
            <a:p>
              <a:pPr lvl="0" algn="ctr">
                <a:lnSpc>
                  <a:spcPct val="90000"/>
                </a:lnSpc>
                <a:defRPr/>
              </a:pPr>
              <a:r>
                <a:rPr lang="it-IT" sz="1500" b="1" kern="0" spc="-30" dirty="0">
                  <a:solidFill>
                    <a:srgbClr val="A98D63">
                      <a:lumMod val="20000"/>
                      <a:lumOff val="80000"/>
                    </a:srgbClr>
                  </a:solidFill>
                  <a:effectLst>
                    <a:glow rad="25400">
                      <a:sysClr val="windowText" lastClr="000000">
                        <a:alpha val="99000"/>
                      </a:sysClr>
                    </a:glow>
                    <a:outerShdw blurRad="50800" dist="38100" dir="2700000" algn="tl" rotWithShape="0">
                      <a:prstClr val="black"/>
                    </a:outerShdw>
                  </a:effectLst>
                  <a:latin typeface="Book Antiqua" pitchFamily="18" charset="0"/>
                  <a:sym typeface="Symbol"/>
                </a:rPr>
                <a:t>Southern Magnolia (</a:t>
              </a:r>
              <a:r>
                <a:rPr lang="it-IT" sz="1500" b="1" kern="0" spc="-30" dirty="0" smtClean="0">
                  <a:solidFill>
                    <a:srgbClr val="A98D63">
                      <a:lumMod val="20000"/>
                      <a:lumOff val="80000"/>
                    </a:srgbClr>
                  </a:solidFill>
                  <a:effectLst>
                    <a:glow rad="25400">
                      <a:sysClr val="windowText" lastClr="000000">
                        <a:alpha val="99000"/>
                      </a:sysClr>
                    </a:glow>
                    <a:outerShdw blurRad="50800" dist="38100" dir="2700000" algn="tl" rotWithShape="0">
                      <a:prstClr val="black"/>
                    </a:outerShdw>
                  </a:effectLst>
                  <a:latin typeface="Book Antiqua" pitchFamily="18" charset="0"/>
                  <a:sym typeface="Symbol"/>
                </a:rPr>
                <a:t>Magnolia grandiflora</a:t>
              </a:r>
              <a:r>
                <a:rPr lang="it-IT" sz="1500" b="1" kern="0" spc="-30" dirty="0">
                  <a:solidFill>
                    <a:srgbClr val="A98D63">
                      <a:lumMod val="20000"/>
                      <a:lumOff val="80000"/>
                    </a:srgbClr>
                  </a:solidFill>
                  <a:effectLst>
                    <a:glow rad="25400">
                      <a:sysClr val="windowText" lastClr="000000">
                        <a:alpha val="99000"/>
                      </a:sysClr>
                    </a:glow>
                    <a:outerShdw blurRad="50800" dist="38100" dir="2700000" algn="tl" rotWithShape="0">
                      <a:prstClr val="black"/>
                    </a:outerShdw>
                  </a:effectLst>
                  <a:latin typeface="Book Antiqua" pitchFamily="18" charset="0"/>
                  <a:sym typeface="Symbol"/>
                </a:rPr>
                <a:t>) </a:t>
              </a:r>
              <a:r>
                <a:rPr lang="it-IT" sz="1500" b="1" kern="0" dirty="0" smtClean="0">
                  <a:solidFill>
                    <a:srgbClr val="A98D63">
                      <a:lumMod val="20000"/>
                      <a:lumOff val="80000"/>
                    </a:srgbClr>
                  </a:solidFill>
                  <a:effectLst>
                    <a:glow rad="25400">
                      <a:sysClr val="windowText" lastClr="000000">
                        <a:alpha val="99000"/>
                      </a:sysClr>
                    </a:glow>
                    <a:outerShdw blurRad="50800" dist="38100" dir="2700000" algn="tl" rotWithShape="0">
                      <a:prstClr val="black"/>
                    </a:outerShdw>
                  </a:effectLst>
                  <a:latin typeface="Book Antiqua" pitchFamily="18" charset="0"/>
                  <a:sym typeface="Symbol"/>
                </a:rPr>
                <a:t> </a:t>
              </a:r>
              <a:endParaRPr kumimoji="0" lang="en-US" sz="1500" b="1" i="0" u="none" strike="noStrike" kern="0" cap="none" spc="0" normalizeH="0" baseline="0" noProof="0" dirty="0">
                <a:ln>
                  <a:noFill/>
                </a:ln>
                <a:solidFill>
                  <a:srgbClr val="A98D63">
                    <a:lumMod val="20000"/>
                    <a:lumOff val="80000"/>
                  </a:srgbClr>
                </a:solidFill>
                <a:effectLst>
                  <a:glow rad="25400">
                    <a:sysClr val="windowText" lastClr="000000">
                      <a:alpha val="99000"/>
                    </a:sysClr>
                  </a:glow>
                  <a:outerShdw blurRad="50800" dist="38100" dir="2700000" algn="tl" rotWithShape="0">
                    <a:prstClr val="black"/>
                  </a:outerShdw>
                </a:effectLst>
                <a:uLnTx/>
                <a:uFillTx/>
                <a:latin typeface="Book Antiqua" pitchFamily="18" charset="0"/>
                <a:sym typeface="Symbol"/>
              </a:endParaRPr>
            </a:p>
          </p:txBody>
        </p:sp>
      </p:grpSp>
      <p:grpSp>
        <p:nvGrpSpPr>
          <p:cNvPr id="342" name="Group 341"/>
          <p:cNvGrpSpPr/>
          <p:nvPr/>
        </p:nvGrpSpPr>
        <p:grpSpPr>
          <a:xfrm>
            <a:off x="3563957" y="2392938"/>
            <a:ext cx="2808312" cy="764138"/>
            <a:chOff x="1792489" y="2408157"/>
            <a:chExt cx="1639358" cy="764138"/>
          </a:xfrm>
        </p:grpSpPr>
        <p:sp>
          <p:nvSpPr>
            <p:cNvPr id="343" name="Oval 20"/>
            <p:cNvSpPr>
              <a:spLocks noChangeArrowheads="1"/>
            </p:cNvSpPr>
            <p:nvPr/>
          </p:nvSpPr>
          <p:spPr bwMode="auto">
            <a:xfrm>
              <a:off x="1792489" y="2408157"/>
              <a:ext cx="1639358" cy="764138"/>
            </a:xfrm>
            <a:prstGeom prst="roundRect">
              <a:avLst>
                <a:gd name="adj" fmla="val 9248"/>
              </a:avLst>
            </a:prstGeom>
            <a:solidFill>
              <a:srgbClr val="E0773C"/>
            </a:solidFill>
            <a:ln>
              <a:noFill/>
              <a:headEnd/>
              <a:tailEnd/>
            </a:ln>
            <a:effectLst/>
            <a:scene3d>
              <a:camera prst="orthographicFront">
                <a:rot lat="0" lon="0" rev="0"/>
              </a:camera>
              <a:lightRig rig="chilly" dir="t">
                <a:rot lat="0" lon="0" rev="18480000"/>
              </a:lightRig>
            </a:scene3d>
            <a:sp3d prstMaterial="clear">
              <a:bevelT h="63500"/>
            </a:sp3d>
          </p:spPr>
          <p:txBody>
            <a:bodyPr wrap="square" lIns="0" tIns="0" rIns="0" bIns="0" anchor="ctr">
              <a:noAutofit/>
            </a:bodyPr>
            <a:lstStyle/>
            <a:p>
              <a:pPr algn="ctr">
                <a:lnSpc>
                  <a:spcPct val="90000"/>
                </a:lnSpc>
              </a:pPr>
              <a:endParaRPr lang="en-US" sz="1500" b="1" kern="0" dirty="0">
                <a:solidFill>
                  <a:srgbClr val="FFFFFF"/>
                </a:solidFill>
                <a:effectLst>
                  <a:glow rad="25400">
                    <a:sysClr val="windowText" lastClr="000000">
                      <a:alpha val="99000"/>
                    </a:sysClr>
                  </a:glow>
                  <a:outerShdw blurRad="50800" dist="38100" dir="2700000" algn="tl" rotWithShape="0">
                    <a:prstClr val="black"/>
                  </a:outerShdw>
                </a:effectLst>
                <a:latin typeface="Book Antiqua" pitchFamily="18" charset="0"/>
                <a:cs typeface="Arial" charset="0"/>
              </a:endParaRPr>
            </a:p>
          </p:txBody>
        </p:sp>
        <p:sp>
          <p:nvSpPr>
            <p:cNvPr id="344" name="Rectangle 343"/>
            <p:cNvSpPr/>
            <p:nvPr/>
          </p:nvSpPr>
          <p:spPr>
            <a:xfrm>
              <a:off x="1828559" y="2504340"/>
              <a:ext cx="1591745" cy="507831"/>
            </a:xfrm>
            <a:prstGeom prst="rect">
              <a:avLst/>
            </a:prstGeom>
          </p:spPr>
          <p:txBody>
            <a:bodyPr wrap="square">
              <a:spAutoFit/>
            </a:bodyPr>
            <a:lstStyle/>
            <a:p>
              <a:pPr lvl="0" algn="ctr">
                <a:lnSpc>
                  <a:spcPct val="90000"/>
                </a:lnSpc>
                <a:defRPr/>
              </a:pPr>
              <a:r>
                <a:rPr lang="it-IT" sz="1500" b="1" kern="0" dirty="0">
                  <a:solidFill>
                    <a:srgbClr val="A98D63">
                      <a:lumMod val="20000"/>
                      <a:lumOff val="80000"/>
                    </a:srgbClr>
                  </a:solidFill>
                  <a:effectLst>
                    <a:glow rad="25400">
                      <a:sysClr val="windowText" lastClr="000000">
                        <a:alpha val="99000"/>
                      </a:sysClr>
                    </a:glow>
                    <a:outerShdw blurRad="50800" dist="38100" dir="2700000" algn="tl" rotWithShape="0">
                      <a:prstClr val="black"/>
                    </a:outerShdw>
                  </a:effectLst>
                  <a:latin typeface="Book Antiqua" pitchFamily="18" charset="0"/>
                  <a:sym typeface="Symbol"/>
                </a:rPr>
                <a:t>(Callitris pressii) </a:t>
              </a:r>
            </a:p>
            <a:p>
              <a:pPr lvl="0" algn="ctr">
                <a:lnSpc>
                  <a:spcPct val="90000"/>
                </a:lnSpc>
                <a:defRPr/>
              </a:pPr>
              <a:r>
                <a:rPr lang="it-IT" sz="1500" b="1" kern="0" dirty="0">
                  <a:solidFill>
                    <a:srgbClr val="A98D63">
                      <a:lumMod val="20000"/>
                      <a:lumOff val="80000"/>
                    </a:srgbClr>
                  </a:solidFill>
                  <a:effectLst>
                    <a:glow rad="25400">
                      <a:sysClr val="windowText" lastClr="000000">
                        <a:alpha val="99000"/>
                      </a:sysClr>
                    </a:glow>
                    <a:outerShdw blurRad="50800" dist="38100" dir="2700000" algn="tl" rotWithShape="0">
                      <a:prstClr val="black"/>
                    </a:outerShdw>
                  </a:effectLst>
                  <a:latin typeface="Book Antiqua" pitchFamily="18" charset="0"/>
                  <a:sym typeface="Symbol"/>
                </a:rPr>
                <a:t>Russian Olive </a:t>
              </a:r>
            </a:p>
          </p:txBody>
        </p:sp>
      </p:grpSp>
      <p:grpSp>
        <p:nvGrpSpPr>
          <p:cNvPr id="360" name="Group 359"/>
          <p:cNvGrpSpPr/>
          <p:nvPr/>
        </p:nvGrpSpPr>
        <p:grpSpPr>
          <a:xfrm>
            <a:off x="6444208" y="2392938"/>
            <a:ext cx="2183529" cy="764138"/>
            <a:chOff x="1792489" y="2408157"/>
            <a:chExt cx="1639358" cy="764138"/>
          </a:xfrm>
        </p:grpSpPr>
        <p:sp>
          <p:nvSpPr>
            <p:cNvPr id="361" name="Oval 20"/>
            <p:cNvSpPr>
              <a:spLocks noChangeArrowheads="1"/>
            </p:cNvSpPr>
            <p:nvPr/>
          </p:nvSpPr>
          <p:spPr bwMode="auto">
            <a:xfrm>
              <a:off x="1792489" y="2408157"/>
              <a:ext cx="1639358" cy="764138"/>
            </a:xfrm>
            <a:prstGeom prst="roundRect">
              <a:avLst>
                <a:gd name="adj" fmla="val 9248"/>
              </a:avLst>
            </a:prstGeom>
            <a:solidFill>
              <a:schemeClr val="bg2">
                <a:lumMod val="50000"/>
              </a:schemeClr>
            </a:solidFill>
            <a:ln>
              <a:noFill/>
              <a:headEnd/>
              <a:tailEnd/>
            </a:ln>
            <a:effectLst/>
            <a:scene3d>
              <a:camera prst="orthographicFront">
                <a:rot lat="0" lon="0" rev="0"/>
              </a:camera>
              <a:lightRig rig="chilly" dir="t">
                <a:rot lat="0" lon="0" rev="18480000"/>
              </a:lightRig>
            </a:scene3d>
            <a:sp3d prstMaterial="clear">
              <a:bevelT h="63500"/>
            </a:sp3d>
          </p:spPr>
          <p:txBody>
            <a:bodyPr wrap="square" lIns="0" tIns="0" rIns="0" bIns="0" anchor="ctr">
              <a:noAutofit/>
            </a:bodyPr>
            <a:lstStyle/>
            <a:p>
              <a:pPr algn="ctr">
                <a:lnSpc>
                  <a:spcPct val="90000"/>
                </a:lnSpc>
              </a:pPr>
              <a:endParaRPr lang="en-US" sz="1500" b="1" kern="0" dirty="0">
                <a:solidFill>
                  <a:srgbClr val="FFFFFF"/>
                </a:solidFill>
                <a:effectLst>
                  <a:glow rad="25400">
                    <a:sysClr val="windowText" lastClr="000000">
                      <a:alpha val="99000"/>
                    </a:sysClr>
                  </a:glow>
                  <a:outerShdw blurRad="50800" dist="38100" dir="2700000" algn="tl" rotWithShape="0">
                    <a:prstClr val="black"/>
                  </a:outerShdw>
                </a:effectLst>
                <a:latin typeface="Book Antiqua" pitchFamily="18" charset="0"/>
                <a:cs typeface="Arial" charset="0"/>
              </a:endParaRPr>
            </a:p>
          </p:txBody>
        </p:sp>
        <p:sp>
          <p:nvSpPr>
            <p:cNvPr id="362" name="Rectangle 361"/>
            <p:cNvSpPr/>
            <p:nvPr/>
          </p:nvSpPr>
          <p:spPr>
            <a:xfrm>
              <a:off x="1792489" y="2508115"/>
              <a:ext cx="1591745" cy="300082"/>
            </a:xfrm>
            <a:prstGeom prst="rect">
              <a:avLst/>
            </a:prstGeom>
          </p:spPr>
          <p:txBody>
            <a:bodyPr wrap="square">
              <a:spAutoFit/>
            </a:bodyPr>
            <a:lstStyle/>
            <a:p>
              <a:pPr lvl="0" algn="ctr">
                <a:lnSpc>
                  <a:spcPct val="90000"/>
                </a:lnSpc>
                <a:defRPr/>
              </a:pPr>
              <a:r>
                <a:rPr lang="it-IT" sz="1500" b="1" kern="0" dirty="0">
                  <a:solidFill>
                    <a:srgbClr val="A98D63">
                      <a:lumMod val="20000"/>
                      <a:lumOff val="80000"/>
                    </a:srgbClr>
                  </a:solidFill>
                  <a:effectLst>
                    <a:glow rad="25400">
                      <a:sysClr val="windowText" lastClr="000000">
                        <a:alpha val="99000"/>
                      </a:sysClr>
                    </a:glow>
                    <a:outerShdw blurRad="50800" dist="38100" dir="2700000" algn="tl" rotWithShape="0">
                      <a:prstClr val="black"/>
                    </a:outerShdw>
                  </a:effectLst>
                  <a:latin typeface="Book Antiqua" pitchFamily="18" charset="0"/>
                  <a:sym typeface="Symbol"/>
                </a:rPr>
                <a:t>Poplar (Populus alba) </a:t>
              </a:r>
            </a:p>
          </p:txBody>
        </p:sp>
      </p:grpSp>
      <p:grpSp>
        <p:nvGrpSpPr>
          <p:cNvPr id="366" name="Group 365"/>
          <p:cNvGrpSpPr/>
          <p:nvPr/>
        </p:nvGrpSpPr>
        <p:grpSpPr>
          <a:xfrm>
            <a:off x="107504" y="3240926"/>
            <a:ext cx="1008112" cy="382712"/>
            <a:chOff x="622085" y="2523146"/>
            <a:chExt cx="922972" cy="560328"/>
          </a:xfrm>
        </p:grpSpPr>
        <p:sp>
          <p:nvSpPr>
            <p:cNvPr id="367" name="Oval 20"/>
            <p:cNvSpPr>
              <a:spLocks noChangeArrowheads="1"/>
            </p:cNvSpPr>
            <p:nvPr/>
          </p:nvSpPr>
          <p:spPr bwMode="auto">
            <a:xfrm>
              <a:off x="622085" y="2523146"/>
              <a:ext cx="922972" cy="560328"/>
            </a:xfrm>
            <a:prstGeom prst="roundRect">
              <a:avLst>
                <a:gd name="adj" fmla="val 15935"/>
              </a:avLst>
            </a:prstGeom>
            <a:solidFill>
              <a:sysClr val="windowText" lastClr="000000">
                <a:lumMod val="50000"/>
                <a:lumOff val="50000"/>
              </a:sysClr>
            </a:solidFill>
            <a:ln>
              <a:noFill/>
              <a:headEnd/>
              <a:tailEnd/>
            </a:ln>
            <a:effectLst/>
            <a:scene3d>
              <a:camera prst="orthographicFront">
                <a:rot lat="0" lon="0" rev="0"/>
              </a:camera>
              <a:lightRig rig="chilly" dir="t">
                <a:rot lat="0" lon="0" rev="18480000"/>
              </a:lightRig>
            </a:scene3d>
            <a:sp3d prstMaterial="clear">
              <a:bevelT h="63500"/>
            </a:sp3d>
          </p:spPr>
          <p:txBody>
            <a:bodyPr wrap="square" lIns="0" tIns="0" rIns="0" bIns="0" anchor="ctr">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500" b="1" i="0" u="none" strike="noStrike" kern="0" cap="none" spc="0" normalizeH="0" baseline="0" noProof="0" dirty="0">
                <a:ln>
                  <a:noFill/>
                </a:ln>
                <a:solidFill>
                  <a:srgbClr val="FFFFFF"/>
                </a:solidFill>
                <a:effectLst>
                  <a:glow rad="25400">
                    <a:sysClr val="windowText" lastClr="000000">
                      <a:alpha val="99000"/>
                    </a:sysClr>
                  </a:glow>
                  <a:outerShdw blurRad="50800" dist="38100" dir="2700000" algn="tl" rotWithShape="0">
                    <a:prstClr val="black"/>
                  </a:outerShdw>
                </a:effectLst>
                <a:uLnTx/>
                <a:uFillTx/>
                <a:latin typeface="Book Antiqua" pitchFamily="18" charset="0"/>
                <a:cs typeface="Arial" charset="0"/>
              </a:endParaRPr>
            </a:p>
          </p:txBody>
        </p:sp>
        <p:sp>
          <p:nvSpPr>
            <p:cNvPr id="368" name="Rectangle 367"/>
            <p:cNvSpPr/>
            <p:nvPr/>
          </p:nvSpPr>
          <p:spPr>
            <a:xfrm>
              <a:off x="682182" y="2573638"/>
              <a:ext cx="816816" cy="459627"/>
            </a:xfrm>
            <a:prstGeom prst="rect">
              <a:avLst/>
            </a:prstGeom>
          </p:spPr>
          <p:txBody>
            <a:bodyPr wrap="square">
              <a:spAutoFit/>
            </a:bodyPr>
            <a:lstStyle/>
            <a:p>
              <a:pPr lvl="0" algn="ctr">
                <a:lnSpc>
                  <a:spcPct val="90000"/>
                </a:lnSpc>
                <a:defRPr/>
              </a:pPr>
              <a:r>
                <a:rPr lang="en-US" sz="1600" b="1" kern="0" dirty="0">
                  <a:solidFill>
                    <a:srgbClr val="A98D63">
                      <a:lumMod val="20000"/>
                      <a:lumOff val="80000"/>
                    </a:srgbClr>
                  </a:solidFill>
                  <a:effectLst>
                    <a:glow rad="25400">
                      <a:sysClr val="windowText" lastClr="000000">
                        <a:alpha val="99000"/>
                      </a:sysClr>
                    </a:glow>
                    <a:outerShdw blurRad="50800" dist="38100" dir="2700000" algn="tl" rotWithShape="0">
                      <a:prstClr val="black"/>
                    </a:outerShdw>
                  </a:effectLst>
                  <a:latin typeface="Book Antiqua" pitchFamily="18" charset="0"/>
                  <a:sym typeface="Symbol"/>
                </a:rPr>
                <a:t>Palms </a:t>
              </a:r>
              <a:endParaRPr kumimoji="0" lang="en-US" sz="1600" b="1" i="0" u="none" strike="noStrike" kern="0" cap="none" spc="0" normalizeH="0" baseline="0" noProof="0" dirty="0">
                <a:ln>
                  <a:noFill/>
                </a:ln>
                <a:solidFill>
                  <a:srgbClr val="A98D63">
                    <a:lumMod val="20000"/>
                    <a:lumOff val="80000"/>
                  </a:srgbClr>
                </a:solidFill>
                <a:effectLst>
                  <a:glow rad="25400">
                    <a:sysClr val="windowText" lastClr="000000">
                      <a:alpha val="99000"/>
                    </a:sysClr>
                  </a:glow>
                  <a:outerShdw blurRad="50800" dist="38100" dir="2700000" algn="tl" rotWithShape="0">
                    <a:prstClr val="black"/>
                  </a:outerShdw>
                </a:effectLst>
                <a:uLnTx/>
                <a:uFillTx/>
                <a:latin typeface="Book Antiqua" pitchFamily="18" charset="0"/>
                <a:sym typeface="Symbol"/>
              </a:endParaRPr>
            </a:p>
          </p:txBody>
        </p:sp>
      </p:grpSp>
      <p:grpSp>
        <p:nvGrpSpPr>
          <p:cNvPr id="375" name="Group 374"/>
          <p:cNvGrpSpPr/>
          <p:nvPr/>
        </p:nvGrpSpPr>
        <p:grpSpPr>
          <a:xfrm>
            <a:off x="1260696" y="3240926"/>
            <a:ext cx="2218190" cy="764138"/>
            <a:chOff x="1792489" y="2408157"/>
            <a:chExt cx="1639358" cy="764138"/>
          </a:xfrm>
        </p:grpSpPr>
        <p:sp>
          <p:nvSpPr>
            <p:cNvPr id="376" name="Oval 20"/>
            <p:cNvSpPr>
              <a:spLocks noChangeArrowheads="1"/>
            </p:cNvSpPr>
            <p:nvPr/>
          </p:nvSpPr>
          <p:spPr bwMode="auto">
            <a:xfrm>
              <a:off x="1792489" y="2408157"/>
              <a:ext cx="1639358" cy="764138"/>
            </a:xfrm>
            <a:prstGeom prst="roundRect">
              <a:avLst>
                <a:gd name="adj" fmla="val 9248"/>
              </a:avLst>
            </a:prstGeom>
            <a:solidFill>
              <a:srgbClr val="98C723"/>
            </a:solidFill>
            <a:ln>
              <a:noFill/>
              <a:headEnd/>
              <a:tailEnd/>
            </a:ln>
            <a:effectLst/>
            <a:scene3d>
              <a:camera prst="orthographicFront">
                <a:rot lat="0" lon="0" rev="0"/>
              </a:camera>
              <a:lightRig rig="chilly" dir="t">
                <a:rot lat="0" lon="0" rev="18480000"/>
              </a:lightRig>
            </a:scene3d>
            <a:sp3d prstMaterial="clear">
              <a:bevelT h="63500"/>
            </a:sp3d>
          </p:spPr>
          <p:txBody>
            <a:bodyPr wrap="square" lIns="0" tIns="0" rIns="0" bIns="0" anchor="ctr">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500" b="1" i="0" u="none" strike="noStrike" kern="0" cap="none" spc="0" normalizeH="0" baseline="0" noProof="0" dirty="0">
                <a:ln>
                  <a:noFill/>
                </a:ln>
                <a:solidFill>
                  <a:srgbClr val="FFFFFF"/>
                </a:solidFill>
                <a:effectLst>
                  <a:glow rad="25400">
                    <a:sysClr val="windowText" lastClr="000000">
                      <a:alpha val="99000"/>
                    </a:sysClr>
                  </a:glow>
                  <a:outerShdw blurRad="50800" dist="38100" dir="2700000" algn="tl" rotWithShape="0">
                    <a:prstClr val="black"/>
                  </a:outerShdw>
                </a:effectLst>
                <a:uLnTx/>
                <a:uFillTx/>
                <a:latin typeface="Book Antiqua" pitchFamily="18" charset="0"/>
                <a:cs typeface="Arial" charset="0"/>
              </a:endParaRPr>
            </a:p>
          </p:txBody>
        </p:sp>
        <p:sp>
          <p:nvSpPr>
            <p:cNvPr id="377" name="Rectangle 376"/>
            <p:cNvSpPr/>
            <p:nvPr/>
          </p:nvSpPr>
          <p:spPr>
            <a:xfrm>
              <a:off x="1828559" y="2520448"/>
              <a:ext cx="1591745" cy="507831"/>
            </a:xfrm>
            <a:prstGeom prst="rect">
              <a:avLst/>
            </a:prstGeom>
          </p:spPr>
          <p:txBody>
            <a:bodyPr wrap="square">
              <a:spAutoFit/>
            </a:bodyPr>
            <a:lstStyle/>
            <a:p>
              <a:pPr lvl="0" algn="ctr">
                <a:lnSpc>
                  <a:spcPct val="90000"/>
                </a:lnSpc>
                <a:defRPr/>
              </a:pPr>
              <a:r>
                <a:rPr lang="it-IT" sz="1500" b="1" kern="0" dirty="0">
                  <a:solidFill>
                    <a:srgbClr val="A98D63">
                      <a:lumMod val="20000"/>
                      <a:lumOff val="80000"/>
                    </a:srgbClr>
                  </a:solidFill>
                  <a:effectLst>
                    <a:glow rad="25400">
                      <a:sysClr val="windowText" lastClr="000000">
                        <a:alpha val="99000"/>
                      </a:sysClr>
                    </a:glow>
                    <a:outerShdw blurRad="50800" dist="38100" dir="2700000" algn="tl" rotWithShape="0">
                      <a:prstClr val="black"/>
                    </a:outerShdw>
                  </a:effectLst>
                  <a:latin typeface="Book Antiqua" pitchFamily="18" charset="0"/>
                  <a:sym typeface="Symbol"/>
                </a:rPr>
                <a:t>Cabbage Palm (Sabal palmetto</a:t>
              </a:r>
              <a:r>
                <a:rPr lang="it-IT" sz="1500" b="1" kern="0" dirty="0" smtClean="0">
                  <a:solidFill>
                    <a:srgbClr val="A98D63">
                      <a:lumMod val="20000"/>
                      <a:lumOff val="80000"/>
                    </a:srgbClr>
                  </a:solidFill>
                  <a:effectLst>
                    <a:glow rad="25400">
                      <a:sysClr val="windowText" lastClr="000000">
                        <a:alpha val="99000"/>
                      </a:sysClr>
                    </a:glow>
                    <a:outerShdw blurRad="50800" dist="38100" dir="2700000" algn="tl" rotWithShape="0">
                      <a:prstClr val="black"/>
                    </a:outerShdw>
                  </a:effectLst>
                  <a:latin typeface="Book Antiqua" pitchFamily="18" charset="0"/>
                  <a:sym typeface="Symbol"/>
                </a:rPr>
                <a:t>)</a:t>
              </a:r>
              <a:endParaRPr kumimoji="0" lang="en-US" sz="1500" b="1" i="0" u="none" strike="noStrike" kern="0" cap="none" spc="0" normalizeH="0" baseline="0" noProof="0" dirty="0">
                <a:ln>
                  <a:noFill/>
                </a:ln>
                <a:solidFill>
                  <a:srgbClr val="A98D63">
                    <a:lumMod val="20000"/>
                    <a:lumOff val="80000"/>
                  </a:srgbClr>
                </a:solidFill>
                <a:effectLst>
                  <a:glow rad="25400">
                    <a:sysClr val="windowText" lastClr="000000">
                      <a:alpha val="99000"/>
                    </a:sysClr>
                  </a:glow>
                  <a:outerShdw blurRad="50800" dist="38100" dir="2700000" algn="tl" rotWithShape="0">
                    <a:prstClr val="black"/>
                  </a:outerShdw>
                </a:effectLst>
                <a:uLnTx/>
                <a:uFillTx/>
                <a:latin typeface="Book Antiqua" pitchFamily="18" charset="0"/>
                <a:sym typeface="Symbol"/>
              </a:endParaRPr>
            </a:p>
          </p:txBody>
        </p:sp>
      </p:grpSp>
      <p:grpSp>
        <p:nvGrpSpPr>
          <p:cNvPr id="384" name="Group 383"/>
          <p:cNvGrpSpPr/>
          <p:nvPr/>
        </p:nvGrpSpPr>
        <p:grpSpPr>
          <a:xfrm>
            <a:off x="3550825" y="3240926"/>
            <a:ext cx="2808312" cy="764138"/>
            <a:chOff x="1792489" y="2408157"/>
            <a:chExt cx="1639358" cy="764138"/>
          </a:xfrm>
        </p:grpSpPr>
        <p:sp>
          <p:nvSpPr>
            <p:cNvPr id="385" name="Oval 20"/>
            <p:cNvSpPr>
              <a:spLocks noChangeArrowheads="1"/>
            </p:cNvSpPr>
            <p:nvPr/>
          </p:nvSpPr>
          <p:spPr bwMode="auto">
            <a:xfrm>
              <a:off x="1792489" y="2408157"/>
              <a:ext cx="1639358" cy="764138"/>
            </a:xfrm>
            <a:prstGeom prst="roundRect">
              <a:avLst>
                <a:gd name="adj" fmla="val 9248"/>
              </a:avLst>
            </a:prstGeom>
            <a:solidFill>
              <a:srgbClr val="E0773C"/>
            </a:solidFill>
            <a:ln>
              <a:noFill/>
              <a:headEnd/>
              <a:tailEnd/>
            </a:ln>
            <a:effectLst/>
            <a:scene3d>
              <a:camera prst="orthographicFront">
                <a:rot lat="0" lon="0" rev="0"/>
              </a:camera>
              <a:lightRig rig="chilly" dir="t">
                <a:rot lat="0" lon="0" rev="18480000"/>
              </a:lightRig>
            </a:scene3d>
            <a:sp3d prstMaterial="clear">
              <a:bevelT h="63500"/>
            </a:sp3d>
          </p:spPr>
          <p:txBody>
            <a:bodyPr wrap="square" lIns="0" tIns="0" rIns="0" bIns="0" anchor="ctr">
              <a:noAutofit/>
            </a:bodyPr>
            <a:lstStyle/>
            <a:p>
              <a:pPr algn="ctr">
                <a:lnSpc>
                  <a:spcPct val="90000"/>
                </a:lnSpc>
              </a:pPr>
              <a:endParaRPr lang="en-US" sz="1500" b="1" kern="0" dirty="0">
                <a:solidFill>
                  <a:srgbClr val="FFFFFF"/>
                </a:solidFill>
                <a:effectLst>
                  <a:glow rad="25400">
                    <a:sysClr val="windowText" lastClr="000000">
                      <a:alpha val="99000"/>
                    </a:sysClr>
                  </a:glow>
                  <a:outerShdw blurRad="50800" dist="38100" dir="2700000" algn="tl" rotWithShape="0">
                    <a:prstClr val="black"/>
                  </a:outerShdw>
                </a:effectLst>
                <a:latin typeface="Book Antiqua" pitchFamily="18" charset="0"/>
                <a:cs typeface="Arial" charset="0"/>
              </a:endParaRPr>
            </a:p>
          </p:txBody>
        </p:sp>
        <p:sp>
          <p:nvSpPr>
            <p:cNvPr id="386" name="Rectangle 385"/>
            <p:cNvSpPr/>
            <p:nvPr/>
          </p:nvSpPr>
          <p:spPr>
            <a:xfrm>
              <a:off x="1828559" y="2524223"/>
              <a:ext cx="1591745" cy="507831"/>
            </a:xfrm>
            <a:prstGeom prst="rect">
              <a:avLst/>
            </a:prstGeom>
          </p:spPr>
          <p:txBody>
            <a:bodyPr wrap="square">
              <a:spAutoFit/>
            </a:bodyPr>
            <a:lstStyle/>
            <a:p>
              <a:pPr lvl="0" algn="ctr">
                <a:lnSpc>
                  <a:spcPct val="90000"/>
                </a:lnSpc>
                <a:defRPr/>
              </a:pPr>
              <a:r>
                <a:rPr lang="en-US" sz="1500" b="1" kern="0" dirty="0">
                  <a:solidFill>
                    <a:srgbClr val="A98D63">
                      <a:lumMod val="20000"/>
                      <a:lumOff val="80000"/>
                    </a:srgbClr>
                  </a:solidFill>
                  <a:effectLst>
                    <a:glow rad="25400">
                      <a:sysClr val="windowText" lastClr="000000">
                        <a:alpha val="99000"/>
                      </a:sysClr>
                    </a:glow>
                    <a:outerShdw blurRad="50800" dist="38100" dir="2700000" algn="tl" rotWithShape="0">
                      <a:prstClr val="black"/>
                    </a:outerShdw>
                  </a:effectLst>
                  <a:latin typeface="Book Antiqua" pitchFamily="18" charset="0"/>
                  <a:sym typeface="Symbol"/>
                </a:rPr>
                <a:t>Pygmy Date Palm (Phoenix </a:t>
              </a:r>
              <a:r>
                <a:rPr lang="en-US" sz="1500" b="1" kern="0" dirty="0" err="1">
                  <a:solidFill>
                    <a:srgbClr val="A98D63">
                      <a:lumMod val="20000"/>
                      <a:lumOff val="80000"/>
                    </a:srgbClr>
                  </a:solidFill>
                  <a:effectLst>
                    <a:glow rad="25400">
                      <a:sysClr val="windowText" lastClr="000000">
                        <a:alpha val="99000"/>
                      </a:sysClr>
                    </a:glow>
                    <a:outerShdw blurRad="50800" dist="38100" dir="2700000" algn="tl" rotWithShape="0">
                      <a:prstClr val="black"/>
                    </a:outerShdw>
                  </a:effectLst>
                  <a:latin typeface="Book Antiqua" pitchFamily="18" charset="0"/>
                  <a:sym typeface="Symbol"/>
                </a:rPr>
                <a:t>roebellini</a:t>
              </a:r>
              <a:r>
                <a:rPr lang="en-US" sz="1500" b="1" kern="0" dirty="0" smtClean="0">
                  <a:solidFill>
                    <a:srgbClr val="A98D63">
                      <a:lumMod val="20000"/>
                      <a:lumOff val="80000"/>
                    </a:srgbClr>
                  </a:solidFill>
                  <a:effectLst>
                    <a:glow rad="25400">
                      <a:sysClr val="windowText" lastClr="000000">
                        <a:alpha val="99000"/>
                      </a:sysClr>
                    </a:glow>
                    <a:outerShdw blurRad="50800" dist="38100" dir="2700000" algn="tl" rotWithShape="0">
                      <a:prstClr val="black"/>
                    </a:outerShdw>
                  </a:effectLst>
                  <a:latin typeface="Book Antiqua" pitchFamily="18" charset="0"/>
                  <a:sym typeface="Symbol"/>
                </a:rPr>
                <a:t>)</a:t>
              </a:r>
              <a:endParaRPr lang="it-IT" sz="1500" b="1" kern="0" dirty="0">
                <a:solidFill>
                  <a:srgbClr val="A98D63">
                    <a:lumMod val="20000"/>
                    <a:lumOff val="80000"/>
                  </a:srgbClr>
                </a:solidFill>
                <a:effectLst>
                  <a:glow rad="25400">
                    <a:sysClr val="windowText" lastClr="000000">
                      <a:alpha val="99000"/>
                    </a:sysClr>
                  </a:glow>
                  <a:outerShdw blurRad="50800" dist="38100" dir="2700000" algn="tl" rotWithShape="0">
                    <a:prstClr val="black"/>
                  </a:outerShdw>
                </a:effectLst>
                <a:latin typeface="Book Antiqua" pitchFamily="18" charset="0"/>
                <a:sym typeface="Symbol"/>
              </a:endParaRPr>
            </a:p>
          </p:txBody>
        </p:sp>
      </p:grpSp>
      <p:grpSp>
        <p:nvGrpSpPr>
          <p:cNvPr id="396" name="Group 395"/>
          <p:cNvGrpSpPr/>
          <p:nvPr/>
        </p:nvGrpSpPr>
        <p:grpSpPr>
          <a:xfrm>
            <a:off x="107504" y="4105022"/>
            <a:ext cx="1008112" cy="382712"/>
            <a:chOff x="622085" y="2523146"/>
            <a:chExt cx="1008112" cy="560328"/>
          </a:xfrm>
        </p:grpSpPr>
        <p:sp>
          <p:nvSpPr>
            <p:cNvPr id="397" name="Oval 20"/>
            <p:cNvSpPr>
              <a:spLocks noChangeArrowheads="1"/>
            </p:cNvSpPr>
            <p:nvPr/>
          </p:nvSpPr>
          <p:spPr bwMode="auto">
            <a:xfrm>
              <a:off x="622085" y="2523146"/>
              <a:ext cx="1008112" cy="560328"/>
            </a:xfrm>
            <a:prstGeom prst="roundRect">
              <a:avLst>
                <a:gd name="adj" fmla="val 15935"/>
              </a:avLst>
            </a:prstGeom>
            <a:solidFill>
              <a:sysClr val="windowText" lastClr="000000">
                <a:lumMod val="50000"/>
                <a:lumOff val="50000"/>
              </a:sysClr>
            </a:solidFill>
            <a:ln>
              <a:noFill/>
              <a:headEnd/>
              <a:tailEnd/>
            </a:ln>
            <a:effectLst/>
            <a:scene3d>
              <a:camera prst="orthographicFront">
                <a:rot lat="0" lon="0" rev="0"/>
              </a:camera>
              <a:lightRig rig="chilly" dir="t">
                <a:rot lat="0" lon="0" rev="18480000"/>
              </a:lightRig>
            </a:scene3d>
            <a:sp3d prstMaterial="clear">
              <a:bevelT h="63500"/>
            </a:sp3d>
          </p:spPr>
          <p:txBody>
            <a:bodyPr wrap="square" lIns="0" tIns="0" rIns="0" bIns="0" anchor="ctr">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500" b="1" i="0" u="none" strike="noStrike" kern="0" cap="none" spc="0" normalizeH="0" baseline="0" noProof="0" dirty="0">
                <a:ln>
                  <a:noFill/>
                </a:ln>
                <a:solidFill>
                  <a:srgbClr val="FFFFFF"/>
                </a:solidFill>
                <a:effectLst>
                  <a:glow rad="25400">
                    <a:sysClr val="windowText" lastClr="000000">
                      <a:alpha val="99000"/>
                    </a:sysClr>
                  </a:glow>
                  <a:outerShdw blurRad="50800" dist="38100" dir="2700000" algn="tl" rotWithShape="0">
                    <a:prstClr val="black"/>
                  </a:outerShdw>
                </a:effectLst>
                <a:uLnTx/>
                <a:uFillTx/>
                <a:latin typeface="Book Antiqua" pitchFamily="18" charset="0"/>
                <a:cs typeface="Arial" charset="0"/>
              </a:endParaRPr>
            </a:p>
          </p:txBody>
        </p:sp>
        <p:sp>
          <p:nvSpPr>
            <p:cNvPr id="398" name="Rectangle 397"/>
            <p:cNvSpPr/>
            <p:nvPr/>
          </p:nvSpPr>
          <p:spPr>
            <a:xfrm>
              <a:off x="641341" y="2573638"/>
              <a:ext cx="898498" cy="459627"/>
            </a:xfrm>
            <a:prstGeom prst="rect">
              <a:avLst/>
            </a:prstGeom>
          </p:spPr>
          <p:txBody>
            <a:bodyPr wrap="square">
              <a:spAutoFit/>
            </a:bodyPr>
            <a:lstStyle/>
            <a:p>
              <a:pPr lvl="0" algn="ctr">
                <a:lnSpc>
                  <a:spcPct val="90000"/>
                </a:lnSpc>
                <a:defRPr/>
              </a:pPr>
              <a:r>
                <a:rPr lang="en-US" sz="1600" b="1" kern="0" dirty="0">
                  <a:solidFill>
                    <a:srgbClr val="A98D63">
                      <a:lumMod val="20000"/>
                      <a:lumOff val="80000"/>
                    </a:srgbClr>
                  </a:solidFill>
                  <a:effectLst>
                    <a:glow rad="25400">
                      <a:sysClr val="windowText" lastClr="000000">
                        <a:alpha val="99000"/>
                      </a:sysClr>
                    </a:glow>
                    <a:outerShdw blurRad="50800" dist="38100" dir="2700000" algn="tl" rotWithShape="0">
                      <a:prstClr val="black"/>
                    </a:outerShdw>
                  </a:effectLst>
                  <a:latin typeface="Book Antiqua" pitchFamily="18" charset="0"/>
                  <a:sym typeface="Symbol"/>
                </a:rPr>
                <a:t>Shrubs</a:t>
              </a:r>
              <a:endParaRPr kumimoji="0" lang="en-US" sz="1600" b="1" i="0" u="none" strike="noStrike" kern="0" cap="none" spc="0" normalizeH="0" baseline="0" noProof="0" dirty="0">
                <a:ln>
                  <a:noFill/>
                </a:ln>
                <a:solidFill>
                  <a:srgbClr val="A98D63">
                    <a:lumMod val="20000"/>
                    <a:lumOff val="80000"/>
                  </a:srgbClr>
                </a:solidFill>
                <a:effectLst>
                  <a:glow rad="25400">
                    <a:sysClr val="windowText" lastClr="000000">
                      <a:alpha val="99000"/>
                    </a:sysClr>
                  </a:glow>
                  <a:outerShdw blurRad="50800" dist="38100" dir="2700000" algn="tl" rotWithShape="0">
                    <a:prstClr val="black"/>
                  </a:outerShdw>
                </a:effectLst>
                <a:uLnTx/>
                <a:uFillTx/>
                <a:latin typeface="Book Antiqua" pitchFamily="18" charset="0"/>
                <a:sym typeface="Symbol"/>
              </a:endParaRPr>
            </a:p>
          </p:txBody>
        </p:sp>
      </p:grpSp>
      <p:grpSp>
        <p:nvGrpSpPr>
          <p:cNvPr id="402" name="Group 401"/>
          <p:cNvGrpSpPr/>
          <p:nvPr/>
        </p:nvGrpSpPr>
        <p:grpSpPr>
          <a:xfrm>
            <a:off x="1260696" y="4105022"/>
            <a:ext cx="2218190" cy="764138"/>
            <a:chOff x="1792489" y="2408157"/>
            <a:chExt cx="1639358" cy="764138"/>
          </a:xfrm>
        </p:grpSpPr>
        <p:sp>
          <p:nvSpPr>
            <p:cNvPr id="403" name="Oval 20"/>
            <p:cNvSpPr>
              <a:spLocks noChangeArrowheads="1"/>
            </p:cNvSpPr>
            <p:nvPr/>
          </p:nvSpPr>
          <p:spPr bwMode="auto">
            <a:xfrm>
              <a:off x="1792489" y="2408157"/>
              <a:ext cx="1639358" cy="764138"/>
            </a:xfrm>
            <a:prstGeom prst="roundRect">
              <a:avLst>
                <a:gd name="adj" fmla="val 9248"/>
              </a:avLst>
            </a:prstGeom>
            <a:solidFill>
              <a:srgbClr val="98C723"/>
            </a:solidFill>
            <a:ln>
              <a:noFill/>
              <a:headEnd/>
              <a:tailEnd/>
            </a:ln>
            <a:effectLst/>
            <a:scene3d>
              <a:camera prst="orthographicFront">
                <a:rot lat="0" lon="0" rev="0"/>
              </a:camera>
              <a:lightRig rig="chilly" dir="t">
                <a:rot lat="0" lon="0" rev="18480000"/>
              </a:lightRig>
            </a:scene3d>
            <a:sp3d prstMaterial="clear">
              <a:bevelT h="63500"/>
            </a:sp3d>
          </p:spPr>
          <p:txBody>
            <a:bodyPr wrap="square" lIns="0" tIns="0" rIns="0" bIns="0" anchor="ctr">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500" b="1" i="0" u="none" strike="noStrike" kern="0" cap="none" spc="0" normalizeH="0" baseline="0" noProof="0" dirty="0">
                <a:ln>
                  <a:noFill/>
                </a:ln>
                <a:solidFill>
                  <a:srgbClr val="FFFFFF"/>
                </a:solidFill>
                <a:effectLst>
                  <a:glow rad="25400">
                    <a:sysClr val="windowText" lastClr="000000">
                      <a:alpha val="99000"/>
                    </a:sysClr>
                  </a:glow>
                  <a:outerShdw blurRad="50800" dist="38100" dir="2700000" algn="tl" rotWithShape="0">
                    <a:prstClr val="black"/>
                  </a:outerShdw>
                </a:effectLst>
                <a:uLnTx/>
                <a:uFillTx/>
                <a:latin typeface="Book Antiqua" pitchFamily="18" charset="0"/>
                <a:cs typeface="Arial" charset="0"/>
              </a:endParaRPr>
            </a:p>
          </p:txBody>
        </p:sp>
        <p:sp>
          <p:nvSpPr>
            <p:cNvPr id="404" name="Rectangle 403"/>
            <p:cNvSpPr/>
            <p:nvPr/>
          </p:nvSpPr>
          <p:spPr>
            <a:xfrm>
              <a:off x="1828559" y="2452215"/>
              <a:ext cx="1591745" cy="507831"/>
            </a:xfrm>
            <a:prstGeom prst="rect">
              <a:avLst/>
            </a:prstGeom>
          </p:spPr>
          <p:txBody>
            <a:bodyPr wrap="square">
              <a:spAutoFit/>
            </a:bodyPr>
            <a:lstStyle/>
            <a:p>
              <a:pPr lvl="0" algn="ctr">
                <a:lnSpc>
                  <a:spcPct val="90000"/>
                </a:lnSpc>
                <a:defRPr/>
              </a:pPr>
              <a:r>
                <a:rPr lang="it-IT" sz="1500" b="1" kern="0" dirty="0">
                  <a:solidFill>
                    <a:srgbClr val="A98D63">
                      <a:lumMod val="20000"/>
                      <a:lumOff val="80000"/>
                    </a:srgbClr>
                  </a:solidFill>
                  <a:effectLst>
                    <a:glow rad="25400">
                      <a:sysClr val="windowText" lastClr="000000">
                        <a:alpha val="99000"/>
                      </a:sysClr>
                    </a:glow>
                    <a:outerShdw blurRad="50800" dist="38100" dir="2700000" algn="tl" rotWithShape="0">
                      <a:prstClr val="black"/>
                    </a:outerShdw>
                  </a:effectLst>
                  <a:latin typeface="Book Antiqua" pitchFamily="18" charset="0"/>
                  <a:sym typeface="Symbol"/>
                </a:rPr>
                <a:t>Dwarf Yaupon (Ilex vomitoria varieties) </a:t>
              </a:r>
              <a:endParaRPr kumimoji="0" lang="en-US" sz="1500" b="1" i="0" u="none" strike="noStrike" kern="0" cap="none" spc="0" normalizeH="0" baseline="0" noProof="0" dirty="0">
                <a:ln>
                  <a:noFill/>
                </a:ln>
                <a:solidFill>
                  <a:srgbClr val="A98D63">
                    <a:lumMod val="20000"/>
                    <a:lumOff val="80000"/>
                  </a:srgbClr>
                </a:solidFill>
                <a:effectLst>
                  <a:glow rad="25400">
                    <a:sysClr val="windowText" lastClr="000000">
                      <a:alpha val="99000"/>
                    </a:sysClr>
                  </a:glow>
                  <a:outerShdw blurRad="50800" dist="38100" dir="2700000" algn="tl" rotWithShape="0">
                    <a:prstClr val="black"/>
                  </a:outerShdw>
                </a:effectLst>
                <a:uLnTx/>
                <a:uFillTx/>
                <a:latin typeface="Book Antiqua" pitchFamily="18" charset="0"/>
                <a:sym typeface="Symbol"/>
              </a:endParaRPr>
            </a:p>
          </p:txBody>
        </p:sp>
      </p:grpSp>
      <p:grpSp>
        <p:nvGrpSpPr>
          <p:cNvPr id="408" name="Group 407"/>
          <p:cNvGrpSpPr/>
          <p:nvPr/>
        </p:nvGrpSpPr>
        <p:grpSpPr>
          <a:xfrm>
            <a:off x="3550825" y="4105022"/>
            <a:ext cx="2808312" cy="764138"/>
            <a:chOff x="1792489" y="2408157"/>
            <a:chExt cx="1639358" cy="764138"/>
          </a:xfrm>
        </p:grpSpPr>
        <p:sp>
          <p:nvSpPr>
            <p:cNvPr id="409" name="Oval 20"/>
            <p:cNvSpPr>
              <a:spLocks noChangeArrowheads="1"/>
            </p:cNvSpPr>
            <p:nvPr/>
          </p:nvSpPr>
          <p:spPr bwMode="auto">
            <a:xfrm>
              <a:off x="1792489" y="2408157"/>
              <a:ext cx="1639358" cy="764138"/>
            </a:xfrm>
            <a:prstGeom prst="roundRect">
              <a:avLst>
                <a:gd name="adj" fmla="val 9248"/>
              </a:avLst>
            </a:prstGeom>
            <a:solidFill>
              <a:srgbClr val="E0773C"/>
            </a:solidFill>
            <a:ln>
              <a:noFill/>
              <a:headEnd/>
              <a:tailEnd/>
            </a:ln>
            <a:effectLst/>
            <a:scene3d>
              <a:camera prst="orthographicFront">
                <a:rot lat="0" lon="0" rev="0"/>
              </a:camera>
              <a:lightRig rig="chilly" dir="t">
                <a:rot lat="0" lon="0" rev="18480000"/>
              </a:lightRig>
            </a:scene3d>
            <a:sp3d prstMaterial="clear">
              <a:bevelT h="63500"/>
            </a:sp3d>
          </p:spPr>
          <p:txBody>
            <a:bodyPr wrap="square" lIns="0" tIns="0" rIns="0" bIns="0" anchor="ctr">
              <a:noAutofit/>
            </a:bodyPr>
            <a:lstStyle/>
            <a:p>
              <a:pPr algn="ctr">
                <a:lnSpc>
                  <a:spcPct val="90000"/>
                </a:lnSpc>
              </a:pPr>
              <a:endParaRPr lang="en-US" sz="1500" b="1" kern="0" dirty="0">
                <a:solidFill>
                  <a:srgbClr val="FFFFFF"/>
                </a:solidFill>
                <a:effectLst>
                  <a:glow rad="25400">
                    <a:sysClr val="windowText" lastClr="000000">
                      <a:alpha val="99000"/>
                    </a:sysClr>
                  </a:glow>
                  <a:outerShdw blurRad="50800" dist="38100" dir="2700000" algn="tl" rotWithShape="0">
                    <a:prstClr val="black"/>
                  </a:outerShdw>
                </a:effectLst>
                <a:latin typeface="Book Antiqua" pitchFamily="18" charset="0"/>
                <a:cs typeface="Arial" charset="0"/>
              </a:endParaRPr>
            </a:p>
          </p:txBody>
        </p:sp>
        <p:sp>
          <p:nvSpPr>
            <p:cNvPr id="410" name="Rectangle 409"/>
            <p:cNvSpPr/>
            <p:nvPr/>
          </p:nvSpPr>
          <p:spPr>
            <a:xfrm>
              <a:off x="1828559" y="2520448"/>
              <a:ext cx="1591745" cy="507831"/>
            </a:xfrm>
            <a:prstGeom prst="rect">
              <a:avLst/>
            </a:prstGeom>
          </p:spPr>
          <p:txBody>
            <a:bodyPr wrap="square">
              <a:spAutoFit/>
            </a:bodyPr>
            <a:lstStyle/>
            <a:p>
              <a:pPr lvl="0" algn="ctr">
                <a:lnSpc>
                  <a:spcPct val="90000"/>
                </a:lnSpc>
                <a:defRPr/>
              </a:pPr>
              <a:r>
                <a:rPr lang="en-US" sz="1500" b="1" kern="0" dirty="0">
                  <a:solidFill>
                    <a:srgbClr val="A98D63">
                      <a:lumMod val="20000"/>
                      <a:lumOff val="80000"/>
                    </a:srgbClr>
                  </a:solidFill>
                  <a:effectLst>
                    <a:glow rad="25400">
                      <a:sysClr val="windowText" lastClr="000000">
                        <a:alpha val="99000"/>
                      </a:sysClr>
                    </a:glow>
                    <a:outerShdw blurRad="50800" dist="38100" dir="2700000" algn="tl" rotWithShape="0">
                      <a:prstClr val="black"/>
                    </a:outerShdw>
                  </a:effectLst>
                  <a:latin typeface="Book Antiqua" pitchFamily="18" charset="0"/>
                  <a:sym typeface="Symbol"/>
                </a:rPr>
                <a:t>Hydrangea (Hydrangea </a:t>
              </a:r>
              <a:r>
                <a:rPr lang="en-US" sz="1500" b="1" kern="0" dirty="0" err="1">
                  <a:solidFill>
                    <a:srgbClr val="A98D63">
                      <a:lumMod val="20000"/>
                      <a:lumOff val="80000"/>
                    </a:srgbClr>
                  </a:solidFill>
                  <a:effectLst>
                    <a:glow rad="25400">
                      <a:sysClr val="windowText" lastClr="000000">
                        <a:alpha val="99000"/>
                      </a:sysClr>
                    </a:glow>
                    <a:outerShdw blurRad="50800" dist="38100" dir="2700000" algn="tl" rotWithShape="0">
                      <a:prstClr val="black"/>
                    </a:outerShdw>
                  </a:effectLst>
                  <a:latin typeface="Book Antiqua" pitchFamily="18" charset="0"/>
                  <a:sym typeface="Symbol"/>
                </a:rPr>
                <a:t>macrophylla</a:t>
              </a:r>
              <a:r>
                <a:rPr lang="en-US" sz="1500" b="1" kern="0" dirty="0" smtClean="0">
                  <a:solidFill>
                    <a:srgbClr val="A98D63">
                      <a:lumMod val="20000"/>
                      <a:lumOff val="80000"/>
                    </a:srgbClr>
                  </a:solidFill>
                  <a:effectLst>
                    <a:glow rad="25400">
                      <a:sysClr val="windowText" lastClr="000000">
                        <a:alpha val="99000"/>
                      </a:sysClr>
                    </a:glow>
                    <a:outerShdw blurRad="50800" dist="38100" dir="2700000" algn="tl" rotWithShape="0">
                      <a:prstClr val="black"/>
                    </a:outerShdw>
                  </a:effectLst>
                  <a:latin typeface="Book Antiqua" pitchFamily="18" charset="0"/>
                  <a:sym typeface="Symbol"/>
                </a:rPr>
                <a:t>)</a:t>
              </a:r>
              <a:endParaRPr lang="it-IT" sz="1500" b="1" kern="0" dirty="0">
                <a:solidFill>
                  <a:srgbClr val="A98D63">
                    <a:lumMod val="20000"/>
                    <a:lumOff val="80000"/>
                  </a:srgbClr>
                </a:solidFill>
                <a:effectLst>
                  <a:glow rad="25400">
                    <a:sysClr val="windowText" lastClr="000000">
                      <a:alpha val="99000"/>
                    </a:sysClr>
                  </a:glow>
                  <a:outerShdw blurRad="50800" dist="38100" dir="2700000" algn="tl" rotWithShape="0">
                    <a:prstClr val="black"/>
                  </a:outerShdw>
                </a:effectLst>
                <a:latin typeface="Book Antiqua" pitchFamily="18" charset="0"/>
                <a:sym typeface="Symbol"/>
              </a:endParaRPr>
            </a:p>
          </p:txBody>
        </p:sp>
      </p:grpSp>
      <p:grpSp>
        <p:nvGrpSpPr>
          <p:cNvPr id="414" name="Group 413"/>
          <p:cNvGrpSpPr/>
          <p:nvPr/>
        </p:nvGrpSpPr>
        <p:grpSpPr>
          <a:xfrm>
            <a:off x="6431076" y="4105022"/>
            <a:ext cx="2183529" cy="764138"/>
            <a:chOff x="1792489" y="2408157"/>
            <a:chExt cx="1639358" cy="764138"/>
          </a:xfrm>
        </p:grpSpPr>
        <p:sp>
          <p:nvSpPr>
            <p:cNvPr id="415" name="Oval 20"/>
            <p:cNvSpPr>
              <a:spLocks noChangeArrowheads="1"/>
            </p:cNvSpPr>
            <p:nvPr/>
          </p:nvSpPr>
          <p:spPr bwMode="auto">
            <a:xfrm>
              <a:off x="1792489" y="2408157"/>
              <a:ext cx="1639358" cy="764138"/>
            </a:xfrm>
            <a:prstGeom prst="roundRect">
              <a:avLst>
                <a:gd name="adj" fmla="val 9248"/>
              </a:avLst>
            </a:prstGeom>
            <a:solidFill>
              <a:schemeClr val="bg2">
                <a:lumMod val="50000"/>
              </a:schemeClr>
            </a:solidFill>
            <a:ln>
              <a:noFill/>
              <a:headEnd/>
              <a:tailEnd/>
            </a:ln>
            <a:effectLst/>
            <a:scene3d>
              <a:camera prst="orthographicFront">
                <a:rot lat="0" lon="0" rev="0"/>
              </a:camera>
              <a:lightRig rig="chilly" dir="t">
                <a:rot lat="0" lon="0" rev="18480000"/>
              </a:lightRig>
            </a:scene3d>
            <a:sp3d prstMaterial="clear">
              <a:bevelT h="63500"/>
            </a:sp3d>
          </p:spPr>
          <p:txBody>
            <a:bodyPr wrap="square" lIns="0" tIns="0" rIns="0" bIns="0" anchor="ctr">
              <a:noAutofit/>
            </a:bodyPr>
            <a:lstStyle/>
            <a:p>
              <a:pPr algn="ctr">
                <a:lnSpc>
                  <a:spcPct val="90000"/>
                </a:lnSpc>
              </a:pPr>
              <a:endParaRPr lang="en-US" sz="1500" b="1" kern="0" dirty="0">
                <a:solidFill>
                  <a:srgbClr val="FFFFFF"/>
                </a:solidFill>
                <a:effectLst>
                  <a:glow rad="25400">
                    <a:sysClr val="windowText" lastClr="000000">
                      <a:alpha val="99000"/>
                    </a:sysClr>
                  </a:glow>
                  <a:outerShdw blurRad="50800" dist="38100" dir="2700000" algn="tl" rotWithShape="0">
                    <a:prstClr val="black"/>
                  </a:outerShdw>
                </a:effectLst>
                <a:latin typeface="Book Antiqua" pitchFamily="18" charset="0"/>
                <a:cs typeface="Arial" charset="0"/>
              </a:endParaRPr>
            </a:p>
          </p:txBody>
        </p:sp>
        <p:sp>
          <p:nvSpPr>
            <p:cNvPr id="416" name="Rectangle 415"/>
            <p:cNvSpPr/>
            <p:nvPr/>
          </p:nvSpPr>
          <p:spPr>
            <a:xfrm>
              <a:off x="1792489" y="2452215"/>
              <a:ext cx="1591745" cy="507831"/>
            </a:xfrm>
            <a:prstGeom prst="rect">
              <a:avLst/>
            </a:prstGeom>
          </p:spPr>
          <p:txBody>
            <a:bodyPr wrap="square">
              <a:spAutoFit/>
            </a:bodyPr>
            <a:lstStyle/>
            <a:p>
              <a:pPr lvl="0" algn="ctr">
                <a:lnSpc>
                  <a:spcPct val="90000"/>
                </a:lnSpc>
                <a:defRPr/>
              </a:pPr>
              <a:r>
                <a:rPr lang="it-IT" sz="1500" b="1" kern="0" dirty="0">
                  <a:solidFill>
                    <a:srgbClr val="A98D63">
                      <a:lumMod val="20000"/>
                      <a:lumOff val="80000"/>
                    </a:srgbClr>
                  </a:solidFill>
                  <a:effectLst>
                    <a:glow rad="25400">
                      <a:sysClr val="windowText" lastClr="000000">
                        <a:alpha val="99000"/>
                      </a:sysClr>
                    </a:glow>
                    <a:outerShdw blurRad="50800" dist="38100" dir="2700000" algn="tl" rotWithShape="0">
                      <a:prstClr val="black"/>
                    </a:outerShdw>
                  </a:effectLst>
                  <a:latin typeface="Book Antiqua" pitchFamily="18" charset="0"/>
                  <a:sym typeface="Symbol"/>
                </a:rPr>
                <a:t>Poinsettia (Euphorbia pulcherrima) (D) </a:t>
              </a:r>
            </a:p>
          </p:txBody>
        </p:sp>
      </p:grpSp>
      <p:grpSp>
        <p:nvGrpSpPr>
          <p:cNvPr id="417" name="Group 416"/>
          <p:cNvGrpSpPr/>
          <p:nvPr/>
        </p:nvGrpSpPr>
        <p:grpSpPr>
          <a:xfrm>
            <a:off x="107504" y="4941167"/>
            <a:ext cx="1008112" cy="1157061"/>
            <a:chOff x="622085" y="2319514"/>
            <a:chExt cx="1008112" cy="1694050"/>
          </a:xfrm>
        </p:grpSpPr>
        <p:sp>
          <p:nvSpPr>
            <p:cNvPr id="418" name="Oval 20"/>
            <p:cNvSpPr>
              <a:spLocks noChangeArrowheads="1"/>
            </p:cNvSpPr>
            <p:nvPr/>
          </p:nvSpPr>
          <p:spPr bwMode="auto">
            <a:xfrm>
              <a:off x="622085" y="2319514"/>
              <a:ext cx="1008112" cy="1694050"/>
            </a:xfrm>
            <a:prstGeom prst="roundRect">
              <a:avLst>
                <a:gd name="adj" fmla="val 15935"/>
              </a:avLst>
            </a:prstGeom>
            <a:solidFill>
              <a:sysClr val="windowText" lastClr="000000">
                <a:lumMod val="50000"/>
                <a:lumOff val="50000"/>
              </a:sysClr>
            </a:solidFill>
            <a:ln>
              <a:noFill/>
              <a:headEnd/>
              <a:tailEnd/>
            </a:ln>
            <a:effectLst/>
            <a:scene3d>
              <a:camera prst="orthographicFront">
                <a:rot lat="0" lon="0" rev="0"/>
              </a:camera>
              <a:lightRig rig="chilly" dir="t">
                <a:rot lat="0" lon="0" rev="18480000"/>
              </a:lightRig>
            </a:scene3d>
            <a:sp3d prstMaterial="clear">
              <a:bevelT h="63500"/>
            </a:sp3d>
          </p:spPr>
          <p:txBody>
            <a:bodyPr wrap="square" lIns="0" tIns="0" rIns="0" bIns="0" anchor="ctr">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500" b="1" i="0" u="none" strike="noStrike" kern="0" cap="none" spc="0" normalizeH="0" baseline="0" noProof="0" dirty="0">
                <a:ln>
                  <a:noFill/>
                </a:ln>
                <a:solidFill>
                  <a:srgbClr val="FFFFFF"/>
                </a:solidFill>
                <a:effectLst>
                  <a:glow rad="25400">
                    <a:sysClr val="windowText" lastClr="000000">
                      <a:alpha val="99000"/>
                    </a:sysClr>
                  </a:glow>
                  <a:outerShdw blurRad="50800" dist="38100" dir="2700000" algn="tl" rotWithShape="0">
                    <a:prstClr val="black"/>
                  </a:outerShdw>
                </a:effectLst>
                <a:uLnTx/>
                <a:uFillTx/>
                <a:latin typeface="Book Antiqua" pitchFamily="18" charset="0"/>
                <a:cs typeface="Arial" charset="0"/>
              </a:endParaRPr>
            </a:p>
          </p:txBody>
        </p:sp>
        <p:sp>
          <p:nvSpPr>
            <p:cNvPr id="419" name="Rectangle 418"/>
            <p:cNvSpPr/>
            <p:nvPr/>
          </p:nvSpPr>
          <p:spPr>
            <a:xfrm>
              <a:off x="641341" y="2473402"/>
              <a:ext cx="988856" cy="1216661"/>
            </a:xfrm>
            <a:prstGeom prst="rect">
              <a:avLst/>
            </a:prstGeom>
          </p:spPr>
          <p:txBody>
            <a:bodyPr wrap="square" lIns="0" tIns="0" rIns="0" bIns="0">
              <a:spAutoFit/>
            </a:bodyPr>
            <a:lstStyle/>
            <a:p>
              <a:pPr lvl="0" algn="ctr" rtl="0">
                <a:lnSpc>
                  <a:spcPct val="90000"/>
                </a:lnSpc>
                <a:defRPr/>
              </a:pPr>
              <a:r>
                <a:rPr lang="en-US" sz="1500" b="1" kern="0" dirty="0">
                  <a:solidFill>
                    <a:srgbClr val="A98D63">
                      <a:lumMod val="20000"/>
                      <a:lumOff val="80000"/>
                    </a:srgbClr>
                  </a:solidFill>
                  <a:effectLst>
                    <a:glow rad="25400">
                      <a:sysClr val="windowText" lastClr="000000">
                        <a:alpha val="99000"/>
                      </a:sysClr>
                    </a:glow>
                    <a:outerShdw blurRad="50800" dist="38100" dir="2700000" algn="tl" rotWithShape="0">
                      <a:prstClr val="black"/>
                    </a:outerShdw>
                  </a:effectLst>
                  <a:latin typeface="Book Antiqua" pitchFamily="18" charset="0"/>
                  <a:sym typeface="Symbol"/>
                </a:rPr>
                <a:t>Cactus</a:t>
              </a:r>
              <a:r>
                <a:rPr lang="en-US" sz="1500" b="1" kern="0" dirty="0" smtClean="0">
                  <a:solidFill>
                    <a:srgbClr val="A98D63">
                      <a:lumMod val="20000"/>
                      <a:lumOff val="80000"/>
                    </a:srgbClr>
                  </a:solidFill>
                  <a:effectLst>
                    <a:glow rad="25400">
                      <a:sysClr val="windowText" lastClr="000000">
                        <a:alpha val="99000"/>
                      </a:sysClr>
                    </a:glow>
                    <a:outerShdw blurRad="50800" dist="38100" dir="2700000" algn="tl" rotWithShape="0">
                      <a:prstClr val="black"/>
                    </a:outerShdw>
                  </a:effectLst>
                  <a:latin typeface="Book Antiqua" pitchFamily="18" charset="0"/>
                  <a:sym typeface="Symbol"/>
                </a:rPr>
                <a:t>,</a:t>
              </a:r>
              <a:br>
                <a:rPr lang="en-US" sz="1500" b="1" kern="0" dirty="0" smtClean="0">
                  <a:solidFill>
                    <a:srgbClr val="A98D63">
                      <a:lumMod val="20000"/>
                      <a:lumOff val="80000"/>
                    </a:srgbClr>
                  </a:solidFill>
                  <a:effectLst>
                    <a:glow rad="25400">
                      <a:sysClr val="windowText" lastClr="000000">
                        <a:alpha val="99000"/>
                      </a:sysClr>
                    </a:glow>
                    <a:outerShdw blurRad="50800" dist="38100" dir="2700000" algn="tl" rotWithShape="0">
                      <a:prstClr val="black"/>
                    </a:outerShdw>
                  </a:effectLst>
                  <a:latin typeface="Book Antiqua" pitchFamily="18" charset="0"/>
                  <a:sym typeface="Symbol"/>
                </a:rPr>
              </a:br>
              <a:r>
                <a:rPr lang="en-US" sz="1500" b="1" kern="0" dirty="0" smtClean="0">
                  <a:solidFill>
                    <a:srgbClr val="A98D63">
                      <a:lumMod val="20000"/>
                      <a:lumOff val="80000"/>
                    </a:srgbClr>
                  </a:solidFill>
                  <a:effectLst>
                    <a:glow rad="25400">
                      <a:sysClr val="windowText" lastClr="000000">
                        <a:alpha val="99000"/>
                      </a:sysClr>
                    </a:glow>
                    <a:outerShdw blurRad="50800" dist="38100" dir="2700000" algn="tl" rotWithShape="0">
                      <a:prstClr val="black"/>
                    </a:outerShdw>
                  </a:effectLst>
                  <a:latin typeface="Book Antiqua" pitchFamily="18" charset="0"/>
                  <a:sym typeface="Symbol"/>
                </a:rPr>
                <a:t>Yuccas </a:t>
              </a:r>
              <a:br>
                <a:rPr lang="en-US" sz="1500" b="1" kern="0" dirty="0" smtClean="0">
                  <a:solidFill>
                    <a:srgbClr val="A98D63">
                      <a:lumMod val="20000"/>
                      <a:lumOff val="80000"/>
                    </a:srgbClr>
                  </a:solidFill>
                  <a:effectLst>
                    <a:glow rad="25400">
                      <a:sysClr val="windowText" lastClr="000000">
                        <a:alpha val="99000"/>
                      </a:sysClr>
                    </a:glow>
                    <a:outerShdw blurRad="50800" dist="38100" dir="2700000" algn="tl" rotWithShape="0">
                      <a:prstClr val="black"/>
                    </a:outerShdw>
                  </a:effectLst>
                  <a:latin typeface="Book Antiqua" pitchFamily="18" charset="0"/>
                  <a:sym typeface="Symbol"/>
                </a:rPr>
              </a:br>
              <a:r>
                <a:rPr lang="en-US" sz="1500" b="1" kern="0" dirty="0" smtClean="0">
                  <a:solidFill>
                    <a:srgbClr val="A98D63">
                      <a:lumMod val="20000"/>
                      <a:lumOff val="80000"/>
                    </a:srgbClr>
                  </a:solidFill>
                  <a:effectLst>
                    <a:glow rad="25400">
                      <a:sysClr val="windowText" lastClr="000000">
                        <a:alpha val="99000"/>
                      </a:sysClr>
                    </a:glow>
                    <a:outerShdw blurRad="50800" dist="38100" dir="2700000" algn="tl" rotWithShape="0">
                      <a:prstClr val="black"/>
                    </a:outerShdw>
                  </a:effectLst>
                  <a:latin typeface="Book Antiqua" pitchFamily="18" charset="0"/>
                  <a:sym typeface="Symbol"/>
                </a:rPr>
                <a:t>and </a:t>
              </a:r>
              <a:r>
                <a:rPr lang="en-US" sz="1500" b="1" kern="0" dirty="0">
                  <a:solidFill>
                    <a:srgbClr val="A98D63">
                      <a:lumMod val="20000"/>
                      <a:lumOff val="80000"/>
                    </a:srgbClr>
                  </a:solidFill>
                  <a:effectLst>
                    <a:glow rad="25400">
                      <a:sysClr val="windowText" lastClr="000000">
                        <a:alpha val="99000"/>
                      </a:sysClr>
                    </a:glow>
                    <a:outerShdw blurRad="50800" dist="38100" dir="2700000" algn="tl" rotWithShape="0">
                      <a:prstClr val="black"/>
                    </a:outerShdw>
                  </a:effectLst>
                  <a:latin typeface="Book Antiqua" pitchFamily="18" charset="0"/>
                  <a:sym typeface="Symbol"/>
                </a:rPr>
                <a:t>Succulents</a:t>
              </a:r>
            </a:p>
          </p:txBody>
        </p:sp>
      </p:grpSp>
      <p:grpSp>
        <p:nvGrpSpPr>
          <p:cNvPr id="420" name="Group 419"/>
          <p:cNvGrpSpPr/>
          <p:nvPr/>
        </p:nvGrpSpPr>
        <p:grpSpPr>
          <a:xfrm>
            <a:off x="1260696" y="4941167"/>
            <a:ext cx="2218190" cy="764138"/>
            <a:chOff x="1792489" y="2408157"/>
            <a:chExt cx="1639358" cy="764138"/>
          </a:xfrm>
        </p:grpSpPr>
        <p:sp>
          <p:nvSpPr>
            <p:cNvPr id="421" name="Oval 20"/>
            <p:cNvSpPr>
              <a:spLocks noChangeArrowheads="1"/>
            </p:cNvSpPr>
            <p:nvPr/>
          </p:nvSpPr>
          <p:spPr bwMode="auto">
            <a:xfrm>
              <a:off x="1792489" y="2408157"/>
              <a:ext cx="1639358" cy="764138"/>
            </a:xfrm>
            <a:prstGeom prst="roundRect">
              <a:avLst>
                <a:gd name="adj" fmla="val 9248"/>
              </a:avLst>
            </a:prstGeom>
            <a:solidFill>
              <a:srgbClr val="98C723"/>
            </a:solidFill>
            <a:ln>
              <a:noFill/>
              <a:headEnd/>
              <a:tailEnd/>
            </a:ln>
            <a:effectLst/>
            <a:scene3d>
              <a:camera prst="orthographicFront">
                <a:rot lat="0" lon="0" rev="0"/>
              </a:camera>
              <a:lightRig rig="chilly" dir="t">
                <a:rot lat="0" lon="0" rev="18480000"/>
              </a:lightRig>
            </a:scene3d>
            <a:sp3d prstMaterial="clear">
              <a:bevelT h="63500"/>
            </a:sp3d>
          </p:spPr>
          <p:txBody>
            <a:bodyPr wrap="square" lIns="0" tIns="0" rIns="0" bIns="0" anchor="ctr">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500" b="1" i="0" u="none" strike="noStrike" kern="0" cap="none" spc="0" normalizeH="0" baseline="0" noProof="0" dirty="0">
                <a:ln>
                  <a:noFill/>
                </a:ln>
                <a:solidFill>
                  <a:srgbClr val="FFFFFF"/>
                </a:solidFill>
                <a:effectLst>
                  <a:glow rad="25400">
                    <a:sysClr val="windowText" lastClr="000000">
                      <a:alpha val="99000"/>
                    </a:sysClr>
                  </a:glow>
                  <a:outerShdw blurRad="50800" dist="38100" dir="2700000" algn="tl" rotWithShape="0">
                    <a:prstClr val="black"/>
                  </a:outerShdw>
                </a:effectLst>
                <a:uLnTx/>
                <a:uFillTx/>
                <a:latin typeface="Book Antiqua" pitchFamily="18" charset="0"/>
                <a:cs typeface="Arial" charset="0"/>
              </a:endParaRPr>
            </a:p>
          </p:txBody>
        </p:sp>
        <p:sp>
          <p:nvSpPr>
            <p:cNvPr id="422" name="Rectangle 421"/>
            <p:cNvSpPr/>
            <p:nvPr/>
          </p:nvSpPr>
          <p:spPr>
            <a:xfrm>
              <a:off x="1828559" y="2452215"/>
              <a:ext cx="1591745" cy="715581"/>
            </a:xfrm>
            <a:prstGeom prst="rect">
              <a:avLst/>
            </a:prstGeom>
          </p:spPr>
          <p:txBody>
            <a:bodyPr wrap="square">
              <a:spAutoFit/>
            </a:bodyPr>
            <a:lstStyle/>
            <a:p>
              <a:pPr lvl="0" algn="ctr">
                <a:lnSpc>
                  <a:spcPct val="90000"/>
                </a:lnSpc>
                <a:defRPr/>
              </a:pPr>
              <a:r>
                <a:rPr lang="it-IT" sz="1500" b="1" kern="0" dirty="0">
                  <a:solidFill>
                    <a:srgbClr val="A98D63">
                      <a:lumMod val="20000"/>
                      <a:lumOff val="80000"/>
                    </a:srgbClr>
                  </a:solidFill>
                  <a:effectLst>
                    <a:glow rad="25400">
                      <a:sysClr val="windowText" lastClr="000000">
                        <a:alpha val="99000"/>
                      </a:sysClr>
                    </a:glow>
                    <a:outerShdw blurRad="50800" dist="38100" dir="2700000" algn="tl" rotWithShape="0">
                      <a:prstClr val="black"/>
                    </a:outerShdw>
                  </a:effectLst>
                  <a:latin typeface="Book Antiqua" pitchFamily="18" charset="0"/>
                  <a:sym typeface="Symbol"/>
                </a:rPr>
                <a:t>Nelson’s Blue Beargrass (Nolina nelsonii) </a:t>
              </a:r>
              <a:endParaRPr kumimoji="0" lang="en-US" sz="1500" b="1" i="0" u="none" strike="noStrike" kern="0" cap="none" spc="0" normalizeH="0" baseline="0" noProof="0" dirty="0">
                <a:ln>
                  <a:noFill/>
                </a:ln>
                <a:solidFill>
                  <a:srgbClr val="A98D63">
                    <a:lumMod val="20000"/>
                    <a:lumOff val="80000"/>
                  </a:srgbClr>
                </a:solidFill>
                <a:effectLst>
                  <a:glow rad="25400">
                    <a:sysClr val="windowText" lastClr="000000">
                      <a:alpha val="99000"/>
                    </a:sysClr>
                  </a:glow>
                  <a:outerShdw blurRad="50800" dist="38100" dir="2700000" algn="tl" rotWithShape="0">
                    <a:prstClr val="black"/>
                  </a:outerShdw>
                </a:effectLst>
                <a:uLnTx/>
                <a:uFillTx/>
                <a:latin typeface="Book Antiqua" pitchFamily="18" charset="0"/>
                <a:sym typeface="Symbol"/>
              </a:endParaRPr>
            </a:p>
          </p:txBody>
        </p:sp>
      </p:grpSp>
      <p:grpSp>
        <p:nvGrpSpPr>
          <p:cNvPr id="423" name="Group 422"/>
          <p:cNvGrpSpPr/>
          <p:nvPr/>
        </p:nvGrpSpPr>
        <p:grpSpPr>
          <a:xfrm>
            <a:off x="3550825" y="4941167"/>
            <a:ext cx="2808312" cy="764138"/>
            <a:chOff x="1792489" y="2408157"/>
            <a:chExt cx="1639358" cy="764138"/>
          </a:xfrm>
        </p:grpSpPr>
        <p:sp>
          <p:nvSpPr>
            <p:cNvPr id="424" name="Oval 20"/>
            <p:cNvSpPr>
              <a:spLocks noChangeArrowheads="1"/>
            </p:cNvSpPr>
            <p:nvPr/>
          </p:nvSpPr>
          <p:spPr bwMode="auto">
            <a:xfrm>
              <a:off x="1792489" y="2408157"/>
              <a:ext cx="1639358" cy="764138"/>
            </a:xfrm>
            <a:prstGeom prst="roundRect">
              <a:avLst>
                <a:gd name="adj" fmla="val 9248"/>
              </a:avLst>
            </a:prstGeom>
            <a:solidFill>
              <a:srgbClr val="E0773C"/>
            </a:solidFill>
            <a:ln>
              <a:noFill/>
              <a:headEnd/>
              <a:tailEnd/>
            </a:ln>
            <a:effectLst/>
            <a:scene3d>
              <a:camera prst="orthographicFront">
                <a:rot lat="0" lon="0" rev="0"/>
              </a:camera>
              <a:lightRig rig="chilly" dir="t">
                <a:rot lat="0" lon="0" rev="18480000"/>
              </a:lightRig>
            </a:scene3d>
            <a:sp3d prstMaterial="clear">
              <a:bevelT h="63500"/>
            </a:sp3d>
          </p:spPr>
          <p:txBody>
            <a:bodyPr wrap="square" lIns="0" tIns="0" rIns="0" bIns="0" anchor="ctr">
              <a:noAutofit/>
            </a:bodyPr>
            <a:lstStyle/>
            <a:p>
              <a:pPr algn="ctr">
                <a:lnSpc>
                  <a:spcPct val="90000"/>
                </a:lnSpc>
              </a:pPr>
              <a:endParaRPr lang="en-US" sz="1500" b="1" kern="0" dirty="0">
                <a:solidFill>
                  <a:srgbClr val="FFFFFF"/>
                </a:solidFill>
                <a:effectLst>
                  <a:glow rad="25400">
                    <a:sysClr val="windowText" lastClr="000000">
                      <a:alpha val="99000"/>
                    </a:sysClr>
                  </a:glow>
                  <a:outerShdw blurRad="50800" dist="38100" dir="2700000" algn="tl" rotWithShape="0">
                    <a:prstClr val="black"/>
                  </a:outerShdw>
                </a:effectLst>
                <a:latin typeface="Book Antiqua" pitchFamily="18" charset="0"/>
                <a:cs typeface="Arial" charset="0"/>
              </a:endParaRPr>
            </a:p>
          </p:txBody>
        </p:sp>
        <p:sp>
          <p:nvSpPr>
            <p:cNvPr id="425" name="Rectangle 424"/>
            <p:cNvSpPr/>
            <p:nvPr/>
          </p:nvSpPr>
          <p:spPr>
            <a:xfrm>
              <a:off x="1828559" y="2592456"/>
              <a:ext cx="1591745" cy="507831"/>
            </a:xfrm>
            <a:prstGeom prst="rect">
              <a:avLst/>
            </a:prstGeom>
          </p:spPr>
          <p:txBody>
            <a:bodyPr wrap="square">
              <a:spAutoFit/>
            </a:bodyPr>
            <a:lstStyle/>
            <a:p>
              <a:pPr lvl="0" algn="ctr">
                <a:lnSpc>
                  <a:spcPct val="90000"/>
                </a:lnSpc>
                <a:defRPr/>
              </a:pPr>
              <a:r>
                <a:rPr lang="en-US" sz="1500" b="1" kern="0" dirty="0">
                  <a:solidFill>
                    <a:srgbClr val="A98D63">
                      <a:lumMod val="20000"/>
                      <a:lumOff val="80000"/>
                    </a:srgbClr>
                  </a:solidFill>
                  <a:effectLst>
                    <a:glow rad="25400">
                      <a:sysClr val="windowText" lastClr="000000">
                        <a:alpha val="99000"/>
                      </a:sysClr>
                    </a:glow>
                    <a:outerShdw blurRad="50800" dist="38100" dir="2700000" algn="tl" rotWithShape="0">
                      <a:prstClr val="black"/>
                    </a:outerShdw>
                  </a:effectLst>
                  <a:latin typeface="Book Antiqua" pitchFamily="18" charset="0"/>
                  <a:sym typeface="Symbol"/>
                </a:rPr>
                <a:t>Hedge cactus (Cereus </a:t>
              </a:r>
              <a:r>
                <a:rPr lang="en-US" sz="1500" b="1" kern="0" dirty="0" err="1">
                  <a:solidFill>
                    <a:srgbClr val="A98D63">
                      <a:lumMod val="20000"/>
                      <a:lumOff val="80000"/>
                    </a:srgbClr>
                  </a:solidFill>
                  <a:effectLst>
                    <a:glow rad="25400">
                      <a:sysClr val="windowText" lastClr="000000">
                        <a:alpha val="99000"/>
                      </a:sysClr>
                    </a:glow>
                    <a:outerShdw blurRad="50800" dist="38100" dir="2700000" algn="tl" rotWithShape="0">
                      <a:prstClr val="black"/>
                    </a:outerShdw>
                  </a:effectLst>
                  <a:latin typeface="Book Antiqua" pitchFamily="18" charset="0"/>
                  <a:sym typeface="Symbol"/>
                </a:rPr>
                <a:t>peruvianus</a:t>
              </a:r>
              <a:r>
                <a:rPr lang="en-US" sz="1500" b="1" kern="0" dirty="0">
                  <a:solidFill>
                    <a:srgbClr val="A98D63">
                      <a:lumMod val="20000"/>
                      <a:lumOff val="80000"/>
                    </a:srgbClr>
                  </a:solidFill>
                  <a:effectLst>
                    <a:glow rad="25400">
                      <a:sysClr val="windowText" lastClr="000000">
                        <a:alpha val="99000"/>
                      </a:sysClr>
                    </a:glow>
                    <a:outerShdw blurRad="50800" dist="38100" dir="2700000" algn="tl" rotWithShape="0">
                      <a:prstClr val="black"/>
                    </a:outerShdw>
                  </a:effectLst>
                  <a:latin typeface="Book Antiqua" pitchFamily="18" charset="0"/>
                  <a:sym typeface="Symbol"/>
                </a:rPr>
                <a:t>) </a:t>
              </a:r>
              <a:endParaRPr lang="it-IT" sz="1500" b="1" kern="0" dirty="0">
                <a:solidFill>
                  <a:srgbClr val="A98D63">
                    <a:lumMod val="20000"/>
                    <a:lumOff val="80000"/>
                  </a:srgbClr>
                </a:solidFill>
                <a:effectLst>
                  <a:glow rad="25400">
                    <a:sysClr val="windowText" lastClr="000000">
                      <a:alpha val="99000"/>
                    </a:sysClr>
                  </a:glow>
                  <a:outerShdw blurRad="50800" dist="38100" dir="2700000" algn="tl" rotWithShape="0">
                    <a:prstClr val="black"/>
                  </a:outerShdw>
                </a:effectLst>
                <a:latin typeface="Book Antiqua" pitchFamily="18" charset="0"/>
                <a:sym typeface="Symbol"/>
              </a:endParaRPr>
            </a:p>
          </p:txBody>
        </p:sp>
      </p:grpSp>
    </p:spTree>
    <p:extLst>
      <p:ext uri="{BB962C8B-B14F-4D97-AF65-F5344CB8AC3E}">
        <p14:creationId xmlns:p14="http://schemas.microsoft.com/office/powerpoint/2010/main" val="6364790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310"/>
                                        </p:tgtEl>
                                        <p:attrNameLst>
                                          <p:attrName>style.visibility</p:attrName>
                                        </p:attrNameLst>
                                      </p:cBhvr>
                                      <p:to>
                                        <p:strVal val="visible"/>
                                      </p:to>
                                    </p:set>
                                    <p:anim calcmode="lin" valueType="num">
                                      <p:cBhvr additive="base">
                                        <p:cTn id="7" dur="500"/>
                                        <p:tgtEl>
                                          <p:spTgt spid="310"/>
                                        </p:tgtEl>
                                        <p:attrNameLst>
                                          <p:attrName>ppt_y</p:attrName>
                                        </p:attrNameLst>
                                      </p:cBhvr>
                                      <p:tavLst>
                                        <p:tav tm="0">
                                          <p:val>
                                            <p:strVal val="#ppt_y-#ppt_h*1.125000"/>
                                          </p:val>
                                        </p:tav>
                                        <p:tav tm="100000">
                                          <p:val>
                                            <p:strVal val="#ppt_y"/>
                                          </p:val>
                                        </p:tav>
                                      </p:tavLst>
                                    </p:anim>
                                    <p:animEffect transition="in" filter="wipe(down)">
                                      <p:cBhvr>
                                        <p:cTn id="8" dur="500"/>
                                        <p:tgtEl>
                                          <p:spTgt spid="310"/>
                                        </p:tgtEl>
                                      </p:cBhvr>
                                    </p:animEffect>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25"/>
                                        </p:tgtEl>
                                        <p:attrNameLst>
                                          <p:attrName>style.visibility</p:attrName>
                                        </p:attrNameLst>
                                      </p:cBhvr>
                                      <p:to>
                                        <p:strVal val="visible"/>
                                      </p:to>
                                    </p:set>
                                    <p:anim calcmode="lin" valueType="num">
                                      <p:cBhvr additive="base">
                                        <p:cTn id="12" dur="500" fill="hold"/>
                                        <p:tgtEl>
                                          <p:spTgt spid="125"/>
                                        </p:tgtEl>
                                        <p:attrNameLst>
                                          <p:attrName>ppt_x</p:attrName>
                                        </p:attrNameLst>
                                      </p:cBhvr>
                                      <p:tavLst>
                                        <p:tav tm="0">
                                          <p:val>
                                            <p:strVal val="#ppt_x"/>
                                          </p:val>
                                        </p:tav>
                                        <p:tav tm="100000">
                                          <p:val>
                                            <p:strVal val="#ppt_x"/>
                                          </p:val>
                                        </p:tav>
                                      </p:tavLst>
                                    </p:anim>
                                    <p:anim calcmode="lin" valueType="num">
                                      <p:cBhvr additive="base">
                                        <p:cTn id="13" dur="500" fill="hold"/>
                                        <p:tgtEl>
                                          <p:spTgt spid="12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34"/>
                                        </p:tgtEl>
                                        <p:attrNameLst>
                                          <p:attrName>style.visibility</p:attrName>
                                        </p:attrNameLst>
                                      </p:cBhvr>
                                      <p:to>
                                        <p:strVal val="visible"/>
                                      </p:to>
                                    </p:set>
                                    <p:anim calcmode="lin" valueType="num">
                                      <p:cBhvr>
                                        <p:cTn id="17" dur="500" fill="hold"/>
                                        <p:tgtEl>
                                          <p:spTgt spid="134"/>
                                        </p:tgtEl>
                                        <p:attrNameLst>
                                          <p:attrName>ppt_w</p:attrName>
                                        </p:attrNameLst>
                                      </p:cBhvr>
                                      <p:tavLst>
                                        <p:tav tm="0">
                                          <p:val>
                                            <p:fltVal val="0"/>
                                          </p:val>
                                        </p:tav>
                                        <p:tav tm="100000">
                                          <p:val>
                                            <p:strVal val="#ppt_w"/>
                                          </p:val>
                                        </p:tav>
                                      </p:tavLst>
                                    </p:anim>
                                    <p:anim calcmode="lin" valueType="num">
                                      <p:cBhvr>
                                        <p:cTn id="18" dur="500" fill="hold"/>
                                        <p:tgtEl>
                                          <p:spTgt spid="134"/>
                                        </p:tgtEl>
                                        <p:attrNameLst>
                                          <p:attrName>ppt_h</p:attrName>
                                        </p:attrNameLst>
                                      </p:cBhvr>
                                      <p:tavLst>
                                        <p:tav tm="0">
                                          <p:val>
                                            <p:fltVal val="0"/>
                                          </p:val>
                                        </p:tav>
                                        <p:tav tm="100000">
                                          <p:val>
                                            <p:strVal val="#ppt_h"/>
                                          </p:val>
                                        </p:tav>
                                      </p:tavLst>
                                    </p:anim>
                                    <p:animEffect transition="in" filter="fade">
                                      <p:cBhvr>
                                        <p:cTn id="19" dur="500"/>
                                        <p:tgtEl>
                                          <p:spTgt spid="134"/>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312"/>
                                        </p:tgtEl>
                                        <p:attrNameLst>
                                          <p:attrName>style.visibility</p:attrName>
                                        </p:attrNameLst>
                                      </p:cBhvr>
                                      <p:to>
                                        <p:strVal val="visible"/>
                                      </p:to>
                                    </p:set>
                                    <p:anim calcmode="lin" valueType="num">
                                      <p:cBhvr>
                                        <p:cTn id="23" dur="500" fill="hold"/>
                                        <p:tgtEl>
                                          <p:spTgt spid="312"/>
                                        </p:tgtEl>
                                        <p:attrNameLst>
                                          <p:attrName>ppt_w</p:attrName>
                                        </p:attrNameLst>
                                      </p:cBhvr>
                                      <p:tavLst>
                                        <p:tav tm="0">
                                          <p:val>
                                            <p:fltVal val="0"/>
                                          </p:val>
                                        </p:tav>
                                        <p:tav tm="100000">
                                          <p:val>
                                            <p:strVal val="#ppt_w"/>
                                          </p:val>
                                        </p:tav>
                                      </p:tavLst>
                                    </p:anim>
                                    <p:anim calcmode="lin" valueType="num">
                                      <p:cBhvr>
                                        <p:cTn id="24" dur="500" fill="hold"/>
                                        <p:tgtEl>
                                          <p:spTgt spid="312"/>
                                        </p:tgtEl>
                                        <p:attrNameLst>
                                          <p:attrName>ppt_h</p:attrName>
                                        </p:attrNameLst>
                                      </p:cBhvr>
                                      <p:tavLst>
                                        <p:tav tm="0">
                                          <p:val>
                                            <p:fltVal val="0"/>
                                          </p:val>
                                        </p:tav>
                                        <p:tav tm="100000">
                                          <p:val>
                                            <p:strVal val="#ppt_h"/>
                                          </p:val>
                                        </p:tav>
                                      </p:tavLst>
                                    </p:anim>
                                    <p:animEffect transition="in" filter="fade">
                                      <p:cBhvr>
                                        <p:cTn id="25" dur="500"/>
                                        <p:tgtEl>
                                          <p:spTgt spid="312"/>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342"/>
                                        </p:tgtEl>
                                        <p:attrNameLst>
                                          <p:attrName>style.visibility</p:attrName>
                                        </p:attrNameLst>
                                      </p:cBhvr>
                                      <p:to>
                                        <p:strVal val="visible"/>
                                      </p:to>
                                    </p:set>
                                    <p:anim calcmode="lin" valueType="num">
                                      <p:cBhvr>
                                        <p:cTn id="29" dur="500" fill="hold"/>
                                        <p:tgtEl>
                                          <p:spTgt spid="342"/>
                                        </p:tgtEl>
                                        <p:attrNameLst>
                                          <p:attrName>ppt_w</p:attrName>
                                        </p:attrNameLst>
                                      </p:cBhvr>
                                      <p:tavLst>
                                        <p:tav tm="0">
                                          <p:val>
                                            <p:fltVal val="0"/>
                                          </p:val>
                                        </p:tav>
                                        <p:tav tm="100000">
                                          <p:val>
                                            <p:strVal val="#ppt_w"/>
                                          </p:val>
                                        </p:tav>
                                      </p:tavLst>
                                    </p:anim>
                                    <p:anim calcmode="lin" valueType="num">
                                      <p:cBhvr>
                                        <p:cTn id="30" dur="500" fill="hold"/>
                                        <p:tgtEl>
                                          <p:spTgt spid="342"/>
                                        </p:tgtEl>
                                        <p:attrNameLst>
                                          <p:attrName>ppt_h</p:attrName>
                                        </p:attrNameLst>
                                      </p:cBhvr>
                                      <p:tavLst>
                                        <p:tav tm="0">
                                          <p:val>
                                            <p:fltVal val="0"/>
                                          </p:val>
                                        </p:tav>
                                        <p:tav tm="100000">
                                          <p:val>
                                            <p:strVal val="#ppt_h"/>
                                          </p:val>
                                        </p:tav>
                                      </p:tavLst>
                                    </p:anim>
                                    <p:animEffect transition="in" filter="fade">
                                      <p:cBhvr>
                                        <p:cTn id="31" dur="500"/>
                                        <p:tgtEl>
                                          <p:spTgt spid="342"/>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60"/>
                                        </p:tgtEl>
                                        <p:attrNameLst>
                                          <p:attrName>style.visibility</p:attrName>
                                        </p:attrNameLst>
                                      </p:cBhvr>
                                      <p:to>
                                        <p:strVal val="visible"/>
                                      </p:to>
                                    </p:set>
                                    <p:anim calcmode="lin" valueType="num">
                                      <p:cBhvr>
                                        <p:cTn id="35" dur="500" fill="hold"/>
                                        <p:tgtEl>
                                          <p:spTgt spid="360"/>
                                        </p:tgtEl>
                                        <p:attrNameLst>
                                          <p:attrName>ppt_w</p:attrName>
                                        </p:attrNameLst>
                                      </p:cBhvr>
                                      <p:tavLst>
                                        <p:tav tm="0">
                                          <p:val>
                                            <p:fltVal val="0"/>
                                          </p:val>
                                        </p:tav>
                                        <p:tav tm="100000">
                                          <p:val>
                                            <p:strVal val="#ppt_w"/>
                                          </p:val>
                                        </p:tav>
                                      </p:tavLst>
                                    </p:anim>
                                    <p:anim calcmode="lin" valueType="num">
                                      <p:cBhvr>
                                        <p:cTn id="36" dur="500" fill="hold"/>
                                        <p:tgtEl>
                                          <p:spTgt spid="360"/>
                                        </p:tgtEl>
                                        <p:attrNameLst>
                                          <p:attrName>ppt_h</p:attrName>
                                        </p:attrNameLst>
                                      </p:cBhvr>
                                      <p:tavLst>
                                        <p:tav tm="0">
                                          <p:val>
                                            <p:fltVal val="0"/>
                                          </p:val>
                                        </p:tav>
                                        <p:tav tm="100000">
                                          <p:val>
                                            <p:strVal val="#ppt_h"/>
                                          </p:val>
                                        </p:tav>
                                      </p:tavLst>
                                    </p:anim>
                                    <p:animEffect transition="in" filter="fade">
                                      <p:cBhvr>
                                        <p:cTn id="37" dur="500"/>
                                        <p:tgtEl>
                                          <p:spTgt spid="360"/>
                                        </p:tgtEl>
                                      </p:cBhvr>
                                    </p:animEffect>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66"/>
                                        </p:tgtEl>
                                        <p:attrNameLst>
                                          <p:attrName>style.visibility</p:attrName>
                                        </p:attrNameLst>
                                      </p:cBhvr>
                                      <p:to>
                                        <p:strVal val="visible"/>
                                      </p:to>
                                    </p:set>
                                    <p:anim calcmode="lin" valueType="num">
                                      <p:cBhvr>
                                        <p:cTn id="41" dur="500" fill="hold"/>
                                        <p:tgtEl>
                                          <p:spTgt spid="366"/>
                                        </p:tgtEl>
                                        <p:attrNameLst>
                                          <p:attrName>ppt_w</p:attrName>
                                        </p:attrNameLst>
                                      </p:cBhvr>
                                      <p:tavLst>
                                        <p:tav tm="0">
                                          <p:val>
                                            <p:fltVal val="0"/>
                                          </p:val>
                                        </p:tav>
                                        <p:tav tm="100000">
                                          <p:val>
                                            <p:strVal val="#ppt_w"/>
                                          </p:val>
                                        </p:tav>
                                      </p:tavLst>
                                    </p:anim>
                                    <p:anim calcmode="lin" valueType="num">
                                      <p:cBhvr>
                                        <p:cTn id="42" dur="500" fill="hold"/>
                                        <p:tgtEl>
                                          <p:spTgt spid="366"/>
                                        </p:tgtEl>
                                        <p:attrNameLst>
                                          <p:attrName>ppt_h</p:attrName>
                                        </p:attrNameLst>
                                      </p:cBhvr>
                                      <p:tavLst>
                                        <p:tav tm="0">
                                          <p:val>
                                            <p:fltVal val="0"/>
                                          </p:val>
                                        </p:tav>
                                        <p:tav tm="100000">
                                          <p:val>
                                            <p:strVal val="#ppt_h"/>
                                          </p:val>
                                        </p:tav>
                                      </p:tavLst>
                                    </p:anim>
                                    <p:animEffect transition="in" filter="fade">
                                      <p:cBhvr>
                                        <p:cTn id="43" dur="500"/>
                                        <p:tgtEl>
                                          <p:spTgt spid="366"/>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375"/>
                                        </p:tgtEl>
                                        <p:attrNameLst>
                                          <p:attrName>style.visibility</p:attrName>
                                        </p:attrNameLst>
                                      </p:cBhvr>
                                      <p:to>
                                        <p:strVal val="visible"/>
                                      </p:to>
                                    </p:set>
                                    <p:anim calcmode="lin" valueType="num">
                                      <p:cBhvr>
                                        <p:cTn id="47" dur="500" fill="hold"/>
                                        <p:tgtEl>
                                          <p:spTgt spid="375"/>
                                        </p:tgtEl>
                                        <p:attrNameLst>
                                          <p:attrName>ppt_w</p:attrName>
                                        </p:attrNameLst>
                                      </p:cBhvr>
                                      <p:tavLst>
                                        <p:tav tm="0">
                                          <p:val>
                                            <p:fltVal val="0"/>
                                          </p:val>
                                        </p:tav>
                                        <p:tav tm="100000">
                                          <p:val>
                                            <p:strVal val="#ppt_w"/>
                                          </p:val>
                                        </p:tav>
                                      </p:tavLst>
                                    </p:anim>
                                    <p:anim calcmode="lin" valueType="num">
                                      <p:cBhvr>
                                        <p:cTn id="48" dur="500" fill="hold"/>
                                        <p:tgtEl>
                                          <p:spTgt spid="375"/>
                                        </p:tgtEl>
                                        <p:attrNameLst>
                                          <p:attrName>ppt_h</p:attrName>
                                        </p:attrNameLst>
                                      </p:cBhvr>
                                      <p:tavLst>
                                        <p:tav tm="0">
                                          <p:val>
                                            <p:fltVal val="0"/>
                                          </p:val>
                                        </p:tav>
                                        <p:tav tm="100000">
                                          <p:val>
                                            <p:strVal val="#ppt_h"/>
                                          </p:val>
                                        </p:tav>
                                      </p:tavLst>
                                    </p:anim>
                                    <p:animEffect transition="in" filter="fade">
                                      <p:cBhvr>
                                        <p:cTn id="49" dur="500"/>
                                        <p:tgtEl>
                                          <p:spTgt spid="375"/>
                                        </p:tgtEl>
                                      </p:cBhvr>
                                    </p:animEffect>
                                  </p:childTnLst>
                                </p:cTn>
                              </p:par>
                            </p:childTnLst>
                          </p:cTn>
                        </p:par>
                        <p:par>
                          <p:cTn id="50" fill="hold">
                            <p:stCondLst>
                              <p:cond delay="4000"/>
                            </p:stCondLst>
                            <p:childTnLst>
                              <p:par>
                                <p:cTn id="51" presetID="53" presetClass="entr" presetSubtype="16" fill="hold" nodeType="afterEffect">
                                  <p:stCondLst>
                                    <p:cond delay="0"/>
                                  </p:stCondLst>
                                  <p:childTnLst>
                                    <p:set>
                                      <p:cBhvr>
                                        <p:cTn id="52" dur="1" fill="hold">
                                          <p:stCondLst>
                                            <p:cond delay="0"/>
                                          </p:stCondLst>
                                        </p:cTn>
                                        <p:tgtEl>
                                          <p:spTgt spid="384"/>
                                        </p:tgtEl>
                                        <p:attrNameLst>
                                          <p:attrName>style.visibility</p:attrName>
                                        </p:attrNameLst>
                                      </p:cBhvr>
                                      <p:to>
                                        <p:strVal val="visible"/>
                                      </p:to>
                                    </p:set>
                                    <p:anim calcmode="lin" valueType="num">
                                      <p:cBhvr>
                                        <p:cTn id="53" dur="500" fill="hold"/>
                                        <p:tgtEl>
                                          <p:spTgt spid="384"/>
                                        </p:tgtEl>
                                        <p:attrNameLst>
                                          <p:attrName>ppt_w</p:attrName>
                                        </p:attrNameLst>
                                      </p:cBhvr>
                                      <p:tavLst>
                                        <p:tav tm="0">
                                          <p:val>
                                            <p:fltVal val="0"/>
                                          </p:val>
                                        </p:tav>
                                        <p:tav tm="100000">
                                          <p:val>
                                            <p:strVal val="#ppt_w"/>
                                          </p:val>
                                        </p:tav>
                                      </p:tavLst>
                                    </p:anim>
                                    <p:anim calcmode="lin" valueType="num">
                                      <p:cBhvr>
                                        <p:cTn id="54" dur="500" fill="hold"/>
                                        <p:tgtEl>
                                          <p:spTgt spid="384"/>
                                        </p:tgtEl>
                                        <p:attrNameLst>
                                          <p:attrName>ppt_h</p:attrName>
                                        </p:attrNameLst>
                                      </p:cBhvr>
                                      <p:tavLst>
                                        <p:tav tm="0">
                                          <p:val>
                                            <p:fltVal val="0"/>
                                          </p:val>
                                        </p:tav>
                                        <p:tav tm="100000">
                                          <p:val>
                                            <p:strVal val="#ppt_h"/>
                                          </p:val>
                                        </p:tav>
                                      </p:tavLst>
                                    </p:anim>
                                    <p:animEffect transition="in" filter="fade">
                                      <p:cBhvr>
                                        <p:cTn id="55" dur="500"/>
                                        <p:tgtEl>
                                          <p:spTgt spid="384"/>
                                        </p:tgtEl>
                                      </p:cBhvr>
                                    </p:animEffect>
                                  </p:childTnLst>
                                </p:cTn>
                              </p:par>
                            </p:childTnLst>
                          </p:cTn>
                        </p:par>
                        <p:par>
                          <p:cTn id="56" fill="hold">
                            <p:stCondLst>
                              <p:cond delay="4500"/>
                            </p:stCondLst>
                            <p:childTnLst>
                              <p:par>
                                <p:cTn id="57" presetID="53" presetClass="entr" presetSubtype="16" fill="hold" nodeType="afterEffect">
                                  <p:stCondLst>
                                    <p:cond delay="0"/>
                                  </p:stCondLst>
                                  <p:childTnLst>
                                    <p:set>
                                      <p:cBhvr>
                                        <p:cTn id="58" dur="1" fill="hold">
                                          <p:stCondLst>
                                            <p:cond delay="0"/>
                                          </p:stCondLst>
                                        </p:cTn>
                                        <p:tgtEl>
                                          <p:spTgt spid="396"/>
                                        </p:tgtEl>
                                        <p:attrNameLst>
                                          <p:attrName>style.visibility</p:attrName>
                                        </p:attrNameLst>
                                      </p:cBhvr>
                                      <p:to>
                                        <p:strVal val="visible"/>
                                      </p:to>
                                    </p:set>
                                    <p:anim calcmode="lin" valueType="num">
                                      <p:cBhvr>
                                        <p:cTn id="59" dur="500" fill="hold"/>
                                        <p:tgtEl>
                                          <p:spTgt spid="396"/>
                                        </p:tgtEl>
                                        <p:attrNameLst>
                                          <p:attrName>ppt_w</p:attrName>
                                        </p:attrNameLst>
                                      </p:cBhvr>
                                      <p:tavLst>
                                        <p:tav tm="0">
                                          <p:val>
                                            <p:fltVal val="0"/>
                                          </p:val>
                                        </p:tav>
                                        <p:tav tm="100000">
                                          <p:val>
                                            <p:strVal val="#ppt_w"/>
                                          </p:val>
                                        </p:tav>
                                      </p:tavLst>
                                    </p:anim>
                                    <p:anim calcmode="lin" valueType="num">
                                      <p:cBhvr>
                                        <p:cTn id="60" dur="500" fill="hold"/>
                                        <p:tgtEl>
                                          <p:spTgt spid="396"/>
                                        </p:tgtEl>
                                        <p:attrNameLst>
                                          <p:attrName>ppt_h</p:attrName>
                                        </p:attrNameLst>
                                      </p:cBhvr>
                                      <p:tavLst>
                                        <p:tav tm="0">
                                          <p:val>
                                            <p:fltVal val="0"/>
                                          </p:val>
                                        </p:tav>
                                        <p:tav tm="100000">
                                          <p:val>
                                            <p:strVal val="#ppt_h"/>
                                          </p:val>
                                        </p:tav>
                                      </p:tavLst>
                                    </p:anim>
                                    <p:animEffect transition="in" filter="fade">
                                      <p:cBhvr>
                                        <p:cTn id="61" dur="500"/>
                                        <p:tgtEl>
                                          <p:spTgt spid="396"/>
                                        </p:tgtEl>
                                      </p:cBhvr>
                                    </p:animEffect>
                                  </p:childTnLst>
                                </p:cTn>
                              </p:par>
                            </p:childTnLst>
                          </p:cTn>
                        </p:par>
                        <p:par>
                          <p:cTn id="62" fill="hold">
                            <p:stCondLst>
                              <p:cond delay="5000"/>
                            </p:stCondLst>
                            <p:childTnLst>
                              <p:par>
                                <p:cTn id="63" presetID="53" presetClass="entr" presetSubtype="16" fill="hold" nodeType="afterEffect">
                                  <p:stCondLst>
                                    <p:cond delay="0"/>
                                  </p:stCondLst>
                                  <p:childTnLst>
                                    <p:set>
                                      <p:cBhvr>
                                        <p:cTn id="64" dur="1" fill="hold">
                                          <p:stCondLst>
                                            <p:cond delay="0"/>
                                          </p:stCondLst>
                                        </p:cTn>
                                        <p:tgtEl>
                                          <p:spTgt spid="402"/>
                                        </p:tgtEl>
                                        <p:attrNameLst>
                                          <p:attrName>style.visibility</p:attrName>
                                        </p:attrNameLst>
                                      </p:cBhvr>
                                      <p:to>
                                        <p:strVal val="visible"/>
                                      </p:to>
                                    </p:set>
                                    <p:anim calcmode="lin" valueType="num">
                                      <p:cBhvr>
                                        <p:cTn id="65" dur="500" fill="hold"/>
                                        <p:tgtEl>
                                          <p:spTgt spid="402"/>
                                        </p:tgtEl>
                                        <p:attrNameLst>
                                          <p:attrName>ppt_w</p:attrName>
                                        </p:attrNameLst>
                                      </p:cBhvr>
                                      <p:tavLst>
                                        <p:tav tm="0">
                                          <p:val>
                                            <p:fltVal val="0"/>
                                          </p:val>
                                        </p:tav>
                                        <p:tav tm="100000">
                                          <p:val>
                                            <p:strVal val="#ppt_w"/>
                                          </p:val>
                                        </p:tav>
                                      </p:tavLst>
                                    </p:anim>
                                    <p:anim calcmode="lin" valueType="num">
                                      <p:cBhvr>
                                        <p:cTn id="66" dur="500" fill="hold"/>
                                        <p:tgtEl>
                                          <p:spTgt spid="402"/>
                                        </p:tgtEl>
                                        <p:attrNameLst>
                                          <p:attrName>ppt_h</p:attrName>
                                        </p:attrNameLst>
                                      </p:cBhvr>
                                      <p:tavLst>
                                        <p:tav tm="0">
                                          <p:val>
                                            <p:fltVal val="0"/>
                                          </p:val>
                                        </p:tav>
                                        <p:tav tm="100000">
                                          <p:val>
                                            <p:strVal val="#ppt_h"/>
                                          </p:val>
                                        </p:tav>
                                      </p:tavLst>
                                    </p:anim>
                                    <p:animEffect transition="in" filter="fade">
                                      <p:cBhvr>
                                        <p:cTn id="67" dur="500"/>
                                        <p:tgtEl>
                                          <p:spTgt spid="402"/>
                                        </p:tgtEl>
                                      </p:cBhvr>
                                    </p:animEffect>
                                  </p:childTnLst>
                                </p:cTn>
                              </p:par>
                            </p:childTnLst>
                          </p:cTn>
                        </p:par>
                        <p:par>
                          <p:cTn id="68" fill="hold">
                            <p:stCondLst>
                              <p:cond delay="5500"/>
                            </p:stCondLst>
                            <p:childTnLst>
                              <p:par>
                                <p:cTn id="69" presetID="53" presetClass="entr" presetSubtype="16" fill="hold" nodeType="afterEffect">
                                  <p:stCondLst>
                                    <p:cond delay="0"/>
                                  </p:stCondLst>
                                  <p:childTnLst>
                                    <p:set>
                                      <p:cBhvr>
                                        <p:cTn id="70" dur="1" fill="hold">
                                          <p:stCondLst>
                                            <p:cond delay="0"/>
                                          </p:stCondLst>
                                        </p:cTn>
                                        <p:tgtEl>
                                          <p:spTgt spid="408"/>
                                        </p:tgtEl>
                                        <p:attrNameLst>
                                          <p:attrName>style.visibility</p:attrName>
                                        </p:attrNameLst>
                                      </p:cBhvr>
                                      <p:to>
                                        <p:strVal val="visible"/>
                                      </p:to>
                                    </p:set>
                                    <p:anim calcmode="lin" valueType="num">
                                      <p:cBhvr>
                                        <p:cTn id="71" dur="500" fill="hold"/>
                                        <p:tgtEl>
                                          <p:spTgt spid="408"/>
                                        </p:tgtEl>
                                        <p:attrNameLst>
                                          <p:attrName>ppt_w</p:attrName>
                                        </p:attrNameLst>
                                      </p:cBhvr>
                                      <p:tavLst>
                                        <p:tav tm="0">
                                          <p:val>
                                            <p:fltVal val="0"/>
                                          </p:val>
                                        </p:tav>
                                        <p:tav tm="100000">
                                          <p:val>
                                            <p:strVal val="#ppt_w"/>
                                          </p:val>
                                        </p:tav>
                                      </p:tavLst>
                                    </p:anim>
                                    <p:anim calcmode="lin" valueType="num">
                                      <p:cBhvr>
                                        <p:cTn id="72" dur="500" fill="hold"/>
                                        <p:tgtEl>
                                          <p:spTgt spid="408"/>
                                        </p:tgtEl>
                                        <p:attrNameLst>
                                          <p:attrName>ppt_h</p:attrName>
                                        </p:attrNameLst>
                                      </p:cBhvr>
                                      <p:tavLst>
                                        <p:tav tm="0">
                                          <p:val>
                                            <p:fltVal val="0"/>
                                          </p:val>
                                        </p:tav>
                                        <p:tav tm="100000">
                                          <p:val>
                                            <p:strVal val="#ppt_h"/>
                                          </p:val>
                                        </p:tav>
                                      </p:tavLst>
                                    </p:anim>
                                    <p:animEffect transition="in" filter="fade">
                                      <p:cBhvr>
                                        <p:cTn id="73" dur="500"/>
                                        <p:tgtEl>
                                          <p:spTgt spid="408"/>
                                        </p:tgtEl>
                                      </p:cBhvr>
                                    </p:animEffect>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414"/>
                                        </p:tgtEl>
                                        <p:attrNameLst>
                                          <p:attrName>style.visibility</p:attrName>
                                        </p:attrNameLst>
                                      </p:cBhvr>
                                      <p:to>
                                        <p:strVal val="visible"/>
                                      </p:to>
                                    </p:set>
                                    <p:anim calcmode="lin" valueType="num">
                                      <p:cBhvr>
                                        <p:cTn id="77" dur="500" fill="hold"/>
                                        <p:tgtEl>
                                          <p:spTgt spid="414"/>
                                        </p:tgtEl>
                                        <p:attrNameLst>
                                          <p:attrName>ppt_w</p:attrName>
                                        </p:attrNameLst>
                                      </p:cBhvr>
                                      <p:tavLst>
                                        <p:tav tm="0">
                                          <p:val>
                                            <p:fltVal val="0"/>
                                          </p:val>
                                        </p:tav>
                                        <p:tav tm="100000">
                                          <p:val>
                                            <p:strVal val="#ppt_w"/>
                                          </p:val>
                                        </p:tav>
                                      </p:tavLst>
                                    </p:anim>
                                    <p:anim calcmode="lin" valueType="num">
                                      <p:cBhvr>
                                        <p:cTn id="78" dur="500" fill="hold"/>
                                        <p:tgtEl>
                                          <p:spTgt spid="414"/>
                                        </p:tgtEl>
                                        <p:attrNameLst>
                                          <p:attrName>ppt_h</p:attrName>
                                        </p:attrNameLst>
                                      </p:cBhvr>
                                      <p:tavLst>
                                        <p:tav tm="0">
                                          <p:val>
                                            <p:fltVal val="0"/>
                                          </p:val>
                                        </p:tav>
                                        <p:tav tm="100000">
                                          <p:val>
                                            <p:strVal val="#ppt_h"/>
                                          </p:val>
                                        </p:tav>
                                      </p:tavLst>
                                    </p:anim>
                                    <p:animEffect transition="in" filter="fade">
                                      <p:cBhvr>
                                        <p:cTn id="79" dur="500"/>
                                        <p:tgtEl>
                                          <p:spTgt spid="414"/>
                                        </p:tgtEl>
                                      </p:cBhvr>
                                    </p:animEffect>
                                  </p:childTnLst>
                                </p:cTn>
                              </p:par>
                            </p:childTnLst>
                          </p:cTn>
                        </p:par>
                        <p:par>
                          <p:cTn id="80" fill="hold">
                            <p:stCondLst>
                              <p:cond delay="6500"/>
                            </p:stCondLst>
                            <p:childTnLst>
                              <p:par>
                                <p:cTn id="81" presetID="53" presetClass="entr" presetSubtype="16" fill="hold" nodeType="afterEffect">
                                  <p:stCondLst>
                                    <p:cond delay="0"/>
                                  </p:stCondLst>
                                  <p:childTnLst>
                                    <p:set>
                                      <p:cBhvr>
                                        <p:cTn id="82" dur="1" fill="hold">
                                          <p:stCondLst>
                                            <p:cond delay="0"/>
                                          </p:stCondLst>
                                        </p:cTn>
                                        <p:tgtEl>
                                          <p:spTgt spid="417"/>
                                        </p:tgtEl>
                                        <p:attrNameLst>
                                          <p:attrName>style.visibility</p:attrName>
                                        </p:attrNameLst>
                                      </p:cBhvr>
                                      <p:to>
                                        <p:strVal val="visible"/>
                                      </p:to>
                                    </p:set>
                                    <p:anim calcmode="lin" valueType="num">
                                      <p:cBhvr>
                                        <p:cTn id="83" dur="500" fill="hold"/>
                                        <p:tgtEl>
                                          <p:spTgt spid="417"/>
                                        </p:tgtEl>
                                        <p:attrNameLst>
                                          <p:attrName>ppt_w</p:attrName>
                                        </p:attrNameLst>
                                      </p:cBhvr>
                                      <p:tavLst>
                                        <p:tav tm="0">
                                          <p:val>
                                            <p:fltVal val="0"/>
                                          </p:val>
                                        </p:tav>
                                        <p:tav tm="100000">
                                          <p:val>
                                            <p:strVal val="#ppt_w"/>
                                          </p:val>
                                        </p:tav>
                                      </p:tavLst>
                                    </p:anim>
                                    <p:anim calcmode="lin" valueType="num">
                                      <p:cBhvr>
                                        <p:cTn id="84" dur="500" fill="hold"/>
                                        <p:tgtEl>
                                          <p:spTgt spid="417"/>
                                        </p:tgtEl>
                                        <p:attrNameLst>
                                          <p:attrName>ppt_h</p:attrName>
                                        </p:attrNameLst>
                                      </p:cBhvr>
                                      <p:tavLst>
                                        <p:tav tm="0">
                                          <p:val>
                                            <p:fltVal val="0"/>
                                          </p:val>
                                        </p:tav>
                                        <p:tav tm="100000">
                                          <p:val>
                                            <p:strVal val="#ppt_h"/>
                                          </p:val>
                                        </p:tav>
                                      </p:tavLst>
                                    </p:anim>
                                    <p:animEffect transition="in" filter="fade">
                                      <p:cBhvr>
                                        <p:cTn id="85" dur="500"/>
                                        <p:tgtEl>
                                          <p:spTgt spid="417"/>
                                        </p:tgtEl>
                                      </p:cBhvr>
                                    </p:animEffect>
                                  </p:childTnLst>
                                </p:cTn>
                              </p:par>
                            </p:childTnLst>
                          </p:cTn>
                        </p:par>
                        <p:par>
                          <p:cTn id="86" fill="hold">
                            <p:stCondLst>
                              <p:cond delay="7000"/>
                            </p:stCondLst>
                            <p:childTnLst>
                              <p:par>
                                <p:cTn id="87" presetID="53" presetClass="entr" presetSubtype="16" fill="hold" nodeType="afterEffect">
                                  <p:stCondLst>
                                    <p:cond delay="0"/>
                                  </p:stCondLst>
                                  <p:childTnLst>
                                    <p:set>
                                      <p:cBhvr>
                                        <p:cTn id="88" dur="1" fill="hold">
                                          <p:stCondLst>
                                            <p:cond delay="0"/>
                                          </p:stCondLst>
                                        </p:cTn>
                                        <p:tgtEl>
                                          <p:spTgt spid="420"/>
                                        </p:tgtEl>
                                        <p:attrNameLst>
                                          <p:attrName>style.visibility</p:attrName>
                                        </p:attrNameLst>
                                      </p:cBhvr>
                                      <p:to>
                                        <p:strVal val="visible"/>
                                      </p:to>
                                    </p:set>
                                    <p:anim calcmode="lin" valueType="num">
                                      <p:cBhvr>
                                        <p:cTn id="89" dur="500" fill="hold"/>
                                        <p:tgtEl>
                                          <p:spTgt spid="420"/>
                                        </p:tgtEl>
                                        <p:attrNameLst>
                                          <p:attrName>ppt_w</p:attrName>
                                        </p:attrNameLst>
                                      </p:cBhvr>
                                      <p:tavLst>
                                        <p:tav tm="0">
                                          <p:val>
                                            <p:fltVal val="0"/>
                                          </p:val>
                                        </p:tav>
                                        <p:tav tm="100000">
                                          <p:val>
                                            <p:strVal val="#ppt_w"/>
                                          </p:val>
                                        </p:tav>
                                      </p:tavLst>
                                    </p:anim>
                                    <p:anim calcmode="lin" valueType="num">
                                      <p:cBhvr>
                                        <p:cTn id="90" dur="500" fill="hold"/>
                                        <p:tgtEl>
                                          <p:spTgt spid="420"/>
                                        </p:tgtEl>
                                        <p:attrNameLst>
                                          <p:attrName>ppt_h</p:attrName>
                                        </p:attrNameLst>
                                      </p:cBhvr>
                                      <p:tavLst>
                                        <p:tav tm="0">
                                          <p:val>
                                            <p:fltVal val="0"/>
                                          </p:val>
                                        </p:tav>
                                        <p:tav tm="100000">
                                          <p:val>
                                            <p:strVal val="#ppt_h"/>
                                          </p:val>
                                        </p:tav>
                                      </p:tavLst>
                                    </p:anim>
                                    <p:animEffect transition="in" filter="fade">
                                      <p:cBhvr>
                                        <p:cTn id="91" dur="500"/>
                                        <p:tgtEl>
                                          <p:spTgt spid="420"/>
                                        </p:tgtEl>
                                      </p:cBhvr>
                                    </p:animEffect>
                                  </p:childTnLst>
                                </p:cTn>
                              </p:par>
                            </p:childTnLst>
                          </p:cTn>
                        </p:par>
                        <p:par>
                          <p:cTn id="92" fill="hold">
                            <p:stCondLst>
                              <p:cond delay="7500"/>
                            </p:stCondLst>
                            <p:childTnLst>
                              <p:par>
                                <p:cTn id="93" presetID="53" presetClass="entr" presetSubtype="16" fill="hold" nodeType="afterEffect">
                                  <p:stCondLst>
                                    <p:cond delay="0"/>
                                  </p:stCondLst>
                                  <p:childTnLst>
                                    <p:set>
                                      <p:cBhvr>
                                        <p:cTn id="94" dur="1" fill="hold">
                                          <p:stCondLst>
                                            <p:cond delay="0"/>
                                          </p:stCondLst>
                                        </p:cTn>
                                        <p:tgtEl>
                                          <p:spTgt spid="423"/>
                                        </p:tgtEl>
                                        <p:attrNameLst>
                                          <p:attrName>style.visibility</p:attrName>
                                        </p:attrNameLst>
                                      </p:cBhvr>
                                      <p:to>
                                        <p:strVal val="visible"/>
                                      </p:to>
                                    </p:set>
                                    <p:anim calcmode="lin" valueType="num">
                                      <p:cBhvr>
                                        <p:cTn id="95" dur="500" fill="hold"/>
                                        <p:tgtEl>
                                          <p:spTgt spid="423"/>
                                        </p:tgtEl>
                                        <p:attrNameLst>
                                          <p:attrName>ppt_w</p:attrName>
                                        </p:attrNameLst>
                                      </p:cBhvr>
                                      <p:tavLst>
                                        <p:tav tm="0">
                                          <p:val>
                                            <p:fltVal val="0"/>
                                          </p:val>
                                        </p:tav>
                                        <p:tav tm="100000">
                                          <p:val>
                                            <p:strVal val="#ppt_w"/>
                                          </p:val>
                                        </p:tav>
                                      </p:tavLst>
                                    </p:anim>
                                    <p:anim calcmode="lin" valueType="num">
                                      <p:cBhvr>
                                        <p:cTn id="96" dur="500" fill="hold"/>
                                        <p:tgtEl>
                                          <p:spTgt spid="423"/>
                                        </p:tgtEl>
                                        <p:attrNameLst>
                                          <p:attrName>ppt_h</p:attrName>
                                        </p:attrNameLst>
                                      </p:cBhvr>
                                      <p:tavLst>
                                        <p:tav tm="0">
                                          <p:val>
                                            <p:fltVal val="0"/>
                                          </p:val>
                                        </p:tav>
                                        <p:tav tm="100000">
                                          <p:val>
                                            <p:strVal val="#ppt_h"/>
                                          </p:val>
                                        </p:tav>
                                      </p:tavLst>
                                    </p:anim>
                                    <p:animEffect transition="in" filter="fade">
                                      <p:cBhvr>
                                        <p:cTn id="97" dur="500"/>
                                        <p:tgtEl>
                                          <p:spTgt spid="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5" name="Group 124"/>
          <p:cNvGrpSpPr/>
          <p:nvPr/>
        </p:nvGrpSpPr>
        <p:grpSpPr>
          <a:xfrm>
            <a:off x="1259632" y="1840519"/>
            <a:ext cx="7368105" cy="389068"/>
            <a:chOff x="2228254" y="2037727"/>
            <a:chExt cx="6089342" cy="389068"/>
          </a:xfrm>
        </p:grpSpPr>
        <p:sp>
          <p:nvSpPr>
            <p:cNvPr id="126" name="Oval 20"/>
            <p:cNvSpPr>
              <a:spLocks noChangeArrowheads="1"/>
            </p:cNvSpPr>
            <p:nvPr/>
          </p:nvSpPr>
          <p:spPr bwMode="auto">
            <a:xfrm>
              <a:off x="2228254" y="2037727"/>
              <a:ext cx="6089342" cy="389068"/>
            </a:xfrm>
            <a:prstGeom prst="roundRect">
              <a:avLst>
                <a:gd name="adj" fmla="val 9248"/>
              </a:avLst>
            </a:prstGeom>
            <a:solidFill>
              <a:sysClr val="windowText" lastClr="000000">
                <a:lumMod val="50000"/>
                <a:lumOff val="50000"/>
              </a:sysClr>
            </a:solidFill>
            <a:ln>
              <a:noFill/>
              <a:headEnd/>
              <a:tailEnd/>
            </a:ln>
            <a:effectLst/>
            <a:scene3d>
              <a:camera prst="orthographicFront">
                <a:rot lat="0" lon="0" rev="0"/>
              </a:camera>
              <a:lightRig rig="chilly" dir="t">
                <a:rot lat="0" lon="0" rev="18480000"/>
              </a:lightRig>
            </a:scene3d>
            <a:sp3d prstMaterial="clear">
              <a:bevelT h="63500"/>
            </a:sp3d>
          </p:spPr>
          <p:txBody>
            <a:bodyPr wrap="square" lIns="0" tIns="0" rIns="0" bIns="0" anchor="ctr">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500" b="1" i="0" u="none" strike="noStrike" kern="0" cap="none" spc="0" normalizeH="0" baseline="0" noProof="0" dirty="0" smtClean="0">
                <a:ln>
                  <a:noFill/>
                </a:ln>
                <a:solidFill>
                  <a:srgbClr val="FFFFFF"/>
                </a:solidFill>
                <a:effectLst>
                  <a:glow rad="25400">
                    <a:sysClr val="windowText" lastClr="000000">
                      <a:alpha val="99000"/>
                    </a:sysClr>
                  </a:glow>
                  <a:outerShdw blurRad="50800" dist="38100" dir="2700000" algn="tl" rotWithShape="0">
                    <a:prstClr val="black"/>
                  </a:outerShdw>
                </a:effectLst>
                <a:uLnTx/>
                <a:uFillTx/>
                <a:latin typeface="Book Antiqua" pitchFamily="18" charset="0"/>
                <a:cs typeface="Arial" charset="0"/>
              </a:endParaRPr>
            </a:p>
          </p:txBody>
        </p:sp>
        <p:sp>
          <p:nvSpPr>
            <p:cNvPr id="127" name="Rectangle 126"/>
            <p:cNvSpPr/>
            <p:nvPr/>
          </p:nvSpPr>
          <p:spPr>
            <a:xfrm>
              <a:off x="2585318" y="2068370"/>
              <a:ext cx="1447040" cy="327782"/>
            </a:xfrm>
            <a:prstGeom prst="rect">
              <a:avLst/>
            </a:prstGeom>
          </p:spPr>
          <p:txBody>
            <a:bodyPr wrap="square">
              <a:spAutoFit/>
            </a:bodyPr>
            <a:lstStyle/>
            <a:p>
              <a:pPr lvl="0" algn="ctr" rtl="0">
                <a:lnSpc>
                  <a:spcPct val="90000"/>
                </a:lnSpc>
                <a:defRPr/>
              </a:pPr>
              <a:r>
                <a:rPr lang="en-US" sz="1700" b="1" kern="0" dirty="0" smtClean="0">
                  <a:solidFill>
                    <a:srgbClr val="E0773C">
                      <a:lumMod val="60000"/>
                      <a:lumOff val="40000"/>
                    </a:srgbClr>
                  </a:solidFill>
                  <a:effectLst>
                    <a:glow rad="25400">
                      <a:sysClr val="windowText" lastClr="000000">
                        <a:alpha val="99000"/>
                      </a:sysClr>
                    </a:glow>
                    <a:outerShdw blurRad="50800" dist="38100" dir="2700000" algn="tl" rotWithShape="0">
                      <a:prstClr val="black"/>
                    </a:outerShdw>
                  </a:effectLst>
                  <a:latin typeface="Book Antiqua" pitchFamily="18" charset="0"/>
                  <a:sym typeface="Symbol"/>
                </a:rPr>
                <a:t>Salt tolerant</a:t>
              </a:r>
              <a:endParaRPr kumimoji="0" lang="en-US" sz="1700" b="1" i="0" u="none" strike="noStrike" kern="0" cap="none" spc="0" normalizeH="0" baseline="0" noProof="0" dirty="0">
                <a:ln>
                  <a:noFill/>
                </a:ln>
                <a:solidFill>
                  <a:srgbClr val="E0773C">
                    <a:lumMod val="60000"/>
                    <a:lumOff val="40000"/>
                  </a:srgbClr>
                </a:solidFill>
                <a:effectLst>
                  <a:glow rad="25400">
                    <a:sysClr val="windowText" lastClr="000000">
                      <a:alpha val="99000"/>
                    </a:sysClr>
                  </a:glow>
                  <a:outerShdw blurRad="50800" dist="38100" dir="2700000" algn="tl" rotWithShape="0">
                    <a:prstClr val="black"/>
                  </a:outerShdw>
                </a:effectLst>
                <a:uLnTx/>
                <a:uFillTx/>
                <a:latin typeface="Book Antiqua" pitchFamily="18" charset="0"/>
                <a:sym typeface="Symbol"/>
              </a:endParaRPr>
            </a:p>
          </p:txBody>
        </p:sp>
        <p:cxnSp>
          <p:nvCxnSpPr>
            <p:cNvPr id="128" name="Straight Connector 127"/>
            <p:cNvCxnSpPr/>
            <p:nvPr/>
          </p:nvCxnSpPr>
          <p:spPr>
            <a:xfrm flipH="1">
              <a:off x="6453516" y="2060286"/>
              <a:ext cx="114" cy="360603"/>
            </a:xfrm>
            <a:prstGeom prst="line">
              <a:avLst/>
            </a:prstGeom>
            <a:noFill/>
            <a:ln w="19050" cap="flat" cmpd="sng" algn="ctr">
              <a:solidFill>
                <a:srgbClr val="E0773C"/>
              </a:solidFill>
              <a:prstDash val="sysDot"/>
            </a:ln>
            <a:effectLst>
              <a:outerShdw blurRad="63500" sx="102000" sy="102000" algn="ctr" rotWithShape="0">
                <a:prstClr val="black">
                  <a:alpha val="40000"/>
                </a:prstClr>
              </a:outerShdw>
            </a:effectLst>
          </p:spPr>
        </p:cxnSp>
        <p:sp>
          <p:nvSpPr>
            <p:cNvPr id="129" name="Rectangle 128"/>
            <p:cNvSpPr/>
            <p:nvPr/>
          </p:nvSpPr>
          <p:spPr>
            <a:xfrm>
              <a:off x="4156373" y="2042138"/>
              <a:ext cx="2118611" cy="349723"/>
            </a:xfrm>
            <a:prstGeom prst="rect">
              <a:avLst/>
            </a:prstGeom>
          </p:spPr>
          <p:txBody>
            <a:bodyPr wrap="square">
              <a:spAutoFit/>
            </a:bodyPr>
            <a:lstStyle/>
            <a:p>
              <a:pPr lvl="0" algn="ctr" rtl="0">
                <a:lnSpc>
                  <a:spcPct val="90000"/>
                </a:lnSpc>
                <a:defRPr/>
              </a:pPr>
              <a:r>
                <a:rPr lang="en-US" sz="1700" b="1" kern="0" dirty="0" smtClean="0">
                  <a:solidFill>
                    <a:srgbClr val="E0773C">
                      <a:lumMod val="60000"/>
                      <a:lumOff val="40000"/>
                    </a:srgbClr>
                  </a:solidFill>
                  <a:effectLst>
                    <a:glow rad="25400">
                      <a:sysClr val="windowText" lastClr="000000">
                        <a:alpha val="99000"/>
                      </a:sysClr>
                    </a:glow>
                    <a:outerShdw blurRad="50800" dist="38100" dir="2700000" algn="tl" rotWithShape="0">
                      <a:prstClr val="black"/>
                    </a:outerShdw>
                  </a:effectLst>
                  <a:latin typeface="Book Antiqua" pitchFamily="18" charset="0"/>
                  <a:sym typeface="Symbol"/>
                </a:rPr>
                <a:t>Moderately salt-tolerant </a:t>
              </a:r>
              <a:endParaRPr kumimoji="0" lang="en-US" sz="1700" b="1" i="0" u="none" strike="noStrike" kern="0" cap="none" spc="0" normalizeH="0" baseline="0" noProof="0" dirty="0">
                <a:ln>
                  <a:noFill/>
                </a:ln>
                <a:solidFill>
                  <a:srgbClr val="E0773C">
                    <a:lumMod val="60000"/>
                    <a:lumOff val="40000"/>
                  </a:srgbClr>
                </a:solidFill>
                <a:effectLst>
                  <a:glow rad="25400">
                    <a:sysClr val="windowText" lastClr="000000">
                      <a:alpha val="99000"/>
                    </a:sysClr>
                  </a:glow>
                  <a:outerShdw blurRad="50800" dist="38100" dir="2700000" algn="tl" rotWithShape="0">
                    <a:prstClr val="black"/>
                  </a:outerShdw>
                </a:effectLst>
                <a:uLnTx/>
                <a:uFillTx/>
                <a:latin typeface="Book Antiqua" pitchFamily="18" charset="0"/>
                <a:sym typeface="Symbol"/>
              </a:endParaRPr>
            </a:p>
          </p:txBody>
        </p:sp>
        <p:sp>
          <p:nvSpPr>
            <p:cNvPr id="130" name="Rectangle 129"/>
            <p:cNvSpPr/>
            <p:nvPr/>
          </p:nvSpPr>
          <p:spPr>
            <a:xfrm>
              <a:off x="6478757" y="2068370"/>
              <a:ext cx="1838839" cy="327782"/>
            </a:xfrm>
            <a:prstGeom prst="rect">
              <a:avLst/>
            </a:prstGeom>
          </p:spPr>
          <p:txBody>
            <a:bodyPr wrap="square">
              <a:spAutoFit/>
            </a:bodyPr>
            <a:lstStyle/>
            <a:p>
              <a:pPr lvl="0" algn="ctr" rtl="0">
                <a:lnSpc>
                  <a:spcPct val="90000"/>
                </a:lnSpc>
                <a:defRPr/>
              </a:pPr>
              <a:r>
                <a:rPr lang="en-US" sz="1700" b="1" kern="0" dirty="0" smtClean="0">
                  <a:solidFill>
                    <a:srgbClr val="E0773C">
                      <a:lumMod val="60000"/>
                      <a:lumOff val="40000"/>
                    </a:srgbClr>
                  </a:solidFill>
                  <a:effectLst>
                    <a:glow rad="25400">
                      <a:sysClr val="windowText" lastClr="000000">
                        <a:alpha val="99000"/>
                      </a:sysClr>
                    </a:glow>
                    <a:outerShdw blurRad="50800" dist="38100" dir="2700000" algn="tl" rotWithShape="0">
                      <a:prstClr val="black"/>
                    </a:outerShdw>
                  </a:effectLst>
                  <a:latin typeface="Book Antiqua" pitchFamily="18" charset="0"/>
                  <a:sym typeface="Symbol"/>
                </a:rPr>
                <a:t>Slightly salt-tolerant </a:t>
              </a:r>
              <a:endParaRPr kumimoji="0" lang="en-US" sz="1700" b="1" i="0" u="none" strike="noStrike" kern="0" cap="none" spc="0" normalizeH="0" baseline="0" noProof="0" dirty="0">
                <a:ln>
                  <a:noFill/>
                </a:ln>
                <a:solidFill>
                  <a:srgbClr val="E0773C">
                    <a:lumMod val="60000"/>
                    <a:lumOff val="40000"/>
                  </a:srgbClr>
                </a:solidFill>
                <a:effectLst>
                  <a:glow rad="25400">
                    <a:sysClr val="windowText" lastClr="000000">
                      <a:alpha val="99000"/>
                    </a:sysClr>
                  </a:glow>
                  <a:outerShdw blurRad="50800" dist="38100" dir="2700000" algn="tl" rotWithShape="0">
                    <a:prstClr val="black"/>
                  </a:outerShdw>
                </a:effectLst>
                <a:uLnTx/>
                <a:uFillTx/>
                <a:latin typeface="Book Antiqua" pitchFamily="18" charset="0"/>
                <a:sym typeface="Symbol"/>
              </a:endParaRPr>
            </a:p>
          </p:txBody>
        </p:sp>
        <p:cxnSp>
          <p:nvCxnSpPr>
            <p:cNvPr id="133" name="Straight Connector 132"/>
            <p:cNvCxnSpPr/>
            <p:nvPr/>
          </p:nvCxnSpPr>
          <p:spPr>
            <a:xfrm flipH="1">
              <a:off x="4073087" y="2060286"/>
              <a:ext cx="114" cy="360603"/>
            </a:xfrm>
            <a:prstGeom prst="line">
              <a:avLst/>
            </a:prstGeom>
            <a:noFill/>
            <a:ln w="19050" cap="flat" cmpd="sng" algn="ctr">
              <a:solidFill>
                <a:srgbClr val="E0773C"/>
              </a:solidFill>
              <a:prstDash val="sysDot"/>
            </a:ln>
            <a:effectLst>
              <a:outerShdw blurRad="63500" sx="102000" sy="102000" algn="ctr" rotWithShape="0">
                <a:prstClr val="black">
                  <a:alpha val="40000"/>
                </a:prstClr>
              </a:outerShdw>
            </a:effectLst>
          </p:spPr>
        </p:cxnSp>
      </p:grpSp>
      <p:grpSp>
        <p:nvGrpSpPr>
          <p:cNvPr id="293" name="Group 292"/>
          <p:cNvGrpSpPr/>
          <p:nvPr/>
        </p:nvGrpSpPr>
        <p:grpSpPr>
          <a:xfrm>
            <a:off x="107504" y="2348880"/>
            <a:ext cx="922972" cy="382712"/>
            <a:chOff x="622085" y="2523146"/>
            <a:chExt cx="922972" cy="560328"/>
          </a:xfrm>
        </p:grpSpPr>
        <p:sp>
          <p:nvSpPr>
            <p:cNvPr id="294" name="Oval 20"/>
            <p:cNvSpPr>
              <a:spLocks noChangeArrowheads="1"/>
            </p:cNvSpPr>
            <p:nvPr/>
          </p:nvSpPr>
          <p:spPr bwMode="auto">
            <a:xfrm>
              <a:off x="622085" y="2523146"/>
              <a:ext cx="922972" cy="560328"/>
            </a:xfrm>
            <a:prstGeom prst="roundRect">
              <a:avLst>
                <a:gd name="adj" fmla="val 15935"/>
              </a:avLst>
            </a:prstGeom>
            <a:solidFill>
              <a:sysClr val="windowText" lastClr="000000">
                <a:lumMod val="50000"/>
                <a:lumOff val="50000"/>
              </a:sysClr>
            </a:solidFill>
            <a:ln>
              <a:noFill/>
              <a:headEnd/>
              <a:tailEnd/>
            </a:ln>
            <a:effectLst/>
            <a:scene3d>
              <a:camera prst="orthographicFront">
                <a:rot lat="0" lon="0" rev="0"/>
              </a:camera>
              <a:lightRig rig="chilly" dir="t">
                <a:rot lat="0" lon="0" rev="18480000"/>
              </a:lightRig>
            </a:scene3d>
            <a:sp3d prstMaterial="clear">
              <a:bevelT h="63500"/>
            </a:sp3d>
          </p:spPr>
          <p:txBody>
            <a:bodyPr wrap="square" lIns="0" tIns="0" rIns="0" bIns="0" anchor="ctr">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500" b="1" i="0" u="none" strike="noStrike" kern="0" cap="none" spc="0" normalizeH="0" baseline="0" noProof="0" dirty="0">
                <a:ln>
                  <a:noFill/>
                </a:ln>
                <a:solidFill>
                  <a:srgbClr val="FFFFFF"/>
                </a:solidFill>
                <a:effectLst>
                  <a:glow rad="25400">
                    <a:sysClr val="windowText" lastClr="000000">
                      <a:alpha val="99000"/>
                    </a:sysClr>
                  </a:glow>
                  <a:outerShdw blurRad="50800" dist="38100" dir="2700000" algn="tl" rotWithShape="0">
                    <a:prstClr val="black"/>
                  </a:outerShdw>
                </a:effectLst>
                <a:uLnTx/>
                <a:uFillTx/>
                <a:latin typeface="Book Antiqua" pitchFamily="18" charset="0"/>
                <a:cs typeface="Arial" charset="0"/>
              </a:endParaRPr>
            </a:p>
          </p:txBody>
        </p:sp>
        <p:sp>
          <p:nvSpPr>
            <p:cNvPr id="295" name="Rectangle 294"/>
            <p:cNvSpPr/>
            <p:nvPr/>
          </p:nvSpPr>
          <p:spPr>
            <a:xfrm>
              <a:off x="641341" y="2573638"/>
              <a:ext cx="898498" cy="459627"/>
            </a:xfrm>
            <a:prstGeom prst="rect">
              <a:avLst/>
            </a:prstGeom>
          </p:spPr>
          <p:txBody>
            <a:bodyPr wrap="square">
              <a:spAutoFit/>
            </a:bodyPr>
            <a:lstStyle/>
            <a:p>
              <a:pPr lvl="0" algn="ctr" rtl="0">
                <a:lnSpc>
                  <a:spcPct val="90000"/>
                </a:lnSpc>
                <a:defRPr/>
              </a:pPr>
              <a:r>
                <a:rPr lang="en-US" sz="1600" b="1" kern="0" spc="-30" dirty="0">
                  <a:solidFill>
                    <a:srgbClr val="A98D63">
                      <a:lumMod val="20000"/>
                      <a:lumOff val="80000"/>
                    </a:srgbClr>
                  </a:solidFill>
                  <a:effectLst>
                    <a:glow rad="25400">
                      <a:sysClr val="windowText" lastClr="000000">
                        <a:alpha val="99000"/>
                      </a:sysClr>
                    </a:glow>
                    <a:outerShdw blurRad="50800" dist="38100" dir="2700000" algn="tl" rotWithShape="0">
                      <a:prstClr val="black"/>
                    </a:outerShdw>
                  </a:effectLst>
                  <a:latin typeface="Book Antiqua" pitchFamily="18" charset="0"/>
                  <a:sym typeface="Symbol"/>
                </a:rPr>
                <a:t>Grasses</a:t>
              </a:r>
            </a:p>
          </p:txBody>
        </p:sp>
      </p:grpSp>
      <p:sp>
        <p:nvSpPr>
          <p:cNvPr id="310" name="TextBox 309"/>
          <p:cNvSpPr txBox="1"/>
          <p:nvPr/>
        </p:nvSpPr>
        <p:spPr>
          <a:xfrm>
            <a:off x="455444" y="115565"/>
            <a:ext cx="8159867" cy="1513235"/>
          </a:xfrm>
          <a:prstGeom prst="rect">
            <a:avLst/>
          </a:prstGeom>
          <a:noFill/>
        </p:spPr>
        <p:txBody>
          <a:bodyPr wrap="square" rtlCol="1">
            <a:spAutoFit/>
          </a:bodyPr>
          <a:ls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defTabSz="914363" rtl="0">
              <a:spcBef>
                <a:spcPts val="1000"/>
              </a:spcBef>
              <a:buClr>
                <a:sysClr val="windowText" lastClr="000000"/>
              </a:buClr>
              <a:defRPr/>
            </a:pPr>
            <a:r>
              <a:rPr lang="en-US" sz="2800" b="1" dirty="0">
                <a:ln w="3175">
                  <a:solidFill>
                    <a:sysClr val="windowText" lastClr="000000"/>
                  </a:solidFill>
                </a:ln>
                <a:gradFill flip="none" rotWithShape="1">
                  <a:gsLst>
                    <a:gs pos="0">
                      <a:srgbClr val="FBE4AE"/>
                    </a:gs>
                    <a:gs pos="13000">
                      <a:srgbClr val="D9B353"/>
                    </a:gs>
                    <a:gs pos="21001">
                      <a:srgbClr val="D6AD46"/>
                    </a:gs>
                    <a:gs pos="63000">
                      <a:srgbClr val="FBE4AE"/>
                    </a:gs>
                    <a:gs pos="82001">
                      <a:srgbClr val="C1AB75"/>
                    </a:gs>
                    <a:gs pos="100000">
                      <a:srgbClr val="FAE3B7"/>
                    </a:gs>
                  </a:gsLst>
                  <a:lin ang="18900000" scaled="1"/>
                  <a:tileRect/>
                </a:gradFill>
                <a:effectLst>
                  <a:outerShdw blurRad="50800" dist="38100" dir="2700000" algn="tl" rotWithShape="0">
                    <a:prstClr val="black"/>
                  </a:outerShdw>
                </a:effectLst>
                <a:latin typeface="Book Antiqua" pitchFamily="18" charset="0"/>
              </a:rPr>
              <a:t>The following </a:t>
            </a:r>
            <a:r>
              <a:rPr lang="en-US" sz="2800" b="1" dirty="0" smtClean="0">
                <a:ln w="3175">
                  <a:solidFill>
                    <a:sysClr val="windowText" lastClr="000000"/>
                  </a:solidFill>
                </a:ln>
                <a:gradFill flip="none" rotWithShape="1">
                  <a:gsLst>
                    <a:gs pos="0">
                      <a:srgbClr val="FBE4AE"/>
                    </a:gs>
                    <a:gs pos="13000">
                      <a:srgbClr val="D9B353"/>
                    </a:gs>
                    <a:gs pos="21001">
                      <a:srgbClr val="D6AD46"/>
                    </a:gs>
                    <a:gs pos="63000">
                      <a:srgbClr val="FBE4AE"/>
                    </a:gs>
                    <a:gs pos="82001">
                      <a:srgbClr val="C1AB75"/>
                    </a:gs>
                    <a:gs pos="100000">
                      <a:srgbClr val="FAE3B7"/>
                    </a:gs>
                  </a:gsLst>
                  <a:lin ang="18900000" scaled="1"/>
                  <a:tileRect/>
                </a:gradFill>
                <a:effectLst>
                  <a:outerShdw blurRad="50800" dist="38100" dir="2700000" algn="tl" rotWithShape="0">
                    <a:prstClr val="black"/>
                  </a:outerShdw>
                </a:effectLst>
                <a:latin typeface="Book Antiqua" pitchFamily="18" charset="0"/>
              </a:rPr>
              <a:t>table is </a:t>
            </a:r>
            <a:r>
              <a:rPr lang="en-US" sz="2800" b="1" dirty="0">
                <a:ln w="3175">
                  <a:solidFill>
                    <a:sysClr val="windowText" lastClr="000000"/>
                  </a:solidFill>
                </a:ln>
                <a:gradFill flip="none" rotWithShape="1">
                  <a:gsLst>
                    <a:gs pos="0">
                      <a:srgbClr val="FBE4AE"/>
                    </a:gs>
                    <a:gs pos="13000">
                      <a:srgbClr val="D9B353"/>
                    </a:gs>
                    <a:gs pos="21001">
                      <a:srgbClr val="D6AD46"/>
                    </a:gs>
                    <a:gs pos="63000">
                      <a:srgbClr val="FBE4AE"/>
                    </a:gs>
                    <a:gs pos="82001">
                      <a:srgbClr val="C1AB75"/>
                    </a:gs>
                    <a:gs pos="100000">
                      <a:srgbClr val="FAE3B7"/>
                    </a:gs>
                  </a:gsLst>
                  <a:lin ang="18900000" scaled="1"/>
                  <a:tileRect/>
                </a:gradFill>
                <a:effectLst>
                  <a:outerShdw blurRad="50800" dist="38100" dir="2700000" algn="tl" rotWithShape="0">
                    <a:prstClr val="black"/>
                  </a:outerShdw>
                </a:effectLst>
                <a:latin typeface="Book Antiqua" pitchFamily="18" charset="0"/>
              </a:rPr>
              <a:t>grouped by type </a:t>
            </a:r>
            <a:r>
              <a:rPr lang="en-US" sz="2800" b="1" dirty="0" smtClean="0">
                <a:ln w="3175">
                  <a:solidFill>
                    <a:sysClr val="windowText" lastClr="000000"/>
                  </a:solidFill>
                </a:ln>
                <a:gradFill flip="none" rotWithShape="1">
                  <a:gsLst>
                    <a:gs pos="0">
                      <a:srgbClr val="FBE4AE"/>
                    </a:gs>
                    <a:gs pos="13000">
                      <a:srgbClr val="D9B353"/>
                    </a:gs>
                    <a:gs pos="21001">
                      <a:srgbClr val="D6AD46"/>
                    </a:gs>
                    <a:gs pos="63000">
                      <a:srgbClr val="FBE4AE"/>
                    </a:gs>
                    <a:gs pos="82001">
                      <a:srgbClr val="C1AB75"/>
                    </a:gs>
                    <a:gs pos="100000">
                      <a:srgbClr val="FAE3B7"/>
                    </a:gs>
                  </a:gsLst>
                  <a:lin ang="18900000" scaled="1"/>
                  <a:tileRect/>
                </a:gradFill>
                <a:effectLst>
                  <a:outerShdw blurRad="50800" dist="38100" dir="2700000" algn="tl" rotWithShape="0">
                    <a:prstClr val="black"/>
                  </a:outerShdw>
                </a:effectLst>
                <a:latin typeface="Book Antiqua" pitchFamily="18" charset="0"/>
              </a:rPr>
              <a:t/>
            </a:r>
            <a:br>
              <a:rPr lang="en-US" sz="2800" b="1" dirty="0" smtClean="0">
                <a:ln w="3175">
                  <a:solidFill>
                    <a:sysClr val="windowText" lastClr="000000"/>
                  </a:solidFill>
                </a:ln>
                <a:gradFill flip="none" rotWithShape="1">
                  <a:gsLst>
                    <a:gs pos="0">
                      <a:srgbClr val="FBE4AE"/>
                    </a:gs>
                    <a:gs pos="13000">
                      <a:srgbClr val="D9B353"/>
                    </a:gs>
                    <a:gs pos="21001">
                      <a:srgbClr val="D6AD46"/>
                    </a:gs>
                    <a:gs pos="63000">
                      <a:srgbClr val="FBE4AE"/>
                    </a:gs>
                    <a:gs pos="82001">
                      <a:srgbClr val="C1AB75"/>
                    </a:gs>
                    <a:gs pos="100000">
                      <a:srgbClr val="FAE3B7"/>
                    </a:gs>
                  </a:gsLst>
                  <a:lin ang="18900000" scaled="1"/>
                  <a:tileRect/>
                </a:gradFill>
                <a:effectLst>
                  <a:outerShdw blurRad="50800" dist="38100" dir="2700000" algn="tl" rotWithShape="0">
                    <a:prstClr val="black"/>
                  </a:outerShdw>
                </a:effectLst>
                <a:latin typeface="Book Antiqua" pitchFamily="18" charset="0"/>
              </a:rPr>
            </a:br>
            <a:r>
              <a:rPr lang="en-US" sz="2800" b="1" dirty="0" smtClean="0">
                <a:ln w="3175">
                  <a:solidFill>
                    <a:sysClr val="windowText" lastClr="000000"/>
                  </a:solidFill>
                </a:ln>
                <a:gradFill flip="none" rotWithShape="1">
                  <a:gsLst>
                    <a:gs pos="0">
                      <a:srgbClr val="FBE4AE"/>
                    </a:gs>
                    <a:gs pos="13000">
                      <a:srgbClr val="D9B353"/>
                    </a:gs>
                    <a:gs pos="21001">
                      <a:srgbClr val="D6AD46"/>
                    </a:gs>
                    <a:gs pos="63000">
                      <a:srgbClr val="FBE4AE"/>
                    </a:gs>
                    <a:gs pos="82001">
                      <a:srgbClr val="C1AB75"/>
                    </a:gs>
                    <a:gs pos="100000">
                      <a:srgbClr val="FAE3B7"/>
                    </a:gs>
                  </a:gsLst>
                  <a:lin ang="18900000" scaled="1"/>
                  <a:tileRect/>
                </a:gradFill>
                <a:effectLst>
                  <a:outerShdw blurRad="50800" dist="38100" dir="2700000" algn="tl" rotWithShape="0">
                    <a:prstClr val="black"/>
                  </a:outerShdw>
                </a:effectLst>
                <a:latin typeface="Book Antiqua" pitchFamily="18" charset="0"/>
              </a:rPr>
              <a:t>of </a:t>
            </a:r>
            <a:r>
              <a:rPr lang="en-US" sz="2800" b="1" dirty="0">
                <a:ln w="3175">
                  <a:solidFill>
                    <a:sysClr val="windowText" lastClr="000000"/>
                  </a:solidFill>
                </a:ln>
                <a:gradFill flip="none" rotWithShape="1">
                  <a:gsLst>
                    <a:gs pos="0">
                      <a:srgbClr val="FBE4AE"/>
                    </a:gs>
                    <a:gs pos="13000">
                      <a:srgbClr val="D9B353"/>
                    </a:gs>
                    <a:gs pos="21001">
                      <a:srgbClr val="D6AD46"/>
                    </a:gs>
                    <a:gs pos="63000">
                      <a:srgbClr val="FBE4AE"/>
                    </a:gs>
                    <a:gs pos="82001">
                      <a:srgbClr val="C1AB75"/>
                    </a:gs>
                    <a:gs pos="100000">
                      <a:srgbClr val="FAE3B7"/>
                    </a:gs>
                  </a:gsLst>
                  <a:lin ang="18900000" scaled="1"/>
                  <a:tileRect/>
                </a:gradFill>
                <a:effectLst>
                  <a:outerShdw blurRad="50800" dist="38100" dir="2700000" algn="tl" rotWithShape="0">
                    <a:prstClr val="black"/>
                  </a:outerShdw>
                </a:effectLst>
                <a:latin typeface="Book Antiqua" pitchFamily="18" charset="0"/>
              </a:rPr>
              <a:t>plant: trees, palms, shrubs, vines, ground</a:t>
            </a:r>
          </a:p>
          <a:p>
            <a:pPr algn="ctr" defTabSz="914363" rtl="0">
              <a:spcBef>
                <a:spcPts val="1000"/>
              </a:spcBef>
              <a:buClr>
                <a:sysClr val="windowText" lastClr="000000"/>
              </a:buClr>
              <a:defRPr/>
            </a:pPr>
            <a:r>
              <a:rPr lang="en-US" sz="2800" b="1" dirty="0" smtClean="0">
                <a:ln w="3175">
                  <a:solidFill>
                    <a:sysClr val="windowText" lastClr="000000"/>
                  </a:solidFill>
                </a:ln>
                <a:gradFill flip="none" rotWithShape="1">
                  <a:gsLst>
                    <a:gs pos="0">
                      <a:srgbClr val="FBE4AE"/>
                    </a:gs>
                    <a:gs pos="13000">
                      <a:srgbClr val="D9B353"/>
                    </a:gs>
                    <a:gs pos="21001">
                      <a:srgbClr val="D6AD46"/>
                    </a:gs>
                    <a:gs pos="63000">
                      <a:srgbClr val="FBE4AE"/>
                    </a:gs>
                    <a:gs pos="82001">
                      <a:srgbClr val="C1AB75"/>
                    </a:gs>
                    <a:gs pos="100000">
                      <a:srgbClr val="FAE3B7"/>
                    </a:gs>
                  </a:gsLst>
                  <a:lin ang="18900000" scaled="1"/>
                  <a:tileRect/>
                </a:gradFill>
                <a:effectLst>
                  <a:outerShdw blurRad="50800" dist="38100" dir="2700000" algn="tl" rotWithShape="0">
                    <a:prstClr val="black"/>
                  </a:outerShdw>
                </a:effectLst>
                <a:latin typeface="Book Antiqua" pitchFamily="18" charset="0"/>
              </a:rPr>
              <a:t>covers</a:t>
            </a:r>
            <a:endParaRPr lang="en-US" sz="2800" b="1" dirty="0">
              <a:ln w="3175">
                <a:solidFill>
                  <a:sysClr val="windowText" lastClr="000000"/>
                </a:solidFill>
              </a:ln>
              <a:gradFill flip="none" rotWithShape="1">
                <a:gsLst>
                  <a:gs pos="0">
                    <a:srgbClr val="FBE4AE"/>
                  </a:gs>
                  <a:gs pos="13000">
                    <a:srgbClr val="D9B353"/>
                  </a:gs>
                  <a:gs pos="21001">
                    <a:srgbClr val="D6AD46"/>
                  </a:gs>
                  <a:gs pos="63000">
                    <a:srgbClr val="FBE4AE"/>
                  </a:gs>
                  <a:gs pos="82001">
                    <a:srgbClr val="C1AB75"/>
                  </a:gs>
                  <a:gs pos="100000">
                    <a:srgbClr val="FAE3B7"/>
                  </a:gs>
                </a:gsLst>
                <a:lin ang="18900000" scaled="1"/>
                <a:tileRect/>
              </a:gradFill>
              <a:effectLst>
                <a:outerShdw blurRad="50800" dist="38100" dir="2700000" algn="tl" rotWithShape="0">
                  <a:prstClr val="black"/>
                </a:outerShdw>
              </a:effectLst>
              <a:latin typeface="Book Antiqua" pitchFamily="18" charset="0"/>
            </a:endParaRPr>
          </a:p>
        </p:txBody>
      </p:sp>
      <p:grpSp>
        <p:nvGrpSpPr>
          <p:cNvPr id="80" name="Group 79"/>
          <p:cNvGrpSpPr/>
          <p:nvPr/>
        </p:nvGrpSpPr>
        <p:grpSpPr>
          <a:xfrm>
            <a:off x="1260696" y="2348880"/>
            <a:ext cx="2218190" cy="764138"/>
            <a:chOff x="1792489" y="2408157"/>
            <a:chExt cx="1639358" cy="764138"/>
          </a:xfrm>
        </p:grpSpPr>
        <p:sp>
          <p:nvSpPr>
            <p:cNvPr id="81" name="Oval 20"/>
            <p:cNvSpPr>
              <a:spLocks noChangeArrowheads="1"/>
            </p:cNvSpPr>
            <p:nvPr/>
          </p:nvSpPr>
          <p:spPr bwMode="auto">
            <a:xfrm>
              <a:off x="1792489" y="2408157"/>
              <a:ext cx="1639358" cy="764138"/>
            </a:xfrm>
            <a:prstGeom prst="roundRect">
              <a:avLst>
                <a:gd name="adj" fmla="val 9248"/>
              </a:avLst>
            </a:prstGeom>
            <a:solidFill>
              <a:srgbClr val="98C723"/>
            </a:solidFill>
            <a:ln>
              <a:noFill/>
              <a:headEnd/>
              <a:tailEnd/>
            </a:ln>
            <a:effectLst/>
            <a:scene3d>
              <a:camera prst="orthographicFront">
                <a:rot lat="0" lon="0" rev="0"/>
              </a:camera>
              <a:lightRig rig="chilly" dir="t">
                <a:rot lat="0" lon="0" rev="18480000"/>
              </a:lightRig>
            </a:scene3d>
            <a:sp3d prstMaterial="clear">
              <a:bevelT h="63500"/>
            </a:sp3d>
          </p:spPr>
          <p:txBody>
            <a:bodyPr wrap="square" lIns="0" tIns="0" rIns="0" bIns="0" anchor="ctr">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500" b="1" i="0" u="none" strike="noStrike" kern="0" cap="none" spc="0" normalizeH="0" baseline="0" noProof="0" dirty="0">
                <a:ln>
                  <a:noFill/>
                </a:ln>
                <a:solidFill>
                  <a:srgbClr val="FFFFFF"/>
                </a:solidFill>
                <a:effectLst>
                  <a:glow rad="25400">
                    <a:sysClr val="windowText" lastClr="000000">
                      <a:alpha val="99000"/>
                    </a:sysClr>
                  </a:glow>
                  <a:outerShdw blurRad="50800" dist="38100" dir="2700000" algn="tl" rotWithShape="0">
                    <a:prstClr val="black"/>
                  </a:outerShdw>
                </a:effectLst>
                <a:uLnTx/>
                <a:uFillTx/>
                <a:latin typeface="Book Antiqua" pitchFamily="18" charset="0"/>
                <a:cs typeface="Arial" charset="0"/>
              </a:endParaRPr>
            </a:p>
          </p:txBody>
        </p:sp>
        <p:sp>
          <p:nvSpPr>
            <p:cNvPr id="82" name="Rectangle 81"/>
            <p:cNvSpPr/>
            <p:nvPr/>
          </p:nvSpPr>
          <p:spPr>
            <a:xfrm>
              <a:off x="1828559" y="2452215"/>
              <a:ext cx="1591745" cy="507831"/>
            </a:xfrm>
            <a:prstGeom prst="rect">
              <a:avLst/>
            </a:prstGeom>
          </p:spPr>
          <p:txBody>
            <a:bodyPr wrap="square">
              <a:spAutoFit/>
            </a:bodyPr>
            <a:lstStyle/>
            <a:p>
              <a:pPr lvl="0" algn="ctr">
                <a:lnSpc>
                  <a:spcPct val="90000"/>
                </a:lnSpc>
                <a:defRPr/>
              </a:pPr>
              <a:r>
                <a:rPr lang="pt-BR" sz="1500" b="1" kern="0" dirty="0">
                  <a:solidFill>
                    <a:srgbClr val="A98D63">
                      <a:lumMod val="20000"/>
                      <a:lumOff val="80000"/>
                    </a:srgbClr>
                  </a:solidFill>
                  <a:effectLst>
                    <a:glow rad="25400">
                      <a:sysClr val="windowText" lastClr="000000">
                        <a:alpha val="99000"/>
                      </a:sysClr>
                    </a:glow>
                    <a:outerShdw blurRad="50800" dist="38100" dir="2700000" algn="tl" rotWithShape="0">
                      <a:prstClr val="black"/>
                    </a:outerShdw>
                  </a:effectLst>
                  <a:latin typeface="Book Antiqua" pitchFamily="18" charset="0"/>
                  <a:sym typeface="Symbol"/>
                </a:rPr>
                <a:t>Bermuda Grass (Cynodon dactylon</a:t>
              </a:r>
              <a:r>
                <a:rPr lang="pt-BR" sz="1500" b="1" kern="0" dirty="0" smtClean="0">
                  <a:solidFill>
                    <a:srgbClr val="A98D63">
                      <a:lumMod val="20000"/>
                      <a:lumOff val="80000"/>
                    </a:srgbClr>
                  </a:solidFill>
                  <a:effectLst>
                    <a:glow rad="25400">
                      <a:sysClr val="windowText" lastClr="000000">
                        <a:alpha val="99000"/>
                      </a:sysClr>
                    </a:glow>
                    <a:outerShdw blurRad="50800" dist="38100" dir="2700000" algn="tl" rotWithShape="0">
                      <a:prstClr val="black"/>
                    </a:outerShdw>
                  </a:effectLst>
                  <a:latin typeface="Book Antiqua" pitchFamily="18" charset="0"/>
                  <a:sym typeface="Symbol"/>
                </a:rPr>
                <a:t>)</a:t>
              </a:r>
              <a:endParaRPr kumimoji="0" lang="en-US" sz="1500" b="1" i="0" u="none" strike="noStrike" kern="0" cap="none" spc="0" normalizeH="0" baseline="0" noProof="0" dirty="0">
                <a:ln>
                  <a:noFill/>
                </a:ln>
                <a:solidFill>
                  <a:srgbClr val="A98D63">
                    <a:lumMod val="20000"/>
                    <a:lumOff val="80000"/>
                  </a:srgbClr>
                </a:solidFill>
                <a:effectLst>
                  <a:glow rad="25400">
                    <a:sysClr val="windowText" lastClr="000000">
                      <a:alpha val="99000"/>
                    </a:sysClr>
                  </a:glow>
                  <a:outerShdw blurRad="50800" dist="38100" dir="2700000" algn="tl" rotWithShape="0">
                    <a:prstClr val="black"/>
                  </a:outerShdw>
                </a:effectLst>
                <a:uLnTx/>
                <a:uFillTx/>
                <a:latin typeface="Book Antiqua" pitchFamily="18" charset="0"/>
                <a:sym typeface="Symbol"/>
              </a:endParaRPr>
            </a:p>
          </p:txBody>
        </p:sp>
      </p:grpSp>
      <p:grpSp>
        <p:nvGrpSpPr>
          <p:cNvPr id="98" name="Group 97"/>
          <p:cNvGrpSpPr/>
          <p:nvPr/>
        </p:nvGrpSpPr>
        <p:grpSpPr>
          <a:xfrm>
            <a:off x="3550825" y="2348880"/>
            <a:ext cx="2808312" cy="764138"/>
            <a:chOff x="1792489" y="2408157"/>
            <a:chExt cx="1639358" cy="764138"/>
          </a:xfrm>
        </p:grpSpPr>
        <p:sp>
          <p:nvSpPr>
            <p:cNvPr id="99" name="Oval 20"/>
            <p:cNvSpPr>
              <a:spLocks noChangeArrowheads="1"/>
            </p:cNvSpPr>
            <p:nvPr/>
          </p:nvSpPr>
          <p:spPr bwMode="auto">
            <a:xfrm>
              <a:off x="1792489" y="2408157"/>
              <a:ext cx="1639358" cy="764138"/>
            </a:xfrm>
            <a:prstGeom prst="roundRect">
              <a:avLst>
                <a:gd name="adj" fmla="val 9248"/>
              </a:avLst>
            </a:prstGeom>
            <a:solidFill>
              <a:srgbClr val="E0773C"/>
            </a:solidFill>
            <a:ln>
              <a:noFill/>
              <a:headEnd/>
              <a:tailEnd/>
            </a:ln>
            <a:effectLst/>
            <a:scene3d>
              <a:camera prst="orthographicFront">
                <a:rot lat="0" lon="0" rev="0"/>
              </a:camera>
              <a:lightRig rig="chilly" dir="t">
                <a:rot lat="0" lon="0" rev="18480000"/>
              </a:lightRig>
            </a:scene3d>
            <a:sp3d prstMaterial="clear">
              <a:bevelT h="63500"/>
            </a:sp3d>
          </p:spPr>
          <p:txBody>
            <a:bodyPr wrap="square" lIns="0" tIns="0" rIns="0" bIns="0" anchor="ctr">
              <a:noAutofit/>
            </a:bodyPr>
            <a:lstStyle/>
            <a:p>
              <a:pPr algn="ctr">
                <a:lnSpc>
                  <a:spcPct val="90000"/>
                </a:lnSpc>
              </a:pPr>
              <a:endParaRPr lang="en-US" sz="1500" b="1" kern="0" dirty="0">
                <a:solidFill>
                  <a:srgbClr val="FFFFFF"/>
                </a:solidFill>
                <a:effectLst>
                  <a:glow rad="25400">
                    <a:sysClr val="windowText" lastClr="000000">
                      <a:alpha val="99000"/>
                    </a:sysClr>
                  </a:glow>
                  <a:outerShdw blurRad="50800" dist="38100" dir="2700000" algn="tl" rotWithShape="0">
                    <a:prstClr val="black"/>
                  </a:outerShdw>
                </a:effectLst>
                <a:latin typeface="Book Antiqua" pitchFamily="18" charset="0"/>
                <a:cs typeface="Arial" charset="0"/>
              </a:endParaRPr>
            </a:p>
          </p:txBody>
        </p:sp>
        <p:sp>
          <p:nvSpPr>
            <p:cNvPr id="100" name="Rectangle 99"/>
            <p:cNvSpPr/>
            <p:nvPr/>
          </p:nvSpPr>
          <p:spPr>
            <a:xfrm>
              <a:off x="1828559" y="2592456"/>
              <a:ext cx="1591745" cy="507831"/>
            </a:xfrm>
            <a:prstGeom prst="rect">
              <a:avLst/>
            </a:prstGeom>
          </p:spPr>
          <p:txBody>
            <a:bodyPr wrap="square">
              <a:spAutoFit/>
            </a:bodyPr>
            <a:lstStyle/>
            <a:p>
              <a:pPr lvl="0" algn="ctr">
                <a:lnSpc>
                  <a:spcPct val="90000"/>
                </a:lnSpc>
                <a:defRPr/>
              </a:pPr>
              <a:r>
                <a:rPr lang="en-US" sz="1500" b="1" kern="0" dirty="0">
                  <a:solidFill>
                    <a:srgbClr val="A98D63">
                      <a:lumMod val="20000"/>
                      <a:lumOff val="80000"/>
                    </a:srgbClr>
                  </a:solidFill>
                  <a:effectLst>
                    <a:glow rad="25400">
                      <a:sysClr val="windowText" lastClr="000000">
                        <a:alpha val="99000"/>
                      </a:sysClr>
                    </a:glow>
                    <a:outerShdw blurRad="50800" dist="38100" dir="2700000" algn="tl" rotWithShape="0">
                      <a:prstClr val="black"/>
                    </a:outerShdw>
                  </a:effectLst>
                  <a:latin typeface="Book Antiqua" pitchFamily="18" charset="0"/>
                  <a:sym typeface="Symbol"/>
                </a:rPr>
                <a:t>Bahia Grass (</a:t>
              </a:r>
              <a:r>
                <a:rPr lang="en-US" sz="1500" b="1" kern="0" dirty="0" err="1">
                  <a:solidFill>
                    <a:srgbClr val="A98D63">
                      <a:lumMod val="20000"/>
                      <a:lumOff val="80000"/>
                    </a:srgbClr>
                  </a:solidFill>
                  <a:effectLst>
                    <a:glow rad="25400">
                      <a:sysClr val="windowText" lastClr="000000">
                        <a:alpha val="99000"/>
                      </a:sysClr>
                    </a:glow>
                    <a:outerShdw blurRad="50800" dist="38100" dir="2700000" algn="tl" rotWithShape="0">
                      <a:prstClr val="black"/>
                    </a:outerShdw>
                  </a:effectLst>
                  <a:latin typeface="Book Antiqua" pitchFamily="18" charset="0"/>
                  <a:sym typeface="Symbol"/>
                </a:rPr>
                <a:t>Paspalum</a:t>
              </a:r>
              <a:r>
                <a:rPr lang="en-US" sz="1500" b="1" kern="0" dirty="0">
                  <a:solidFill>
                    <a:srgbClr val="A98D63">
                      <a:lumMod val="20000"/>
                      <a:lumOff val="80000"/>
                    </a:srgbClr>
                  </a:solidFill>
                  <a:effectLst>
                    <a:glow rad="25400">
                      <a:sysClr val="windowText" lastClr="000000">
                        <a:alpha val="99000"/>
                      </a:sysClr>
                    </a:glow>
                    <a:outerShdw blurRad="50800" dist="38100" dir="2700000" algn="tl" rotWithShape="0">
                      <a:prstClr val="black"/>
                    </a:outerShdw>
                  </a:effectLst>
                  <a:latin typeface="Book Antiqua" pitchFamily="18" charset="0"/>
                  <a:sym typeface="Symbol"/>
                </a:rPr>
                <a:t> </a:t>
              </a:r>
              <a:r>
                <a:rPr lang="en-US" sz="1500" b="1" kern="0" dirty="0" err="1">
                  <a:solidFill>
                    <a:srgbClr val="A98D63">
                      <a:lumMod val="20000"/>
                      <a:lumOff val="80000"/>
                    </a:srgbClr>
                  </a:solidFill>
                  <a:effectLst>
                    <a:glow rad="25400">
                      <a:sysClr val="windowText" lastClr="000000">
                        <a:alpha val="99000"/>
                      </a:sysClr>
                    </a:glow>
                    <a:outerShdw blurRad="50800" dist="38100" dir="2700000" algn="tl" rotWithShape="0">
                      <a:prstClr val="black"/>
                    </a:outerShdw>
                  </a:effectLst>
                  <a:latin typeface="Book Antiqua" pitchFamily="18" charset="0"/>
                  <a:sym typeface="Symbol"/>
                </a:rPr>
                <a:t>notatum</a:t>
              </a:r>
              <a:endParaRPr lang="it-IT" sz="1500" b="1" kern="0" dirty="0">
                <a:solidFill>
                  <a:srgbClr val="A98D63">
                    <a:lumMod val="20000"/>
                    <a:lumOff val="80000"/>
                  </a:srgbClr>
                </a:solidFill>
                <a:effectLst>
                  <a:glow rad="25400">
                    <a:sysClr val="windowText" lastClr="000000">
                      <a:alpha val="99000"/>
                    </a:sysClr>
                  </a:glow>
                  <a:outerShdw blurRad="50800" dist="38100" dir="2700000" algn="tl" rotWithShape="0">
                    <a:prstClr val="black"/>
                  </a:outerShdw>
                </a:effectLst>
                <a:latin typeface="Book Antiqua" pitchFamily="18" charset="0"/>
                <a:sym typeface="Symbol"/>
              </a:endParaRPr>
            </a:p>
          </p:txBody>
        </p:sp>
      </p:grpSp>
      <p:grpSp>
        <p:nvGrpSpPr>
          <p:cNvPr id="110" name="Group 109"/>
          <p:cNvGrpSpPr/>
          <p:nvPr/>
        </p:nvGrpSpPr>
        <p:grpSpPr>
          <a:xfrm>
            <a:off x="6431076" y="2344381"/>
            <a:ext cx="2183529" cy="764138"/>
            <a:chOff x="1792489" y="2408157"/>
            <a:chExt cx="1639358" cy="764138"/>
          </a:xfrm>
        </p:grpSpPr>
        <p:sp>
          <p:nvSpPr>
            <p:cNvPr id="111" name="Oval 20"/>
            <p:cNvSpPr>
              <a:spLocks noChangeArrowheads="1"/>
            </p:cNvSpPr>
            <p:nvPr/>
          </p:nvSpPr>
          <p:spPr bwMode="auto">
            <a:xfrm>
              <a:off x="1792489" y="2408157"/>
              <a:ext cx="1639358" cy="764138"/>
            </a:xfrm>
            <a:prstGeom prst="roundRect">
              <a:avLst>
                <a:gd name="adj" fmla="val 9248"/>
              </a:avLst>
            </a:prstGeom>
            <a:solidFill>
              <a:schemeClr val="bg2">
                <a:lumMod val="50000"/>
              </a:schemeClr>
            </a:solidFill>
            <a:ln>
              <a:noFill/>
              <a:headEnd/>
              <a:tailEnd/>
            </a:ln>
            <a:effectLst/>
            <a:scene3d>
              <a:camera prst="orthographicFront">
                <a:rot lat="0" lon="0" rev="0"/>
              </a:camera>
              <a:lightRig rig="chilly" dir="t">
                <a:rot lat="0" lon="0" rev="18480000"/>
              </a:lightRig>
            </a:scene3d>
            <a:sp3d prstMaterial="clear">
              <a:bevelT h="63500"/>
            </a:sp3d>
          </p:spPr>
          <p:txBody>
            <a:bodyPr wrap="square" lIns="0" tIns="0" rIns="0" bIns="0" anchor="ctr">
              <a:noAutofit/>
            </a:bodyPr>
            <a:lstStyle/>
            <a:p>
              <a:pPr algn="ctr">
                <a:lnSpc>
                  <a:spcPct val="90000"/>
                </a:lnSpc>
              </a:pPr>
              <a:endParaRPr lang="en-US" sz="1500" b="1" kern="0" dirty="0">
                <a:solidFill>
                  <a:srgbClr val="FFFFFF"/>
                </a:solidFill>
                <a:effectLst>
                  <a:glow rad="25400">
                    <a:sysClr val="windowText" lastClr="000000">
                      <a:alpha val="99000"/>
                    </a:sysClr>
                  </a:glow>
                  <a:outerShdw blurRad="50800" dist="38100" dir="2700000" algn="tl" rotWithShape="0">
                    <a:prstClr val="black"/>
                  </a:outerShdw>
                </a:effectLst>
                <a:latin typeface="Book Antiqua" pitchFamily="18" charset="0"/>
                <a:cs typeface="Arial" charset="0"/>
              </a:endParaRPr>
            </a:p>
          </p:txBody>
        </p:sp>
        <p:sp>
          <p:nvSpPr>
            <p:cNvPr id="112" name="Rectangle 111"/>
            <p:cNvSpPr/>
            <p:nvPr/>
          </p:nvSpPr>
          <p:spPr>
            <a:xfrm>
              <a:off x="1792489" y="2452215"/>
              <a:ext cx="1591745" cy="715581"/>
            </a:xfrm>
            <a:prstGeom prst="rect">
              <a:avLst/>
            </a:prstGeom>
          </p:spPr>
          <p:txBody>
            <a:bodyPr wrap="square">
              <a:spAutoFit/>
            </a:bodyPr>
            <a:lstStyle/>
            <a:p>
              <a:pPr lvl="0" algn="ctr">
                <a:lnSpc>
                  <a:spcPct val="90000"/>
                </a:lnSpc>
                <a:defRPr/>
              </a:pPr>
              <a:r>
                <a:rPr lang="it-IT" sz="1500" b="1" kern="0" dirty="0">
                  <a:solidFill>
                    <a:srgbClr val="A98D63">
                      <a:lumMod val="20000"/>
                      <a:lumOff val="80000"/>
                    </a:srgbClr>
                  </a:solidFill>
                  <a:effectLst>
                    <a:glow rad="25400">
                      <a:sysClr val="windowText" lastClr="000000">
                        <a:alpha val="99000"/>
                      </a:sysClr>
                    </a:glow>
                    <a:outerShdw blurRad="50800" dist="38100" dir="2700000" algn="tl" rotWithShape="0">
                      <a:prstClr val="black"/>
                    </a:outerShdw>
                  </a:effectLst>
                  <a:latin typeface="Book Antiqua" pitchFamily="18" charset="0"/>
                  <a:sym typeface="Symbol"/>
                </a:rPr>
                <a:t>Centipede Grass (Eremochloa</a:t>
              </a:r>
            </a:p>
            <a:p>
              <a:pPr lvl="0" algn="ctr">
                <a:lnSpc>
                  <a:spcPct val="90000"/>
                </a:lnSpc>
                <a:defRPr/>
              </a:pPr>
              <a:r>
                <a:rPr lang="it-IT" sz="1500" b="1" kern="0" dirty="0">
                  <a:solidFill>
                    <a:srgbClr val="A98D63">
                      <a:lumMod val="20000"/>
                      <a:lumOff val="80000"/>
                    </a:srgbClr>
                  </a:solidFill>
                  <a:effectLst>
                    <a:glow rad="25400">
                      <a:sysClr val="windowText" lastClr="000000">
                        <a:alpha val="99000"/>
                      </a:sysClr>
                    </a:glow>
                    <a:outerShdw blurRad="50800" dist="38100" dir="2700000" algn="tl" rotWithShape="0">
                      <a:prstClr val="black"/>
                    </a:outerShdw>
                  </a:effectLst>
                  <a:latin typeface="Book Antiqua" pitchFamily="18" charset="0"/>
                  <a:sym typeface="Symbol"/>
                </a:rPr>
                <a:t>ophiuroides</a:t>
              </a:r>
              <a:r>
                <a:rPr lang="it-IT" sz="1500" b="1" kern="0" dirty="0" smtClean="0">
                  <a:solidFill>
                    <a:srgbClr val="A98D63">
                      <a:lumMod val="20000"/>
                      <a:lumOff val="80000"/>
                    </a:srgbClr>
                  </a:solidFill>
                  <a:effectLst>
                    <a:glow rad="25400">
                      <a:sysClr val="windowText" lastClr="000000">
                        <a:alpha val="99000"/>
                      </a:sysClr>
                    </a:glow>
                    <a:outerShdw blurRad="50800" dist="38100" dir="2700000" algn="tl" rotWithShape="0">
                      <a:prstClr val="black"/>
                    </a:outerShdw>
                  </a:effectLst>
                  <a:latin typeface="Book Antiqua" pitchFamily="18" charset="0"/>
                  <a:sym typeface="Symbol"/>
                </a:rPr>
                <a:t>)</a:t>
              </a:r>
              <a:endParaRPr lang="it-IT" sz="1500" b="1" kern="0" dirty="0">
                <a:solidFill>
                  <a:srgbClr val="A98D63">
                    <a:lumMod val="20000"/>
                    <a:lumOff val="80000"/>
                  </a:srgbClr>
                </a:solidFill>
                <a:effectLst>
                  <a:glow rad="25400">
                    <a:sysClr val="windowText" lastClr="000000">
                      <a:alpha val="99000"/>
                    </a:sysClr>
                  </a:glow>
                  <a:outerShdw blurRad="50800" dist="38100" dir="2700000" algn="tl" rotWithShape="0">
                    <a:prstClr val="black"/>
                  </a:outerShdw>
                </a:effectLst>
                <a:latin typeface="Book Antiqua" pitchFamily="18" charset="0"/>
                <a:sym typeface="Symbol"/>
              </a:endParaRPr>
            </a:p>
          </p:txBody>
        </p:sp>
      </p:grpSp>
      <p:grpSp>
        <p:nvGrpSpPr>
          <p:cNvPr id="116" name="Group 115"/>
          <p:cNvGrpSpPr/>
          <p:nvPr/>
        </p:nvGrpSpPr>
        <p:grpSpPr>
          <a:xfrm>
            <a:off x="107504" y="3240926"/>
            <a:ext cx="922972" cy="1345135"/>
            <a:chOff x="622085" y="2523145"/>
            <a:chExt cx="922972" cy="1969410"/>
          </a:xfrm>
        </p:grpSpPr>
        <p:sp>
          <p:nvSpPr>
            <p:cNvPr id="117" name="Oval 20"/>
            <p:cNvSpPr>
              <a:spLocks noChangeArrowheads="1"/>
            </p:cNvSpPr>
            <p:nvPr/>
          </p:nvSpPr>
          <p:spPr bwMode="auto">
            <a:xfrm>
              <a:off x="622085" y="2523145"/>
              <a:ext cx="922972" cy="1969410"/>
            </a:xfrm>
            <a:prstGeom prst="roundRect">
              <a:avLst>
                <a:gd name="adj" fmla="val 15935"/>
              </a:avLst>
            </a:prstGeom>
            <a:solidFill>
              <a:sysClr val="windowText" lastClr="000000">
                <a:lumMod val="50000"/>
                <a:lumOff val="50000"/>
              </a:sysClr>
            </a:solidFill>
            <a:ln>
              <a:noFill/>
              <a:headEnd/>
              <a:tailEnd/>
            </a:ln>
            <a:effectLst/>
            <a:scene3d>
              <a:camera prst="orthographicFront">
                <a:rot lat="0" lon="0" rev="0"/>
              </a:camera>
              <a:lightRig rig="chilly" dir="t">
                <a:rot lat="0" lon="0" rev="18480000"/>
              </a:lightRig>
            </a:scene3d>
            <a:sp3d prstMaterial="clear">
              <a:bevelT h="63500"/>
            </a:sp3d>
          </p:spPr>
          <p:txBody>
            <a:bodyPr wrap="square" lIns="0" tIns="0" rIns="0" bIns="0" anchor="ctr">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500" b="1" i="0" u="none" strike="noStrike" kern="0" cap="none" spc="0" normalizeH="0" baseline="0" noProof="0" dirty="0">
                <a:ln>
                  <a:noFill/>
                </a:ln>
                <a:solidFill>
                  <a:srgbClr val="FFFFFF"/>
                </a:solidFill>
                <a:effectLst>
                  <a:glow rad="25400">
                    <a:sysClr val="windowText" lastClr="000000">
                      <a:alpha val="99000"/>
                    </a:sysClr>
                  </a:glow>
                  <a:outerShdw blurRad="50800" dist="38100" dir="2700000" algn="tl" rotWithShape="0">
                    <a:prstClr val="black"/>
                  </a:outerShdw>
                </a:effectLst>
                <a:uLnTx/>
                <a:uFillTx/>
                <a:latin typeface="Book Antiqua" pitchFamily="18" charset="0"/>
                <a:cs typeface="Arial" charset="0"/>
              </a:endParaRPr>
            </a:p>
          </p:txBody>
        </p:sp>
        <p:sp>
          <p:nvSpPr>
            <p:cNvPr id="118" name="Rectangle 117"/>
            <p:cNvSpPr/>
            <p:nvPr/>
          </p:nvSpPr>
          <p:spPr>
            <a:xfrm>
              <a:off x="641341" y="2594873"/>
              <a:ext cx="898498" cy="1757398"/>
            </a:xfrm>
            <a:prstGeom prst="rect">
              <a:avLst/>
            </a:prstGeom>
          </p:spPr>
          <p:txBody>
            <a:bodyPr wrap="square">
              <a:spAutoFit/>
            </a:bodyPr>
            <a:lstStyle/>
            <a:p>
              <a:pPr lvl="0" algn="ctr" rtl="0">
                <a:lnSpc>
                  <a:spcPct val="90000"/>
                </a:lnSpc>
                <a:defRPr/>
              </a:pPr>
              <a:r>
                <a:rPr lang="en-US" sz="1600" b="1" kern="0" spc="-30" dirty="0">
                  <a:solidFill>
                    <a:srgbClr val="A98D63">
                      <a:lumMod val="20000"/>
                      <a:lumOff val="80000"/>
                    </a:srgbClr>
                  </a:solidFill>
                  <a:effectLst>
                    <a:glow rad="25400">
                      <a:sysClr val="windowText" lastClr="000000">
                        <a:alpha val="99000"/>
                      </a:sysClr>
                    </a:glow>
                    <a:outerShdw blurRad="50800" dist="38100" dir="2700000" algn="tl" rotWithShape="0">
                      <a:prstClr val="black"/>
                    </a:outerShdw>
                  </a:effectLst>
                  <a:latin typeface="Book Antiqua" pitchFamily="18" charset="0"/>
                  <a:sym typeface="Symbol"/>
                </a:rPr>
                <a:t>Groundcover,</a:t>
              </a:r>
            </a:p>
            <a:p>
              <a:pPr lvl="0" algn="ctr" rtl="0">
                <a:lnSpc>
                  <a:spcPct val="90000"/>
                </a:lnSpc>
                <a:defRPr/>
              </a:pPr>
              <a:r>
                <a:rPr lang="en-US" sz="1600" b="1" kern="0" spc="-30" dirty="0">
                  <a:solidFill>
                    <a:srgbClr val="A98D63">
                      <a:lumMod val="20000"/>
                      <a:lumOff val="80000"/>
                    </a:srgbClr>
                  </a:solidFill>
                  <a:effectLst>
                    <a:glow rad="25400">
                      <a:sysClr val="windowText" lastClr="000000">
                        <a:alpha val="99000"/>
                      </a:sysClr>
                    </a:glow>
                    <a:outerShdw blurRad="50800" dist="38100" dir="2700000" algn="tl" rotWithShape="0">
                      <a:prstClr val="black"/>
                    </a:outerShdw>
                  </a:effectLst>
                  <a:latin typeface="Book Antiqua" pitchFamily="18" charset="0"/>
                  <a:sym typeface="Symbol"/>
                </a:rPr>
                <a:t>Ferns and</a:t>
              </a:r>
            </a:p>
            <a:p>
              <a:pPr lvl="0" algn="ctr" rtl="0">
                <a:lnSpc>
                  <a:spcPct val="90000"/>
                </a:lnSpc>
                <a:defRPr/>
              </a:pPr>
              <a:r>
                <a:rPr lang="en-US" sz="1600" b="1" kern="0" spc="-30" dirty="0">
                  <a:solidFill>
                    <a:srgbClr val="A98D63">
                      <a:lumMod val="20000"/>
                      <a:lumOff val="80000"/>
                    </a:srgbClr>
                  </a:solidFill>
                  <a:effectLst>
                    <a:glow rad="25400">
                      <a:sysClr val="windowText" lastClr="000000">
                        <a:alpha val="99000"/>
                      </a:sysClr>
                    </a:glow>
                    <a:outerShdw blurRad="50800" dist="38100" dir="2700000" algn="tl" rotWithShape="0">
                      <a:prstClr val="black"/>
                    </a:outerShdw>
                  </a:effectLst>
                  <a:latin typeface="Book Antiqua" pitchFamily="18" charset="0"/>
                  <a:sym typeface="Symbol"/>
                </a:rPr>
                <a:t>Vines </a:t>
              </a:r>
            </a:p>
          </p:txBody>
        </p:sp>
      </p:grpSp>
      <p:grpSp>
        <p:nvGrpSpPr>
          <p:cNvPr id="119" name="Group 118"/>
          <p:cNvGrpSpPr/>
          <p:nvPr/>
        </p:nvGrpSpPr>
        <p:grpSpPr>
          <a:xfrm>
            <a:off x="1260696" y="3240926"/>
            <a:ext cx="2218190" cy="764138"/>
            <a:chOff x="1792489" y="2408157"/>
            <a:chExt cx="1639358" cy="764138"/>
          </a:xfrm>
        </p:grpSpPr>
        <p:sp>
          <p:nvSpPr>
            <p:cNvPr id="120" name="Oval 20"/>
            <p:cNvSpPr>
              <a:spLocks noChangeArrowheads="1"/>
            </p:cNvSpPr>
            <p:nvPr/>
          </p:nvSpPr>
          <p:spPr bwMode="auto">
            <a:xfrm>
              <a:off x="1792489" y="2408157"/>
              <a:ext cx="1639358" cy="764138"/>
            </a:xfrm>
            <a:prstGeom prst="roundRect">
              <a:avLst>
                <a:gd name="adj" fmla="val 9248"/>
              </a:avLst>
            </a:prstGeom>
            <a:solidFill>
              <a:srgbClr val="98C723"/>
            </a:solidFill>
            <a:ln>
              <a:noFill/>
              <a:headEnd/>
              <a:tailEnd/>
            </a:ln>
            <a:effectLst/>
            <a:scene3d>
              <a:camera prst="orthographicFront">
                <a:rot lat="0" lon="0" rev="0"/>
              </a:camera>
              <a:lightRig rig="chilly" dir="t">
                <a:rot lat="0" lon="0" rev="18480000"/>
              </a:lightRig>
            </a:scene3d>
            <a:sp3d prstMaterial="clear">
              <a:bevelT h="63500"/>
            </a:sp3d>
          </p:spPr>
          <p:txBody>
            <a:bodyPr wrap="square" lIns="0" tIns="0" rIns="0" bIns="0" anchor="ctr">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500" b="1" i="0" u="none" strike="noStrike" kern="0" cap="none" spc="0" normalizeH="0" baseline="0" noProof="0" dirty="0">
                <a:ln>
                  <a:noFill/>
                </a:ln>
                <a:solidFill>
                  <a:srgbClr val="FFFFFF"/>
                </a:solidFill>
                <a:effectLst>
                  <a:glow rad="25400">
                    <a:sysClr val="windowText" lastClr="000000">
                      <a:alpha val="99000"/>
                    </a:sysClr>
                  </a:glow>
                  <a:outerShdw blurRad="50800" dist="38100" dir="2700000" algn="tl" rotWithShape="0">
                    <a:prstClr val="black"/>
                  </a:outerShdw>
                </a:effectLst>
                <a:uLnTx/>
                <a:uFillTx/>
                <a:latin typeface="Book Antiqua" pitchFamily="18" charset="0"/>
                <a:cs typeface="Arial" charset="0"/>
              </a:endParaRPr>
            </a:p>
          </p:txBody>
        </p:sp>
        <p:sp>
          <p:nvSpPr>
            <p:cNvPr id="121" name="Rectangle 120"/>
            <p:cNvSpPr/>
            <p:nvPr/>
          </p:nvSpPr>
          <p:spPr>
            <a:xfrm>
              <a:off x="1828559" y="2452215"/>
              <a:ext cx="1591745" cy="507831"/>
            </a:xfrm>
            <a:prstGeom prst="rect">
              <a:avLst/>
            </a:prstGeom>
          </p:spPr>
          <p:txBody>
            <a:bodyPr wrap="square">
              <a:spAutoFit/>
            </a:bodyPr>
            <a:lstStyle/>
            <a:p>
              <a:pPr lvl="0" algn="ctr">
                <a:lnSpc>
                  <a:spcPct val="90000"/>
                </a:lnSpc>
                <a:defRPr/>
              </a:pPr>
              <a:r>
                <a:rPr lang="it-IT" sz="1500" b="1" kern="0" dirty="0">
                  <a:solidFill>
                    <a:srgbClr val="A98D63">
                      <a:lumMod val="20000"/>
                      <a:lumOff val="80000"/>
                    </a:srgbClr>
                  </a:solidFill>
                  <a:effectLst>
                    <a:glow rad="25400">
                      <a:sysClr val="windowText" lastClr="000000">
                        <a:alpha val="99000"/>
                      </a:sysClr>
                    </a:glow>
                    <a:outerShdw blurRad="50800" dist="38100" dir="2700000" algn="tl" rotWithShape="0">
                      <a:prstClr val="black"/>
                    </a:outerShdw>
                  </a:effectLst>
                  <a:latin typeface="Book Antiqua" pitchFamily="18" charset="0"/>
                  <a:sym typeface="Symbol"/>
                </a:rPr>
                <a:t>Algerian Ivy (Hedera canariensis</a:t>
              </a:r>
              <a:r>
                <a:rPr lang="it-IT" sz="1500" b="1" kern="0" dirty="0" smtClean="0">
                  <a:solidFill>
                    <a:srgbClr val="A98D63">
                      <a:lumMod val="20000"/>
                      <a:lumOff val="80000"/>
                    </a:srgbClr>
                  </a:solidFill>
                  <a:effectLst>
                    <a:glow rad="25400">
                      <a:sysClr val="windowText" lastClr="000000">
                        <a:alpha val="99000"/>
                      </a:sysClr>
                    </a:glow>
                    <a:outerShdw blurRad="50800" dist="38100" dir="2700000" algn="tl" rotWithShape="0">
                      <a:prstClr val="black"/>
                    </a:outerShdw>
                  </a:effectLst>
                  <a:latin typeface="Book Antiqua" pitchFamily="18" charset="0"/>
                  <a:sym typeface="Symbol"/>
                </a:rPr>
                <a:t>)</a:t>
              </a:r>
              <a:endParaRPr kumimoji="0" lang="en-US" sz="1500" b="1" i="0" u="none" strike="noStrike" kern="0" cap="none" spc="0" normalizeH="0" baseline="0" noProof="0" dirty="0">
                <a:ln>
                  <a:noFill/>
                </a:ln>
                <a:solidFill>
                  <a:srgbClr val="A98D63">
                    <a:lumMod val="20000"/>
                    <a:lumOff val="80000"/>
                  </a:srgbClr>
                </a:solidFill>
                <a:effectLst>
                  <a:glow rad="25400">
                    <a:sysClr val="windowText" lastClr="000000">
                      <a:alpha val="99000"/>
                    </a:sysClr>
                  </a:glow>
                  <a:outerShdw blurRad="50800" dist="38100" dir="2700000" algn="tl" rotWithShape="0">
                    <a:prstClr val="black"/>
                  </a:outerShdw>
                </a:effectLst>
                <a:uLnTx/>
                <a:uFillTx/>
                <a:latin typeface="Book Antiqua" pitchFamily="18" charset="0"/>
                <a:sym typeface="Symbol"/>
              </a:endParaRPr>
            </a:p>
          </p:txBody>
        </p:sp>
      </p:grpSp>
      <p:grpSp>
        <p:nvGrpSpPr>
          <p:cNvPr id="122" name="Group 121"/>
          <p:cNvGrpSpPr/>
          <p:nvPr/>
        </p:nvGrpSpPr>
        <p:grpSpPr>
          <a:xfrm>
            <a:off x="3550825" y="3240926"/>
            <a:ext cx="2808312" cy="764138"/>
            <a:chOff x="1792489" y="2408157"/>
            <a:chExt cx="1639358" cy="764138"/>
          </a:xfrm>
        </p:grpSpPr>
        <p:sp>
          <p:nvSpPr>
            <p:cNvPr id="123" name="Oval 20"/>
            <p:cNvSpPr>
              <a:spLocks noChangeArrowheads="1"/>
            </p:cNvSpPr>
            <p:nvPr/>
          </p:nvSpPr>
          <p:spPr bwMode="auto">
            <a:xfrm>
              <a:off x="1792489" y="2408157"/>
              <a:ext cx="1639358" cy="764138"/>
            </a:xfrm>
            <a:prstGeom prst="roundRect">
              <a:avLst>
                <a:gd name="adj" fmla="val 9248"/>
              </a:avLst>
            </a:prstGeom>
            <a:solidFill>
              <a:srgbClr val="E0773C"/>
            </a:solidFill>
            <a:ln>
              <a:noFill/>
              <a:headEnd/>
              <a:tailEnd/>
            </a:ln>
            <a:effectLst/>
            <a:scene3d>
              <a:camera prst="orthographicFront">
                <a:rot lat="0" lon="0" rev="0"/>
              </a:camera>
              <a:lightRig rig="chilly" dir="t">
                <a:rot lat="0" lon="0" rev="18480000"/>
              </a:lightRig>
            </a:scene3d>
            <a:sp3d prstMaterial="clear">
              <a:bevelT h="63500"/>
            </a:sp3d>
          </p:spPr>
          <p:txBody>
            <a:bodyPr wrap="square" lIns="0" tIns="0" rIns="0" bIns="0" anchor="ctr">
              <a:noAutofit/>
            </a:bodyPr>
            <a:lstStyle/>
            <a:p>
              <a:pPr algn="ctr">
                <a:lnSpc>
                  <a:spcPct val="90000"/>
                </a:lnSpc>
              </a:pPr>
              <a:endParaRPr lang="en-US" sz="1500" b="1" kern="0" dirty="0">
                <a:solidFill>
                  <a:srgbClr val="FFFFFF"/>
                </a:solidFill>
                <a:effectLst>
                  <a:glow rad="25400">
                    <a:sysClr val="windowText" lastClr="000000">
                      <a:alpha val="99000"/>
                    </a:sysClr>
                  </a:glow>
                  <a:outerShdw blurRad="50800" dist="38100" dir="2700000" algn="tl" rotWithShape="0">
                    <a:prstClr val="black"/>
                  </a:outerShdw>
                </a:effectLst>
                <a:latin typeface="Book Antiqua" pitchFamily="18" charset="0"/>
                <a:cs typeface="Arial" charset="0"/>
              </a:endParaRPr>
            </a:p>
          </p:txBody>
        </p:sp>
        <p:sp>
          <p:nvSpPr>
            <p:cNvPr id="124" name="Rectangle 123"/>
            <p:cNvSpPr/>
            <p:nvPr/>
          </p:nvSpPr>
          <p:spPr>
            <a:xfrm>
              <a:off x="1900911" y="2456714"/>
              <a:ext cx="1447041" cy="507831"/>
            </a:xfrm>
            <a:prstGeom prst="rect">
              <a:avLst/>
            </a:prstGeom>
          </p:spPr>
          <p:txBody>
            <a:bodyPr wrap="square">
              <a:spAutoFit/>
            </a:bodyPr>
            <a:lstStyle/>
            <a:p>
              <a:pPr lvl="0" algn="ctr">
                <a:lnSpc>
                  <a:spcPct val="90000"/>
                </a:lnSpc>
                <a:defRPr/>
              </a:pPr>
              <a:r>
                <a:rPr lang="pt-BR" sz="1500" b="1" kern="0" dirty="0">
                  <a:solidFill>
                    <a:srgbClr val="A98D63">
                      <a:lumMod val="20000"/>
                      <a:lumOff val="80000"/>
                    </a:srgbClr>
                  </a:solidFill>
                  <a:effectLst>
                    <a:glow rad="25400">
                      <a:sysClr val="windowText" lastClr="000000">
                        <a:alpha val="99000"/>
                      </a:sysClr>
                    </a:glow>
                    <a:outerShdw blurRad="50800" dist="38100" dir="2700000" algn="tl" rotWithShape="0">
                      <a:prstClr val="black"/>
                    </a:outerShdw>
                  </a:effectLst>
                  <a:latin typeface="Book Antiqua" pitchFamily="18" charset="0"/>
                  <a:sym typeface="Symbol"/>
                </a:rPr>
                <a:t>Asparagus Fern (Asparagus densiflorus</a:t>
              </a:r>
              <a:r>
                <a:rPr lang="pt-BR" sz="1500" b="1" kern="0" dirty="0" smtClean="0">
                  <a:solidFill>
                    <a:srgbClr val="A98D63">
                      <a:lumMod val="20000"/>
                      <a:lumOff val="80000"/>
                    </a:srgbClr>
                  </a:solidFill>
                  <a:effectLst>
                    <a:glow rad="25400">
                      <a:sysClr val="windowText" lastClr="000000">
                        <a:alpha val="99000"/>
                      </a:sysClr>
                    </a:glow>
                    <a:outerShdw blurRad="50800" dist="38100" dir="2700000" algn="tl" rotWithShape="0">
                      <a:prstClr val="black"/>
                    </a:outerShdw>
                  </a:effectLst>
                  <a:latin typeface="Book Antiqua" pitchFamily="18" charset="0"/>
                  <a:sym typeface="Symbol"/>
                </a:rPr>
                <a:t>)</a:t>
              </a:r>
              <a:endParaRPr lang="pt-BR" sz="1500" b="1" kern="0" dirty="0">
                <a:solidFill>
                  <a:srgbClr val="A98D63">
                    <a:lumMod val="20000"/>
                    <a:lumOff val="80000"/>
                  </a:srgbClr>
                </a:solidFill>
                <a:effectLst>
                  <a:glow rad="25400">
                    <a:sysClr val="windowText" lastClr="000000">
                      <a:alpha val="99000"/>
                    </a:sysClr>
                  </a:glow>
                  <a:outerShdw blurRad="50800" dist="38100" dir="2700000" algn="tl" rotWithShape="0">
                    <a:prstClr val="black"/>
                  </a:outerShdw>
                </a:effectLst>
                <a:latin typeface="Book Antiqua" pitchFamily="18" charset="0"/>
                <a:sym typeface="Symbol"/>
              </a:endParaRPr>
            </a:p>
          </p:txBody>
        </p:sp>
      </p:grpSp>
      <p:grpSp>
        <p:nvGrpSpPr>
          <p:cNvPr id="131" name="Group 130"/>
          <p:cNvGrpSpPr/>
          <p:nvPr/>
        </p:nvGrpSpPr>
        <p:grpSpPr>
          <a:xfrm>
            <a:off x="6431076" y="3240926"/>
            <a:ext cx="2183529" cy="764138"/>
            <a:chOff x="1792489" y="2408157"/>
            <a:chExt cx="1639358" cy="764138"/>
          </a:xfrm>
        </p:grpSpPr>
        <p:sp>
          <p:nvSpPr>
            <p:cNvPr id="132" name="Oval 20"/>
            <p:cNvSpPr>
              <a:spLocks noChangeArrowheads="1"/>
            </p:cNvSpPr>
            <p:nvPr/>
          </p:nvSpPr>
          <p:spPr bwMode="auto">
            <a:xfrm>
              <a:off x="1792489" y="2408157"/>
              <a:ext cx="1639358" cy="764138"/>
            </a:xfrm>
            <a:prstGeom prst="roundRect">
              <a:avLst>
                <a:gd name="adj" fmla="val 9248"/>
              </a:avLst>
            </a:prstGeom>
            <a:solidFill>
              <a:schemeClr val="bg2">
                <a:lumMod val="50000"/>
              </a:schemeClr>
            </a:solidFill>
            <a:ln>
              <a:noFill/>
              <a:headEnd/>
              <a:tailEnd/>
            </a:ln>
            <a:effectLst/>
            <a:scene3d>
              <a:camera prst="orthographicFront">
                <a:rot lat="0" lon="0" rev="0"/>
              </a:camera>
              <a:lightRig rig="chilly" dir="t">
                <a:rot lat="0" lon="0" rev="18480000"/>
              </a:lightRig>
            </a:scene3d>
            <a:sp3d prstMaterial="clear">
              <a:bevelT h="63500"/>
            </a:sp3d>
          </p:spPr>
          <p:txBody>
            <a:bodyPr wrap="square" lIns="0" tIns="0" rIns="0" bIns="0" anchor="ctr">
              <a:noAutofit/>
            </a:bodyPr>
            <a:lstStyle/>
            <a:p>
              <a:pPr algn="ctr">
                <a:lnSpc>
                  <a:spcPct val="90000"/>
                </a:lnSpc>
              </a:pPr>
              <a:endParaRPr lang="en-US" sz="1500" b="1" kern="0" dirty="0">
                <a:solidFill>
                  <a:srgbClr val="FFFFFF"/>
                </a:solidFill>
                <a:effectLst>
                  <a:glow rad="25400">
                    <a:sysClr val="windowText" lastClr="000000">
                      <a:alpha val="99000"/>
                    </a:sysClr>
                  </a:glow>
                  <a:outerShdw blurRad="50800" dist="38100" dir="2700000" algn="tl" rotWithShape="0">
                    <a:prstClr val="black"/>
                  </a:outerShdw>
                </a:effectLst>
                <a:latin typeface="Book Antiqua" pitchFamily="18" charset="0"/>
                <a:cs typeface="Arial" charset="0"/>
              </a:endParaRPr>
            </a:p>
          </p:txBody>
        </p:sp>
        <p:sp>
          <p:nvSpPr>
            <p:cNvPr id="137" name="Rectangle 136"/>
            <p:cNvSpPr/>
            <p:nvPr/>
          </p:nvSpPr>
          <p:spPr>
            <a:xfrm>
              <a:off x="1832476" y="2524223"/>
              <a:ext cx="1591745" cy="507831"/>
            </a:xfrm>
            <a:prstGeom prst="rect">
              <a:avLst/>
            </a:prstGeom>
          </p:spPr>
          <p:txBody>
            <a:bodyPr wrap="square">
              <a:spAutoFit/>
            </a:bodyPr>
            <a:lstStyle/>
            <a:p>
              <a:pPr lvl="0" algn="ctr">
                <a:lnSpc>
                  <a:spcPct val="90000"/>
                </a:lnSpc>
                <a:defRPr/>
              </a:pPr>
              <a:r>
                <a:rPr lang="it-IT" sz="1500" b="1" kern="0" dirty="0">
                  <a:solidFill>
                    <a:srgbClr val="A98D63">
                      <a:lumMod val="20000"/>
                      <a:lumOff val="80000"/>
                    </a:srgbClr>
                  </a:solidFill>
                  <a:effectLst>
                    <a:glow rad="25400">
                      <a:sysClr val="windowText" lastClr="000000">
                        <a:alpha val="99000"/>
                      </a:sysClr>
                    </a:glow>
                    <a:outerShdw blurRad="50800" dist="38100" dir="2700000" algn="tl" rotWithShape="0">
                      <a:prstClr val="black"/>
                    </a:outerShdw>
                  </a:effectLst>
                  <a:latin typeface="Book Antiqua" pitchFamily="18" charset="0"/>
                  <a:sym typeface="Symbol"/>
                </a:rPr>
                <a:t>Coleus (Coleus blumei) </a:t>
              </a:r>
            </a:p>
          </p:txBody>
        </p:sp>
      </p:grpSp>
    </p:spTree>
    <p:extLst>
      <p:ext uri="{BB962C8B-B14F-4D97-AF65-F5344CB8AC3E}">
        <p14:creationId xmlns:p14="http://schemas.microsoft.com/office/powerpoint/2010/main" val="3695005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93"/>
                                        </p:tgtEl>
                                        <p:attrNameLst>
                                          <p:attrName>style.visibility</p:attrName>
                                        </p:attrNameLst>
                                      </p:cBhvr>
                                      <p:to>
                                        <p:strVal val="visible"/>
                                      </p:to>
                                    </p:set>
                                    <p:anim calcmode="lin" valueType="num">
                                      <p:cBhvr>
                                        <p:cTn id="7" dur="500" fill="hold"/>
                                        <p:tgtEl>
                                          <p:spTgt spid="293"/>
                                        </p:tgtEl>
                                        <p:attrNameLst>
                                          <p:attrName>ppt_w</p:attrName>
                                        </p:attrNameLst>
                                      </p:cBhvr>
                                      <p:tavLst>
                                        <p:tav tm="0">
                                          <p:val>
                                            <p:fltVal val="0"/>
                                          </p:val>
                                        </p:tav>
                                        <p:tav tm="100000">
                                          <p:val>
                                            <p:strVal val="#ppt_w"/>
                                          </p:val>
                                        </p:tav>
                                      </p:tavLst>
                                    </p:anim>
                                    <p:anim calcmode="lin" valueType="num">
                                      <p:cBhvr>
                                        <p:cTn id="8" dur="500" fill="hold"/>
                                        <p:tgtEl>
                                          <p:spTgt spid="293"/>
                                        </p:tgtEl>
                                        <p:attrNameLst>
                                          <p:attrName>ppt_h</p:attrName>
                                        </p:attrNameLst>
                                      </p:cBhvr>
                                      <p:tavLst>
                                        <p:tav tm="0">
                                          <p:val>
                                            <p:fltVal val="0"/>
                                          </p:val>
                                        </p:tav>
                                        <p:tav tm="100000">
                                          <p:val>
                                            <p:strVal val="#ppt_h"/>
                                          </p:val>
                                        </p:tav>
                                      </p:tavLst>
                                    </p:anim>
                                    <p:animEffect transition="in" filter="fade">
                                      <p:cBhvr>
                                        <p:cTn id="9" dur="500"/>
                                        <p:tgtEl>
                                          <p:spTgt spid="29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80"/>
                                        </p:tgtEl>
                                        <p:attrNameLst>
                                          <p:attrName>style.visibility</p:attrName>
                                        </p:attrNameLst>
                                      </p:cBhvr>
                                      <p:to>
                                        <p:strVal val="visible"/>
                                      </p:to>
                                    </p:set>
                                    <p:anim calcmode="lin" valueType="num">
                                      <p:cBhvr>
                                        <p:cTn id="13" dur="500" fill="hold"/>
                                        <p:tgtEl>
                                          <p:spTgt spid="80"/>
                                        </p:tgtEl>
                                        <p:attrNameLst>
                                          <p:attrName>ppt_w</p:attrName>
                                        </p:attrNameLst>
                                      </p:cBhvr>
                                      <p:tavLst>
                                        <p:tav tm="0">
                                          <p:val>
                                            <p:fltVal val="0"/>
                                          </p:val>
                                        </p:tav>
                                        <p:tav tm="100000">
                                          <p:val>
                                            <p:strVal val="#ppt_w"/>
                                          </p:val>
                                        </p:tav>
                                      </p:tavLst>
                                    </p:anim>
                                    <p:anim calcmode="lin" valueType="num">
                                      <p:cBhvr>
                                        <p:cTn id="14" dur="500" fill="hold"/>
                                        <p:tgtEl>
                                          <p:spTgt spid="80"/>
                                        </p:tgtEl>
                                        <p:attrNameLst>
                                          <p:attrName>ppt_h</p:attrName>
                                        </p:attrNameLst>
                                      </p:cBhvr>
                                      <p:tavLst>
                                        <p:tav tm="0">
                                          <p:val>
                                            <p:fltVal val="0"/>
                                          </p:val>
                                        </p:tav>
                                        <p:tav tm="100000">
                                          <p:val>
                                            <p:strVal val="#ppt_h"/>
                                          </p:val>
                                        </p:tav>
                                      </p:tavLst>
                                    </p:anim>
                                    <p:animEffect transition="in" filter="fade">
                                      <p:cBhvr>
                                        <p:cTn id="15" dur="500"/>
                                        <p:tgtEl>
                                          <p:spTgt spid="80"/>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0"/>
                                        </p:tgtEl>
                                        <p:attrNameLst>
                                          <p:attrName>style.visibility</p:attrName>
                                        </p:attrNameLst>
                                      </p:cBhvr>
                                      <p:to>
                                        <p:strVal val="visible"/>
                                      </p:to>
                                    </p:set>
                                    <p:anim calcmode="lin" valueType="num">
                                      <p:cBhvr>
                                        <p:cTn id="25" dur="500" fill="hold"/>
                                        <p:tgtEl>
                                          <p:spTgt spid="110"/>
                                        </p:tgtEl>
                                        <p:attrNameLst>
                                          <p:attrName>ppt_w</p:attrName>
                                        </p:attrNameLst>
                                      </p:cBhvr>
                                      <p:tavLst>
                                        <p:tav tm="0">
                                          <p:val>
                                            <p:fltVal val="0"/>
                                          </p:val>
                                        </p:tav>
                                        <p:tav tm="100000">
                                          <p:val>
                                            <p:strVal val="#ppt_w"/>
                                          </p:val>
                                        </p:tav>
                                      </p:tavLst>
                                    </p:anim>
                                    <p:anim calcmode="lin" valueType="num">
                                      <p:cBhvr>
                                        <p:cTn id="26" dur="500" fill="hold"/>
                                        <p:tgtEl>
                                          <p:spTgt spid="110"/>
                                        </p:tgtEl>
                                        <p:attrNameLst>
                                          <p:attrName>ppt_h</p:attrName>
                                        </p:attrNameLst>
                                      </p:cBhvr>
                                      <p:tavLst>
                                        <p:tav tm="0">
                                          <p:val>
                                            <p:fltVal val="0"/>
                                          </p:val>
                                        </p:tav>
                                        <p:tav tm="100000">
                                          <p:val>
                                            <p:strVal val="#ppt_h"/>
                                          </p:val>
                                        </p:tav>
                                      </p:tavLst>
                                    </p:anim>
                                    <p:animEffect transition="in" filter="fade">
                                      <p:cBhvr>
                                        <p:cTn id="27" dur="500"/>
                                        <p:tgtEl>
                                          <p:spTgt spid="110"/>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16"/>
                                        </p:tgtEl>
                                        <p:attrNameLst>
                                          <p:attrName>style.visibility</p:attrName>
                                        </p:attrNameLst>
                                      </p:cBhvr>
                                      <p:to>
                                        <p:strVal val="visible"/>
                                      </p:to>
                                    </p:set>
                                    <p:anim calcmode="lin" valueType="num">
                                      <p:cBhvr>
                                        <p:cTn id="31" dur="500" fill="hold"/>
                                        <p:tgtEl>
                                          <p:spTgt spid="116"/>
                                        </p:tgtEl>
                                        <p:attrNameLst>
                                          <p:attrName>ppt_w</p:attrName>
                                        </p:attrNameLst>
                                      </p:cBhvr>
                                      <p:tavLst>
                                        <p:tav tm="0">
                                          <p:val>
                                            <p:fltVal val="0"/>
                                          </p:val>
                                        </p:tav>
                                        <p:tav tm="100000">
                                          <p:val>
                                            <p:strVal val="#ppt_w"/>
                                          </p:val>
                                        </p:tav>
                                      </p:tavLst>
                                    </p:anim>
                                    <p:anim calcmode="lin" valueType="num">
                                      <p:cBhvr>
                                        <p:cTn id="32" dur="500" fill="hold"/>
                                        <p:tgtEl>
                                          <p:spTgt spid="116"/>
                                        </p:tgtEl>
                                        <p:attrNameLst>
                                          <p:attrName>ppt_h</p:attrName>
                                        </p:attrNameLst>
                                      </p:cBhvr>
                                      <p:tavLst>
                                        <p:tav tm="0">
                                          <p:val>
                                            <p:fltVal val="0"/>
                                          </p:val>
                                        </p:tav>
                                        <p:tav tm="100000">
                                          <p:val>
                                            <p:strVal val="#ppt_h"/>
                                          </p:val>
                                        </p:tav>
                                      </p:tavLst>
                                    </p:anim>
                                    <p:animEffect transition="in" filter="fade">
                                      <p:cBhvr>
                                        <p:cTn id="33" dur="500"/>
                                        <p:tgtEl>
                                          <p:spTgt spid="116"/>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119"/>
                                        </p:tgtEl>
                                        <p:attrNameLst>
                                          <p:attrName>style.visibility</p:attrName>
                                        </p:attrNameLst>
                                      </p:cBhvr>
                                      <p:to>
                                        <p:strVal val="visible"/>
                                      </p:to>
                                    </p:set>
                                    <p:anim calcmode="lin" valueType="num">
                                      <p:cBhvr>
                                        <p:cTn id="37" dur="500" fill="hold"/>
                                        <p:tgtEl>
                                          <p:spTgt spid="119"/>
                                        </p:tgtEl>
                                        <p:attrNameLst>
                                          <p:attrName>ppt_w</p:attrName>
                                        </p:attrNameLst>
                                      </p:cBhvr>
                                      <p:tavLst>
                                        <p:tav tm="0">
                                          <p:val>
                                            <p:fltVal val="0"/>
                                          </p:val>
                                        </p:tav>
                                        <p:tav tm="100000">
                                          <p:val>
                                            <p:strVal val="#ppt_w"/>
                                          </p:val>
                                        </p:tav>
                                      </p:tavLst>
                                    </p:anim>
                                    <p:anim calcmode="lin" valueType="num">
                                      <p:cBhvr>
                                        <p:cTn id="38" dur="500" fill="hold"/>
                                        <p:tgtEl>
                                          <p:spTgt spid="119"/>
                                        </p:tgtEl>
                                        <p:attrNameLst>
                                          <p:attrName>ppt_h</p:attrName>
                                        </p:attrNameLst>
                                      </p:cBhvr>
                                      <p:tavLst>
                                        <p:tav tm="0">
                                          <p:val>
                                            <p:fltVal val="0"/>
                                          </p:val>
                                        </p:tav>
                                        <p:tav tm="100000">
                                          <p:val>
                                            <p:strVal val="#ppt_h"/>
                                          </p:val>
                                        </p:tav>
                                      </p:tavLst>
                                    </p:anim>
                                    <p:animEffect transition="in" filter="fade">
                                      <p:cBhvr>
                                        <p:cTn id="39" dur="500"/>
                                        <p:tgtEl>
                                          <p:spTgt spid="119"/>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122"/>
                                        </p:tgtEl>
                                        <p:attrNameLst>
                                          <p:attrName>style.visibility</p:attrName>
                                        </p:attrNameLst>
                                      </p:cBhvr>
                                      <p:to>
                                        <p:strVal val="visible"/>
                                      </p:to>
                                    </p:set>
                                    <p:anim calcmode="lin" valueType="num">
                                      <p:cBhvr>
                                        <p:cTn id="43" dur="500" fill="hold"/>
                                        <p:tgtEl>
                                          <p:spTgt spid="122"/>
                                        </p:tgtEl>
                                        <p:attrNameLst>
                                          <p:attrName>ppt_w</p:attrName>
                                        </p:attrNameLst>
                                      </p:cBhvr>
                                      <p:tavLst>
                                        <p:tav tm="0">
                                          <p:val>
                                            <p:fltVal val="0"/>
                                          </p:val>
                                        </p:tav>
                                        <p:tav tm="100000">
                                          <p:val>
                                            <p:strVal val="#ppt_w"/>
                                          </p:val>
                                        </p:tav>
                                      </p:tavLst>
                                    </p:anim>
                                    <p:anim calcmode="lin" valueType="num">
                                      <p:cBhvr>
                                        <p:cTn id="44" dur="500" fill="hold"/>
                                        <p:tgtEl>
                                          <p:spTgt spid="122"/>
                                        </p:tgtEl>
                                        <p:attrNameLst>
                                          <p:attrName>ppt_h</p:attrName>
                                        </p:attrNameLst>
                                      </p:cBhvr>
                                      <p:tavLst>
                                        <p:tav tm="0">
                                          <p:val>
                                            <p:fltVal val="0"/>
                                          </p:val>
                                        </p:tav>
                                        <p:tav tm="100000">
                                          <p:val>
                                            <p:strVal val="#ppt_h"/>
                                          </p:val>
                                        </p:tav>
                                      </p:tavLst>
                                    </p:anim>
                                    <p:animEffect transition="in" filter="fade">
                                      <p:cBhvr>
                                        <p:cTn id="45" dur="500"/>
                                        <p:tgtEl>
                                          <p:spTgt spid="122"/>
                                        </p:tgtEl>
                                      </p:cBhvr>
                                    </p:animEffect>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131"/>
                                        </p:tgtEl>
                                        <p:attrNameLst>
                                          <p:attrName>style.visibility</p:attrName>
                                        </p:attrNameLst>
                                      </p:cBhvr>
                                      <p:to>
                                        <p:strVal val="visible"/>
                                      </p:to>
                                    </p:set>
                                    <p:anim calcmode="lin" valueType="num">
                                      <p:cBhvr>
                                        <p:cTn id="49" dur="500" fill="hold"/>
                                        <p:tgtEl>
                                          <p:spTgt spid="131"/>
                                        </p:tgtEl>
                                        <p:attrNameLst>
                                          <p:attrName>ppt_w</p:attrName>
                                        </p:attrNameLst>
                                      </p:cBhvr>
                                      <p:tavLst>
                                        <p:tav tm="0">
                                          <p:val>
                                            <p:fltVal val="0"/>
                                          </p:val>
                                        </p:tav>
                                        <p:tav tm="100000">
                                          <p:val>
                                            <p:strVal val="#ppt_w"/>
                                          </p:val>
                                        </p:tav>
                                      </p:tavLst>
                                    </p:anim>
                                    <p:anim calcmode="lin" valueType="num">
                                      <p:cBhvr>
                                        <p:cTn id="50" dur="500" fill="hold"/>
                                        <p:tgtEl>
                                          <p:spTgt spid="131"/>
                                        </p:tgtEl>
                                        <p:attrNameLst>
                                          <p:attrName>ppt_h</p:attrName>
                                        </p:attrNameLst>
                                      </p:cBhvr>
                                      <p:tavLst>
                                        <p:tav tm="0">
                                          <p:val>
                                            <p:fltVal val="0"/>
                                          </p:val>
                                        </p:tav>
                                        <p:tav tm="100000">
                                          <p:val>
                                            <p:strVal val="#ppt_h"/>
                                          </p:val>
                                        </p:tav>
                                      </p:tavLst>
                                    </p:anim>
                                    <p:animEffect transition="in" filter="fade">
                                      <p:cBhvr>
                                        <p:cTn id="51"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a:xfrm>
            <a:off x="798874" y="432968"/>
            <a:ext cx="7546252" cy="990261"/>
          </a:xfrm>
          <a:prstGeom prst="rect">
            <a:avLst/>
          </a:prstGeom>
          <a:noFill/>
        </p:spPr>
        <p:txBody>
          <a:bodyPr wrap="square" lIns="432044" tIns="216022" rIns="432044" bIns="216022">
            <a:spAutoFit/>
          </a:bodyPr>
          <a:ls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defTabSz="914363" rtl="0">
              <a:spcBef>
                <a:spcPct val="0"/>
              </a:spcBef>
              <a:defRPr/>
            </a:pPr>
            <a:r>
              <a:rPr lang="en-US" sz="3600" b="1" spc="-10" dirty="0">
                <a:ln w="3175">
                  <a:noFill/>
                </a:ln>
                <a:gradFill flip="none" rotWithShape="1">
                  <a:gsLst>
                    <a:gs pos="0">
                      <a:srgbClr val="FFFFB9"/>
                    </a:gs>
                    <a:gs pos="36000">
                      <a:srgbClr val="FFC000"/>
                    </a:gs>
                    <a:gs pos="86000">
                      <a:srgbClr val="F6AE1E"/>
                    </a:gs>
                  </a:gsLst>
                  <a:lin ang="5400000" scaled="0"/>
                  <a:tileRect/>
                </a:gradFill>
                <a:effectLst>
                  <a:glow rad="50800">
                    <a:sysClr val="windowText" lastClr="000000"/>
                  </a:glow>
                  <a:outerShdw blurRad="50800" dist="38100" dir="2700000" algn="tl" rotWithShape="0">
                    <a:prstClr val="black"/>
                  </a:outerShdw>
                </a:effectLst>
                <a:latin typeface="Preston Script" pitchFamily="2" charset="0"/>
                <a:cs typeface="+mj-cs"/>
              </a:rPr>
              <a:t>Seawater for Green </a:t>
            </a:r>
            <a:r>
              <a:rPr lang="en-US" sz="3600" b="1" spc="-10" dirty="0" smtClean="0">
                <a:ln w="3175">
                  <a:noFill/>
                </a:ln>
                <a:gradFill flip="none" rotWithShape="1">
                  <a:gsLst>
                    <a:gs pos="0">
                      <a:srgbClr val="FFFFB9"/>
                    </a:gs>
                    <a:gs pos="36000">
                      <a:srgbClr val="FFC000"/>
                    </a:gs>
                    <a:gs pos="86000">
                      <a:srgbClr val="F6AE1E"/>
                    </a:gs>
                  </a:gsLst>
                  <a:lin ang="5400000" scaled="0"/>
                  <a:tileRect/>
                </a:gradFill>
                <a:effectLst>
                  <a:glow rad="50800">
                    <a:sysClr val="windowText" lastClr="000000"/>
                  </a:glow>
                  <a:outerShdw blurRad="50800" dist="38100" dir="2700000" algn="tl" rotWithShape="0">
                    <a:prstClr val="black"/>
                  </a:outerShdw>
                </a:effectLst>
                <a:latin typeface="Preston Script" pitchFamily="2" charset="0"/>
                <a:cs typeface="+mj-cs"/>
              </a:rPr>
              <a:t>Deserts?!</a:t>
            </a:r>
            <a:endParaRPr lang="en-US" sz="3600" b="1" spc="-10" dirty="0">
              <a:ln w="3175">
                <a:noFill/>
              </a:ln>
              <a:gradFill flip="none" rotWithShape="1">
                <a:gsLst>
                  <a:gs pos="0">
                    <a:srgbClr val="FFFFB9"/>
                  </a:gs>
                  <a:gs pos="36000">
                    <a:srgbClr val="FFC000"/>
                  </a:gs>
                  <a:gs pos="86000">
                    <a:srgbClr val="F6AE1E"/>
                  </a:gs>
                </a:gsLst>
                <a:lin ang="5400000" scaled="0"/>
                <a:tileRect/>
              </a:gradFill>
              <a:effectLst>
                <a:glow rad="50800">
                  <a:sysClr val="windowText" lastClr="000000"/>
                </a:glow>
                <a:outerShdw blurRad="50800" dist="38100" dir="2700000" algn="tl" rotWithShape="0">
                  <a:prstClr val="black"/>
                </a:outerShdw>
              </a:effectLst>
              <a:latin typeface="Preston Script" pitchFamily="2" charset="0"/>
              <a:cs typeface="+mj-cs"/>
            </a:endParaRPr>
          </a:p>
        </p:txBody>
      </p:sp>
      <p:grpSp>
        <p:nvGrpSpPr>
          <p:cNvPr id="35" name="Group 71"/>
          <p:cNvGrpSpPr/>
          <p:nvPr/>
        </p:nvGrpSpPr>
        <p:grpSpPr>
          <a:xfrm>
            <a:off x="954274" y="1692579"/>
            <a:ext cx="7344816" cy="776129"/>
            <a:chOff x="1699334" y="3737952"/>
            <a:chExt cx="3037764" cy="157417"/>
          </a:xfrm>
        </p:grpSpPr>
        <p:sp>
          <p:nvSpPr>
            <p:cNvPr id="36" name="Rectangle 25"/>
            <p:cNvSpPr/>
            <p:nvPr/>
          </p:nvSpPr>
          <p:spPr>
            <a:xfrm flipH="1" flipV="1">
              <a:off x="1699334" y="3737952"/>
              <a:ext cx="3037764" cy="157417"/>
            </a:xfrm>
            <a:custGeom>
              <a:avLst/>
              <a:gdLst>
                <a:gd name="connsiteX0" fmla="*/ 0 w 4599981"/>
                <a:gd name="connsiteY0" fmla="*/ 0 h 2383819"/>
                <a:gd name="connsiteX1" fmla="*/ 4599981 w 4599981"/>
                <a:gd name="connsiteY1" fmla="*/ 0 h 2383819"/>
                <a:gd name="connsiteX2" fmla="*/ 4599981 w 4599981"/>
                <a:gd name="connsiteY2" fmla="*/ 2383819 h 2383819"/>
                <a:gd name="connsiteX3" fmla="*/ 0 w 4599981"/>
                <a:gd name="connsiteY3" fmla="*/ 2383819 h 2383819"/>
                <a:gd name="connsiteX4" fmla="*/ 0 w 4599981"/>
                <a:gd name="connsiteY4" fmla="*/ 0 h 2383819"/>
                <a:gd name="connsiteX0" fmla="*/ 0 w 4599981"/>
                <a:gd name="connsiteY0" fmla="*/ 0 h 2387314"/>
                <a:gd name="connsiteX1" fmla="*/ 4599981 w 4599981"/>
                <a:gd name="connsiteY1" fmla="*/ 0 h 2387314"/>
                <a:gd name="connsiteX2" fmla="*/ 4599981 w 4599981"/>
                <a:gd name="connsiteY2" fmla="*/ 2383819 h 2387314"/>
                <a:gd name="connsiteX3" fmla="*/ 4380230 w 4599981"/>
                <a:gd name="connsiteY3" fmla="*/ 2387314 h 2387314"/>
                <a:gd name="connsiteX4" fmla="*/ 0 w 4599981"/>
                <a:gd name="connsiteY4" fmla="*/ 2383819 h 2387314"/>
                <a:gd name="connsiteX5" fmla="*/ 0 w 4599981"/>
                <a:gd name="connsiteY5" fmla="*/ 0 h 2387314"/>
                <a:gd name="connsiteX0" fmla="*/ 0 w 4599981"/>
                <a:gd name="connsiteY0" fmla="*/ 0 h 2387314"/>
                <a:gd name="connsiteX1" fmla="*/ 4599981 w 4599981"/>
                <a:gd name="connsiteY1" fmla="*/ 0 h 2387314"/>
                <a:gd name="connsiteX2" fmla="*/ 4599981 w 4599981"/>
                <a:gd name="connsiteY2" fmla="*/ 2383819 h 2387314"/>
                <a:gd name="connsiteX3" fmla="*/ 4380230 w 4599981"/>
                <a:gd name="connsiteY3" fmla="*/ 2387314 h 2387314"/>
                <a:gd name="connsiteX4" fmla="*/ 1706623 w 4599981"/>
                <a:gd name="connsiteY4" fmla="*/ 2378753 h 2387314"/>
                <a:gd name="connsiteX5" fmla="*/ 0 w 4599981"/>
                <a:gd name="connsiteY5" fmla="*/ 2383819 h 2387314"/>
                <a:gd name="connsiteX6" fmla="*/ 0 w 4599981"/>
                <a:gd name="connsiteY6" fmla="*/ 0 h 2387314"/>
                <a:gd name="connsiteX0" fmla="*/ 0 w 4599981"/>
                <a:gd name="connsiteY0" fmla="*/ 0 h 2387314"/>
                <a:gd name="connsiteX1" fmla="*/ 4599981 w 4599981"/>
                <a:gd name="connsiteY1" fmla="*/ 0 h 2387314"/>
                <a:gd name="connsiteX2" fmla="*/ 4599981 w 4599981"/>
                <a:gd name="connsiteY2" fmla="*/ 2383819 h 2387314"/>
                <a:gd name="connsiteX3" fmla="*/ 4380230 w 4599981"/>
                <a:gd name="connsiteY3" fmla="*/ 2387314 h 2387314"/>
                <a:gd name="connsiteX4" fmla="*/ 3440352 w 4599981"/>
                <a:gd name="connsiteY4" fmla="*/ 2383611 h 2387314"/>
                <a:gd name="connsiteX5" fmla="*/ 1706623 w 4599981"/>
                <a:gd name="connsiteY5" fmla="*/ 2378753 h 2387314"/>
                <a:gd name="connsiteX6" fmla="*/ 0 w 4599981"/>
                <a:gd name="connsiteY6" fmla="*/ 2383819 h 2387314"/>
                <a:gd name="connsiteX7" fmla="*/ 0 w 4599981"/>
                <a:gd name="connsiteY7" fmla="*/ 0 h 2387314"/>
                <a:gd name="connsiteX0" fmla="*/ 0 w 4599981"/>
                <a:gd name="connsiteY0" fmla="*/ 0 h 2383819"/>
                <a:gd name="connsiteX1" fmla="*/ 4599981 w 4599981"/>
                <a:gd name="connsiteY1" fmla="*/ 0 h 2383819"/>
                <a:gd name="connsiteX2" fmla="*/ 4599981 w 4599981"/>
                <a:gd name="connsiteY2" fmla="*/ 2383819 h 2383819"/>
                <a:gd name="connsiteX3" fmla="*/ 4183964 w 4599981"/>
                <a:gd name="connsiteY3" fmla="*/ 2352135 h 2383819"/>
                <a:gd name="connsiteX4" fmla="*/ 3440352 w 4599981"/>
                <a:gd name="connsiteY4" fmla="*/ 2383611 h 2383819"/>
                <a:gd name="connsiteX5" fmla="*/ 1706623 w 4599981"/>
                <a:gd name="connsiteY5" fmla="*/ 2378753 h 2383819"/>
                <a:gd name="connsiteX6" fmla="*/ 0 w 4599981"/>
                <a:gd name="connsiteY6" fmla="*/ 2383819 h 2383819"/>
                <a:gd name="connsiteX7" fmla="*/ 0 w 4599981"/>
                <a:gd name="connsiteY7" fmla="*/ 0 h 2383819"/>
                <a:gd name="connsiteX0" fmla="*/ 0 w 4599981"/>
                <a:gd name="connsiteY0" fmla="*/ 0 h 2383819"/>
                <a:gd name="connsiteX1" fmla="*/ 4599981 w 4599981"/>
                <a:gd name="connsiteY1" fmla="*/ 0 h 2383819"/>
                <a:gd name="connsiteX2" fmla="*/ 4599981 w 4599981"/>
                <a:gd name="connsiteY2" fmla="*/ 2383819 h 2383819"/>
                <a:gd name="connsiteX3" fmla="*/ 4183964 w 4599981"/>
                <a:gd name="connsiteY3" fmla="*/ 2352135 h 2383819"/>
                <a:gd name="connsiteX4" fmla="*/ 3440352 w 4599981"/>
                <a:gd name="connsiteY4" fmla="*/ 2383611 h 2383819"/>
                <a:gd name="connsiteX5" fmla="*/ 1706623 w 4599981"/>
                <a:gd name="connsiteY5" fmla="*/ 2378753 h 2383819"/>
                <a:gd name="connsiteX6" fmla="*/ 0 w 4599981"/>
                <a:gd name="connsiteY6" fmla="*/ 2383819 h 2383819"/>
                <a:gd name="connsiteX7" fmla="*/ 0 w 4599981"/>
                <a:gd name="connsiteY7" fmla="*/ 0 h 2383819"/>
                <a:gd name="connsiteX0" fmla="*/ 0 w 4599981"/>
                <a:gd name="connsiteY0" fmla="*/ 0 h 2383819"/>
                <a:gd name="connsiteX1" fmla="*/ 4599981 w 4599981"/>
                <a:gd name="connsiteY1" fmla="*/ 0 h 2383819"/>
                <a:gd name="connsiteX2" fmla="*/ 4599981 w 4599981"/>
                <a:gd name="connsiteY2" fmla="*/ 2383819 h 2383819"/>
                <a:gd name="connsiteX3" fmla="*/ 4183964 w 4599981"/>
                <a:gd name="connsiteY3" fmla="*/ 2352135 h 2383819"/>
                <a:gd name="connsiteX4" fmla="*/ 3409494 w 4599981"/>
                <a:gd name="connsiteY4" fmla="*/ 2332265 h 2383819"/>
                <a:gd name="connsiteX5" fmla="*/ 1706623 w 4599981"/>
                <a:gd name="connsiteY5" fmla="*/ 2378753 h 2383819"/>
                <a:gd name="connsiteX6" fmla="*/ 0 w 4599981"/>
                <a:gd name="connsiteY6" fmla="*/ 2383819 h 2383819"/>
                <a:gd name="connsiteX7" fmla="*/ 0 w 4599981"/>
                <a:gd name="connsiteY7" fmla="*/ 0 h 2383819"/>
                <a:gd name="connsiteX0" fmla="*/ 0 w 4599981"/>
                <a:gd name="connsiteY0" fmla="*/ 0 h 2383907"/>
                <a:gd name="connsiteX1" fmla="*/ 4599981 w 4599981"/>
                <a:gd name="connsiteY1" fmla="*/ 0 h 2383907"/>
                <a:gd name="connsiteX2" fmla="*/ 4599981 w 4599981"/>
                <a:gd name="connsiteY2" fmla="*/ 2383819 h 2383907"/>
                <a:gd name="connsiteX3" fmla="*/ 4183964 w 4599981"/>
                <a:gd name="connsiteY3" fmla="*/ 2352135 h 2383907"/>
                <a:gd name="connsiteX4" fmla="*/ 3409494 w 4599981"/>
                <a:gd name="connsiteY4" fmla="*/ 2332265 h 2383907"/>
                <a:gd name="connsiteX5" fmla="*/ 1706623 w 4599981"/>
                <a:gd name="connsiteY5" fmla="*/ 2378753 h 2383907"/>
                <a:gd name="connsiteX6" fmla="*/ 0 w 4599981"/>
                <a:gd name="connsiteY6" fmla="*/ 2383819 h 2383907"/>
                <a:gd name="connsiteX7" fmla="*/ 0 w 4599981"/>
                <a:gd name="connsiteY7" fmla="*/ 0 h 2383907"/>
                <a:gd name="connsiteX0" fmla="*/ 0 w 4599981"/>
                <a:gd name="connsiteY0" fmla="*/ 0 h 2383819"/>
                <a:gd name="connsiteX1" fmla="*/ 4599981 w 4599981"/>
                <a:gd name="connsiteY1" fmla="*/ 0 h 2383819"/>
                <a:gd name="connsiteX2" fmla="*/ 4599981 w 4599981"/>
                <a:gd name="connsiteY2" fmla="*/ 2383819 h 2383819"/>
                <a:gd name="connsiteX3" fmla="*/ 4183964 w 4599981"/>
                <a:gd name="connsiteY3" fmla="*/ 2352135 h 2383819"/>
                <a:gd name="connsiteX4" fmla="*/ 3409494 w 4599981"/>
                <a:gd name="connsiteY4" fmla="*/ 2332265 h 2383819"/>
                <a:gd name="connsiteX5" fmla="*/ 2443442 w 4599981"/>
                <a:gd name="connsiteY5" fmla="*/ 2372558 h 2383819"/>
                <a:gd name="connsiteX6" fmla="*/ 1706623 w 4599981"/>
                <a:gd name="connsiteY6" fmla="*/ 2378753 h 2383819"/>
                <a:gd name="connsiteX7" fmla="*/ 0 w 4599981"/>
                <a:gd name="connsiteY7" fmla="*/ 2383819 h 2383819"/>
                <a:gd name="connsiteX8" fmla="*/ 0 w 4599981"/>
                <a:gd name="connsiteY8" fmla="*/ 0 h 2383819"/>
                <a:gd name="connsiteX0" fmla="*/ 0 w 4599981"/>
                <a:gd name="connsiteY0" fmla="*/ 0 h 2383819"/>
                <a:gd name="connsiteX1" fmla="*/ 4599981 w 4599981"/>
                <a:gd name="connsiteY1" fmla="*/ 0 h 2383819"/>
                <a:gd name="connsiteX2" fmla="*/ 4599981 w 4599981"/>
                <a:gd name="connsiteY2" fmla="*/ 2383819 h 2383819"/>
                <a:gd name="connsiteX3" fmla="*/ 4183964 w 4599981"/>
                <a:gd name="connsiteY3" fmla="*/ 2352135 h 2383819"/>
                <a:gd name="connsiteX4" fmla="*/ 3409494 w 4599981"/>
                <a:gd name="connsiteY4" fmla="*/ 2332265 h 2383819"/>
                <a:gd name="connsiteX5" fmla="*/ 2443442 w 4599981"/>
                <a:gd name="connsiteY5" fmla="*/ 2372558 h 2383819"/>
                <a:gd name="connsiteX6" fmla="*/ 1706623 w 4599981"/>
                <a:gd name="connsiteY6" fmla="*/ 2378753 h 2383819"/>
                <a:gd name="connsiteX7" fmla="*/ 709603 w 4599981"/>
                <a:gd name="connsiteY7" fmla="*/ 2374051 h 2383819"/>
                <a:gd name="connsiteX8" fmla="*/ 0 w 4599981"/>
                <a:gd name="connsiteY8" fmla="*/ 2383819 h 2383819"/>
                <a:gd name="connsiteX9" fmla="*/ 0 w 4599981"/>
                <a:gd name="connsiteY9" fmla="*/ 0 h 238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99981" h="2383819">
                  <a:moveTo>
                    <a:pt x="0" y="0"/>
                  </a:moveTo>
                  <a:lnTo>
                    <a:pt x="4599981" y="0"/>
                  </a:lnTo>
                  <a:lnTo>
                    <a:pt x="4599981" y="2383819"/>
                  </a:lnTo>
                  <a:lnTo>
                    <a:pt x="4183964" y="2352135"/>
                  </a:lnTo>
                  <a:cubicBezTo>
                    <a:pt x="3929190" y="2394261"/>
                    <a:pt x="3657365" y="2321773"/>
                    <a:pt x="3409494" y="2332265"/>
                  </a:cubicBezTo>
                  <a:cubicBezTo>
                    <a:pt x="3119407" y="2335669"/>
                    <a:pt x="2727254" y="2364810"/>
                    <a:pt x="2443442" y="2372558"/>
                  </a:cubicBezTo>
                  <a:cubicBezTo>
                    <a:pt x="2159630" y="2380306"/>
                    <a:pt x="1995596" y="2378504"/>
                    <a:pt x="1706623" y="2378753"/>
                  </a:cubicBezTo>
                  <a:lnTo>
                    <a:pt x="709603" y="2374051"/>
                  </a:lnTo>
                  <a:lnTo>
                    <a:pt x="0" y="2383819"/>
                  </a:lnTo>
                  <a:lnTo>
                    <a:pt x="0" y="0"/>
                  </a:lnTo>
                  <a:close/>
                </a:path>
              </a:pathLst>
            </a:custGeom>
            <a:solidFill>
              <a:schemeClr val="accent3">
                <a:alpha val="23000"/>
              </a:schemeClr>
            </a:solidFill>
            <a:ln w="3175" cap="flat" cmpd="sng" algn="ctr">
              <a:noFill/>
              <a:prstDash val="solid"/>
              <a:headEnd/>
              <a:tailEnd/>
            </a:ln>
            <a:effectLst/>
          </p:spPr>
          <p:txBody>
            <a:bodyPr rtlCol="1" anchor="ctr"/>
            <a:lstStyle/>
            <a:p>
              <a:pPr algn="ctr" rtl="0"/>
              <a:endParaRPr lang="ar-EG" sz="1200" dirty="0">
                <a:solidFill>
                  <a:schemeClr val="accent3">
                    <a:lumMod val="20000"/>
                    <a:lumOff val="80000"/>
                  </a:schemeClr>
                </a:solidFill>
              </a:endParaRPr>
            </a:p>
          </p:txBody>
        </p:sp>
        <p:sp>
          <p:nvSpPr>
            <p:cNvPr id="37" name="TextBox 36"/>
            <p:cNvSpPr txBox="1"/>
            <p:nvPr/>
          </p:nvSpPr>
          <p:spPr>
            <a:xfrm>
              <a:off x="1975705" y="3763805"/>
              <a:ext cx="2686478" cy="129680"/>
            </a:xfrm>
            <a:prstGeom prst="rect">
              <a:avLst/>
            </a:prstGeom>
            <a:noFill/>
            <a:effectLst/>
            <a:scene3d>
              <a:camera prst="orthographicFront"/>
              <a:lightRig rig="threePt" dir="t"/>
            </a:scene3d>
            <a:sp3d>
              <a:bevelT/>
            </a:sp3d>
          </p:spPr>
          <p:txBody>
            <a:bodyPr wrap="square" rtlCol="1">
              <a:noAutofit/>
            </a:bodyPr>
            <a:lstStyle/>
            <a:p>
              <a:pPr marL="0" lvl="1" algn="just" defTabSz="914363" rtl="0">
                <a:lnSpc>
                  <a:spcPct val="120000"/>
                </a:lnSpc>
                <a:spcBef>
                  <a:spcPts val="600"/>
                </a:spcBef>
                <a:buClr>
                  <a:srgbClr val="FFC000"/>
                </a:buClr>
                <a:defRPr/>
              </a:pPr>
              <a:r>
                <a:rPr lang="en-US" sz="2100" b="1" kern="0" dirty="0">
                  <a:solidFill>
                    <a:schemeClr val="accent6">
                      <a:lumMod val="20000"/>
                      <a:lumOff val="80000"/>
                    </a:schemeClr>
                  </a:solidFill>
                  <a:effectLst>
                    <a:glow rad="38100">
                      <a:schemeClr val="tx1"/>
                    </a:glow>
                    <a:outerShdw blurRad="50800" dist="38100" dir="2700000" algn="tl" rotWithShape="0">
                      <a:prstClr val="black"/>
                    </a:outerShdw>
                  </a:effectLst>
                  <a:latin typeface="Book Antiqua" pitchFamily="18" charset="0"/>
                  <a:cs typeface="Arial" charset="0"/>
                </a:rPr>
                <a:t>Deserts on earth, in fact, cover a huge surface </a:t>
              </a:r>
              <a:r>
                <a:rPr lang="en-US" sz="2100" b="1" kern="0" dirty="0" smtClean="0">
                  <a:solidFill>
                    <a:schemeClr val="accent6">
                      <a:lumMod val="20000"/>
                      <a:lumOff val="80000"/>
                    </a:schemeClr>
                  </a:solidFill>
                  <a:effectLst>
                    <a:glow rad="38100">
                      <a:schemeClr val="tx1"/>
                    </a:glow>
                    <a:outerShdw blurRad="50800" dist="38100" dir="2700000" algn="tl" rotWithShape="0">
                      <a:prstClr val="black"/>
                    </a:outerShdw>
                  </a:effectLst>
                  <a:latin typeface="Book Antiqua" pitchFamily="18" charset="0"/>
                  <a:cs typeface="Arial" charset="0"/>
                </a:rPr>
                <a:t>area</a:t>
              </a:r>
            </a:p>
          </p:txBody>
        </p:sp>
      </p:grpSp>
      <p:sp>
        <p:nvSpPr>
          <p:cNvPr id="38" name="Rectangle 37"/>
          <p:cNvSpPr/>
          <p:nvPr/>
        </p:nvSpPr>
        <p:spPr>
          <a:xfrm rot="19880944">
            <a:off x="617975" y="1507974"/>
            <a:ext cx="1146037" cy="580404"/>
          </a:xfrm>
          <a:prstGeom prst="rect">
            <a:avLst/>
          </a:prstGeom>
          <a:blipFill dpi="0" rotWithShape="1">
            <a:blip r:embed="rId3">
              <a:alphaModFix amt="39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ar-EG" sz="1600"/>
          </a:p>
        </p:txBody>
      </p:sp>
      <p:sp>
        <p:nvSpPr>
          <p:cNvPr id="39" name="Rectangle 38"/>
          <p:cNvSpPr/>
          <p:nvPr/>
        </p:nvSpPr>
        <p:spPr>
          <a:xfrm rot="19969623">
            <a:off x="7599165" y="2121020"/>
            <a:ext cx="1020021" cy="497323"/>
          </a:xfrm>
          <a:prstGeom prst="rect">
            <a:avLst/>
          </a:prstGeom>
          <a:blipFill dpi="0" rotWithShape="1">
            <a:blip r:embed="rId3">
              <a:alphaModFix amt="39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ar-EG" sz="1600"/>
          </a:p>
        </p:txBody>
      </p:sp>
      <p:sp>
        <p:nvSpPr>
          <p:cNvPr id="56" name="Rectangle 55"/>
          <p:cNvSpPr/>
          <p:nvPr/>
        </p:nvSpPr>
        <p:spPr>
          <a:xfrm>
            <a:off x="3171852" y="2737224"/>
            <a:ext cx="3200348" cy="1051816"/>
          </a:xfrm>
          <a:prstGeom prst="rect">
            <a:avLst/>
          </a:prstGeom>
          <a:noFill/>
        </p:spPr>
        <p:txBody>
          <a:bodyPr wrap="square" lIns="432044" tIns="216022" rIns="432044" bIns="216022">
            <a:spAutoFit/>
          </a:bodyPr>
          <a:ls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defTabSz="914363" rtl="0">
              <a:spcBef>
                <a:spcPct val="0"/>
              </a:spcBef>
              <a:defRPr/>
            </a:pPr>
            <a:r>
              <a:rPr lang="en-US" sz="4000" b="1" spc="-10" dirty="0" smtClean="0">
                <a:ln w="3175">
                  <a:noFill/>
                </a:ln>
                <a:solidFill>
                  <a:schemeClr val="accent3">
                    <a:lumMod val="60000"/>
                    <a:lumOff val="40000"/>
                  </a:schemeClr>
                </a:solidFill>
                <a:effectLst>
                  <a:glow rad="50800">
                    <a:sysClr val="windowText" lastClr="000000"/>
                  </a:glow>
                  <a:outerShdw blurRad="50800" dist="38100" dir="2700000" algn="tl" rotWithShape="0">
                    <a:prstClr val="black"/>
                  </a:outerShdw>
                </a:effectLst>
                <a:latin typeface="Preston Script" pitchFamily="2" charset="0"/>
                <a:cs typeface="+mj-cs"/>
              </a:rPr>
              <a:t>But</a:t>
            </a:r>
            <a:endParaRPr lang="en-US" sz="4000" b="1" spc="-10" dirty="0">
              <a:ln w="3175">
                <a:noFill/>
              </a:ln>
              <a:solidFill>
                <a:schemeClr val="accent3">
                  <a:lumMod val="60000"/>
                  <a:lumOff val="40000"/>
                </a:schemeClr>
              </a:solidFill>
              <a:effectLst>
                <a:glow rad="50800">
                  <a:sysClr val="windowText" lastClr="000000"/>
                </a:glow>
                <a:outerShdw blurRad="50800" dist="38100" dir="2700000" algn="tl" rotWithShape="0">
                  <a:prstClr val="black"/>
                </a:outerShdw>
              </a:effectLst>
              <a:latin typeface="Preston Script" pitchFamily="2" charset="0"/>
              <a:cs typeface="+mj-cs"/>
            </a:endParaRPr>
          </a:p>
        </p:txBody>
      </p:sp>
      <p:grpSp>
        <p:nvGrpSpPr>
          <p:cNvPr id="62" name="Group 71"/>
          <p:cNvGrpSpPr/>
          <p:nvPr/>
        </p:nvGrpSpPr>
        <p:grpSpPr>
          <a:xfrm>
            <a:off x="872825" y="4169982"/>
            <a:ext cx="7344816" cy="915206"/>
            <a:chOff x="1699334" y="3737952"/>
            <a:chExt cx="3037764" cy="185625"/>
          </a:xfrm>
        </p:grpSpPr>
        <p:sp>
          <p:nvSpPr>
            <p:cNvPr id="63" name="Rectangle 25"/>
            <p:cNvSpPr/>
            <p:nvPr/>
          </p:nvSpPr>
          <p:spPr>
            <a:xfrm flipH="1" flipV="1">
              <a:off x="1699334" y="3737952"/>
              <a:ext cx="3037764" cy="185625"/>
            </a:xfrm>
            <a:custGeom>
              <a:avLst/>
              <a:gdLst>
                <a:gd name="connsiteX0" fmla="*/ 0 w 4599981"/>
                <a:gd name="connsiteY0" fmla="*/ 0 h 2383819"/>
                <a:gd name="connsiteX1" fmla="*/ 4599981 w 4599981"/>
                <a:gd name="connsiteY1" fmla="*/ 0 h 2383819"/>
                <a:gd name="connsiteX2" fmla="*/ 4599981 w 4599981"/>
                <a:gd name="connsiteY2" fmla="*/ 2383819 h 2383819"/>
                <a:gd name="connsiteX3" fmla="*/ 0 w 4599981"/>
                <a:gd name="connsiteY3" fmla="*/ 2383819 h 2383819"/>
                <a:gd name="connsiteX4" fmla="*/ 0 w 4599981"/>
                <a:gd name="connsiteY4" fmla="*/ 0 h 2383819"/>
                <a:gd name="connsiteX0" fmla="*/ 0 w 4599981"/>
                <a:gd name="connsiteY0" fmla="*/ 0 h 2387314"/>
                <a:gd name="connsiteX1" fmla="*/ 4599981 w 4599981"/>
                <a:gd name="connsiteY1" fmla="*/ 0 h 2387314"/>
                <a:gd name="connsiteX2" fmla="*/ 4599981 w 4599981"/>
                <a:gd name="connsiteY2" fmla="*/ 2383819 h 2387314"/>
                <a:gd name="connsiteX3" fmla="*/ 4380230 w 4599981"/>
                <a:gd name="connsiteY3" fmla="*/ 2387314 h 2387314"/>
                <a:gd name="connsiteX4" fmla="*/ 0 w 4599981"/>
                <a:gd name="connsiteY4" fmla="*/ 2383819 h 2387314"/>
                <a:gd name="connsiteX5" fmla="*/ 0 w 4599981"/>
                <a:gd name="connsiteY5" fmla="*/ 0 h 2387314"/>
                <a:gd name="connsiteX0" fmla="*/ 0 w 4599981"/>
                <a:gd name="connsiteY0" fmla="*/ 0 h 2387314"/>
                <a:gd name="connsiteX1" fmla="*/ 4599981 w 4599981"/>
                <a:gd name="connsiteY1" fmla="*/ 0 h 2387314"/>
                <a:gd name="connsiteX2" fmla="*/ 4599981 w 4599981"/>
                <a:gd name="connsiteY2" fmla="*/ 2383819 h 2387314"/>
                <a:gd name="connsiteX3" fmla="*/ 4380230 w 4599981"/>
                <a:gd name="connsiteY3" fmla="*/ 2387314 h 2387314"/>
                <a:gd name="connsiteX4" fmla="*/ 1706623 w 4599981"/>
                <a:gd name="connsiteY4" fmla="*/ 2378753 h 2387314"/>
                <a:gd name="connsiteX5" fmla="*/ 0 w 4599981"/>
                <a:gd name="connsiteY5" fmla="*/ 2383819 h 2387314"/>
                <a:gd name="connsiteX6" fmla="*/ 0 w 4599981"/>
                <a:gd name="connsiteY6" fmla="*/ 0 h 2387314"/>
                <a:gd name="connsiteX0" fmla="*/ 0 w 4599981"/>
                <a:gd name="connsiteY0" fmla="*/ 0 h 2387314"/>
                <a:gd name="connsiteX1" fmla="*/ 4599981 w 4599981"/>
                <a:gd name="connsiteY1" fmla="*/ 0 h 2387314"/>
                <a:gd name="connsiteX2" fmla="*/ 4599981 w 4599981"/>
                <a:gd name="connsiteY2" fmla="*/ 2383819 h 2387314"/>
                <a:gd name="connsiteX3" fmla="*/ 4380230 w 4599981"/>
                <a:gd name="connsiteY3" fmla="*/ 2387314 h 2387314"/>
                <a:gd name="connsiteX4" fmla="*/ 3440352 w 4599981"/>
                <a:gd name="connsiteY4" fmla="*/ 2383611 h 2387314"/>
                <a:gd name="connsiteX5" fmla="*/ 1706623 w 4599981"/>
                <a:gd name="connsiteY5" fmla="*/ 2378753 h 2387314"/>
                <a:gd name="connsiteX6" fmla="*/ 0 w 4599981"/>
                <a:gd name="connsiteY6" fmla="*/ 2383819 h 2387314"/>
                <a:gd name="connsiteX7" fmla="*/ 0 w 4599981"/>
                <a:gd name="connsiteY7" fmla="*/ 0 h 2387314"/>
                <a:gd name="connsiteX0" fmla="*/ 0 w 4599981"/>
                <a:gd name="connsiteY0" fmla="*/ 0 h 2383819"/>
                <a:gd name="connsiteX1" fmla="*/ 4599981 w 4599981"/>
                <a:gd name="connsiteY1" fmla="*/ 0 h 2383819"/>
                <a:gd name="connsiteX2" fmla="*/ 4599981 w 4599981"/>
                <a:gd name="connsiteY2" fmla="*/ 2383819 h 2383819"/>
                <a:gd name="connsiteX3" fmla="*/ 4183964 w 4599981"/>
                <a:gd name="connsiteY3" fmla="*/ 2352135 h 2383819"/>
                <a:gd name="connsiteX4" fmla="*/ 3440352 w 4599981"/>
                <a:gd name="connsiteY4" fmla="*/ 2383611 h 2383819"/>
                <a:gd name="connsiteX5" fmla="*/ 1706623 w 4599981"/>
                <a:gd name="connsiteY5" fmla="*/ 2378753 h 2383819"/>
                <a:gd name="connsiteX6" fmla="*/ 0 w 4599981"/>
                <a:gd name="connsiteY6" fmla="*/ 2383819 h 2383819"/>
                <a:gd name="connsiteX7" fmla="*/ 0 w 4599981"/>
                <a:gd name="connsiteY7" fmla="*/ 0 h 2383819"/>
                <a:gd name="connsiteX0" fmla="*/ 0 w 4599981"/>
                <a:gd name="connsiteY0" fmla="*/ 0 h 2383819"/>
                <a:gd name="connsiteX1" fmla="*/ 4599981 w 4599981"/>
                <a:gd name="connsiteY1" fmla="*/ 0 h 2383819"/>
                <a:gd name="connsiteX2" fmla="*/ 4599981 w 4599981"/>
                <a:gd name="connsiteY2" fmla="*/ 2383819 h 2383819"/>
                <a:gd name="connsiteX3" fmla="*/ 4183964 w 4599981"/>
                <a:gd name="connsiteY3" fmla="*/ 2352135 h 2383819"/>
                <a:gd name="connsiteX4" fmla="*/ 3440352 w 4599981"/>
                <a:gd name="connsiteY4" fmla="*/ 2383611 h 2383819"/>
                <a:gd name="connsiteX5" fmla="*/ 1706623 w 4599981"/>
                <a:gd name="connsiteY5" fmla="*/ 2378753 h 2383819"/>
                <a:gd name="connsiteX6" fmla="*/ 0 w 4599981"/>
                <a:gd name="connsiteY6" fmla="*/ 2383819 h 2383819"/>
                <a:gd name="connsiteX7" fmla="*/ 0 w 4599981"/>
                <a:gd name="connsiteY7" fmla="*/ 0 h 2383819"/>
                <a:gd name="connsiteX0" fmla="*/ 0 w 4599981"/>
                <a:gd name="connsiteY0" fmla="*/ 0 h 2383819"/>
                <a:gd name="connsiteX1" fmla="*/ 4599981 w 4599981"/>
                <a:gd name="connsiteY1" fmla="*/ 0 h 2383819"/>
                <a:gd name="connsiteX2" fmla="*/ 4599981 w 4599981"/>
                <a:gd name="connsiteY2" fmla="*/ 2383819 h 2383819"/>
                <a:gd name="connsiteX3" fmla="*/ 4183964 w 4599981"/>
                <a:gd name="connsiteY3" fmla="*/ 2352135 h 2383819"/>
                <a:gd name="connsiteX4" fmla="*/ 3409494 w 4599981"/>
                <a:gd name="connsiteY4" fmla="*/ 2332265 h 2383819"/>
                <a:gd name="connsiteX5" fmla="*/ 1706623 w 4599981"/>
                <a:gd name="connsiteY5" fmla="*/ 2378753 h 2383819"/>
                <a:gd name="connsiteX6" fmla="*/ 0 w 4599981"/>
                <a:gd name="connsiteY6" fmla="*/ 2383819 h 2383819"/>
                <a:gd name="connsiteX7" fmla="*/ 0 w 4599981"/>
                <a:gd name="connsiteY7" fmla="*/ 0 h 2383819"/>
                <a:gd name="connsiteX0" fmla="*/ 0 w 4599981"/>
                <a:gd name="connsiteY0" fmla="*/ 0 h 2383907"/>
                <a:gd name="connsiteX1" fmla="*/ 4599981 w 4599981"/>
                <a:gd name="connsiteY1" fmla="*/ 0 h 2383907"/>
                <a:gd name="connsiteX2" fmla="*/ 4599981 w 4599981"/>
                <a:gd name="connsiteY2" fmla="*/ 2383819 h 2383907"/>
                <a:gd name="connsiteX3" fmla="*/ 4183964 w 4599981"/>
                <a:gd name="connsiteY3" fmla="*/ 2352135 h 2383907"/>
                <a:gd name="connsiteX4" fmla="*/ 3409494 w 4599981"/>
                <a:gd name="connsiteY4" fmla="*/ 2332265 h 2383907"/>
                <a:gd name="connsiteX5" fmla="*/ 1706623 w 4599981"/>
                <a:gd name="connsiteY5" fmla="*/ 2378753 h 2383907"/>
                <a:gd name="connsiteX6" fmla="*/ 0 w 4599981"/>
                <a:gd name="connsiteY6" fmla="*/ 2383819 h 2383907"/>
                <a:gd name="connsiteX7" fmla="*/ 0 w 4599981"/>
                <a:gd name="connsiteY7" fmla="*/ 0 h 2383907"/>
                <a:gd name="connsiteX0" fmla="*/ 0 w 4599981"/>
                <a:gd name="connsiteY0" fmla="*/ 0 h 2383819"/>
                <a:gd name="connsiteX1" fmla="*/ 4599981 w 4599981"/>
                <a:gd name="connsiteY1" fmla="*/ 0 h 2383819"/>
                <a:gd name="connsiteX2" fmla="*/ 4599981 w 4599981"/>
                <a:gd name="connsiteY2" fmla="*/ 2383819 h 2383819"/>
                <a:gd name="connsiteX3" fmla="*/ 4183964 w 4599981"/>
                <a:gd name="connsiteY3" fmla="*/ 2352135 h 2383819"/>
                <a:gd name="connsiteX4" fmla="*/ 3409494 w 4599981"/>
                <a:gd name="connsiteY4" fmla="*/ 2332265 h 2383819"/>
                <a:gd name="connsiteX5" fmla="*/ 2443442 w 4599981"/>
                <a:gd name="connsiteY5" fmla="*/ 2372558 h 2383819"/>
                <a:gd name="connsiteX6" fmla="*/ 1706623 w 4599981"/>
                <a:gd name="connsiteY6" fmla="*/ 2378753 h 2383819"/>
                <a:gd name="connsiteX7" fmla="*/ 0 w 4599981"/>
                <a:gd name="connsiteY7" fmla="*/ 2383819 h 2383819"/>
                <a:gd name="connsiteX8" fmla="*/ 0 w 4599981"/>
                <a:gd name="connsiteY8" fmla="*/ 0 h 2383819"/>
                <a:gd name="connsiteX0" fmla="*/ 0 w 4599981"/>
                <a:gd name="connsiteY0" fmla="*/ 0 h 2383819"/>
                <a:gd name="connsiteX1" fmla="*/ 4599981 w 4599981"/>
                <a:gd name="connsiteY1" fmla="*/ 0 h 2383819"/>
                <a:gd name="connsiteX2" fmla="*/ 4599981 w 4599981"/>
                <a:gd name="connsiteY2" fmla="*/ 2383819 h 2383819"/>
                <a:gd name="connsiteX3" fmla="*/ 4183964 w 4599981"/>
                <a:gd name="connsiteY3" fmla="*/ 2352135 h 2383819"/>
                <a:gd name="connsiteX4" fmla="*/ 3409494 w 4599981"/>
                <a:gd name="connsiteY4" fmla="*/ 2332265 h 2383819"/>
                <a:gd name="connsiteX5" fmla="*/ 2443442 w 4599981"/>
                <a:gd name="connsiteY5" fmla="*/ 2372558 h 2383819"/>
                <a:gd name="connsiteX6" fmla="*/ 1706623 w 4599981"/>
                <a:gd name="connsiteY6" fmla="*/ 2378753 h 2383819"/>
                <a:gd name="connsiteX7" fmla="*/ 709603 w 4599981"/>
                <a:gd name="connsiteY7" fmla="*/ 2374051 h 2383819"/>
                <a:gd name="connsiteX8" fmla="*/ 0 w 4599981"/>
                <a:gd name="connsiteY8" fmla="*/ 2383819 h 2383819"/>
                <a:gd name="connsiteX9" fmla="*/ 0 w 4599981"/>
                <a:gd name="connsiteY9" fmla="*/ 0 h 238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99981" h="2383819">
                  <a:moveTo>
                    <a:pt x="0" y="0"/>
                  </a:moveTo>
                  <a:lnTo>
                    <a:pt x="4599981" y="0"/>
                  </a:lnTo>
                  <a:lnTo>
                    <a:pt x="4599981" y="2383819"/>
                  </a:lnTo>
                  <a:lnTo>
                    <a:pt x="4183964" y="2352135"/>
                  </a:lnTo>
                  <a:cubicBezTo>
                    <a:pt x="3929190" y="2394261"/>
                    <a:pt x="3657365" y="2321773"/>
                    <a:pt x="3409494" y="2332265"/>
                  </a:cubicBezTo>
                  <a:cubicBezTo>
                    <a:pt x="3119407" y="2335669"/>
                    <a:pt x="2727254" y="2364810"/>
                    <a:pt x="2443442" y="2372558"/>
                  </a:cubicBezTo>
                  <a:cubicBezTo>
                    <a:pt x="2159630" y="2380306"/>
                    <a:pt x="1995596" y="2378504"/>
                    <a:pt x="1706623" y="2378753"/>
                  </a:cubicBezTo>
                  <a:lnTo>
                    <a:pt x="709603" y="2374051"/>
                  </a:lnTo>
                  <a:lnTo>
                    <a:pt x="0" y="2383819"/>
                  </a:lnTo>
                  <a:lnTo>
                    <a:pt x="0" y="0"/>
                  </a:lnTo>
                  <a:close/>
                </a:path>
              </a:pathLst>
            </a:custGeom>
            <a:solidFill>
              <a:schemeClr val="accent3">
                <a:alpha val="23000"/>
              </a:schemeClr>
            </a:solidFill>
            <a:ln w="3175" cap="flat" cmpd="sng" algn="ctr">
              <a:noFill/>
              <a:prstDash val="solid"/>
              <a:headEnd/>
              <a:tailEnd/>
            </a:ln>
            <a:effectLst/>
          </p:spPr>
          <p:txBody>
            <a:bodyPr rtlCol="1" anchor="ctr"/>
            <a:lstStyle/>
            <a:p>
              <a:pPr algn="ctr" rtl="0"/>
              <a:endParaRPr lang="ar-EG" sz="1200" dirty="0">
                <a:solidFill>
                  <a:schemeClr val="accent3">
                    <a:lumMod val="20000"/>
                    <a:lumOff val="80000"/>
                  </a:schemeClr>
                </a:solidFill>
              </a:endParaRPr>
            </a:p>
          </p:txBody>
        </p:sp>
        <p:sp>
          <p:nvSpPr>
            <p:cNvPr id="64" name="TextBox 63"/>
            <p:cNvSpPr txBox="1"/>
            <p:nvPr/>
          </p:nvSpPr>
          <p:spPr>
            <a:xfrm>
              <a:off x="1948661" y="3748317"/>
              <a:ext cx="2686479" cy="129680"/>
            </a:xfrm>
            <a:prstGeom prst="rect">
              <a:avLst/>
            </a:prstGeom>
            <a:noFill/>
            <a:effectLst/>
            <a:scene3d>
              <a:camera prst="orthographicFront"/>
              <a:lightRig rig="threePt" dir="t"/>
            </a:scene3d>
            <a:sp3d>
              <a:bevelT/>
            </a:sp3d>
          </p:spPr>
          <p:txBody>
            <a:bodyPr wrap="square" rtlCol="1">
              <a:noAutofit/>
            </a:bodyPr>
            <a:lstStyle/>
            <a:p>
              <a:pPr marL="0" lvl="1" algn="ctr" defTabSz="914363" rtl="0">
                <a:lnSpc>
                  <a:spcPct val="120000"/>
                </a:lnSpc>
                <a:spcBef>
                  <a:spcPts val="600"/>
                </a:spcBef>
                <a:buClr>
                  <a:srgbClr val="FFC000"/>
                </a:buClr>
                <a:defRPr/>
              </a:pPr>
              <a:r>
                <a:rPr lang="en-US" sz="2100" b="1" kern="0" dirty="0">
                  <a:solidFill>
                    <a:schemeClr val="accent6">
                      <a:lumMod val="20000"/>
                      <a:lumOff val="80000"/>
                    </a:schemeClr>
                  </a:solidFill>
                  <a:effectLst>
                    <a:glow rad="38100">
                      <a:schemeClr val="tx1"/>
                    </a:glow>
                    <a:outerShdw blurRad="50800" dist="38100" dir="2700000" algn="tl" rotWithShape="0">
                      <a:prstClr val="black"/>
                    </a:outerShdw>
                  </a:effectLst>
                  <a:latin typeface="Book Antiqua" pitchFamily="18" charset="0"/>
                  <a:cs typeface="Arial" charset="0"/>
                </a:rPr>
                <a:t>In case of work to make the deserts green </a:t>
              </a:r>
              <a:r>
                <a:rPr lang="en-US" sz="2100" b="1" kern="0" dirty="0" smtClean="0">
                  <a:solidFill>
                    <a:schemeClr val="accent6">
                      <a:lumMod val="20000"/>
                      <a:lumOff val="80000"/>
                    </a:schemeClr>
                  </a:solidFill>
                  <a:effectLst>
                    <a:glow rad="38100">
                      <a:schemeClr val="tx1"/>
                    </a:glow>
                    <a:outerShdw blurRad="50800" dist="38100" dir="2700000" algn="tl" rotWithShape="0">
                      <a:prstClr val="black"/>
                    </a:outerShdw>
                  </a:effectLst>
                  <a:latin typeface="Book Antiqua" pitchFamily="18" charset="0"/>
                  <a:cs typeface="Arial" charset="0"/>
                </a:rPr>
                <a:t/>
              </a:r>
              <a:br>
                <a:rPr lang="en-US" sz="2100" b="1" kern="0" dirty="0" smtClean="0">
                  <a:solidFill>
                    <a:schemeClr val="accent6">
                      <a:lumMod val="20000"/>
                      <a:lumOff val="80000"/>
                    </a:schemeClr>
                  </a:solidFill>
                  <a:effectLst>
                    <a:glow rad="38100">
                      <a:schemeClr val="tx1"/>
                    </a:glow>
                    <a:outerShdw blurRad="50800" dist="38100" dir="2700000" algn="tl" rotWithShape="0">
                      <a:prstClr val="black"/>
                    </a:outerShdw>
                  </a:effectLst>
                  <a:latin typeface="Book Antiqua" pitchFamily="18" charset="0"/>
                  <a:cs typeface="Arial" charset="0"/>
                </a:rPr>
              </a:br>
              <a:r>
                <a:rPr lang="en-US" sz="2100" b="1" kern="0" dirty="0" smtClean="0">
                  <a:solidFill>
                    <a:schemeClr val="accent6">
                      <a:lumMod val="20000"/>
                      <a:lumOff val="80000"/>
                    </a:schemeClr>
                  </a:solidFill>
                  <a:effectLst>
                    <a:glow rad="38100">
                      <a:schemeClr val="tx1"/>
                    </a:glow>
                    <a:outerShdw blurRad="50800" dist="38100" dir="2700000" algn="tl" rotWithShape="0">
                      <a:prstClr val="black"/>
                    </a:outerShdw>
                  </a:effectLst>
                  <a:latin typeface="Book Antiqua" pitchFamily="18" charset="0"/>
                  <a:cs typeface="Arial" charset="0"/>
                </a:rPr>
                <a:t>by </a:t>
              </a:r>
              <a:r>
                <a:rPr lang="en-US" sz="2100" b="1" kern="0" dirty="0">
                  <a:solidFill>
                    <a:schemeClr val="accent6">
                      <a:lumMod val="20000"/>
                      <a:lumOff val="80000"/>
                    </a:schemeClr>
                  </a:solidFill>
                  <a:effectLst>
                    <a:glow rad="38100">
                      <a:schemeClr val="tx1"/>
                    </a:glow>
                    <a:outerShdw blurRad="50800" dist="38100" dir="2700000" algn="tl" rotWithShape="0">
                      <a:prstClr val="black"/>
                    </a:outerShdw>
                  </a:effectLst>
                  <a:latin typeface="Book Antiqua" pitchFamily="18" charset="0"/>
                  <a:cs typeface="Arial" charset="0"/>
                </a:rPr>
                <a:t>seawater irrigation</a:t>
              </a:r>
            </a:p>
          </p:txBody>
        </p:sp>
      </p:grpSp>
      <p:sp>
        <p:nvSpPr>
          <p:cNvPr id="65" name="Rectangle 64"/>
          <p:cNvSpPr/>
          <p:nvPr/>
        </p:nvSpPr>
        <p:spPr>
          <a:xfrm rot="19880944">
            <a:off x="392510" y="3977534"/>
            <a:ext cx="1146037" cy="580404"/>
          </a:xfrm>
          <a:prstGeom prst="rect">
            <a:avLst/>
          </a:prstGeom>
          <a:blipFill dpi="0" rotWithShape="1">
            <a:blip r:embed="rId3">
              <a:alphaModFix amt="39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ar-EG" sz="1600"/>
          </a:p>
        </p:txBody>
      </p:sp>
      <p:sp>
        <p:nvSpPr>
          <p:cNvPr id="66" name="Rectangle 65"/>
          <p:cNvSpPr/>
          <p:nvPr/>
        </p:nvSpPr>
        <p:spPr>
          <a:xfrm rot="19969623">
            <a:off x="7599165" y="4742434"/>
            <a:ext cx="1020021" cy="497323"/>
          </a:xfrm>
          <a:prstGeom prst="rect">
            <a:avLst/>
          </a:prstGeom>
          <a:blipFill dpi="0" rotWithShape="1">
            <a:blip r:embed="rId3">
              <a:alphaModFix amt="39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ar-EG" sz="1600"/>
          </a:p>
        </p:txBody>
      </p:sp>
    </p:spTree>
    <p:extLst>
      <p:ext uri="{BB962C8B-B14F-4D97-AF65-F5344CB8AC3E}">
        <p14:creationId xmlns:p14="http://schemas.microsoft.com/office/powerpoint/2010/main" val="1628015864"/>
      </p:ext>
    </p:extLst>
  </p:cSld>
  <p:clrMapOvr>
    <a:masterClrMapping/>
  </p:clrMapOvr>
  <mc:AlternateContent xmlns:mc="http://schemas.openxmlformats.org/markup-compatibility/2006" xmlns:p14="http://schemas.microsoft.com/office/powerpoint/2010/main">
    <mc:Choice Requires="p14">
      <p:transition spd="slow" p14:dur="1300">
        <p14:pan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Scale>
                                      <p:cBhvr>
                                        <p:cTn id="7" dur="1000" decel="50000" fill="hold">
                                          <p:stCondLst>
                                            <p:cond delay="0"/>
                                          </p:stCondLst>
                                        </p:cTn>
                                        <p:tgtEl>
                                          <p:spTgt spid="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5"/>
                                        </p:tgtEl>
                                        <p:attrNameLst>
                                          <p:attrName>ppt_x</p:attrName>
                                          <p:attrName>ppt_y</p:attrName>
                                        </p:attrNameLst>
                                      </p:cBhvr>
                                    </p:animMotion>
                                    <p:animEffect transition="in" filter="fade">
                                      <p:cBhvr>
                                        <p:cTn id="9" dur="1000"/>
                                        <p:tgtEl>
                                          <p:spTgt spid="35"/>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up)">
                                      <p:cBhvr>
                                        <p:cTn id="13" dur="500"/>
                                        <p:tgtEl>
                                          <p:spTgt spid="3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6">
                                            <p:txEl>
                                              <p:pRg st="0" end="0"/>
                                            </p:txEl>
                                          </p:spTgt>
                                        </p:tgtEl>
                                        <p:attrNameLst>
                                          <p:attrName>style.visibility</p:attrName>
                                        </p:attrNameLst>
                                      </p:cBhvr>
                                      <p:to>
                                        <p:strVal val="visible"/>
                                      </p:to>
                                    </p:set>
                                    <p:anim calcmode="lin" valueType="num">
                                      <p:cBhvr>
                                        <p:cTn id="21" dur="500" fill="hold"/>
                                        <p:tgtEl>
                                          <p:spTgt spid="56">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56">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56">
                                            <p:txEl>
                                              <p:pRg st="0" end="0"/>
                                            </p:txEl>
                                          </p:spTgt>
                                        </p:tgtEl>
                                      </p:cBhvr>
                                    </p:animEffect>
                                  </p:childTnLst>
                                </p:cTn>
                              </p:par>
                            </p:childTnLst>
                          </p:cTn>
                        </p:par>
                        <p:par>
                          <p:cTn id="24" fill="hold">
                            <p:stCondLst>
                              <p:cond delay="500"/>
                            </p:stCondLst>
                            <p:childTnLst>
                              <p:par>
                                <p:cTn id="25" presetID="26" presetClass="emph" presetSubtype="0" fill="hold" nodeType="afterEffect">
                                  <p:stCondLst>
                                    <p:cond delay="0"/>
                                  </p:stCondLst>
                                  <p:childTnLst>
                                    <p:animEffect transition="out" filter="fade">
                                      <p:cBhvr>
                                        <p:cTn id="26" dur="500" tmFilter="0, 0; .2, .5; .8, .5; 1, 0"/>
                                        <p:tgtEl>
                                          <p:spTgt spid="56">
                                            <p:txEl>
                                              <p:pRg st="0" end="0"/>
                                            </p:txEl>
                                          </p:spTgt>
                                        </p:tgtEl>
                                      </p:cBhvr>
                                    </p:animEffect>
                                    <p:animScale>
                                      <p:cBhvr>
                                        <p:cTn id="27" dur="250" autoRev="1" fill="hold"/>
                                        <p:tgtEl>
                                          <p:spTgt spid="56">
                                            <p:txEl>
                                              <p:pRg st="0" end="0"/>
                                            </p:txEl>
                                          </p:spTgt>
                                        </p:tgtEl>
                                      </p:cBhvr>
                                      <p:by x="105000" y="105000"/>
                                    </p:animScale>
                                  </p:childTnLst>
                                </p:cTn>
                              </p:par>
                            </p:childTnLst>
                          </p:cTn>
                        </p:par>
                        <p:par>
                          <p:cTn id="28" fill="hold">
                            <p:stCondLst>
                              <p:cond delay="1000"/>
                            </p:stCondLst>
                            <p:childTnLst>
                              <p:par>
                                <p:cTn id="29" presetID="52"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Scale>
                                      <p:cBhvr>
                                        <p:cTn id="31" dur="1000" decel="50000" fill="hold">
                                          <p:stCondLst>
                                            <p:cond delay="0"/>
                                          </p:stCondLst>
                                        </p:cTn>
                                        <p:tgtEl>
                                          <p:spTgt spid="6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62"/>
                                        </p:tgtEl>
                                        <p:attrNameLst>
                                          <p:attrName>ppt_x</p:attrName>
                                          <p:attrName>ppt_y</p:attrName>
                                        </p:attrNameLst>
                                      </p:cBhvr>
                                    </p:animMotion>
                                    <p:animEffect transition="in" filter="fade">
                                      <p:cBhvr>
                                        <p:cTn id="33" dur="1000"/>
                                        <p:tgtEl>
                                          <p:spTgt spid="62"/>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wipe(up)">
                                      <p:cBhvr>
                                        <p:cTn id="37" dur="500"/>
                                        <p:tgtEl>
                                          <p:spTgt spid="65"/>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66"/>
                                        </p:tgtEl>
                                        <p:attrNameLst>
                                          <p:attrName>style.visibility</p:attrName>
                                        </p:attrNameLst>
                                      </p:cBhvr>
                                      <p:to>
                                        <p:strVal val="visible"/>
                                      </p:to>
                                    </p:set>
                                    <p:animEffect transition="in" filter="wipe(left)">
                                      <p:cBhvr>
                                        <p:cTn id="40"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56" grpId="0" build="allAtOnce"/>
      <p:bldP spid="65" grpId="0" animBg="1"/>
      <p:bldP spid="6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5521895" y="4725144"/>
            <a:ext cx="314189" cy="279564"/>
          </a:xfrm>
          <a:prstGeom prst="rect">
            <a:avLst/>
          </a:prstGeom>
        </p:spPr>
        <p:txBody>
          <a:bodyPr vert="horz" wrap="none" lIns="0" tIns="0" rIns="0" bIns="0" rtlCol="0" anchor="t">
            <a:spAutoFit/>
          </a:bodyPr>
          <a:ls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defTabSz="914363" fontAlgn="auto">
              <a:lnSpc>
                <a:spcPct val="90000"/>
              </a:lnSpc>
              <a:spcAft>
                <a:spcPts val="0"/>
              </a:spcAft>
              <a:defRPr/>
            </a:pPr>
            <a:r>
              <a:rPr lang="en-US" sz="2000" b="1" i="1" dirty="0" smtClean="0">
                <a:ln>
                  <a:solidFill>
                    <a:sysClr val="windowText" lastClr="000000"/>
                  </a:solidFill>
                </a:ln>
                <a:solidFill>
                  <a:schemeClr val="bg1"/>
                </a:solidFill>
                <a:effectLst>
                  <a:glow rad="63500">
                    <a:schemeClr val="tx1">
                      <a:alpha val="40000"/>
                    </a:schemeClr>
                  </a:glow>
                  <a:outerShdw blurRad="50800" dist="38100" dir="2700000" algn="tl" rotWithShape="0">
                    <a:prstClr val="black">
                      <a:alpha val="40000"/>
                    </a:prstClr>
                  </a:outerShdw>
                </a:effectLst>
                <a:latin typeface="Book Antiqua" pitchFamily="18" charset="0"/>
                <a:cs typeface="Arial" charset="0"/>
              </a:rPr>
              <a:t>By</a:t>
            </a:r>
          </a:p>
        </p:txBody>
      </p:sp>
      <p:sp>
        <p:nvSpPr>
          <p:cNvPr id="4" name="Title 1"/>
          <p:cNvSpPr txBox="1">
            <a:spLocks/>
          </p:cNvSpPr>
          <p:nvPr/>
        </p:nvSpPr>
        <p:spPr>
          <a:xfrm>
            <a:off x="2962172" y="5733256"/>
            <a:ext cx="5623825" cy="915699"/>
          </a:xfrm>
          <a:prstGeom prst="rect">
            <a:avLst/>
          </a:prstGeom>
        </p:spPr>
        <p:txBody>
          <a:bodyPr vert="horz" wrap="square" lIns="0" tIns="0" rIns="0" bIns="0" rtlCol="0" anchor="t">
            <a:spAutoFit/>
          </a:bodyPr>
          <a:ls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defTabSz="914363" rtl="0" fontAlgn="auto">
              <a:lnSpc>
                <a:spcPct val="90000"/>
              </a:lnSpc>
              <a:spcAft>
                <a:spcPts val="0"/>
              </a:spcAft>
              <a:defRPr/>
            </a:pPr>
            <a:r>
              <a:rPr lang="en-US" sz="1600" b="1" dirty="0">
                <a:solidFill>
                  <a:schemeClr val="bg1"/>
                </a:solidFill>
                <a:effectLst>
                  <a:glow rad="63500">
                    <a:schemeClr val="tx1"/>
                  </a:glow>
                  <a:outerShdw blurRad="50800" dist="38100" dir="2700000" algn="tl" rotWithShape="0">
                    <a:prstClr val="black">
                      <a:alpha val="40000"/>
                    </a:prstClr>
                  </a:outerShdw>
                </a:effectLst>
                <a:latin typeface="Book Antiqua" pitchFamily="18" charset="0"/>
                <a:cs typeface="Arial" charset="0"/>
              </a:rPr>
              <a:t>Researcher, Plant Production Department, Water Research, </a:t>
            </a:r>
            <a:r>
              <a:rPr lang="en-US" sz="1600" b="1" dirty="0" smtClean="0">
                <a:solidFill>
                  <a:schemeClr val="bg1"/>
                </a:solidFill>
                <a:effectLst>
                  <a:glow rad="63500">
                    <a:schemeClr val="tx1"/>
                  </a:glow>
                  <a:outerShdw blurRad="50800" dist="38100" dir="2700000" algn="tl" rotWithShape="0">
                    <a:prstClr val="black">
                      <a:alpha val="40000"/>
                    </a:prstClr>
                  </a:outerShdw>
                </a:effectLst>
                <a:latin typeface="Book Antiqua" pitchFamily="18" charset="0"/>
                <a:cs typeface="Arial" charset="0"/>
              </a:rPr>
              <a:t/>
            </a:r>
            <a:br>
              <a:rPr lang="en-US" sz="1600" b="1" dirty="0" smtClean="0">
                <a:solidFill>
                  <a:schemeClr val="bg1"/>
                </a:solidFill>
                <a:effectLst>
                  <a:glow rad="63500">
                    <a:schemeClr val="tx1"/>
                  </a:glow>
                  <a:outerShdw blurRad="50800" dist="38100" dir="2700000" algn="tl" rotWithShape="0">
                    <a:prstClr val="black">
                      <a:alpha val="40000"/>
                    </a:prstClr>
                  </a:outerShdw>
                </a:effectLst>
                <a:latin typeface="Book Antiqua" pitchFamily="18" charset="0"/>
                <a:cs typeface="Arial" charset="0"/>
              </a:rPr>
            </a:br>
            <a:r>
              <a:rPr lang="en-US" sz="1600" b="1" dirty="0" smtClean="0">
                <a:solidFill>
                  <a:schemeClr val="bg1"/>
                </a:solidFill>
                <a:effectLst>
                  <a:glow rad="63500">
                    <a:schemeClr val="tx1"/>
                  </a:glow>
                  <a:outerShdw blurRad="50800" dist="38100" dir="2700000" algn="tl" rotWithShape="0">
                    <a:prstClr val="black">
                      <a:alpha val="40000"/>
                    </a:prstClr>
                  </a:outerShdw>
                </a:effectLst>
                <a:latin typeface="Book Antiqua" pitchFamily="18" charset="0"/>
                <a:cs typeface="Arial" charset="0"/>
              </a:rPr>
              <a:t>Arid </a:t>
            </a:r>
            <a:r>
              <a:rPr lang="en-US" sz="1600" b="1" dirty="0">
                <a:solidFill>
                  <a:schemeClr val="bg1"/>
                </a:solidFill>
                <a:effectLst>
                  <a:glow rad="63500">
                    <a:schemeClr val="tx1"/>
                  </a:glow>
                  <a:outerShdw blurRad="50800" dist="38100" dir="2700000" algn="tl" rotWithShape="0">
                    <a:prstClr val="black">
                      <a:alpha val="40000"/>
                    </a:prstClr>
                  </a:outerShdw>
                </a:effectLst>
                <a:latin typeface="Book Antiqua" pitchFamily="18" charset="0"/>
                <a:cs typeface="Arial" charset="0"/>
              </a:rPr>
              <a:t>Lands Cultivation Research Institute, </a:t>
            </a:r>
            <a:r>
              <a:rPr lang="en-US" sz="1600" b="1" dirty="0" smtClean="0">
                <a:solidFill>
                  <a:schemeClr val="bg1"/>
                </a:solidFill>
                <a:effectLst>
                  <a:glow rad="63500">
                    <a:schemeClr val="tx1"/>
                  </a:glow>
                  <a:outerShdw blurRad="50800" dist="38100" dir="2700000" algn="tl" rotWithShape="0">
                    <a:prstClr val="black">
                      <a:alpha val="40000"/>
                    </a:prstClr>
                  </a:outerShdw>
                </a:effectLst>
                <a:latin typeface="Book Antiqua" pitchFamily="18" charset="0"/>
                <a:cs typeface="Arial" charset="0"/>
              </a:rPr>
              <a:t/>
            </a:r>
            <a:br>
              <a:rPr lang="en-US" sz="1600" b="1" dirty="0" smtClean="0">
                <a:solidFill>
                  <a:schemeClr val="bg1"/>
                </a:solidFill>
                <a:effectLst>
                  <a:glow rad="63500">
                    <a:schemeClr val="tx1"/>
                  </a:glow>
                  <a:outerShdw blurRad="50800" dist="38100" dir="2700000" algn="tl" rotWithShape="0">
                    <a:prstClr val="black">
                      <a:alpha val="40000"/>
                    </a:prstClr>
                  </a:outerShdw>
                </a:effectLst>
                <a:latin typeface="Book Antiqua" pitchFamily="18" charset="0"/>
                <a:cs typeface="Arial" charset="0"/>
              </a:rPr>
            </a:br>
            <a:r>
              <a:rPr lang="en-US" sz="1600" b="1" dirty="0" smtClean="0">
                <a:solidFill>
                  <a:schemeClr val="bg1"/>
                </a:solidFill>
                <a:effectLst>
                  <a:glow rad="63500">
                    <a:schemeClr val="tx1"/>
                  </a:glow>
                  <a:outerShdw blurRad="50800" dist="38100" dir="2700000" algn="tl" rotWithShape="0">
                    <a:prstClr val="black">
                      <a:alpha val="40000"/>
                    </a:prstClr>
                  </a:outerShdw>
                </a:effectLst>
                <a:latin typeface="Book Antiqua" pitchFamily="18" charset="0"/>
                <a:cs typeface="Arial" charset="0"/>
              </a:rPr>
              <a:t>City </a:t>
            </a:r>
            <a:r>
              <a:rPr lang="en-US" sz="1600" b="1" dirty="0">
                <a:solidFill>
                  <a:schemeClr val="bg1"/>
                </a:solidFill>
                <a:effectLst>
                  <a:glow rad="63500">
                    <a:schemeClr val="tx1"/>
                  </a:glow>
                  <a:outerShdw blurRad="50800" dist="38100" dir="2700000" algn="tl" rotWithShape="0">
                    <a:prstClr val="black">
                      <a:alpha val="40000"/>
                    </a:prstClr>
                  </a:outerShdw>
                </a:effectLst>
                <a:latin typeface="Book Antiqua" pitchFamily="18" charset="0"/>
                <a:cs typeface="Arial" charset="0"/>
              </a:rPr>
              <a:t>of Scientific Researches and Technological Applications</a:t>
            </a:r>
          </a:p>
        </p:txBody>
      </p:sp>
      <p:sp>
        <p:nvSpPr>
          <p:cNvPr id="5" name="Title 1"/>
          <p:cNvSpPr txBox="1">
            <a:spLocks/>
          </p:cNvSpPr>
          <p:nvPr/>
        </p:nvSpPr>
        <p:spPr>
          <a:xfrm>
            <a:off x="3181965" y="5100113"/>
            <a:ext cx="5110373" cy="518155"/>
          </a:xfrm>
          <a:prstGeom prst="rect">
            <a:avLst/>
          </a:prstGeom>
        </p:spPr>
        <p:txBody>
          <a:bodyPr vert="horz" wrap="none" lIns="0" tIns="0" rIns="0" bIns="0" rtlCol="0" anchor="t">
            <a:spAutoFit/>
          </a:bodyPr>
          <a:ls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defTabSz="914363" rtl="0">
              <a:lnSpc>
                <a:spcPct val="127000"/>
              </a:lnSpc>
              <a:spcBef>
                <a:spcPct val="0"/>
              </a:spcBef>
              <a:defRPr/>
            </a:pPr>
            <a:r>
              <a:rPr lang="es-ES" sz="2800" b="1" dirty="0" smtClean="0">
                <a:ln w="3175">
                  <a:solidFill>
                    <a:schemeClr val="bg1"/>
                  </a:solidFill>
                </a:ln>
                <a:solidFill>
                  <a:srgbClr val="FF0000"/>
                </a:solidFill>
                <a:effectLst>
                  <a:glow rad="50800">
                    <a:schemeClr val="bg1"/>
                  </a:glow>
                  <a:outerShdw blurRad="50800" dist="38100" dir="2700000" algn="tl" rotWithShape="0">
                    <a:prstClr val="black">
                      <a:alpha val="40000"/>
                    </a:prstClr>
                  </a:outerShdw>
                </a:effectLst>
                <a:latin typeface="Lucida Handwriting" pitchFamily="66" charset="0"/>
                <a:cs typeface="+mj-cs"/>
              </a:rPr>
              <a:t>Dr. </a:t>
            </a:r>
            <a:r>
              <a:rPr lang="es-ES" sz="2800" b="1" dirty="0" err="1" smtClean="0">
                <a:ln w="3175">
                  <a:solidFill>
                    <a:schemeClr val="bg1"/>
                  </a:solidFill>
                </a:ln>
                <a:solidFill>
                  <a:srgbClr val="FF0000"/>
                </a:solidFill>
                <a:effectLst>
                  <a:glow rad="50800">
                    <a:schemeClr val="bg1"/>
                  </a:glow>
                  <a:outerShdw blurRad="50800" dist="38100" dir="2700000" algn="tl" rotWithShape="0">
                    <a:prstClr val="black">
                      <a:alpha val="40000"/>
                    </a:prstClr>
                  </a:outerShdw>
                </a:effectLst>
                <a:latin typeface="Lucida Handwriting" pitchFamily="66" charset="0"/>
                <a:cs typeface="+mj-cs"/>
              </a:rPr>
              <a:t>Hoda</a:t>
            </a:r>
            <a:r>
              <a:rPr lang="es-ES" sz="2800" b="1" dirty="0" smtClean="0">
                <a:ln w="3175">
                  <a:solidFill>
                    <a:schemeClr val="bg1"/>
                  </a:solidFill>
                </a:ln>
                <a:solidFill>
                  <a:srgbClr val="FF0000"/>
                </a:solidFill>
                <a:effectLst>
                  <a:glow rad="50800">
                    <a:schemeClr val="bg1"/>
                  </a:glow>
                  <a:outerShdw blurRad="50800" dist="38100" dir="2700000" algn="tl" rotWithShape="0">
                    <a:prstClr val="black">
                      <a:alpha val="40000"/>
                    </a:prstClr>
                  </a:outerShdw>
                </a:effectLst>
                <a:latin typeface="Lucida Handwriting" pitchFamily="66" charset="0"/>
                <a:cs typeface="+mj-cs"/>
              </a:rPr>
              <a:t> </a:t>
            </a:r>
            <a:r>
              <a:rPr lang="es-ES" sz="2800" b="1" dirty="0" err="1">
                <a:ln w="3175">
                  <a:solidFill>
                    <a:schemeClr val="bg1"/>
                  </a:solidFill>
                </a:ln>
                <a:solidFill>
                  <a:srgbClr val="FF0000"/>
                </a:solidFill>
                <a:effectLst>
                  <a:glow rad="50800">
                    <a:schemeClr val="bg1"/>
                  </a:glow>
                  <a:outerShdw blurRad="50800" dist="38100" dir="2700000" algn="tl" rotWithShape="0">
                    <a:prstClr val="black">
                      <a:alpha val="40000"/>
                    </a:prstClr>
                  </a:outerShdw>
                </a:effectLst>
                <a:latin typeface="Lucida Handwriting" pitchFamily="66" charset="0"/>
                <a:cs typeface="+mj-cs"/>
              </a:rPr>
              <a:t>Farouk</a:t>
            </a:r>
            <a:r>
              <a:rPr lang="es-ES" sz="2800" b="1" dirty="0">
                <a:ln w="3175">
                  <a:solidFill>
                    <a:schemeClr val="bg1"/>
                  </a:solidFill>
                </a:ln>
                <a:solidFill>
                  <a:srgbClr val="FF0000"/>
                </a:solidFill>
                <a:effectLst>
                  <a:glow rad="50800">
                    <a:schemeClr val="bg1"/>
                  </a:glow>
                  <a:outerShdw blurRad="50800" dist="38100" dir="2700000" algn="tl" rotWithShape="0">
                    <a:prstClr val="black">
                      <a:alpha val="40000"/>
                    </a:prstClr>
                  </a:outerShdw>
                </a:effectLst>
                <a:latin typeface="Lucida Handwriting" pitchFamily="66" charset="0"/>
                <a:cs typeface="+mj-cs"/>
              </a:rPr>
              <a:t> </a:t>
            </a:r>
            <a:r>
              <a:rPr lang="es-ES" sz="2800" b="1" dirty="0" err="1">
                <a:ln w="3175">
                  <a:solidFill>
                    <a:schemeClr val="bg1"/>
                  </a:solidFill>
                </a:ln>
                <a:solidFill>
                  <a:srgbClr val="FF0000"/>
                </a:solidFill>
                <a:effectLst>
                  <a:glow rad="50800">
                    <a:schemeClr val="bg1"/>
                  </a:glow>
                  <a:outerShdw blurRad="50800" dist="38100" dir="2700000" algn="tl" rotWithShape="0">
                    <a:prstClr val="black">
                      <a:alpha val="40000"/>
                    </a:prstClr>
                  </a:outerShdw>
                </a:effectLst>
                <a:latin typeface="Lucida Handwriting" pitchFamily="66" charset="0"/>
                <a:cs typeface="+mj-cs"/>
              </a:rPr>
              <a:t>Zahran</a:t>
            </a:r>
            <a:endParaRPr lang="en-US" sz="2800" b="1" dirty="0">
              <a:ln w="3175">
                <a:solidFill>
                  <a:schemeClr val="bg1"/>
                </a:solidFill>
              </a:ln>
              <a:solidFill>
                <a:srgbClr val="FF0000"/>
              </a:solidFill>
              <a:effectLst>
                <a:glow rad="50800">
                  <a:schemeClr val="bg1"/>
                </a:glow>
                <a:outerShdw blurRad="50800" dist="38100" dir="2700000" algn="tl" rotWithShape="0">
                  <a:prstClr val="black">
                    <a:alpha val="40000"/>
                  </a:prstClr>
                </a:outerShdw>
              </a:effectLst>
              <a:latin typeface="Lucida Handwriting" pitchFamily="66" charset="0"/>
              <a:cs typeface="+mj-cs"/>
            </a:endParaRPr>
          </a:p>
        </p:txBody>
      </p:sp>
      <p:sp>
        <p:nvSpPr>
          <p:cNvPr id="6" name="Rectangle 5"/>
          <p:cNvSpPr/>
          <p:nvPr/>
        </p:nvSpPr>
        <p:spPr>
          <a:xfrm>
            <a:off x="107504" y="260648"/>
            <a:ext cx="8300876" cy="2498366"/>
          </a:xfrm>
          <a:prstGeom prst="rect">
            <a:avLst/>
          </a:prstGeom>
          <a:noFill/>
        </p:spPr>
        <p:txBody>
          <a:bodyPr wrap="square" lIns="432044" tIns="216022" rIns="432044" bIns="216022">
            <a:spAutoFit/>
          </a:bodyPr>
          <a:ls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defTabSz="914363" rtl="0">
              <a:spcBef>
                <a:spcPct val="0"/>
              </a:spcBef>
              <a:defRPr/>
            </a:pPr>
            <a:r>
              <a:rPr lang="en-US" sz="4000" b="1" spc="-10" dirty="0" smtClean="0">
                <a:ln w="3175">
                  <a:noFill/>
                </a:ln>
                <a:gradFill flip="none" rotWithShape="1">
                  <a:gsLst>
                    <a:gs pos="0">
                      <a:srgbClr val="FFFFB9"/>
                    </a:gs>
                    <a:gs pos="36000">
                      <a:srgbClr val="FFFF99"/>
                    </a:gs>
                    <a:gs pos="86000">
                      <a:srgbClr val="F6AE1E"/>
                    </a:gs>
                  </a:gsLst>
                  <a:lin ang="5400000" scaled="0"/>
                  <a:tileRect/>
                </a:gradFill>
                <a:effectLst>
                  <a:glow rad="25400">
                    <a:sysClr val="windowText" lastClr="000000">
                      <a:alpha val="99000"/>
                    </a:sysClr>
                  </a:glow>
                  <a:outerShdw blurRad="50800" dist="38100" dir="2700000" algn="tl" rotWithShape="0">
                    <a:prstClr val="black"/>
                  </a:outerShdw>
                </a:effectLst>
                <a:latin typeface="Book Antiqua" pitchFamily="18" charset="0"/>
                <a:cs typeface="+mj-cs"/>
              </a:rPr>
              <a:t>USAGE OF SEA WATER IN AGRICULTURE</a:t>
            </a:r>
            <a:br>
              <a:rPr lang="en-US" sz="4000" b="1" spc="-10" dirty="0" smtClean="0">
                <a:ln w="3175">
                  <a:noFill/>
                </a:ln>
                <a:gradFill flip="none" rotWithShape="1">
                  <a:gsLst>
                    <a:gs pos="0">
                      <a:srgbClr val="FFFFB9"/>
                    </a:gs>
                    <a:gs pos="36000">
                      <a:srgbClr val="FFFF99"/>
                    </a:gs>
                    <a:gs pos="86000">
                      <a:srgbClr val="F6AE1E"/>
                    </a:gs>
                  </a:gsLst>
                  <a:lin ang="5400000" scaled="0"/>
                  <a:tileRect/>
                </a:gradFill>
                <a:effectLst>
                  <a:glow rad="25400">
                    <a:sysClr val="windowText" lastClr="000000">
                      <a:alpha val="99000"/>
                    </a:sysClr>
                  </a:glow>
                  <a:outerShdw blurRad="50800" dist="38100" dir="2700000" algn="tl" rotWithShape="0">
                    <a:prstClr val="black"/>
                  </a:outerShdw>
                </a:effectLst>
                <a:latin typeface="Book Antiqua" pitchFamily="18" charset="0"/>
                <a:cs typeface="+mj-cs"/>
              </a:rPr>
            </a:br>
            <a:r>
              <a:rPr lang="en-US" sz="4000" b="1" spc="-10" dirty="0" smtClean="0">
                <a:ln w="3175">
                  <a:noFill/>
                </a:ln>
                <a:gradFill flip="none" rotWithShape="1">
                  <a:gsLst>
                    <a:gs pos="0">
                      <a:srgbClr val="FFFFB9"/>
                    </a:gs>
                    <a:gs pos="36000">
                      <a:srgbClr val="FFFF99"/>
                    </a:gs>
                    <a:gs pos="86000">
                      <a:srgbClr val="F6AE1E"/>
                    </a:gs>
                  </a:gsLst>
                  <a:lin ang="5400000" scaled="0"/>
                  <a:tileRect/>
                </a:gradFill>
                <a:effectLst>
                  <a:glow rad="25400">
                    <a:sysClr val="windowText" lastClr="000000">
                      <a:alpha val="99000"/>
                    </a:sysClr>
                  </a:glow>
                  <a:outerShdw blurRad="50800" dist="38100" dir="2700000" algn="tl" rotWithShape="0">
                    <a:prstClr val="black"/>
                  </a:outerShdw>
                </a:effectLst>
                <a:latin typeface="Book Antiqua" pitchFamily="18" charset="0"/>
                <a:cs typeface="+mj-cs"/>
              </a:rPr>
              <a:t>“</a:t>
            </a:r>
            <a:r>
              <a:rPr lang="en-US" sz="5400" b="1" spc="-10" dirty="0" smtClean="0">
                <a:ln w="3175">
                  <a:noFill/>
                </a:ln>
                <a:gradFill flip="none" rotWithShape="1">
                  <a:gsLst>
                    <a:gs pos="0">
                      <a:srgbClr val="FFFFB9"/>
                    </a:gs>
                    <a:gs pos="36000">
                      <a:srgbClr val="FFFF99"/>
                    </a:gs>
                    <a:gs pos="86000">
                      <a:srgbClr val="F6AE1E"/>
                    </a:gs>
                  </a:gsLst>
                  <a:lin ang="5400000" scaled="0"/>
                  <a:tileRect/>
                </a:gradFill>
                <a:effectLst>
                  <a:glow rad="25400">
                    <a:sysClr val="windowText" lastClr="000000">
                      <a:alpha val="99000"/>
                    </a:sysClr>
                  </a:glow>
                  <a:outerShdw blurRad="50800" dist="38100" dir="2700000" algn="tl" rotWithShape="0">
                    <a:prstClr val="black"/>
                  </a:outerShdw>
                </a:effectLst>
                <a:latin typeface="Penscript" pitchFamily="2" charset="0"/>
                <a:cs typeface="+mj-cs"/>
              </a:rPr>
              <a:t>An Overview</a:t>
            </a:r>
            <a:r>
              <a:rPr lang="en-US" sz="4000" b="1" spc="-10" dirty="0" smtClean="0">
                <a:ln w="3175">
                  <a:noFill/>
                </a:ln>
                <a:gradFill flip="none" rotWithShape="1">
                  <a:gsLst>
                    <a:gs pos="0">
                      <a:srgbClr val="FFFFB9"/>
                    </a:gs>
                    <a:gs pos="36000">
                      <a:srgbClr val="FFFF99"/>
                    </a:gs>
                    <a:gs pos="86000">
                      <a:srgbClr val="F6AE1E"/>
                    </a:gs>
                  </a:gsLst>
                  <a:lin ang="5400000" scaled="0"/>
                  <a:tileRect/>
                </a:gradFill>
                <a:effectLst>
                  <a:glow rad="25400">
                    <a:sysClr val="windowText" lastClr="000000">
                      <a:alpha val="99000"/>
                    </a:sysClr>
                  </a:glow>
                  <a:outerShdw blurRad="50800" dist="38100" dir="2700000" algn="tl" rotWithShape="0">
                    <a:prstClr val="black"/>
                  </a:outerShdw>
                </a:effectLst>
                <a:latin typeface="Book Antiqua" pitchFamily="18" charset="0"/>
                <a:cs typeface="+mj-cs"/>
              </a:rPr>
              <a:t>”</a:t>
            </a:r>
            <a:endParaRPr lang="en-US" sz="4000" b="1" spc="-10" dirty="0">
              <a:ln w="3175">
                <a:noFill/>
              </a:ln>
              <a:gradFill flip="none" rotWithShape="1">
                <a:gsLst>
                  <a:gs pos="0">
                    <a:srgbClr val="FFFFB9"/>
                  </a:gs>
                  <a:gs pos="36000">
                    <a:srgbClr val="FFFF99"/>
                  </a:gs>
                  <a:gs pos="86000">
                    <a:srgbClr val="F6AE1E"/>
                  </a:gs>
                </a:gsLst>
                <a:lin ang="5400000" scaled="0"/>
                <a:tileRect/>
              </a:gradFill>
              <a:effectLst>
                <a:glow rad="25400">
                  <a:sysClr val="windowText" lastClr="000000">
                    <a:alpha val="99000"/>
                  </a:sysClr>
                </a:glow>
                <a:outerShdw blurRad="50800" dist="38100" dir="2700000" algn="tl" rotWithShape="0">
                  <a:prstClr val="black"/>
                </a:outerShdw>
              </a:effectLst>
              <a:latin typeface="Book Antiqua" pitchFamily="18" charset="0"/>
              <a:cs typeface="+mj-cs"/>
            </a:endParaRPr>
          </a:p>
        </p:txBody>
      </p:sp>
      <p:grpSp>
        <p:nvGrpSpPr>
          <p:cNvPr id="7" name="Group 6"/>
          <p:cNvGrpSpPr>
            <a:grpSpLocks/>
          </p:cNvGrpSpPr>
          <p:nvPr/>
        </p:nvGrpSpPr>
        <p:grpSpPr bwMode="auto">
          <a:xfrm>
            <a:off x="1322805" y="5461963"/>
            <a:ext cx="1434936" cy="1219928"/>
            <a:chOff x="3389321" y="0"/>
            <a:chExt cx="2468563" cy="2098675"/>
          </a:xfrm>
        </p:grpSpPr>
        <p:sp>
          <p:nvSpPr>
            <p:cNvPr id="8" name="Flowchart: Connector 7"/>
            <p:cNvSpPr/>
            <p:nvPr/>
          </p:nvSpPr>
          <p:spPr>
            <a:xfrm>
              <a:off x="3929071" y="285750"/>
              <a:ext cx="1571626" cy="1500188"/>
            </a:xfrm>
            <a:prstGeom prst="flowChartConnector">
              <a:avLst/>
            </a:prstGeom>
            <a:solidFill>
              <a:sysClr val="window" lastClr="FFFFFF"/>
            </a:solidFill>
            <a:ln w="25400" cap="flat" cmpd="sng" algn="ctr">
              <a:solidFill>
                <a:srgbClr val="C0504D"/>
              </a:solidFill>
              <a:prstDash val="solid"/>
            </a:ln>
            <a:effectLst/>
          </p:spPr>
          <p:txBody>
            <a:bodyPr anchor="ctr"/>
            <a:lstStyle>
              <a:defPPr>
                <a:defRPr lang="ar-EG"/>
              </a:defPPr>
              <a:lvl1pPr algn="r" rtl="1" fontAlgn="base">
                <a:spcBef>
                  <a:spcPct val="0"/>
                </a:spcBef>
                <a:spcAft>
                  <a:spcPct val="0"/>
                </a:spcAft>
                <a:defRPr sz="1000" kern="1200">
                  <a:solidFill>
                    <a:schemeClr val="dk1"/>
                  </a:solidFill>
                  <a:latin typeface="+mn-lt"/>
                  <a:ea typeface="+mn-ea"/>
                  <a:cs typeface="+mn-cs"/>
                </a:defRPr>
              </a:lvl1pPr>
              <a:lvl2pPr marL="457200" algn="r" rtl="1" fontAlgn="base">
                <a:spcBef>
                  <a:spcPct val="0"/>
                </a:spcBef>
                <a:spcAft>
                  <a:spcPct val="0"/>
                </a:spcAft>
                <a:defRPr sz="1000" kern="1200">
                  <a:solidFill>
                    <a:schemeClr val="dk1"/>
                  </a:solidFill>
                  <a:latin typeface="+mn-lt"/>
                  <a:ea typeface="+mn-ea"/>
                  <a:cs typeface="+mn-cs"/>
                </a:defRPr>
              </a:lvl2pPr>
              <a:lvl3pPr marL="914400" algn="r" rtl="1" fontAlgn="base">
                <a:spcBef>
                  <a:spcPct val="0"/>
                </a:spcBef>
                <a:spcAft>
                  <a:spcPct val="0"/>
                </a:spcAft>
                <a:defRPr sz="1000" kern="1200">
                  <a:solidFill>
                    <a:schemeClr val="dk1"/>
                  </a:solidFill>
                  <a:latin typeface="+mn-lt"/>
                  <a:ea typeface="+mn-ea"/>
                  <a:cs typeface="+mn-cs"/>
                </a:defRPr>
              </a:lvl3pPr>
              <a:lvl4pPr marL="1371600" algn="r" rtl="1" fontAlgn="base">
                <a:spcBef>
                  <a:spcPct val="0"/>
                </a:spcBef>
                <a:spcAft>
                  <a:spcPct val="0"/>
                </a:spcAft>
                <a:defRPr sz="1000" kern="1200">
                  <a:solidFill>
                    <a:schemeClr val="dk1"/>
                  </a:solidFill>
                  <a:latin typeface="+mn-lt"/>
                  <a:ea typeface="+mn-ea"/>
                  <a:cs typeface="+mn-cs"/>
                </a:defRPr>
              </a:lvl4pPr>
              <a:lvl5pPr marL="1828800" algn="r" rtl="1" fontAlgn="base">
                <a:spcBef>
                  <a:spcPct val="0"/>
                </a:spcBef>
                <a:spcAft>
                  <a:spcPct val="0"/>
                </a:spcAft>
                <a:defRPr sz="1000" kern="1200">
                  <a:solidFill>
                    <a:schemeClr val="dk1"/>
                  </a:solidFill>
                  <a:latin typeface="+mn-lt"/>
                  <a:ea typeface="+mn-ea"/>
                  <a:cs typeface="+mn-cs"/>
                </a:defRPr>
              </a:lvl5pPr>
              <a:lvl6pPr marL="2286000" algn="r" defTabSz="914400" rtl="1" eaLnBrk="1" latinLnBrk="0" hangingPunct="1">
                <a:defRPr sz="1000" kern="1200">
                  <a:solidFill>
                    <a:schemeClr val="dk1"/>
                  </a:solidFill>
                  <a:latin typeface="+mn-lt"/>
                  <a:ea typeface="+mn-ea"/>
                  <a:cs typeface="+mn-cs"/>
                </a:defRPr>
              </a:lvl6pPr>
              <a:lvl7pPr marL="2743200" algn="r" defTabSz="914400" rtl="1" eaLnBrk="1" latinLnBrk="0" hangingPunct="1">
                <a:defRPr sz="1000" kern="1200">
                  <a:solidFill>
                    <a:schemeClr val="dk1"/>
                  </a:solidFill>
                  <a:latin typeface="+mn-lt"/>
                  <a:ea typeface="+mn-ea"/>
                  <a:cs typeface="+mn-cs"/>
                </a:defRPr>
              </a:lvl7pPr>
              <a:lvl8pPr marL="3200400" algn="r" defTabSz="914400" rtl="1" eaLnBrk="1" latinLnBrk="0" hangingPunct="1">
                <a:defRPr sz="1000" kern="1200">
                  <a:solidFill>
                    <a:schemeClr val="dk1"/>
                  </a:solidFill>
                  <a:latin typeface="+mn-lt"/>
                  <a:ea typeface="+mn-ea"/>
                  <a:cs typeface="+mn-cs"/>
                </a:defRPr>
              </a:lvl8pPr>
              <a:lvl9pPr marL="3657600" algn="r" defTabSz="914400" rtl="1" eaLnBrk="1" latinLnBrk="0" hangingPunct="1">
                <a:defRPr sz="1000" kern="1200">
                  <a:solidFill>
                    <a:schemeClr val="dk1"/>
                  </a:solidFill>
                  <a:latin typeface="+mn-lt"/>
                  <a:ea typeface="+mn-ea"/>
                  <a:cs typeface="+mn-cs"/>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pic>
          <p:nvPicPr>
            <p:cNvPr id="9" name="Picture 8" descr="C:\Documents and Settings\Hawati\Desktop\Untitled-1 0.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389321" y="0"/>
              <a:ext cx="2468563" cy="2098675"/>
            </a:xfrm>
            <a:prstGeom prst="rect">
              <a:avLst/>
            </a:prstGeom>
            <a:noFill/>
            <a:ln w="9525">
              <a:noFill/>
              <a:miter lim="800000"/>
              <a:headEnd/>
              <a:tailEnd/>
            </a:ln>
          </p:spPr>
        </p:pic>
      </p:grpSp>
    </p:spTree>
    <p:extLst>
      <p:ext uri="{BB962C8B-B14F-4D97-AF65-F5344CB8AC3E}">
        <p14:creationId xmlns:p14="http://schemas.microsoft.com/office/powerpoint/2010/main" val="36863660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outVertical)">
                                      <p:cBhvr>
                                        <p:cTn id="11" dur="1000"/>
                                        <p:tgtEl>
                                          <p:spTgt spid="3"/>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outVertical)">
                                      <p:cBhvr>
                                        <p:cTn id="14" dur="1000"/>
                                        <p:tgtEl>
                                          <p:spTgt spid="5"/>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outVertical)">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a:xfrm>
            <a:off x="798874" y="432968"/>
            <a:ext cx="7546252" cy="1051816"/>
          </a:xfrm>
          <a:prstGeom prst="rect">
            <a:avLst/>
          </a:prstGeom>
          <a:noFill/>
        </p:spPr>
        <p:txBody>
          <a:bodyPr wrap="square" lIns="432044" tIns="216022" rIns="432044" bIns="216022">
            <a:spAutoFit/>
          </a:bodyPr>
          <a:ls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defTabSz="914363" rtl="0">
              <a:spcBef>
                <a:spcPct val="0"/>
              </a:spcBef>
              <a:defRPr/>
            </a:pPr>
            <a:r>
              <a:rPr lang="en-US" sz="4000" b="1" spc="-10" dirty="0">
                <a:ln w="3175">
                  <a:noFill/>
                </a:ln>
                <a:gradFill flip="none" rotWithShape="1">
                  <a:gsLst>
                    <a:gs pos="0">
                      <a:srgbClr val="FFFFB9"/>
                    </a:gs>
                    <a:gs pos="36000">
                      <a:srgbClr val="FFC000"/>
                    </a:gs>
                    <a:gs pos="86000">
                      <a:srgbClr val="F6AE1E"/>
                    </a:gs>
                  </a:gsLst>
                  <a:lin ang="5400000" scaled="0"/>
                  <a:tileRect/>
                </a:gradFill>
                <a:effectLst>
                  <a:glow rad="50800">
                    <a:sysClr val="windowText" lastClr="000000"/>
                  </a:glow>
                  <a:outerShdw blurRad="50800" dist="38100" dir="2700000" algn="tl" rotWithShape="0">
                    <a:prstClr val="black"/>
                  </a:outerShdw>
                </a:effectLst>
                <a:latin typeface="Preston Script" pitchFamily="2" charset="0"/>
                <a:cs typeface="+mj-cs"/>
              </a:rPr>
              <a:t>Seawater for Green Deserts</a:t>
            </a:r>
          </a:p>
        </p:txBody>
      </p:sp>
      <p:grpSp>
        <p:nvGrpSpPr>
          <p:cNvPr id="21" name="Group 20"/>
          <p:cNvGrpSpPr>
            <a:grpSpLocks/>
          </p:cNvGrpSpPr>
          <p:nvPr/>
        </p:nvGrpSpPr>
        <p:grpSpPr>
          <a:xfrm>
            <a:off x="145604" y="1641032"/>
            <a:ext cx="2158446" cy="402675"/>
            <a:chOff x="147118" y="1946"/>
            <a:chExt cx="5249953" cy="816458"/>
          </a:xfrm>
          <a:scene3d>
            <a:camera prst="orthographicFront"/>
            <a:lightRig rig="flat" dir="t"/>
          </a:scene3d>
        </p:grpSpPr>
        <p:sp>
          <p:nvSpPr>
            <p:cNvPr id="22" name="Snip and Round Single Corner Rectangle 21"/>
            <p:cNvSpPr/>
            <p:nvPr/>
          </p:nvSpPr>
          <p:spPr>
            <a:xfrm rot="16200000" flipH="1">
              <a:off x="2178868" y="-1884760"/>
              <a:ext cx="816458" cy="4589870"/>
            </a:xfrm>
            <a:prstGeom prst="snipRoundRect">
              <a:avLst>
                <a:gd name="adj1" fmla="val 16667"/>
                <a:gd name="adj2" fmla="val 42871"/>
              </a:avLst>
            </a:prstGeom>
            <a:gradFill rotWithShape="1">
              <a:gsLst>
                <a:gs pos="0">
                  <a:sysClr val="window" lastClr="FFFFFF">
                    <a:tint val="80000"/>
                    <a:satMod val="300000"/>
                  </a:sysClr>
                </a:gs>
                <a:gs pos="100000">
                  <a:srgbClr val="D6C9B4"/>
                </a:gs>
              </a:gsLst>
              <a:path path="circle">
                <a:fillToRect l="50000" t="50000" r="50000" b="50000"/>
              </a:path>
            </a:gradFill>
            <a:ln w="3175" cap="flat" cmpd="sng" algn="ctr">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18900000" scaled="0"/>
                <a:tileRect/>
              </a:gradFill>
              <a:prstDash val="solid"/>
            </a:ln>
            <a:effectLst>
              <a:outerShdw blurRad="50800" dist="38100" dir="5400000" algn="t" rotWithShape="0">
                <a:prstClr val="black">
                  <a:alpha val="40000"/>
                </a:prstClr>
              </a:outerShdw>
            </a:effectLst>
          </p:spPr>
        </p:sp>
        <p:sp>
          <p:nvSpPr>
            <p:cNvPr id="26" name="Snip Diagonal Corner Rectangle 4"/>
            <p:cNvSpPr/>
            <p:nvPr/>
          </p:nvSpPr>
          <p:spPr>
            <a:xfrm>
              <a:off x="147118" y="5334"/>
              <a:ext cx="5249953" cy="787807"/>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algn="l">
                <a:lnSpc>
                  <a:spcPct val="120000"/>
                </a:lnSpc>
              </a:pPr>
              <a:r>
                <a:rPr lang="en-US" sz="2000" b="1" dirty="0" smtClean="0">
                  <a:solidFill>
                    <a:schemeClr val="tx1"/>
                  </a:solidFill>
                  <a:latin typeface="Book Antiqua" pitchFamily="18" charset="0"/>
                </a:rPr>
                <a:t>Advantage</a:t>
              </a:r>
              <a:endParaRPr lang="en-US" sz="2000" b="1" dirty="0">
                <a:solidFill>
                  <a:schemeClr val="tx1"/>
                </a:solidFill>
                <a:latin typeface="Book Antiqua" pitchFamily="18" charset="0"/>
              </a:endParaRPr>
            </a:p>
          </p:txBody>
        </p:sp>
      </p:grpSp>
      <p:grpSp>
        <p:nvGrpSpPr>
          <p:cNvPr id="29" name="Group 28"/>
          <p:cNvGrpSpPr/>
          <p:nvPr/>
        </p:nvGrpSpPr>
        <p:grpSpPr>
          <a:xfrm>
            <a:off x="2145903" y="1641032"/>
            <a:ext cx="6746577" cy="491824"/>
            <a:chOff x="1972296" y="2419922"/>
            <a:chExt cx="6746577" cy="654619"/>
          </a:xfrm>
        </p:grpSpPr>
        <p:sp>
          <p:nvSpPr>
            <p:cNvPr id="30" name="Rectangle 29"/>
            <p:cNvSpPr/>
            <p:nvPr/>
          </p:nvSpPr>
          <p:spPr>
            <a:xfrm>
              <a:off x="1972296" y="2419922"/>
              <a:ext cx="6746577" cy="654619"/>
            </a:xfrm>
            <a:prstGeom prst="rect">
              <a:avLst/>
            </a:prstGeom>
            <a:solidFill>
              <a:schemeClr val="tx2">
                <a:lumMod val="20000"/>
                <a:lumOff val="80000"/>
                <a:alpha val="48000"/>
              </a:schemeClr>
            </a:solidFill>
            <a:ln w="3175" cap="flat" cmpd="sng" algn="ctr">
              <a:noFill/>
              <a:prstDash val="solid"/>
              <a:headEnd/>
              <a:tailEnd/>
            </a:ln>
            <a:effectLst/>
            <a:scene3d>
              <a:camera prst="orthographicFront"/>
              <a:lightRig rig="flat" dir="t"/>
            </a:scene3d>
          </p:spPr>
          <p:txBody>
            <a:bodyPr rtlCol="1" anchor="ctr"/>
            <a:lstStyle/>
            <a:p>
              <a:pPr algn="ctr">
                <a:defRPr/>
              </a:pPr>
              <a:endParaRPr lang="ar-EG" sz="2000" kern="0">
                <a:solidFill>
                  <a:sysClr val="windowText" lastClr="000000"/>
                </a:solidFill>
              </a:endParaRPr>
            </a:p>
          </p:txBody>
        </p:sp>
        <p:sp>
          <p:nvSpPr>
            <p:cNvPr id="31" name="TextBox 30"/>
            <p:cNvSpPr txBox="1"/>
            <p:nvPr/>
          </p:nvSpPr>
          <p:spPr>
            <a:xfrm>
              <a:off x="2045674" y="2445275"/>
              <a:ext cx="6501193" cy="552262"/>
            </a:xfrm>
            <a:prstGeom prst="rect">
              <a:avLst/>
            </a:prstGeom>
            <a:noFill/>
          </p:spPr>
          <p:txBody>
            <a:bodyPr wrap="square" rtlCol="1">
              <a:spAutoFit/>
            </a:bodyPr>
            <a:lstStyle/>
            <a:p>
              <a:pPr marL="0" lvl="1" algn="just" defTabSz="914363" rtl="0">
                <a:lnSpc>
                  <a:spcPct val="110000"/>
                </a:lnSpc>
                <a:defRPr/>
              </a:pPr>
              <a:r>
                <a:rPr lang="en-US" sz="2000" b="1" kern="0" dirty="0" smtClean="0">
                  <a:solidFill>
                    <a:prstClr val="black"/>
                  </a:solidFill>
                  <a:latin typeface="Book Antiqua" pitchFamily="18" charset="0"/>
                </a:rPr>
                <a:t>large </a:t>
              </a:r>
              <a:r>
                <a:rPr lang="en-US" sz="2000" b="1" kern="0" dirty="0">
                  <a:solidFill>
                    <a:prstClr val="black"/>
                  </a:solidFill>
                  <a:latin typeface="Book Antiqua" pitchFamily="18" charset="0"/>
                </a:rPr>
                <a:t>amounts of water with </a:t>
              </a:r>
              <a:r>
                <a:rPr lang="en-US" sz="2000" b="1" kern="0" dirty="0" smtClean="0">
                  <a:solidFill>
                    <a:prstClr val="black"/>
                  </a:solidFill>
                  <a:latin typeface="Book Antiqua" pitchFamily="18" charset="0"/>
                </a:rPr>
                <a:t>organic fertilizers.</a:t>
              </a:r>
              <a:endParaRPr lang="en-US" sz="2000" b="1" kern="0" dirty="0">
                <a:solidFill>
                  <a:prstClr val="black"/>
                </a:solidFill>
                <a:latin typeface="Book Antiqua" pitchFamily="18" charset="0"/>
              </a:endParaRPr>
            </a:p>
          </p:txBody>
        </p:sp>
      </p:grpSp>
      <p:grpSp>
        <p:nvGrpSpPr>
          <p:cNvPr id="40" name="Group 39"/>
          <p:cNvGrpSpPr>
            <a:grpSpLocks/>
          </p:cNvGrpSpPr>
          <p:nvPr/>
        </p:nvGrpSpPr>
        <p:grpSpPr>
          <a:xfrm>
            <a:off x="107504" y="2361112"/>
            <a:ext cx="2158446" cy="402675"/>
            <a:chOff x="-28026" y="1946"/>
            <a:chExt cx="5249953" cy="816458"/>
          </a:xfrm>
          <a:scene3d>
            <a:camera prst="orthographicFront"/>
            <a:lightRig rig="flat" dir="t"/>
          </a:scene3d>
        </p:grpSpPr>
        <p:sp>
          <p:nvSpPr>
            <p:cNvPr id="41" name="Snip and Round Single Corner Rectangle 40"/>
            <p:cNvSpPr/>
            <p:nvPr/>
          </p:nvSpPr>
          <p:spPr>
            <a:xfrm rot="16200000" flipH="1">
              <a:off x="2178868" y="-1884760"/>
              <a:ext cx="816458" cy="4589870"/>
            </a:xfrm>
            <a:prstGeom prst="snipRoundRect">
              <a:avLst>
                <a:gd name="adj1" fmla="val 16667"/>
                <a:gd name="adj2" fmla="val 42871"/>
              </a:avLst>
            </a:prstGeom>
            <a:gradFill rotWithShape="1">
              <a:gsLst>
                <a:gs pos="0">
                  <a:sysClr val="window" lastClr="FFFFFF">
                    <a:tint val="80000"/>
                    <a:satMod val="300000"/>
                  </a:sysClr>
                </a:gs>
                <a:gs pos="100000">
                  <a:srgbClr val="D6C9B4"/>
                </a:gs>
              </a:gsLst>
              <a:path path="circle">
                <a:fillToRect l="50000" t="50000" r="50000" b="50000"/>
              </a:path>
            </a:gradFill>
            <a:ln w="3175" cap="flat" cmpd="sng" algn="ctr">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18900000" scaled="0"/>
                <a:tileRect/>
              </a:gradFill>
              <a:prstDash val="solid"/>
            </a:ln>
            <a:effectLst>
              <a:outerShdw blurRad="50800" dist="38100" dir="5400000" algn="t" rotWithShape="0">
                <a:prstClr val="black">
                  <a:alpha val="40000"/>
                </a:prstClr>
              </a:outerShdw>
            </a:effectLst>
          </p:spPr>
        </p:sp>
        <p:sp>
          <p:nvSpPr>
            <p:cNvPr id="43" name="Snip Diagonal Corner Rectangle 4"/>
            <p:cNvSpPr/>
            <p:nvPr/>
          </p:nvSpPr>
          <p:spPr>
            <a:xfrm>
              <a:off x="-28026" y="5334"/>
              <a:ext cx="5249953" cy="78780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algn="l">
                <a:lnSpc>
                  <a:spcPct val="120000"/>
                </a:lnSpc>
              </a:pPr>
              <a:r>
                <a:rPr lang="en-US" sz="2000" b="1" spc="-30" dirty="0">
                  <a:solidFill>
                    <a:schemeClr val="tx1"/>
                  </a:solidFill>
                  <a:latin typeface="Book Antiqua" pitchFamily="18" charset="0"/>
                </a:rPr>
                <a:t>Disadvantages</a:t>
              </a:r>
            </a:p>
          </p:txBody>
        </p:sp>
      </p:grpSp>
      <p:grpSp>
        <p:nvGrpSpPr>
          <p:cNvPr id="44" name="Group 43"/>
          <p:cNvGrpSpPr/>
          <p:nvPr/>
        </p:nvGrpSpPr>
        <p:grpSpPr>
          <a:xfrm>
            <a:off x="2179811" y="2361113"/>
            <a:ext cx="6746577" cy="772524"/>
            <a:chOff x="1972296" y="2419922"/>
            <a:chExt cx="6746577" cy="1028231"/>
          </a:xfrm>
        </p:grpSpPr>
        <p:sp>
          <p:nvSpPr>
            <p:cNvPr id="45" name="Rectangle 44"/>
            <p:cNvSpPr/>
            <p:nvPr/>
          </p:nvSpPr>
          <p:spPr>
            <a:xfrm>
              <a:off x="1972296" y="2419922"/>
              <a:ext cx="6746577" cy="1028231"/>
            </a:xfrm>
            <a:prstGeom prst="rect">
              <a:avLst/>
            </a:prstGeom>
            <a:solidFill>
              <a:schemeClr val="accent4">
                <a:lumMod val="60000"/>
                <a:lumOff val="40000"/>
                <a:alpha val="23000"/>
              </a:schemeClr>
            </a:solidFill>
            <a:ln w="3175" cap="flat" cmpd="sng" algn="ctr">
              <a:noFill/>
              <a:prstDash val="solid"/>
              <a:headEnd/>
              <a:tailEnd/>
            </a:ln>
            <a:effectLst/>
            <a:scene3d>
              <a:camera prst="orthographicFront"/>
              <a:lightRig rig="flat" dir="t"/>
            </a:scene3d>
          </p:spPr>
          <p:txBody>
            <a:bodyPr rtlCol="1" anchor="ctr"/>
            <a:lstStyle/>
            <a:p>
              <a:pPr algn="ctr">
                <a:defRPr/>
              </a:pPr>
              <a:endParaRPr lang="ar-EG" sz="2000" kern="0">
                <a:solidFill>
                  <a:sysClr val="windowText" lastClr="000000"/>
                </a:solidFill>
              </a:endParaRPr>
            </a:p>
          </p:txBody>
        </p:sp>
        <p:sp>
          <p:nvSpPr>
            <p:cNvPr id="46" name="TextBox 45"/>
            <p:cNvSpPr txBox="1"/>
            <p:nvPr/>
          </p:nvSpPr>
          <p:spPr>
            <a:xfrm>
              <a:off x="2045674" y="2445275"/>
              <a:ext cx="6501193" cy="1002878"/>
            </a:xfrm>
            <a:prstGeom prst="rect">
              <a:avLst/>
            </a:prstGeom>
            <a:noFill/>
          </p:spPr>
          <p:txBody>
            <a:bodyPr wrap="square" rtlCol="1">
              <a:spAutoFit/>
            </a:bodyPr>
            <a:lstStyle/>
            <a:p>
              <a:pPr marL="0" lvl="1" algn="just" defTabSz="914363" rtl="0">
                <a:lnSpc>
                  <a:spcPct val="110000"/>
                </a:lnSpc>
                <a:defRPr/>
              </a:pPr>
              <a:r>
                <a:rPr lang="en-US" sz="2000" b="1" kern="0" dirty="0">
                  <a:solidFill>
                    <a:prstClr val="black"/>
                  </a:solidFill>
                  <a:latin typeface="Book Antiqua" pitchFamily="18" charset="0"/>
                </a:rPr>
                <a:t>Sodium would damage the clay minerals, </a:t>
              </a:r>
              <a:r>
                <a:rPr lang="en-US" sz="2000" b="1" kern="0" dirty="0" smtClean="0">
                  <a:solidFill>
                    <a:prstClr val="black"/>
                  </a:solidFill>
                  <a:latin typeface="Book Antiqua" pitchFamily="18" charset="0"/>
                </a:rPr>
                <a:t>that good </a:t>
              </a:r>
              <a:r>
                <a:rPr lang="en-US" sz="2000" b="1" kern="0" dirty="0">
                  <a:solidFill>
                    <a:prstClr val="black"/>
                  </a:solidFill>
                  <a:latin typeface="Book Antiqua" pitchFamily="18" charset="0"/>
                </a:rPr>
                <a:t>desert soil would be totally and irreversibly </a:t>
              </a:r>
              <a:r>
                <a:rPr lang="en-US" sz="2000" b="1" kern="0" dirty="0" smtClean="0">
                  <a:solidFill>
                    <a:prstClr val="black"/>
                  </a:solidFill>
                  <a:latin typeface="Book Antiqua" pitchFamily="18" charset="0"/>
                </a:rPr>
                <a:t>spoiled.</a:t>
              </a:r>
              <a:endParaRPr lang="en-US" sz="2000" b="1" kern="0" dirty="0">
                <a:solidFill>
                  <a:prstClr val="black"/>
                </a:solidFill>
                <a:latin typeface="Book Antiqua" pitchFamily="18" charset="0"/>
              </a:endParaRPr>
            </a:p>
          </p:txBody>
        </p:sp>
      </p:grpSp>
      <p:grpSp>
        <p:nvGrpSpPr>
          <p:cNvPr id="47" name="Group 46"/>
          <p:cNvGrpSpPr/>
          <p:nvPr/>
        </p:nvGrpSpPr>
        <p:grpSpPr>
          <a:xfrm>
            <a:off x="2195736" y="3232540"/>
            <a:ext cx="6746577" cy="1788188"/>
            <a:chOff x="1972296" y="2419921"/>
            <a:chExt cx="6746577" cy="2380082"/>
          </a:xfrm>
        </p:grpSpPr>
        <p:sp>
          <p:nvSpPr>
            <p:cNvPr id="48" name="Rectangle 47"/>
            <p:cNvSpPr/>
            <p:nvPr/>
          </p:nvSpPr>
          <p:spPr>
            <a:xfrm>
              <a:off x="1972296" y="2419921"/>
              <a:ext cx="6746577" cy="2380081"/>
            </a:xfrm>
            <a:prstGeom prst="rect">
              <a:avLst/>
            </a:prstGeom>
            <a:solidFill>
              <a:schemeClr val="accent4">
                <a:lumMod val="60000"/>
                <a:lumOff val="40000"/>
                <a:alpha val="23000"/>
              </a:schemeClr>
            </a:solidFill>
            <a:ln w="3175" cap="flat" cmpd="sng" algn="ctr">
              <a:noFill/>
              <a:prstDash val="solid"/>
              <a:headEnd/>
              <a:tailEnd/>
            </a:ln>
            <a:effectLst/>
            <a:scene3d>
              <a:camera prst="orthographicFront"/>
              <a:lightRig rig="flat" dir="t"/>
            </a:scene3d>
          </p:spPr>
          <p:txBody>
            <a:bodyPr rtlCol="1" anchor="ctr"/>
            <a:lstStyle/>
            <a:p>
              <a:pPr algn="ctr">
                <a:defRPr/>
              </a:pPr>
              <a:endParaRPr lang="ar-EG" sz="2000" kern="0">
                <a:solidFill>
                  <a:sysClr val="windowText" lastClr="000000"/>
                </a:solidFill>
              </a:endParaRPr>
            </a:p>
          </p:txBody>
        </p:sp>
        <p:sp>
          <p:nvSpPr>
            <p:cNvPr id="49" name="TextBox 48"/>
            <p:cNvSpPr txBox="1"/>
            <p:nvPr/>
          </p:nvSpPr>
          <p:spPr>
            <a:xfrm>
              <a:off x="2045674" y="2445275"/>
              <a:ext cx="6501193" cy="2354728"/>
            </a:xfrm>
            <a:prstGeom prst="rect">
              <a:avLst/>
            </a:prstGeom>
            <a:noFill/>
          </p:spPr>
          <p:txBody>
            <a:bodyPr wrap="square" rtlCol="1">
              <a:spAutoFit/>
            </a:bodyPr>
            <a:lstStyle/>
            <a:p>
              <a:pPr marL="0" lvl="1" algn="just" defTabSz="914363" rtl="0">
                <a:lnSpc>
                  <a:spcPct val="110000"/>
                </a:lnSpc>
                <a:defRPr/>
              </a:pPr>
              <a:r>
                <a:rPr lang="en-US" sz="2000" b="1" kern="0" dirty="0">
                  <a:solidFill>
                    <a:prstClr val="black"/>
                  </a:solidFill>
                  <a:latin typeface="Book Antiqua" pitchFamily="18" charset="0"/>
                </a:rPr>
                <a:t>It is not economic to pump seawater over long distances (with corrosion problems on pumps and pipes), to accumulate salt in concrete basins in inland deserts and to spoil soils in oasis or lower aquifers </a:t>
              </a:r>
              <a:r>
                <a:rPr lang="en-US" sz="2000" b="1" kern="0" dirty="0" smtClean="0">
                  <a:solidFill>
                    <a:prstClr val="black"/>
                  </a:solidFill>
                  <a:latin typeface="Book Antiqua" pitchFamily="18" charset="0"/>
                </a:rPr>
                <a:t/>
              </a:r>
              <a:br>
                <a:rPr lang="en-US" sz="2000" b="1" kern="0" dirty="0" smtClean="0">
                  <a:solidFill>
                    <a:prstClr val="black"/>
                  </a:solidFill>
                  <a:latin typeface="Book Antiqua" pitchFamily="18" charset="0"/>
                </a:rPr>
              </a:br>
              <a:r>
                <a:rPr lang="en-US" sz="2000" b="1" kern="0" dirty="0" smtClean="0">
                  <a:solidFill>
                    <a:prstClr val="black"/>
                  </a:solidFill>
                  <a:latin typeface="Book Antiqua" pitchFamily="18" charset="0"/>
                </a:rPr>
                <a:t>of </a:t>
              </a:r>
              <a:r>
                <a:rPr lang="en-US" sz="2000" b="1" kern="0" dirty="0">
                  <a:solidFill>
                    <a:prstClr val="black"/>
                  </a:solidFill>
                  <a:latin typeface="Book Antiqua" pitchFamily="18" charset="0"/>
                </a:rPr>
                <a:t>good </a:t>
              </a:r>
              <a:r>
                <a:rPr lang="en-US" sz="2000" b="1" kern="0" dirty="0" smtClean="0">
                  <a:solidFill>
                    <a:prstClr val="black"/>
                  </a:solidFill>
                  <a:latin typeface="Book Antiqua" pitchFamily="18" charset="0"/>
                </a:rPr>
                <a:t>water.</a:t>
              </a:r>
              <a:endParaRPr lang="en-US" sz="2000" b="1" kern="0" dirty="0">
                <a:solidFill>
                  <a:prstClr val="black"/>
                </a:solidFill>
                <a:latin typeface="Book Antiqua" pitchFamily="18" charset="0"/>
              </a:endParaRPr>
            </a:p>
          </p:txBody>
        </p:sp>
      </p:grpSp>
    </p:spTree>
    <p:extLst>
      <p:ext uri="{BB962C8B-B14F-4D97-AF65-F5344CB8AC3E}">
        <p14:creationId xmlns:p14="http://schemas.microsoft.com/office/powerpoint/2010/main" val="32067957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500" fill="hold"/>
                                        <p:tgtEl>
                                          <p:spTgt spid="40"/>
                                        </p:tgtEl>
                                        <p:attrNameLst>
                                          <p:attrName>ppt_x</p:attrName>
                                        </p:attrNameLst>
                                      </p:cBhvr>
                                      <p:tavLst>
                                        <p:tav tm="0">
                                          <p:val>
                                            <p:strVal val="#ppt_x"/>
                                          </p:val>
                                        </p:tav>
                                        <p:tav tm="100000">
                                          <p:val>
                                            <p:strVal val="#ppt_x"/>
                                          </p:val>
                                        </p:tav>
                                      </p:tavLst>
                                    </p:anim>
                                    <p:anim calcmode="lin" valueType="num">
                                      <p:cBhvr additive="base">
                                        <p:cTn id="17" dur="50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left)">
                                      <p:cBhvr>
                                        <p:cTn id="21" dur="500"/>
                                        <p:tgtEl>
                                          <p:spTgt spid="44"/>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a:xfrm>
            <a:off x="798874" y="432968"/>
            <a:ext cx="7546252" cy="1051816"/>
          </a:xfrm>
          <a:prstGeom prst="rect">
            <a:avLst/>
          </a:prstGeom>
          <a:noFill/>
        </p:spPr>
        <p:txBody>
          <a:bodyPr wrap="square" lIns="432044" tIns="216022" rIns="432044" bIns="216022">
            <a:spAutoFit/>
          </a:bodyPr>
          <a:ls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defTabSz="914363" rtl="0">
              <a:spcBef>
                <a:spcPct val="0"/>
              </a:spcBef>
              <a:defRPr/>
            </a:pPr>
            <a:r>
              <a:rPr lang="en-US" sz="4000" b="1" spc="-10" dirty="0">
                <a:ln w="3175">
                  <a:noFill/>
                </a:ln>
                <a:gradFill flip="none" rotWithShape="1">
                  <a:gsLst>
                    <a:gs pos="0">
                      <a:srgbClr val="FFFFB9"/>
                    </a:gs>
                    <a:gs pos="36000">
                      <a:srgbClr val="FFC000"/>
                    </a:gs>
                    <a:gs pos="86000">
                      <a:srgbClr val="F6AE1E"/>
                    </a:gs>
                  </a:gsLst>
                  <a:lin ang="5400000" scaled="0"/>
                  <a:tileRect/>
                </a:gradFill>
                <a:effectLst>
                  <a:glow rad="50800">
                    <a:sysClr val="windowText" lastClr="000000"/>
                  </a:glow>
                  <a:outerShdw blurRad="50800" dist="38100" dir="2700000" algn="tl" rotWithShape="0">
                    <a:prstClr val="black"/>
                  </a:outerShdw>
                </a:effectLst>
                <a:latin typeface="Preston Script" pitchFamily="2" charset="0"/>
                <a:cs typeface="+mj-cs"/>
              </a:rPr>
              <a:t>Seawater for Green Deserts</a:t>
            </a:r>
          </a:p>
        </p:txBody>
      </p:sp>
      <p:grpSp>
        <p:nvGrpSpPr>
          <p:cNvPr id="39" name="Group 38"/>
          <p:cNvGrpSpPr/>
          <p:nvPr/>
        </p:nvGrpSpPr>
        <p:grpSpPr>
          <a:xfrm>
            <a:off x="1187624" y="2060847"/>
            <a:ext cx="6614577" cy="543931"/>
            <a:chOff x="971600" y="1263134"/>
            <a:chExt cx="7433019" cy="574396"/>
          </a:xfrm>
        </p:grpSpPr>
        <p:sp>
          <p:nvSpPr>
            <p:cNvPr id="42" name="Double Bracket 41"/>
            <p:cNvSpPr/>
            <p:nvPr/>
          </p:nvSpPr>
          <p:spPr>
            <a:xfrm>
              <a:off x="971600" y="1308521"/>
              <a:ext cx="7416824" cy="522448"/>
            </a:xfrm>
            <a:prstGeom prst="bracketPair">
              <a:avLst>
                <a:gd name="adj" fmla="val 0"/>
              </a:avLst>
            </a:prstGeom>
            <a:solidFill>
              <a:schemeClr val="bg2">
                <a:lumMod val="50000"/>
                <a:alpha val="17000"/>
              </a:schemeClr>
            </a:solidFill>
            <a:ln w="19050">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1" anchor="ctr"/>
            <a:lstStyle/>
            <a:p>
              <a:pPr algn="l"/>
              <a:endParaRPr lang="ar-EG" sz="2800" b="1">
                <a:latin typeface="PenyaeLight" pitchFamily="34" charset="0"/>
              </a:endParaRPr>
            </a:p>
          </p:txBody>
        </p:sp>
        <p:sp>
          <p:nvSpPr>
            <p:cNvPr id="50" name="TextBox 7"/>
            <p:cNvSpPr txBox="1"/>
            <p:nvPr/>
          </p:nvSpPr>
          <p:spPr>
            <a:xfrm>
              <a:off x="1376189" y="1263134"/>
              <a:ext cx="7028430" cy="574396"/>
            </a:xfrm>
            <a:prstGeom prst="rect">
              <a:avLst/>
            </a:prstGeom>
            <a:noFill/>
          </p:spPr>
          <p:txBody>
            <a:bodyPr wrap="square" rtlCol="1">
              <a:spAutoFit/>
            </a:bodyPr>
            <a:ls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defTabSz="914363" rtl="0" fontAlgn="base">
                <a:lnSpc>
                  <a:spcPct val="110000"/>
                </a:lnSpc>
                <a:spcBef>
                  <a:spcPts val="1000"/>
                </a:spcBef>
                <a:spcAft>
                  <a:spcPct val="0"/>
                </a:spcAft>
                <a:buClr>
                  <a:srgbClr val="8FB08C">
                    <a:lumMod val="75000"/>
                  </a:srgbClr>
                </a:buClr>
                <a:defRPr/>
              </a:pPr>
              <a:r>
                <a:rPr lang="en-US" sz="2800" b="1" dirty="0">
                  <a:ln w="3175">
                    <a:solidFill>
                      <a:schemeClr val="tx1"/>
                    </a:solidFill>
                  </a:ln>
                  <a:gradFill flip="none" rotWithShape="1">
                    <a:gsLst>
                      <a:gs pos="0">
                        <a:srgbClr val="FBE4AE"/>
                      </a:gs>
                      <a:gs pos="13000">
                        <a:srgbClr val="D9B353"/>
                      </a:gs>
                      <a:gs pos="21001">
                        <a:srgbClr val="D6AD46"/>
                      </a:gs>
                      <a:gs pos="63000">
                        <a:srgbClr val="FBE4AE"/>
                      </a:gs>
                      <a:gs pos="82001">
                        <a:srgbClr val="C1AB75"/>
                      </a:gs>
                      <a:gs pos="100000">
                        <a:srgbClr val="FAE3B7"/>
                      </a:gs>
                    </a:gsLst>
                    <a:lin ang="18900000" scaled="1"/>
                    <a:tileRect/>
                  </a:gradFill>
                  <a:effectLst>
                    <a:outerShdw blurRad="50800" dist="38100" dir="2700000" algn="tl" rotWithShape="0">
                      <a:prstClr val="black"/>
                    </a:outerShdw>
                  </a:effectLst>
                  <a:latin typeface="Book Antiqua" pitchFamily="18" charset="0"/>
                  <a:cs typeface="+mj-cs"/>
                </a:rPr>
                <a:t>How </a:t>
              </a:r>
              <a:r>
                <a:rPr lang="en-US" sz="2800" b="1" dirty="0" err="1">
                  <a:ln w="3175">
                    <a:solidFill>
                      <a:schemeClr val="tx1"/>
                    </a:solidFill>
                  </a:ln>
                  <a:gradFill flip="none" rotWithShape="1">
                    <a:gsLst>
                      <a:gs pos="0">
                        <a:srgbClr val="FBE4AE"/>
                      </a:gs>
                      <a:gs pos="13000">
                        <a:srgbClr val="D9B353"/>
                      </a:gs>
                      <a:gs pos="21001">
                        <a:srgbClr val="D6AD46"/>
                      </a:gs>
                      <a:gs pos="63000">
                        <a:srgbClr val="FBE4AE"/>
                      </a:gs>
                      <a:gs pos="82001">
                        <a:srgbClr val="C1AB75"/>
                      </a:gs>
                      <a:gs pos="100000">
                        <a:srgbClr val="FAE3B7"/>
                      </a:gs>
                    </a:gsLst>
                    <a:lin ang="18900000" scaled="1"/>
                    <a:tileRect/>
                  </a:gradFill>
                  <a:effectLst>
                    <a:outerShdw blurRad="50800" dist="38100" dir="2700000" algn="tl" rotWithShape="0">
                      <a:prstClr val="black"/>
                    </a:outerShdw>
                  </a:effectLst>
                  <a:latin typeface="Book Antiqua" pitchFamily="18" charset="0"/>
                  <a:cs typeface="+mj-cs"/>
                </a:rPr>
                <a:t>greeniﬁcation</a:t>
              </a:r>
              <a:r>
                <a:rPr lang="en-US" sz="2800" b="1" dirty="0">
                  <a:ln w="3175">
                    <a:solidFill>
                      <a:schemeClr val="tx1"/>
                    </a:solidFill>
                  </a:ln>
                  <a:gradFill flip="none" rotWithShape="1">
                    <a:gsLst>
                      <a:gs pos="0">
                        <a:srgbClr val="FBE4AE"/>
                      </a:gs>
                      <a:gs pos="13000">
                        <a:srgbClr val="D9B353"/>
                      </a:gs>
                      <a:gs pos="21001">
                        <a:srgbClr val="D6AD46"/>
                      </a:gs>
                      <a:gs pos="63000">
                        <a:srgbClr val="FBE4AE"/>
                      </a:gs>
                      <a:gs pos="82001">
                        <a:srgbClr val="C1AB75"/>
                      </a:gs>
                      <a:gs pos="100000">
                        <a:srgbClr val="FAE3B7"/>
                      </a:gs>
                    </a:gsLst>
                    <a:lin ang="18900000" scaled="1"/>
                    <a:tileRect/>
                  </a:gradFill>
                  <a:effectLst>
                    <a:outerShdw blurRad="50800" dist="38100" dir="2700000" algn="tl" rotWithShape="0">
                      <a:prstClr val="black"/>
                    </a:outerShdw>
                  </a:effectLst>
                  <a:latin typeface="Book Antiqua" pitchFamily="18" charset="0"/>
                  <a:cs typeface="+mj-cs"/>
                </a:rPr>
                <a:t> should </a:t>
              </a:r>
              <a:r>
                <a:rPr lang="en-US" sz="2800" b="1" dirty="0" smtClean="0">
                  <a:ln w="3175">
                    <a:solidFill>
                      <a:schemeClr val="tx1"/>
                    </a:solidFill>
                  </a:ln>
                  <a:gradFill flip="none" rotWithShape="1">
                    <a:gsLst>
                      <a:gs pos="0">
                        <a:srgbClr val="FBE4AE"/>
                      </a:gs>
                      <a:gs pos="13000">
                        <a:srgbClr val="D9B353"/>
                      </a:gs>
                      <a:gs pos="21001">
                        <a:srgbClr val="D6AD46"/>
                      </a:gs>
                      <a:gs pos="63000">
                        <a:srgbClr val="FBE4AE"/>
                      </a:gs>
                      <a:gs pos="82001">
                        <a:srgbClr val="C1AB75"/>
                      </a:gs>
                      <a:gs pos="100000">
                        <a:srgbClr val="FAE3B7"/>
                      </a:gs>
                    </a:gsLst>
                    <a:lin ang="18900000" scaled="1"/>
                    <a:tileRect/>
                  </a:gradFill>
                  <a:effectLst>
                    <a:outerShdw blurRad="50800" dist="38100" dir="2700000" algn="tl" rotWithShape="0">
                      <a:prstClr val="black"/>
                    </a:outerShdw>
                  </a:effectLst>
                  <a:latin typeface="Book Antiqua" pitchFamily="18" charset="0"/>
                  <a:cs typeface="+mj-cs"/>
                </a:rPr>
                <a:t>occur ?!</a:t>
              </a:r>
              <a:endParaRPr lang="en-US" sz="2800" b="1" dirty="0">
                <a:ln w="3175">
                  <a:solidFill>
                    <a:schemeClr val="tx1"/>
                  </a:solidFill>
                </a:ln>
                <a:gradFill flip="none" rotWithShape="1">
                  <a:gsLst>
                    <a:gs pos="0">
                      <a:srgbClr val="FBE4AE"/>
                    </a:gs>
                    <a:gs pos="13000">
                      <a:srgbClr val="D9B353"/>
                    </a:gs>
                    <a:gs pos="21001">
                      <a:srgbClr val="D6AD46"/>
                    </a:gs>
                    <a:gs pos="63000">
                      <a:srgbClr val="FBE4AE"/>
                    </a:gs>
                    <a:gs pos="82001">
                      <a:srgbClr val="C1AB75"/>
                    </a:gs>
                    <a:gs pos="100000">
                      <a:srgbClr val="FAE3B7"/>
                    </a:gs>
                  </a:gsLst>
                  <a:lin ang="18900000" scaled="1"/>
                  <a:tileRect/>
                </a:gradFill>
                <a:effectLst>
                  <a:outerShdw blurRad="50800" dist="38100" dir="2700000" algn="tl" rotWithShape="0">
                    <a:prstClr val="black"/>
                  </a:outerShdw>
                </a:effectLst>
                <a:latin typeface="Book Antiqua" pitchFamily="18" charset="0"/>
                <a:cs typeface="+mj-cs"/>
              </a:endParaRPr>
            </a:p>
          </p:txBody>
        </p:sp>
      </p:grpSp>
      <p:grpSp>
        <p:nvGrpSpPr>
          <p:cNvPr id="51" name="Group 50"/>
          <p:cNvGrpSpPr/>
          <p:nvPr/>
        </p:nvGrpSpPr>
        <p:grpSpPr>
          <a:xfrm>
            <a:off x="1907705" y="2797723"/>
            <a:ext cx="5384511" cy="875532"/>
            <a:chOff x="3809043" y="1212866"/>
            <a:chExt cx="4045715" cy="1976088"/>
          </a:xfrm>
        </p:grpSpPr>
        <p:sp>
          <p:nvSpPr>
            <p:cNvPr id="52" name="Double Bracket 51"/>
            <p:cNvSpPr/>
            <p:nvPr/>
          </p:nvSpPr>
          <p:spPr>
            <a:xfrm rot="5400000">
              <a:off x="4826508" y="195401"/>
              <a:ext cx="1976088" cy="4011018"/>
            </a:xfrm>
            <a:prstGeom prst="bracketPair">
              <a:avLst>
                <a:gd name="adj" fmla="val 8363"/>
              </a:avLst>
            </a:prstGeom>
            <a:solidFill>
              <a:schemeClr val="bg2">
                <a:lumMod val="50000"/>
                <a:alpha val="17000"/>
              </a:schemeClr>
            </a:solidFill>
            <a:ln w="19050">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1" anchor="ctr"/>
            <a:lstStyle/>
            <a:p>
              <a:pPr algn="l"/>
              <a:endParaRPr lang="ar-EG" sz="2800" b="1">
                <a:latin typeface="PenyaeLight" pitchFamily="34" charset="0"/>
              </a:endParaRPr>
            </a:p>
          </p:txBody>
        </p:sp>
        <p:sp>
          <p:nvSpPr>
            <p:cNvPr id="53" name="TextBox 7"/>
            <p:cNvSpPr txBox="1"/>
            <p:nvPr/>
          </p:nvSpPr>
          <p:spPr>
            <a:xfrm>
              <a:off x="3906961" y="1500006"/>
              <a:ext cx="3947797" cy="1458778"/>
            </a:xfrm>
            <a:prstGeom prst="rect">
              <a:avLst/>
            </a:prstGeom>
            <a:noFill/>
          </p:spPr>
          <p:txBody>
            <a:bodyPr wrap="square" rtlCol="1">
              <a:spAutoFit/>
            </a:bodyPr>
            <a:ls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defTabSz="914363" rtl="0">
                <a:spcBef>
                  <a:spcPts val="1000"/>
                </a:spcBef>
                <a:buClr>
                  <a:sysClr val="windowText" lastClr="000000"/>
                </a:buClr>
                <a:defRPr/>
              </a:pPr>
              <a:r>
                <a:rPr lang="en-US" b="1" kern="0" dirty="0">
                  <a:solidFill>
                    <a:srgbClr val="FFF8E1"/>
                  </a:solidFill>
                  <a:effectLst>
                    <a:glow rad="25400">
                      <a:schemeClr val="tx1">
                        <a:alpha val="99000"/>
                      </a:schemeClr>
                    </a:glow>
                    <a:outerShdw blurRad="50800" dist="38100" dir="2700000" algn="tl" rotWithShape="0">
                      <a:prstClr val="black"/>
                    </a:outerShdw>
                  </a:effectLst>
                  <a:latin typeface="Book Antiqua" pitchFamily="18" charset="0"/>
                </a:rPr>
                <a:t>Planting long living trees is the only choice </a:t>
              </a:r>
              <a:r>
                <a:rPr lang="en-US" b="1" kern="0" dirty="0" smtClean="0">
                  <a:solidFill>
                    <a:srgbClr val="FFF8E1"/>
                  </a:solidFill>
                  <a:effectLst>
                    <a:glow rad="25400">
                      <a:schemeClr val="tx1">
                        <a:alpha val="99000"/>
                      </a:schemeClr>
                    </a:glow>
                    <a:outerShdw blurRad="50800" dist="38100" dir="2700000" algn="tl" rotWithShape="0">
                      <a:prstClr val="black"/>
                    </a:outerShdw>
                  </a:effectLst>
                  <a:latin typeface="Book Antiqua" pitchFamily="18" charset="0"/>
                </a:rPr>
                <a:t/>
              </a:r>
              <a:br>
                <a:rPr lang="en-US" b="1" kern="0" dirty="0" smtClean="0">
                  <a:solidFill>
                    <a:srgbClr val="FFF8E1"/>
                  </a:solidFill>
                  <a:effectLst>
                    <a:glow rad="25400">
                      <a:schemeClr val="tx1">
                        <a:alpha val="99000"/>
                      </a:schemeClr>
                    </a:glow>
                    <a:outerShdw blurRad="50800" dist="38100" dir="2700000" algn="tl" rotWithShape="0">
                      <a:prstClr val="black"/>
                    </a:outerShdw>
                  </a:effectLst>
                  <a:latin typeface="Book Antiqua" pitchFamily="18" charset="0"/>
                </a:rPr>
              </a:br>
              <a:r>
                <a:rPr lang="en-US" b="1" kern="0" dirty="0" smtClean="0">
                  <a:solidFill>
                    <a:srgbClr val="FFF8E1"/>
                  </a:solidFill>
                  <a:effectLst>
                    <a:glow rad="25400">
                      <a:schemeClr val="tx1">
                        <a:alpha val="99000"/>
                      </a:schemeClr>
                    </a:glow>
                    <a:outerShdw blurRad="50800" dist="38100" dir="2700000" algn="tl" rotWithShape="0">
                      <a:prstClr val="black"/>
                    </a:outerShdw>
                  </a:effectLst>
                  <a:latin typeface="Book Antiqua" pitchFamily="18" charset="0"/>
                </a:rPr>
                <a:t>for </a:t>
              </a:r>
              <a:r>
                <a:rPr lang="en-US" b="1" kern="0" dirty="0">
                  <a:solidFill>
                    <a:srgbClr val="FFF8E1"/>
                  </a:solidFill>
                  <a:effectLst>
                    <a:glow rad="25400">
                      <a:schemeClr val="tx1">
                        <a:alpha val="99000"/>
                      </a:schemeClr>
                    </a:glow>
                    <a:outerShdw blurRad="50800" dist="38100" dir="2700000" algn="tl" rotWithShape="0">
                      <a:prstClr val="black"/>
                    </a:outerShdw>
                  </a:effectLst>
                  <a:latin typeface="Book Antiqua" pitchFamily="18" charset="0"/>
                </a:rPr>
                <a:t>binding CO</a:t>
              </a:r>
              <a:r>
                <a:rPr lang="en-US" b="1" kern="0" baseline="-25000" dirty="0">
                  <a:solidFill>
                    <a:srgbClr val="FFF8E1"/>
                  </a:solidFill>
                  <a:effectLst>
                    <a:glow rad="25400">
                      <a:schemeClr val="tx1">
                        <a:alpha val="99000"/>
                      </a:schemeClr>
                    </a:glow>
                    <a:outerShdw blurRad="50800" dist="38100" dir="2700000" algn="tl" rotWithShape="0">
                      <a:prstClr val="black"/>
                    </a:outerShdw>
                  </a:effectLst>
                  <a:latin typeface="Book Antiqua" pitchFamily="18" charset="0"/>
                </a:rPr>
                <a:t>2</a:t>
              </a:r>
              <a:r>
                <a:rPr lang="en-US" b="1" kern="0" dirty="0">
                  <a:solidFill>
                    <a:srgbClr val="FFF8E1"/>
                  </a:solidFill>
                  <a:effectLst>
                    <a:glow rad="25400">
                      <a:schemeClr val="tx1">
                        <a:alpha val="99000"/>
                      </a:schemeClr>
                    </a:glow>
                    <a:outerShdw blurRad="50800" dist="38100" dir="2700000" algn="tl" rotWithShape="0">
                      <a:prstClr val="black"/>
                    </a:outerShdw>
                  </a:effectLst>
                  <a:latin typeface="Book Antiqua" pitchFamily="18" charset="0"/>
                </a:rPr>
                <a:t>  </a:t>
              </a:r>
              <a:r>
                <a:rPr lang="en-US" b="1" kern="0" dirty="0" smtClean="0">
                  <a:solidFill>
                    <a:srgbClr val="FFF8E1"/>
                  </a:solidFill>
                  <a:effectLst>
                    <a:glow rad="25400">
                      <a:schemeClr val="tx1">
                        <a:alpha val="99000"/>
                      </a:schemeClr>
                    </a:glow>
                    <a:outerShdw blurRad="50800" dist="38100" dir="2700000" algn="tl" rotWithShape="0">
                      <a:prstClr val="black"/>
                    </a:outerShdw>
                  </a:effectLst>
                  <a:latin typeface="Book Antiqua" pitchFamily="18" charset="0"/>
                </a:rPr>
                <a:t>for </a:t>
              </a:r>
              <a:r>
                <a:rPr lang="en-US" b="1" kern="0" dirty="0">
                  <a:solidFill>
                    <a:srgbClr val="FFF8E1"/>
                  </a:solidFill>
                  <a:effectLst>
                    <a:glow rad="25400">
                      <a:schemeClr val="tx1">
                        <a:alpha val="99000"/>
                      </a:schemeClr>
                    </a:glow>
                    <a:outerShdw blurRad="50800" dist="38100" dir="2700000" algn="tl" rotWithShape="0">
                      <a:prstClr val="black"/>
                    </a:outerShdw>
                  </a:effectLst>
                  <a:latin typeface="Book Antiqua" pitchFamily="18" charset="0"/>
                </a:rPr>
                <a:t>a longer period</a:t>
              </a:r>
            </a:p>
          </p:txBody>
        </p:sp>
      </p:grpSp>
    </p:spTree>
    <p:extLst>
      <p:ext uri="{BB962C8B-B14F-4D97-AF65-F5344CB8AC3E}">
        <p14:creationId xmlns:p14="http://schemas.microsoft.com/office/powerpoint/2010/main" val="3773088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childTnLst>
                          </p:cTn>
                        </p:par>
                        <p:par>
                          <p:cTn id="10" fill="hold">
                            <p:stCondLst>
                              <p:cond delay="500"/>
                            </p:stCondLst>
                            <p:childTnLst>
                              <p:par>
                                <p:cTn id="11" presetID="16" presetClass="entr" presetSubtype="42" fill="hold" nodeType="after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barn(outHorizontal)">
                                      <p:cBhvr>
                                        <p:cTn id="13" dur="1000"/>
                                        <p:tgtEl>
                                          <p:spTgt spid="51"/>
                                        </p:tgtEl>
                                      </p:cBhvr>
                                    </p:animEffect>
                                  </p:childTnLst>
                                </p:cTn>
                              </p:par>
                            </p:childTnLst>
                          </p:cTn>
                        </p:par>
                        <p:par>
                          <p:cTn id="14" fill="hold">
                            <p:stCondLst>
                              <p:cond delay="1500"/>
                            </p:stCondLst>
                            <p:childTnLst>
                              <p:par>
                                <p:cTn id="15" presetID="26" presetClass="emph" presetSubtype="0" repeatCount="2000" fill="hold" nodeType="afterEffect">
                                  <p:stCondLst>
                                    <p:cond delay="0"/>
                                  </p:stCondLst>
                                  <p:childTnLst>
                                    <p:animEffect transition="out" filter="fade">
                                      <p:cBhvr>
                                        <p:cTn id="16" dur="500" tmFilter="0, 0; .2, .5; .8, .5; 1, 0"/>
                                        <p:tgtEl>
                                          <p:spTgt spid="51"/>
                                        </p:tgtEl>
                                      </p:cBhvr>
                                    </p:animEffect>
                                    <p:animScale>
                                      <p:cBhvr>
                                        <p:cTn id="17" dur="250" autoRev="1" fill="hold"/>
                                        <p:tgtEl>
                                          <p:spTgt spid="5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8" name="Group 17"/>
          <p:cNvGrpSpPr/>
          <p:nvPr/>
        </p:nvGrpSpPr>
        <p:grpSpPr>
          <a:xfrm>
            <a:off x="2248751" y="1944252"/>
            <a:ext cx="2179233" cy="2060812"/>
            <a:chOff x="2248751" y="2162447"/>
            <a:chExt cx="2179233" cy="2060812"/>
          </a:xfrm>
        </p:grpSpPr>
        <p:sp>
          <p:nvSpPr>
            <p:cNvPr id="19" name="Teardrop 18"/>
            <p:cNvSpPr>
              <a:spLocks noChangeAspect="1"/>
            </p:cNvSpPr>
            <p:nvPr/>
          </p:nvSpPr>
          <p:spPr>
            <a:xfrm rot="18596440" flipV="1">
              <a:off x="2199685" y="2211513"/>
              <a:ext cx="2060812" cy="1962679"/>
            </a:xfrm>
            <a:prstGeom prst="teardrop">
              <a:avLst>
                <a:gd name="adj" fmla="val 102743"/>
              </a:avLst>
            </a:prstGeom>
            <a:solidFill>
              <a:schemeClr val="accent4">
                <a:lumMod val="40000"/>
                <a:lumOff val="60000"/>
              </a:schemeClr>
            </a:solidFill>
            <a:ln>
              <a:noFill/>
            </a:ln>
            <a:effectLst>
              <a:outerShdw blurRad="406400" dist="38100" dir="10800000" algn="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rtlCol="1" anchor="ctr"/>
            <a:lstStyle/>
            <a:p>
              <a:pPr algn="ctr"/>
              <a:endParaRPr lang="ar-EG"/>
            </a:p>
          </p:txBody>
        </p:sp>
        <p:sp>
          <p:nvSpPr>
            <p:cNvPr id="20" name="Rectangle 19"/>
            <p:cNvSpPr/>
            <p:nvPr/>
          </p:nvSpPr>
          <p:spPr>
            <a:xfrm>
              <a:off x="2260403" y="2852936"/>
              <a:ext cx="2167581" cy="461665"/>
            </a:xfrm>
            <a:prstGeom prst="rect">
              <a:avLst/>
            </a:prstGeom>
            <a:noFill/>
          </p:spPr>
          <p:txBody>
            <a:bodyPr wrap="none" lIns="91440" tIns="45720" rIns="91440" bIns="45720">
              <a:spAutoFit/>
            </a:bodyPr>
            <a:lstStyle/>
            <a:p>
              <a:pPr algn="ctr"/>
              <a:r>
                <a:rPr lang="en-US" sz="2400" b="1" dirty="0">
                  <a:ln>
                    <a:solidFill>
                      <a:schemeClr val="tx1"/>
                    </a:solidFill>
                  </a:ln>
                  <a:solidFill>
                    <a:srgbClr val="FFC000"/>
                  </a:solidFill>
                  <a:effectLst>
                    <a:outerShdw blurRad="50800" dist="38100" dir="2700000" algn="tl" rotWithShape="0">
                      <a:prstClr val="black">
                        <a:alpha val="40000"/>
                      </a:prstClr>
                    </a:outerShdw>
                  </a:effectLst>
                  <a:latin typeface="Book Antiqua" pitchFamily="18" charset="0"/>
                </a:rPr>
                <a:t>Requirements</a:t>
              </a:r>
            </a:p>
          </p:txBody>
        </p:sp>
      </p:grpSp>
      <p:grpSp>
        <p:nvGrpSpPr>
          <p:cNvPr id="21" name="Group 20"/>
          <p:cNvGrpSpPr/>
          <p:nvPr/>
        </p:nvGrpSpPr>
        <p:grpSpPr>
          <a:xfrm>
            <a:off x="2839399" y="4291883"/>
            <a:ext cx="1987795" cy="2087185"/>
            <a:chOff x="2803688" y="4619606"/>
            <a:chExt cx="1987795" cy="2087185"/>
          </a:xfrm>
        </p:grpSpPr>
        <p:sp>
          <p:nvSpPr>
            <p:cNvPr id="22" name="Teardrop 21"/>
            <p:cNvSpPr>
              <a:spLocks noChangeAspect="1"/>
            </p:cNvSpPr>
            <p:nvPr/>
          </p:nvSpPr>
          <p:spPr>
            <a:xfrm rot="18596440" flipV="1">
              <a:off x="2753993" y="4669301"/>
              <a:ext cx="2087185" cy="1987795"/>
            </a:xfrm>
            <a:prstGeom prst="teardrop">
              <a:avLst>
                <a:gd name="adj" fmla="val 102743"/>
              </a:avLst>
            </a:prstGeom>
            <a:solidFill>
              <a:schemeClr val="accent4">
                <a:lumMod val="40000"/>
                <a:lumOff val="60000"/>
              </a:schemeClr>
            </a:solidFill>
            <a:ln>
              <a:noFill/>
            </a:ln>
            <a:effectLst>
              <a:outerShdw blurRad="406400" dist="38100" dir="10800000" algn="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rtlCol="1" anchor="ctr"/>
            <a:lstStyle/>
            <a:p>
              <a:pPr algn="ctr"/>
              <a:endParaRPr lang="ar-EG"/>
            </a:p>
          </p:txBody>
        </p:sp>
        <p:sp>
          <p:nvSpPr>
            <p:cNvPr id="23" name="Rectangle 22"/>
            <p:cNvSpPr/>
            <p:nvPr/>
          </p:nvSpPr>
          <p:spPr>
            <a:xfrm>
              <a:off x="3007021" y="5301208"/>
              <a:ext cx="1636987" cy="461665"/>
            </a:xfrm>
            <a:prstGeom prst="rect">
              <a:avLst/>
            </a:prstGeom>
            <a:noFill/>
          </p:spPr>
          <p:txBody>
            <a:bodyPr wrap="none" lIns="91440" tIns="45720" rIns="91440" bIns="45720">
              <a:spAutoFit/>
            </a:bodyPr>
            <a:lstStyle/>
            <a:p>
              <a:pPr algn="ctr"/>
              <a:r>
                <a:rPr lang="en-US" sz="2400" b="1" dirty="0">
                  <a:ln>
                    <a:solidFill>
                      <a:schemeClr val="tx1"/>
                    </a:solidFill>
                  </a:ln>
                  <a:solidFill>
                    <a:srgbClr val="FFC000"/>
                  </a:solidFill>
                  <a:effectLst>
                    <a:outerShdw blurRad="50800" dist="38100" dir="2700000" algn="tl" rotWithShape="0">
                      <a:prstClr val="black">
                        <a:alpha val="40000"/>
                      </a:prstClr>
                    </a:outerShdw>
                  </a:effectLst>
                  <a:latin typeface="Book Antiqua" pitchFamily="18" charset="0"/>
                </a:rPr>
                <a:t>Achieving</a:t>
              </a:r>
            </a:p>
          </p:txBody>
        </p:sp>
      </p:grpSp>
      <p:sp>
        <p:nvSpPr>
          <p:cNvPr id="34" name="Rectangle 33"/>
          <p:cNvSpPr/>
          <p:nvPr/>
        </p:nvSpPr>
        <p:spPr>
          <a:xfrm>
            <a:off x="421562" y="116632"/>
            <a:ext cx="8300877" cy="990261"/>
          </a:xfrm>
          <a:prstGeom prst="rect">
            <a:avLst/>
          </a:prstGeom>
          <a:noFill/>
        </p:spPr>
        <p:txBody>
          <a:bodyPr wrap="square" lIns="432044" tIns="216022" rIns="432044" bIns="216022">
            <a:spAutoFit/>
          </a:bodyPr>
          <a:ls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defTabSz="914363" rtl="0">
              <a:spcBef>
                <a:spcPct val="0"/>
              </a:spcBef>
              <a:defRPr/>
            </a:pPr>
            <a:r>
              <a:rPr lang="en-US" sz="3600" b="1" spc="-10" dirty="0" smtClean="0">
                <a:ln w="3175">
                  <a:noFill/>
                </a:ln>
                <a:gradFill flip="none" rotWithShape="1">
                  <a:gsLst>
                    <a:gs pos="0">
                      <a:srgbClr val="FFFFB9"/>
                    </a:gs>
                    <a:gs pos="36000">
                      <a:srgbClr val="FFC000"/>
                    </a:gs>
                    <a:gs pos="86000">
                      <a:srgbClr val="F6AE1E"/>
                    </a:gs>
                  </a:gsLst>
                  <a:lin ang="5400000" scaled="0"/>
                  <a:tileRect/>
                </a:gradFill>
                <a:effectLst>
                  <a:glow rad="50800">
                    <a:sysClr val="windowText" lastClr="000000"/>
                  </a:glow>
                  <a:outerShdw blurRad="50800" dist="38100" dir="2700000" algn="tl" rotWithShape="0">
                    <a:prstClr val="black"/>
                  </a:outerShdw>
                </a:effectLst>
                <a:latin typeface="Preston Script" pitchFamily="2" charset="0"/>
                <a:cs typeface="+mj-cs"/>
              </a:rPr>
              <a:t>Management of salinity problems</a:t>
            </a:r>
            <a:endParaRPr lang="en-US" sz="3600" b="1" spc="-10" dirty="0">
              <a:ln w="3175">
                <a:noFill/>
              </a:ln>
              <a:gradFill flip="none" rotWithShape="1">
                <a:gsLst>
                  <a:gs pos="0">
                    <a:srgbClr val="FFFFB9"/>
                  </a:gs>
                  <a:gs pos="36000">
                    <a:srgbClr val="FFC000"/>
                  </a:gs>
                  <a:gs pos="86000">
                    <a:srgbClr val="F6AE1E"/>
                  </a:gs>
                </a:gsLst>
                <a:lin ang="5400000" scaled="0"/>
                <a:tileRect/>
              </a:gradFill>
              <a:effectLst>
                <a:glow rad="50800">
                  <a:sysClr val="windowText" lastClr="000000"/>
                </a:glow>
                <a:outerShdw blurRad="50800" dist="38100" dir="2700000" algn="tl" rotWithShape="0">
                  <a:prstClr val="black"/>
                </a:outerShdw>
              </a:effectLst>
              <a:latin typeface="Preston Script" pitchFamily="2" charset="0"/>
              <a:cs typeface="+mj-cs"/>
            </a:endParaRPr>
          </a:p>
        </p:txBody>
      </p:sp>
      <p:grpSp>
        <p:nvGrpSpPr>
          <p:cNvPr id="3" name="Group 2"/>
          <p:cNvGrpSpPr/>
          <p:nvPr/>
        </p:nvGrpSpPr>
        <p:grpSpPr>
          <a:xfrm>
            <a:off x="4087986" y="990482"/>
            <a:ext cx="2266894" cy="2158947"/>
            <a:chOff x="4087986" y="1208677"/>
            <a:chExt cx="2266894" cy="2158947"/>
          </a:xfrm>
        </p:grpSpPr>
        <p:sp>
          <p:nvSpPr>
            <p:cNvPr id="36" name="Teardrop 35"/>
            <p:cNvSpPr/>
            <p:nvPr/>
          </p:nvSpPr>
          <p:spPr>
            <a:xfrm rot="2473460" flipH="1" flipV="1">
              <a:off x="4087986" y="1208677"/>
              <a:ext cx="2266894" cy="2158947"/>
            </a:xfrm>
            <a:prstGeom prst="teardrop">
              <a:avLst>
                <a:gd name="adj" fmla="val 102743"/>
              </a:avLst>
            </a:prstGeom>
            <a:gradFill flip="none" rotWithShape="1">
              <a:gsLst>
                <a:gs pos="0">
                  <a:srgbClr val="00FFFF">
                    <a:shade val="30000"/>
                    <a:satMod val="115000"/>
                  </a:srgbClr>
                </a:gs>
                <a:gs pos="50000">
                  <a:srgbClr val="00FFFF">
                    <a:shade val="67500"/>
                    <a:satMod val="115000"/>
                  </a:srgbClr>
                </a:gs>
                <a:gs pos="100000">
                  <a:srgbClr val="00FFFF">
                    <a:shade val="100000"/>
                    <a:satMod val="115000"/>
                  </a:srgbClr>
                </a:gs>
              </a:gsLst>
              <a:lin ang="8100000" scaled="1"/>
              <a:tileRect/>
            </a:gradFill>
            <a:ln>
              <a:noFill/>
            </a:ln>
            <a:effectLst>
              <a:outerShdw blurRad="406400" dist="38100" dir="10800000" algn="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rtlCol="1" anchor="ctr"/>
            <a:lstStyle/>
            <a:p>
              <a:pPr algn="ctr"/>
              <a:endParaRPr lang="ar-EG"/>
            </a:p>
          </p:txBody>
        </p:sp>
        <p:sp>
          <p:nvSpPr>
            <p:cNvPr id="48" name="Rectangle 47"/>
            <p:cNvSpPr/>
            <p:nvPr/>
          </p:nvSpPr>
          <p:spPr>
            <a:xfrm>
              <a:off x="4460132" y="1457338"/>
              <a:ext cx="1552028" cy="461665"/>
            </a:xfrm>
            <a:prstGeom prst="rect">
              <a:avLst/>
            </a:prstGeom>
            <a:noFill/>
          </p:spPr>
          <p:txBody>
            <a:bodyPr wrap="none" lIns="91440" tIns="45720" rIns="91440" bIns="45720">
              <a:spAutoFit/>
            </a:bodyPr>
            <a:lstStyle/>
            <a:p>
              <a:pPr algn="ctr"/>
              <a:r>
                <a:rPr lang="en-US" sz="2400" b="1" dirty="0" smtClean="0">
                  <a:ln>
                    <a:solidFill>
                      <a:schemeClr val="tx1"/>
                    </a:solidFill>
                  </a:ln>
                  <a:solidFill>
                    <a:srgbClr val="FFC000"/>
                  </a:solidFill>
                  <a:effectLst>
                    <a:outerShdw blurRad="50800" dist="38100" dir="2700000" algn="tl" rotWithShape="0">
                      <a:prstClr val="black">
                        <a:alpha val="40000"/>
                      </a:prstClr>
                    </a:outerShdw>
                  </a:effectLst>
                  <a:latin typeface="Book Antiqua" pitchFamily="18" charset="0"/>
                </a:rPr>
                <a:t>Objective</a:t>
              </a:r>
              <a:endParaRPr lang="en-US" sz="2400" b="1" dirty="0">
                <a:ln>
                  <a:solidFill>
                    <a:schemeClr val="tx1"/>
                  </a:solidFill>
                </a:ln>
                <a:solidFill>
                  <a:srgbClr val="FFC000"/>
                </a:solidFill>
                <a:effectLst>
                  <a:outerShdw blurRad="50800" dist="38100" dir="2700000" algn="tl" rotWithShape="0">
                    <a:prstClr val="black">
                      <a:alpha val="40000"/>
                    </a:prstClr>
                  </a:outerShdw>
                </a:effectLst>
                <a:latin typeface="Book Antiqua" pitchFamily="18" charset="0"/>
              </a:endParaRPr>
            </a:p>
          </p:txBody>
        </p:sp>
        <p:sp>
          <p:nvSpPr>
            <p:cNvPr id="49" name="Rectangle 48"/>
            <p:cNvSpPr/>
            <p:nvPr/>
          </p:nvSpPr>
          <p:spPr>
            <a:xfrm>
              <a:off x="4143164" y="1940639"/>
              <a:ext cx="2157028" cy="1200329"/>
            </a:xfrm>
            <a:prstGeom prst="rect">
              <a:avLst/>
            </a:prstGeom>
            <a:noFill/>
          </p:spPr>
          <p:txBody>
            <a:bodyPr wrap="square" lIns="91440" tIns="45720" rIns="91440" bIns="45720">
              <a:spAutoFit/>
            </a:bodyPr>
            <a:lstStyle/>
            <a:p>
              <a:pPr algn="ctr"/>
              <a:r>
                <a:rPr lang="en-US" b="1" dirty="0" smtClean="0">
                  <a:latin typeface="Book Antiqua" pitchFamily="18" charset="0"/>
                </a:rPr>
                <a:t>Salinity </a:t>
              </a:r>
              <a:r>
                <a:rPr lang="en-US" b="1" dirty="0">
                  <a:latin typeface="Book Antiqua" pitchFamily="18" charset="0"/>
                </a:rPr>
                <a:t>control is to maintain an acceptable crop yield</a:t>
              </a:r>
              <a:endParaRPr lang="en-US" b="1" dirty="0" smtClean="0">
                <a:latin typeface="Book Antiqua" pitchFamily="18" charset="0"/>
              </a:endParaRPr>
            </a:p>
          </p:txBody>
        </p:sp>
      </p:grpSp>
      <p:grpSp>
        <p:nvGrpSpPr>
          <p:cNvPr id="67" name="Group 66"/>
          <p:cNvGrpSpPr/>
          <p:nvPr/>
        </p:nvGrpSpPr>
        <p:grpSpPr>
          <a:xfrm>
            <a:off x="4664128" y="3212976"/>
            <a:ext cx="2697134" cy="2405233"/>
            <a:chOff x="4552950" y="3359252"/>
            <a:chExt cx="2697134" cy="2405233"/>
          </a:xfrm>
        </p:grpSpPr>
        <p:sp>
          <p:nvSpPr>
            <p:cNvPr id="68" name="Teardrop 67"/>
            <p:cNvSpPr/>
            <p:nvPr/>
          </p:nvSpPr>
          <p:spPr>
            <a:xfrm rot="2401239" flipH="1" flipV="1">
              <a:off x="4685246" y="3359252"/>
              <a:ext cx="2525492" cy="2405233"/>
            </a:xfrm>
            <a:prstGeom prst="teardrop">
              <a:avLst>
                <a:gd name="adj" fmla="val 102743"/>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8100000" scaled="1"/>
              <a:tileRect/>
            </a:gradFill>
            <a:ln>
              <a:noFill/>
            </a:ln>
            <a:effectLst>
              <a:outerShdw blurRad="406400" dist="38100" dir="10800000" algn="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rtlCol="1" anchor="ctr"/>
            <a:lstStyle/>
            <a:p>
              <a:pPr algn="ctr"/>
              <a:endParaRPr lang="ar-EG"/>
            </a:p>
          </p:txBody>
        </p:sp>
        <p:sp>
          <p:nvSpPr>
            <p:cNvPr id="69" name="Rectangle 68"/>
            <p:cNvSpPr/>
            <p:nvPr/>
          </p:nvSpPr>
          <p:spPr>
            <a:xfrm>
              <a:off x="5146458" y="3501008"/>
              <a:ext cx="1585690" cy="461665"/>
            </a:xfrm>
            <a:prstGeom prst="rect">
              <a:avLst/>
            </a:prstGeom>
            <a:noFill/>
          </p:spPr>
          <p:txBody>
            <a:bodyPr wrap="none" lIns="91440" tIns="45720" rIns="91440" bIns="45720">
              <a:spAutoFit/>
            </a:bodyPr>
            <a:lstStyle/>
            <a:p>
              <a:pPr algn="ctr"/>
              <a:r>
                <a:rPr lang="en-US" sz="2400" b="1" dirty="0" smtClean="0">
                  <a:ln>
                    <a:solidFill>
                      <a:schemeClr val="tx1"/>
                    </a:solidFill>
                  </a:ln>
                  <a:solidFill>
                    <a:srgbClr val="FFC000"/>
                  </a:solidFill>
                  <a:effectLst>
                    <a:outerShdw blurRad="50800" dist="38100" dir="2700000" algn="tl" rotWithShape="0">
                      <a:prstClr val="black">
                        <a:alpha val="40000"/>
                      </a:prstClr>
                    </a:outerShdw>
                  </a:effectLst>
                  <a:latin typeface="Book Antiqua" pitchFamily="18" charset="0"/>
                </a:rPr>
                <a:t>Preceding</a:t>
              </a:r>
              <a:endParaRPr lang="en-US" sz="2400" b="1" dirty="0">
                <a:ln>
                  <a:solidFill>
                    <a:schemeClr val="tx1"/>
                  </a:solidFill>
                </a:ln>
                <a:solidFill>
                  <a:srgbClr val="FFC000"/>
                </a:solidFill>
                <a:effectLst>
                  <a:outerShdw blurRad="50800" dist="38100" dir="2700000" algn="tl" rotWithShape="0">
                    <a:prstClr val="black">
                      <a:alpha val="40000"/>
                    </a:prstClr>
                  </a:outerShdw>
                </a:effectLst>
                <a:latin typeface="Book Antiqua" pitchFamily="18" charset="0"/>
              </a:endParaRPr>
            </a:p>
          </p:txBody>
        </p:sp>
        <p:sp>
          <p:nvSpPr>
            <p:cNvPr id="70" name="Rectangle 69"/>
            <p:cNvSpPr/>
            <p:nvPr/>
          </p:nvSpPr>
          <p:spPr>
            <a:xfrm>
              <a:off x="4825634" y="3933056"/>
              <a:ext cx="2229036" cy="646331"/>
            </a:xfrm>
            <a:prstGeom prst="rect">
              <a:avLst/>
            </a:prstGeom>
            <a:noFill/>
          </p:spPr>
          <p:txBody>
            <a:bodyPr wrap="square" lIns="91440" tIns="45720" rIns="91440" bIns="45720">
              <a:spAutoFit/>
            </a:bodyPr>
            <a:lstStyle/>
            <a:p>
              <a:pPr algn="ctr" rtl="0"/>
              <a:r>
                <a:rPr lang="en-US" b="1" dirty="0" smtClean="0">
                  <a:latin typeface="Book Antiqua" pitchFamily="18" charset="0"/>
                </a:rPr>
                <a:t>Leaching salts </a:t>
              </a:r>
              <a:r>
                <a:rPr lang="en-US" b="1" dirty="0">
                  <a:latin typeface="Book Antiqua" pitchFamily="18" charset="0"/>
                </a:rPr>
                <a:t>out of the root zone </a:t>
              </a:r>
              <a:endParaRPr lang="en-US" b="1" dirty="0" smtClean="0">
                <a:latin typeface="Book Antiqua" pitchFamily="18" charset="0"/>
              </a:endParaRPr>
            </a:p>
          </p:txBody>
        </p:sp>
        <p:sp>
          <p:nvSpPr>
            <p:cNvPr id="71" name="Rectangle 70"/>
            <p:cNvSpPr/>
            <p:nvPr/>
          </p:nvSpPr>
          <p:spPr>
            <a:xfrm>
              <a:off x="4552950" y="4511380"/>
              <a:ext cx="2697134" cy="830997"/>
            </a:xfrm>
            <a:prstGeom prst="rect">
              <a:avLst/>
            </a:prstGeom>
            <a:noFill/>
          </p:spPr>
          <p:txBody>
            <a:bodyPr wrap="square" lIns="91440" tIns="45720" rIns="91440" bIns="45720">
              <a:spAutoFit/>
            </a:bodyPr>
            <a:lstStyle/>
            <a:p>
              <a:pPr algn="ctr" rtl="0"/>
              <a:r>
                <a:rPr lang="en-US" sz="1600" b="1" dirty="0">
                  <a:latin typeface="Book Antiqua" pitchFamily="18" charset="0"/>
                </a:rPr>
                <a:t>t</a:t>
              </a:r>
              <a:r>
                <a:rPr lang="en-US" sz="1600" b="1" dirty="0" smtClean="0">
                  <a:latin typeface="Book Antiqua" pitchFamily="18" charset="0"/>
                </a:rPr>
                <a:t>o maintaining adequate </a:t>
              </a:r>
              <a:r>
                <a:rPr lang="en-US" sz="1600" b="1" dirty="0">
                  <a:latin typeface="Book Antiqua" pitchFamily="18" charset="0"/>
                </a:rPr>
                <a:t>soil-water availability at all times</a:t>
              </a:r>
              <a:endParaRPr lang="en-US" sz="1600" b="1" dirty="0" smtClean="0">
                <a:latin typeface="Book Antiqua" pitchFamily="18" charset="0"/>
              </a:endParaRPr>
            </a:p>
          </p:txBody>
        </p:sp>
      </p:grpSp>
    </p:spTree>
    <p:extLst>
      <p:ext uri="{BB962C8B-B14F-4D97-AF65-F5344CB8AC3E}">
        <p14:creationId xmlns:p14="http://schemas.microsoft.com/office/powerpoint/2010/main" val="56822058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67"/>
                                        </p:tgtEl>
                                        <p:attrNameLst>
                                          <p:attrName>style.visibility</p:attrName>
                                        </p:attrNameLst>
                                      </p:cBhvr>
                                      <p:to>
                                        <p:strVal val="visible"/>
                                      </p:to>
                                    </p:set>
                                    <p:anim calcmode="lin" valueType="num">
                                      <p:cBhvr additive="base">
                                        <p:cTn id="12" dur="500" fill="hold"/>
                                        <p:tgtEl>
                                          <p:spTgt spid="67"/>
                                        </p:tgtEl>
                                        <p:attrNameLst>
                                          <p:attrName>ppt_x</p:attrName>
                                        </p:attrNameLst>
                                      </p:cBhvr>
                                      <p:tavLst>
                                        <p:tav tm="0">
                                          <p:val>
                                            <p:strVal val="1+#ppt_w/2"/>
                                          </p:val>
                                        </p:tav>
                                        <p:tav tm="100000">
                                          <p:val>
                                            <p:strVal val="#ppt_x"/>
                                          </p:val>
                                        </p:tav>
                                      </p:tavLst>
                                    </p:anim>
                                    <p:anim calcmode="lin" valueType="num">
                                      <p:cBhvr additive="base">
                                        <p:cTn id="13" dur="500" fill="hold"/>
                                        <p:tgtEl>
                                          <p:spTgt spid="6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0-#ppt_w/2"/>
                                          </p:val>
                                        </p:tav>
                                        <p:tav tm="100000">
                                          <p:val>
                                            <p:strVal val="#ppt_x"/>
                                          </p:val>
                                        </p:tav>
                                      </p:tavLst>
                                    </p:anim>
                                    <p:anim calcmode="lin" valueType="num">
                                      <p:cBhvr additive="base">
                                        <p:cTn id="18" dur="500" fill="hold"/>
                                        <p:tgtEl>
                                          <p:spTgt spid="1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a:xfrm>
            <a:off x="421562" y="116632"/>
            <a:ext cx="8300877" cy="990261"/>
          </a:xfrm>
          <a:prstGeom prst="rect">
            <a:avLst/>
          </a:prstGeom>
          <a:noFill/>
        </p:spPr>
        <p:txBody>
          <a:bodyPr wrap="square" lIns="432044" tIns="216022" rIns="432044" bIns="216022">
            <a:spAutoFit/>
          </a:bodyPr>
          <a:ls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defTabSz="914363" rtl="0">
              <a:spcBef>
                <a:spcPct val="0"/>
              </a:spcBef>
              <a:defRPr/>
            </a:pPr>
            <a:r>
              <a:rPr lang="en-US" sz="3600" b="1" spc="-10" dirty="0">
                <a:ln w="3175">
                  <a:noFill/>
                </a:ln>
                <a:gradFill flip="none" rotWithShape="1">
                  <a:gsLst>
                    <a:gs pos="0">
                      <a:srgbClr val="FFFFB9"/>
                    </a:gs>
                    <a:gs pos="36000">
                      <a:srgbClr val="FFC000"/>
                    </a:gs>
                    <a:gs pos="86000">
                      <a:srgbClr val="F6AE1E"/>
                    </a:gs>
                  </a:gsLst>
                  <a:lin ang="5400000" scaled="0"/>
                  <a:tileRect/>
                </a:gradFill>
                <a:effectLst>
                  <a:glow rad="50800">
                    <a:sysClr val="windowText" lastClr="000000"/>
                  </a:glow>
                  <a:outerShdw blurRad="50800" dist="38100" dir="2700000" algn="tl" rotWithShape="0">
                    <a:prstClr val="black"/>
                  </a:outerShdw>
                </a:effectLst>
                <a:latin typeface="Preston Script" pitchFamily="2" charset="0"/>
                <a:cs typeface="+mj-cs"/>
              </a:rPr>
              <a:t>Hydroponics and seawater</a:t>
            </a:r>
          </a:p>
        </p:txBody>
      </p:sp>
      <p:grpSp>
        <p:nvGrpSpPr>
          <p:cNvPr id="18" name="Group 17"/>
          <p:cNvGrpSpPr/>
          <p:nvPr/>
        </p:nvGrpSpPr>
        <p:grpSpPr>
          <a:xfrm>
            <a:off x="1342331" y="1196752"/>
            <a:ext cx="6515258" cy="875532"/>
            <a:chOff x="3809043" y="1212866"/>
            <a:chExt cx="4045715" cy="1976088"/>
          </a:xfrm>
        </p:grpSpPr>
        <p:sp>
          <p:nvSpPr>
            <p:cNvPr id="19" name="Double Bracket 18"/>
            <p:cNvSpPr/>
            <p:nvPr/>
          </p:nvSpPr>
          <p:spPr>
            <a:xfrm rot="5400000">
              <a:off x="4826508" y="195401"/>
              <a:ext cx="1976088" cy="4011018"/>
            </a:xfrm>
            <a:prstGeom prst="bracketPair">
              <a:avLst>
                <a:gd name="adj" fmla="val 8363"/>
              </a:avLst>
            </a:prstGeom>
            <a:solidFill>
              <a:schemeClr val="bg2">
                <a:lumMod val="50000"/>
                <a:alpha val="17000"/>
              </a:schemeClr>
            </a:solidFill>
            <a:ln w="19050">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1" anchor="ctr"/>
            <a:lstStyle/>
            <a:p>
              <a:pPr algn="l"/>
              <a:endParaRPr lang="ar-EG" sz="2800" b="1">
                <a:latin typeface="PenyaeLight" pitchFamily="34" charset="0"/>
              </a:endParaRPr>
            </a:p>
          </p:txBody>
        </p:sp>
        <p:sp>
          <p:nvSpPr>
            <p:cNvPr id="20" name="TextBox 7"/>
            <p:cNvSpPr txBox="1"/>
            <p:nvPr/>
          </p:nvSpPr>
          <p:spPr>
            <a:xfrm>
              <a:off x="3906961" y="1500006"/>
              <a:ext cx="3947797" cy="1458779"/>
            </a:xfrm>
            <a:prstGeom prst="rect">
              <a:avLst/>
            </a:prstGeom>
            <a:noFill/>
          </p:spPr>
          <p:txBody>
            <a:bodyPr wrap="square" rtlCol="1">
              <a:spAutoFit/>
            </a:bodyPr>
            <a:ls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defTabSz="914363" rtl="0">
                <a:spcBef>
                  <a:spcPts val="1000"/>
                </a:spcBef>
                <a:buClr>
                  <a:sysClr val="windowText" lastClr="000000"/>
                </a:buClr>
                <a:defRPr/>
              </a:pPr>
              <a:r>
                <a:rPr lang="en-US" b="1" kern="0" dirty="0">
                  <a:solidFill>
                    <a:srgbClr val="FFF8E1"/>
                  </a:solidFill>
                  <a:effectLst>
                    <a:glow rad="25400">
                      <a:schemeClr val="tx1">
                        <a:alpha val="99000"/>
                      </a:schemeClr>
                    </a:glow>
                    <a:outerShdw blurRad="50800" dist="38100" dir="2700000" algn="tl" rotWithShape="0">
                      <a:prstClr val="black"/>
                    </a:outerShdw>
                  </a:effectLst>
                  <a:latin typeface="Book Antiqua" pitchFamily="18" charset="0"/>
                </a:rPr>
                <a:t>Researches proved that great variety of vegetables </a:t>
              </a:r>
              <a:r>
                <a:rPr lang="en-US" b="1" kern="0" dirty="0" smtClean="0">
                  <a:solidFill>
                    <a:srgbClr val="FFF8E1"/>
                  </a:solidFill>
                  <a:effectLst>
                    <a:glow rad="25400">
                      <a:schemeClr val="tx1">
                        <a:alpha val="99000"/>
                      </a:schemeClr>
                    </a:glow>
                    <a:outerShdw blurRad="50800" dist="38100" dir="2700000" algn="tl" rotWithShape="0">
                      <a:prstClr val="black"/>
                    </a:outerShdw>
                  </a:effectLst>
                  <a:latin typeface="Book Antiqua" pitchFamily="18" charset="0"/>
                </a:rPr>
                <a:t/>
              </a:r>
              <a:br>
                <a:rPr lang="en-US" b="1" kern="0" dirty="0" smtClean="0">
                  <a:solidFill>
                    <a:srgbClr val="FFF8E1"/>
                  </a:solidFill>
                  <a:effectLst>
                    <a:glow rad="25400">
                      <a:schemeClr val="tx1">
                        <a:alpha val="99000"/>
                      </a:schemeClr>
                    </a:glow>
                    <a:outerShdw blurRad="50800" dist="38100" dir="2700000" algn="tl" rotWithShape="0">
                      <a:prstClr val="black"/>
                    </a:outerShdw>
                  </a:effectLst>
                  <a:latin typeface="Book Antiqua" pitchFamily="18" charset="0"/>
                </a:rPr>
              </a:br>
              <a:r>
                <a:rPr lang="en-US" b="1" kern="0" dirty="0" smtClean="0">
                  <a:solidFill>
                    <a:srgbClr val="FFF8E1"/>
                  </a:solidFill>
                  <a:effectLst>
                    <a:glow rad="25400">
                      <a:schemeClr val="tx1">
                        <a:alpha val="99000"/>
                      </a:schemeClr>
                    </a:glow>
                    <a:outerShdw blurRad="50800" dist="38100" dir="2700000" algn="tl" rotWithShape="0">
                      <a:prstClr val="black"/>
                    </a:outerShdw>
                  </a:effectLst>
                  <a:latin typeface="Book Antiqua" pitchFamily="18" charset="0"/>
                </a:rPr>
                <a:t>and </a:t>
              </a:r>
              <a:r>
                <a:rPr lang="en-US" b="1" kern="0" dirty="0">
                  <a:solidFill>
                    <a:srgbClr val="FFF8E1"/>
                  </a:solidFill>
                  <a:effectLst>
                    <a:glow rad="25400">
                      <a:schemeClr val="tx1">
                        <a:alpha val="99000"/>
                      </a:schemeClr>
                    </a:glow>
                    <a:outerShdw blurRad="50800" dist="38100" dir="2700000" algn="tl" rotWithShape="0">
                      <a:prstClr val="black"/>
                    </a:outerShdw>
                  </a:effectLst>
                  <a:latin typeface="Book Antiqua" pitchFamily="18" charset="0"/>
                </a:rPr>
                <a:t>flowers grown flourished in the </a:t>
              </a:r>
              <a:r>
                <a:rPr lang="en-US" b="1" kern="0" dirty="0" err="1">
                  <a:solidFill>
                    <a:srgbClr val="FFF8E1"/>
                  </a:solidFill>
                  <a:effectLst>
                    <a:glow rad="25400">
                      <a:schemeClr val="tx1">
                        <a:alpha val="99000"/>
                      </a:schemeClr>
                    </a:glow>
                    <a:outerShdw blurRad="50800" dist="38100" dir="2700000" algn="tl" rotWithShape="0">
                      <a:prstClr val="black"/>
                    </a:outerShdw>
                  </a:effectLst>
                  <a:latin typeface="Book Antiqua" pitchFamily="18" charset="0"/>
                </a:rPr>
                <a:t>Seaponic</a:t>
              </a:r>
              <a:r>
                <a:rPr lang="en-US" b="1" kern="0" dirty="0">
                  <a:solidFill>
                    <a:srgbClr val="FFF8E1"/>
                  </a:solidFill>
                  <a:effectLst>
                    <a:glow rad="25400">
                      <a:schemeClr val="tx1">
                        <a:alpha val="99000"/>
                      </a:schemeClr>
                    </a:glow>
                    <a:outerShdw blurRad="50800" dist="38100" dir="2700000" algn="tl" rotWithShape="0">
                      <a:prstClr val="black"/>
                    </a:outerShdw>
                  </a:effectLst>
                  <a:latin typeface="Book Antiqua" pitchFamily="18" charset="0"/>
                </a:rPr>
                <a:t> solution</a:t>
              </a:r>
            </a:p>
          </p:txBody>
        </p:sp>
      </p:grpSp>
      <p:grpSp>
        <p:nvGrpSpPr>
          <p:cNvPr id="22" name="Group 21"/>
          <p:cNvGrpSpPr/>
          <p:nvPr/>
        </p:nvGrpSpPr>
        <p:grpSpPr>
          <a:xfrm>
            <a:off x="1331640" y="2217638"/>
            <a:ext cx="6515258" cy="875532"/>
            <a:chOff x="3809043" y="1212866"/>
            <a:chExt cx="4045715" cy="1976088"/>
          </a:xfrm>
        </p:grpSpPr>
        <p:sp>
          <p:nvSpPr>
            <p:cNvPr id="23" name="Double Bracket 22"/>
            <p:cNvSpPr/>
            <p:nvPr/>
          </p:nvSpPr>
          <p:spPr>
            <a:xfrm rot="5400000">
              <a:off x="4826508" y="195401"/>
              <a:ext cx="1976088" cy="4011018"/>
            </a:xfrm>
            <a:prstGeom prst="bracketPair">
              <a:avLst>
                <a:gd name="adj" fmla="val 8363"/>
              </a:avLst>
            </a:prstGeom>
            <a:solidFill>
              <a:schemeClr val="bg2">
                <a:lumMod val="50000"/>
                <a:alpha val="17000"/>
              </a:schemeClr>
            </a:solidFill>
            <a:ln w="19050">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1" anchor="ctr"/>
            <a:lstStyle/>
            <a:p>
              <a:pPr algn="l"/>
              <a:endParaRPr lang="ar-EG" sz="2800" b="1">
                <a:latin typeface="PenyaeLight" pitchFamily="34" charset="0"/>
              </a:endParaRPr>
            </a:p>
          </p:txBody>
        </p:sp>
        <p:sp>
          <p:nvSpPr>
            <p:cNvPr id="24" name="TextBox 7"/>
            <p:cNvSpPr txBox="1"/>
            <p:nvPr/>
          </p:nvSpPr>
          <p:spPr>
            <a:xfrm>
              <a:off x="3906961" y="1500006"/>
              <a:ext cx="3947797" cy="1458779"/>
            </a:xfrm>
            <a:prstGeom prst="rect">
              <a:avLst/>
            </a:prstGeom>
            <a:noFill/>
          </p:spPr>
          <p:txBody>
            <a:bodyPr wrap="square" rtlCol="1">
              <a:spAutoFit/>
            </a:bodyPr>
            <a:ls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defTabSz="914363" rtl="0">
                <a:spcBef>
                  <a:spcPts val="1000"/>
                </a:spcBef>
                <a:buClr>
                  <a:sysClr val="windowText" lastClr="000000"/>
                </a:buClr>
                <a:defRPr/>
              </a:pPr>
              <a:r>
                <a:rPr lang="en-US" b="1" kern="0" dirty="0">
                  <a:solidFill>
                    <a:srgbClr val="FFF8E1"/>
                  </a:solidFill>
                  <a:effectLst>
                    <a:glow rad="25400">
                      <a:schemeClr val="tx1">
                        <a:alpha val="99000"/>
                      </a:schemeClr>
                    </a:glow>
                    <a:outerShdw blurRad="50800" dist="38100" dir="2700000" algn="tl" rotWithShape="0">
                      <a:prstClr val="black"/>
                    </a:outerShdw>
                  </a:effectLst>
                  <a:latin typeface="Book Antiqua" pitchFamily="18" charset="0"/>
                </a:rPr>
                <a:t>For ex., Orchids grew beautifully with the </a:t>
              </a:r>
              <a:r>
                <a:rPr lang="en-US" b="1" kern="0" dirty="0" err="1">
                  <a:solidFill>
                    <a:srgbClr val="FFF8E1"/>
                  </a:solidFill>
                  <a:effectLst>
                    <a:glow rad="25400">
                      <a:schemeClr val="tx1">
                        <a:alpha val="99000"/>
                      </a:schemeClr>
                    </a:glow>
                    <a:outerShdw blurRad="50800" dist="38100" dir="2700000" algn="tl" rotWithShape="0">
                      <a:prstClr val="black"/>
                    </a:outerShdw>
                  </a:effectLst>
                  <a:latin typeface="Book Antiqua" pitchFamily="18" charset="0"/>
                </a:rPr>
                <a:t>Seaponic</a:t>
              </a:r>
              <a:r>
                <a:rPr lang="en-US" b="1" kern="0" dirty="0">
                  <a:solidFill>
                    <a:srgbClr val="FFF8E1"/>
                  </a:solidFill>
                  <a:effectLst>
                    <a:glow rad="25400">
                      <a:schemeClr val="tx1">
                        <a:alpha val="99000"/>
                      </a:schemeClr>
                    </a:glow>
                    <a:outerShdw blurRad="50800" dist="38100" dir="2700000" algn="tl" rotWithShape="0">
                      <a:prstClr val="black"/>
                    </a:outerShdw>
                  </a:effectLst>
                  <a:latin typeface="Book Antiqua" pitchFamily="18" charset="0"/>
                </a:rPr>
                <a:t> solution as an only source of fertility</a:t>
              </a:r>
            </a:p>
          </p:txBody>
        </p:sp>
      </p:grpSp>
      <p:pic>
        <p:nvPicPr>
          <p:cNvPr id="26" name="Picture 25" descr="http://crispgreen.com/files/2012/06/bright-farms-hydroponic-system.jpg">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08897" y="3429000"/>
            <a:ext cx="3094559" cy="2252942"/>
          </a:xfrm>
          <a:prstGeom prst="rect">
            <a:avLst/>
          </a:prstGeom>
          <a:noFill/>
          <a:ln w="28575">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18900000" scaled="1"/>
              <a:tileRect/>
            </a:gradFill>
          </a:ln>
          <a:effectLst>
            <a:outerShdw blurRad="50800" dist="38100" dir="16200000" rotWithShape="0">
              <a:prstClr val="black">
                <a:alpha val="40000"/>
              </a:prstClr>
            </a:outerShdw>
          </a:effectLst>
        </p:spPr>
      </p:pic>
    </p:spTree>
    <p:extLst>
      <p:ext uri="{BB962C8B-B14F-4D97-AF65-F5344CB8AC3E}">
        <p14:creationId xmlns:p14="http://schemas.microsoft.com/office/powerpoint/2010/main" val="1813183556"/>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p:cTn id="14" dur="500" fill="hold"/>
                                        <p:tgtEl>
                                          <p:spTgt spid="22"/>
                                        </p:tgtEl>
                                        <p:attrNameLst>
                                          <p:attrName>ppt_w</p:attrName>
                                        </p:attrNameLst>
                                      </p:cBhvr>
                                      <p:tavLst>
                                        <p:tav tm="0">
                                          <p:val>
                                            <p:fltVal val="0"/>
                                          </p:val>
                                        </p:tav>
                                        <p:tav tm="100000">
                                          <p:val>
                                            <p:strVal val="#ppt_w"/>
                                          </p:val>
                                        </p:tav>
                                      </p:tavLst>
                                    </p:anim>
                                    <p:anim calcmode="lin" valueType="num">
                                      <p:cBhvr>
                                        <p:cTn id="15" dur="500" fill="hold"/>
                                        <p:tgtEl>
                                          <p:spTgt spid="22"/>
                                        </p:tgtEl>
                                        <p:attrNameLst>
                                          <p:attrName>ppt_h</p:attrName>
                                        </p:attrNameLst>
                                      </p:cBhvr>
                                      <p:tavLst>
                                        <p:tav tm="0">
                                          <p:val>
                                            <p:fltVal val="0"/>
                                          </p:val>
                                        </p:tav>
                                        <p:tav tm="100000">
                                          <p:val>
                                            <p:strVal val="#ppt_h"/>
                                          </p:val>
                                        </p:tav>
                                      </p:tavLst>
                                    </p:anim>
                                    <p:animEffect transition="in" filter="fade">
                                      <p:cBhvr>
                                        <p:cTn id="16" dur="500"/>
                                        <p:tgtEl>
                                          <p:spTgt spid="22"/>
                                        </p:tgtEl>
                                      </p:cBhvr>
                                    </p:animEffect>
                                  </p:childTnLst>
                                </p:cTn>
                              </p:par>
                            </p:childTnLst>
                          </p:cTn>
                        </p:par>
                        <p:par>
                          <p:cTn id="17" fill="hold">
                            <p:stCondLst>
                              <p:cond delay="500"/>
                            </p:stCondLst>
                            <p:childTnLst>
                              <p:par>
                                <p:cTn id="18" presetID="16" presetClass="entr" presetSubtype="37"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barn(outVertical)">
                                      <p:cBhvr>
                                        <p:cTn id="2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a:xfrm>
            <a:off x="-510184" y="3356992"/>
            <a:ext cx="5154192" cy="2898476"/>
          </a:xfrm>
          <a:prstGeom prst="rect">
            <a:avLst/>
          </a:prstGeom>
          <a:noFill/>
        </p:spPr>
        <p:txBody>
          <a:bodyPr wrap="square" lIns="432044" tIns="216022" rIns="432044" bIns="216022">
            <a:spAutoFit/>
          </a:bodyPr>
          <a:ls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defTabSz="914363" rtl="0">
              <a:spcBef>
                <a:spcPct val="0"/>
              </a:spcBef>
              <a:defRPr/>
            </a:pPr>
            <a:r>
              <a:rPr lang="en-US" sz="8000" b="1" spc="-10" dirty="0" smtClean="0">
                <a:ln w="3175">
                  <a:noFill/>
                </a:ln>
                <a:solidFill>
                  <a:schemeClr val="bg2">
                    <a:lumMod val="90000"/>
                  </a:schemeClr>
                </a:solidFill>
                <a:effectLst>
                  <a:glow rad="50800">
                    <a:sysClr val="windowText" lastClr="000000"/>
                  </a:glow>
                  <a:outerShdw blurRad="50800" dist="38100" dir="2700000" algn="tl" rotWithShape="0">
                    <a:prstClr val="black"/>
                  </a:outerShdw>
                </a:effectLst>
                <a:latin typeface="Preston Script" pitchFamily="2" charset="0"/>
                <a:cs typeface="+mj-cs"/>
              </a:rPr>
              <a:t>Thank</a:t>
            </a:r>
            <a:br>
              <a:rPr lang="en-US" sz="8000" b="1" spc="-10" dirty="0" smtClean="0">
                <a:ln w="3175">
                  <a:noFill/>
                </a:ln>
                <a:solidFill>
                  <a:schemeClr val="bg2">
                    <a:lumMod val="90000"/>
                  </a:schemeClr>
                </a:solidFill>
                <a:effectLst>
                  <a:glow rad="50800">
                    <a:sysClr val="windowText" lastClr="000000"/>
                  </a:glow>
                  <a:outerShdw blurRad="50800" dist="38100" dir="2700000" algn="tl" rotWithShape="0">
                    <a:prstClr val="black"/>
                  </a:outerShdw>
                </a:effectLst>
                <a:latin typeface="Preston Script" pitchFamily="2" charset="0"/>
                <a:cs typeface="+mj-cs"/>
              </a:rPr>
            </a:br>
            <a:r>
              <a:rPr lang="en-US" sz="8000" b="1" spc="-10" dirty="0" smtClean="0">
                <a:ln w="3175">
                  <a:noFill/>
                </a:ln>
                <a:solidFill>
                  <a:schemeClr val="bg2">
                    <a:lumMod val="90000"/>
                  </a:schemeClr>
                </a:solidFill>
                <a:effectLst>
                  <a:glow rad="50800">
                    <a:sysClr val="windowText" lastClr="000000"/>
                  </a:glow>
                  <a:outerShdw blurRad="50800" dist="38100" dir="2700000" algn="tl" rotWithShape="0">
                    <a:prstClr val="black"/>
                  </a:outerShdw>
                </a:effectLst>
                <a:latin typeface="Preston Script" pitchFamily="2" charset="0"/>
                <a:cs typeface="+mj-cs"/>
              </a:rPr>
              <a:t> You </a:t>
            </a:r>
            <a:endParaRPr lang="en-US" sz="8000" b="1" spc="-10" dirty="0">
              <a:ln w="3175">
                <a:noFill/>
              </a:ln>
              <a:solidFill>
                <a:schemeClr val="bg2">
                  <a:lumMod val="90000"/>
                </a:schemeClr>
              </a:solidFill>
              <a:effectLst>
                <a:glow rad="50800">
                  <a:sysClr val="windowText" lastClr="000000"/>
                </a:glow>
                <a:outerShdw blurRad="50800" dist="38100" dir="2700000" algn="tl" rotWithShape="0">
                  <a:prstClr val="black"/>
                </a:outerShdw>
              </a:effectLst>
              <a:latin typeface="Preston Script" pitchFamily="2" charset="0"/>
              <a:cs typeface="+mj-cs"/>
            </a:endParaRPr>
          </a:p>
        </p:txBody>
      </p:sp>
      <p:grpSp>
        <p:nvGrpSpPr>
          <p:cNvPr id="3" name="Group 2"/>
          <p:cNvGrpSpPr/>
          <p:nvPr/>
        </p:nvGrpSpPr>
        <p:grpSpPr>
          <a:xfrm>
            <a:off x="4788024" y="2217638"/>
            <a:ext cx="3744416" cy="875532"/>
            <a:chOff x="3809043" y="1212866"/>
            <a:chExt cx="4045715" cy="1976088"/>
          </a:xfrm>
        </p:grpSpPr>
        <p:sp>
          <p:nvSpPr>
            <p:cNvPr id="4" name="Double Bracket 3"/>
            <p:cNvSpPr/>
            <p:nvPr/>
          </p:nvSpPr>
          <p:spPr>
            <a:xfrm rot="5400000">
              <a:off x="4826508" y="195401"/>
              <a:ext cx="1976088" cy="4011018"/>
            </a:xfrm>
            <a:prstGeom prst="bracketPair">
              <a:avLst>
                <a:gd name="adj" fmla="val 8363"/>
              </a:avLst>
            </a:prstGeom>
            <a:solidFill>
              <a:schemeClr val="bg2">
                <a:lumMod val="50000"/>
                <a:alpha val="17000"/>
              </a:schemeClr>
            </a:solidFill>
            <a:ln w="19050">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1" anchor="ctr"/>
            <a:lstStyle/>
            <a:p>
              <a:pPr algn="l"/>
              <a:endParaRPr lang="ar-EG" sz="2800" b="1">
                <a:latin typeface="PenyaeLight" pitchFamily="34" charset="0"/>
              </a:endParaRPr>
            </a:p>
          </p:txBody>
        </p:sp>
        <p:sp>
          <p:nvSpPr>
            <p:cNvPr id="5" name="TextBox 7"/>
            <p:cNvSpPr txBox="1"/>
            <p:nvPr/>
          </p:nvSpPr>
          <p:spPr>
            <a:xfrm>
              <a:off x="3906961" y="1500006"/>
              <a:ext cx="3947797" cy="833588"/>
            </a:xfrm>
            <a:prstGeom prst="rect">
              <a:avLst/>
            </a:prstGeom>
            <a:noFill/>
          </p:spPr>
          <p:txBody>
            <a:bodyPr wrap="square" rtlCol="1">
              <a:spAutoFit/>
            </a:bodyPr>
            <a:ls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defTabSz="914363" rtl="0">
                <a:spcBef>
                  <a:spcPts val="1000"/>
                </a:spcBef>
                <a:buClr>
                  <a:sysClr val="windowText" lastClr="000000"/>
                </a:buClr>
                <a:defRPr/>
              </a:pPr>
              <a:r>
                <a:rPr lang="en-US" b="1" kern="0" dirty="0" smtClean="0">
                  <a:solidFill>
                    <a:srgbClr val="FFF8E1"/>
                  </a:solidFill>
                  <a:effectLst>
                    <a:glow rad="25400">
                      <a:schemeClr val="tx1">
                        <a:alpha val="99000"/>
                      </a:schemeClr>
                    </a:glow>
                    <a:outerShdw blurRad="50800" dist="38100" dir="2700000" algn="tl" rotWithShape="0">
                      <a:prstClr val="black"/>
                    </a:outerShdw>
                  </a:effectLst>
                  <a:latin typeface="Book Antiqua" pitchFamily="18" charset="0"/>
                </a:rPr>
                <a:t>hfzahran@gmail.com</a:t>
              </a:r>
              <a:endParaRPr lang="en-US" b="1" kern="0" dirty="0">
                <a:solidFill>
                  <a:srgbClr val="FFF8E1"/>
                </a:solidFill>
                <a:effectLst>
                  <a:glow rad="25400">
                    <a:schemeClr val="tx1">
                      <a:alpha val="99000"/>
                    </a:schemeClr>
                  </a:glow>
                  <a:outerShdw blurRad="50800" dist="38100" dir="2700000" algn="tl" rotWithShape="0">
                    <a:prstClr val="black"/>
                  </a:outerShdw>
                </a:effectLst>
                <a:latin typeface="Book Antiqua" pitchFamily="18" charset="0"/>
              </a:endParaRPr>
            </a:p>
          </p:txBody>
        </p:sp>
      </p:grpSp>
    </p:spTree>
    <p:extLst>
      <p:ext uri="{BB962C8B-B14F-4D97-AF65-F5344CB8AC3E}">
        <p14:creationId xmlns:p14="http://schemas.microsoft.com/office/powerpoint/2010/main" val="184457710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827584" y="476665"/>
            <a:ext cx="2788728" cy="571069"/>
            <a:chOff x="718772" y="4941168"/>
            <a:chExt cx="2788728" cy="1224136"/>
          </a:xfrm>
        </p:grpSpPr>
        <p:sp>
          <p:nvSpPr>
            <p:cNvPr id="29" name="Round Diagonal Corner Rectangle 28"/>
            <p:cNvSpPr/>
            <p:nvPr/>
          </p:nvSpPr>
          <p:spPr>
            <a:xfrm rot="5400000">
              <a:off x="1485908" y="4239452"/>
              <a:ext cx="1224136" cy="2627568"/>
            </a:xfrm>
            <a:prstGeom prst="round2DiagRect">
              <a:avLst>
                <a:gd name="adj1" fmla="val 0"/>
                <a:gd name="adj2" fmla="val 0"/>
              </a:avLst>
            </a:prstGeom>
            <a:noFill/>
            <a:ln w="12700" cap="flat" cmpd="sng" algn="ctr">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18900000" scaled="1"/>
                <a:tileRect/>
              </a:gradFill>
              <a:prstDash val="solid"/>
            </a:ln>
            <a:effectLst>
              <a:outerShdw blurRad="50800" dist="38100" dir="2700000" algn="tl" rotWithShape="0">
                <a:prstClr val="black">
                  <a:alpha val="40000"/>
                </a:prstClr>
              </a:outerShdw>
            </a:effectLst>
          </p:spPr>
          <p:style>
            <a:lnRef idx="0">
              <a:scrgbClr r="0" g="0" b="0"/>
            </a:lnRef>
            <a:fillRef idx="1002">
              <a:schemeClr val="lt1"/>
            </a:fillRef>
            <a:effectRef idx="0">
              <a:scrgbClr r="0" g="0" b="0"/>
            </a:effectRef>
            <a:fontRef idx="major"/>
          </p:style>
          <p:txBody>
            <a:bodyPr rtlCol="1" anchor="ctr"/>
            <a:lstStyle/>
            <a:p>
              <a:pPr algn="ctr" rtl="0"/>
              <a:endParaRPr lang="en-US" sz="2000" kern="0" dirty="0">
                <a:solidFill>
                  <a:sysClr val="windowText" lastClr="000000"/>
                </a:solidFill>
                <a:cs typeface="Arial"/>
              </a:endParaRPr>
            </a:p>
          </p:txBody>
        </p:sp>
        <p:sp>
          <p:nvSpPr>
            <p:cNvPr id="30" name="Rectangle 29"/>
            <p:cNvSpPr/>
            <p:nvPr/>
          </p:nvSpPr>
          <p:spPr>
            <a:xfrm>
              <a:off x="718772" y="5018325"/>
              <a:ext cx="2788728" cy="461665"/>
            </a:xfrm>
            <a:prstGeom prst="rect">
              <a:avLst/>
            </a:prstGeom>
            <a:noFill/>
          </p:spPr>
          <p:txBody>
            <a:bodyPr wrap="square" lIns="91440" tIns="45720" rIns="91440" bIns="45720">
              <a:spAutoFit/>
            </a:bodyPr>
            <a:ls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defTabSz="914363" rtl="0">
                <a:spcBef>
                  <a:spcPct val="0"/>
                </a:spcBef>
                <a:buClr>
                  <a:sysClr val="windowText" lastClr="000000"/>
                </a:buClr>
                <a:defRPr/>
              </a:pPr>
              <a:r>
                <a:rPr lang="en-US" sz="2400" b="1" dirty="0">
                  <a:solidFill>
                    <a:schemeClr val="bg1"/>
                  </a:solidFill>
                  <a:effectLst>
                    <a:glow rad="63500">
                      <a:schemeClr val="tx1"/>
                    </a:glow>
                    <a:outerShdw blurRad="50800" dist="38100" dir="2700000" algn="tl" rotWithShape="0">
                      <a:prstClr val="black">
                        <a:alpha val="40000"/>
                      </a:prstClr>
                    </a:outerShdw>
                  </a:effectLst>
                  <a:latin typeface="Book Antiqua" pitchFamily="18" charset="0"/>
                  <a:cs typeface="Arial" charset="0"/>
                </a:rPr>
                <a:t>SEA WATER</a:t>
              </a:r>
            </a:p>
          </p:txBody>
        </p:sp>
      </p:grpSp>
      <p:sp>
        <p:nvSpPr>
          <p:cNvPr id="46" name="Rectangle 45"/>
          <p:cNvSpPr/>
          <p:nvPr/>
        </p:nvSpPr>
        <p:spPr>
          <a:xfrm>
            <a:off x="899592" y="945818"/>
            <a:ext cx="2644915" cy="971014"/>
          </a:xfrm>
          <a:prstGeom prst="rect">
            <a:avLst/>
          </a:prstGeom>
          <a:noFill/>
        </p:spPr>
        <p:txBody>
          <a:bodyPr wrap="square" lIns="432044" tIns="216022" rIns="432044" bIns="216022">
            <a:spAutoFit/>
          </a:bodyPr>
          <a:ls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defTabSz="914363" rtl="0">
              <a:spcBef>
                <a:spcPct val="0"/>
              </a:spcBef>
              <a:defRPr/>
            </a:pPr>
            <a:r>
              <a:rPr lang="en-US" sz="4800" b="1" spc="-10" dirty="0" smtClean="0">
                <a:ln w="3175">
                  <a:noFill/>
                </a:ln>
                <a:gradFill flip="none" rotWithShape="1">
                  <a:gsLst>
                    <a:gs pos="0">
                      <a:srgbClr val="FFFFB9"/>
                    </a:gs>
                    <a:gs pos="36000">
                      <a:srgbClr val="FFFF99"/>
                    </a:gs>
                    <a:gs pos="86000">
                      <a:srgbClr val="F6AE1E"/>
                    </a:gs>
                  </a:gsLst>
                  <a:lin ang="5400000" scaled="0"/>
                  <a:tileRect/>
                </a:gradFill>
                <a:effectLst>
                  <a:glow rad="25400">
                    <a:sysClr val="windowText" lastClr="000000">
                      <a:alpha val="99000"/>
                    </a:sysClr>
                  </a:glow>
                  <a:outerShdw blurRad="50800" dist="38100" dir="2700000" algn="tl" rotWithShape="0">
                    <a:prstClr val="black"/>
                  </a:outerShdw>
                </a:effectLst>
                <a:latin typeface="Preston Script" pitchFamily="2" charset="0"/>
                <a:cs typeface="+mj-cs"/>
              </a:rPr>
              <a:t>70</a:t>
            </a:r>
            <a:r>
              <a:rPr lang="en-US" sz="3600" b="1" spc="-10" dirty="0" smtClean="0">
                <a:ln w="3175">
                  <a:noFill/>
                </a:ln>
                <a:gradFill flip="none" rotWithShape="1">
                  <a:gsLst>
                    <a:gs pos="0">
                      <a:srgbClr val="FFFFB9"/>
                    </a:gs>
                    <a:gs pos="36000">
                      <a:srgbClr val="FFFF99"/>
                    </a:gs>
                    <a:gs pos="86000">
                      <a:srgbClr val="F6AE1E"/>
                    </a:gs>
                  </a:gsLst>
                  <a:lin ang="5400000" scaled="0"/>
                  <a:tileRect/>
                </a:gradFill>
                <a:effectLst>
                  <a:glow rad="25400">
                    <a:sysClr val="windowText" lastClr="000000">
                      <a:alpha val="99000"/>
                    </a:sysClr>
                  </a:glow>
                  <a:outerShdw blurRad="50800" dist="38100" dir="2700000" algn="tl" rotWithShape="0">
                    <a:prstClr val="black"/>
                  </a:outerShdw>
                </a:effectLst>
                <a:latin typeface="Preston Script" pitchFamily="2" charset="0"/>
                <a:cs typeface="+mj-cs"/>
              </a:rPr>
              <a:t>%</a:t>
            </a:r>
            <a:endParaRPr lang="en-US" sz="4800" b="1" spc="-10" dirty="0">
              <a:ln w="3175">
                <a:noFill/>
              </a:ln>
              <a:gradFill flip="none" rotWithShape="1">
                <a:gsLst>
                  <a:gs pos="0">
                    <a:srgbClr val="FFFFB9"/>
                  </a:gs>
                  <a:gs pos="36000">
                    <a:srgbClr val="FFFF99"/>
                  </a:gs>
                  <a:gs pos="86000">
                    <a:srgbClr val="F6AE1E"/>
                  </a:gs>
                </a:gsLst>
                <a:lin ang="5400000" scaled="0"/>
                <a:tileRect/>
              </a:gradFill>
              <a:effectLst>
                <a:glow rad="25400">
                  <a:sysClr val="windowText" lastClr="000000">
                    <a:alpha val="99000"/>
                  </a:sysClr>
                </a:glow>
                <a:outerShdw blurRad="50800" dist="38100" dir="2700000" algn="tl" rotWithShape="0">
                  <a:prstClr val="black"/>
                </a:outerShdw>
              </a:effectLst>
              <a:latin typeface="Preston Script" pitchFamily="2" charset="0"/>
              <a:cs typeface="+mj-cs"/>
            </a:endParaRPr>
          </a:p>
        </p:txBody>
      </p:sp>
      <p:grpSp>
        <p:nvGrpSpPr>
          <p:cNvPr id="47" name="Group 46"/>
          <p:cNvGrpSpPr/>
          <p:nvPr/>
        </p:nvGrpSpPr>
        <p:grpSpPr>
          <a:xfrm>
            <a:off x="611560" y="2132856"/>
            <a:ext cx="2949329" cy="1134635"/>
            <a:chOff x="611560" y="3765500"/>
            <a:chExt cx="2949329" cy="1134635"/>
          </a:xfrm>
        </p:grpSpPr>
        <p:sp>
          <p:nvSpPr>
            <p:cNvPr id="48" name="Round Diagonal Corner Rectangle 47"/>
            <p:cNvSpPr/>
            <p:nvPr/>
          </p:nvSpPr>
          <p:spPr>
            <a:xfrm rot="5400000">
              <a:off x="1518907" y="2858153"/>
              <a:ext cx="1134635" cy="2949329"/>
            </a:xfrm>
            <a:prstGeom prst="round2DiagRect">
              <a:avLst>
                <a:gd name="adj1" fmla="val 16667"/>
                <a:gd name="adj2" fmla="val 50000"/>
              </a:avLst>
            </a:prstGeom>
            <a:gradFill flip="none" rotWithShape="1">
              <a:gsLst>
                <a:gs pos="0">
                  <a:schemeClr val="lt1">
                    <a:tint val="55000"/>
                    <a:satMod val="300000"/>
                  </a:schemeClr>
                </a:gs>
                <a:gs pos="100000">
                  <a:schemeClr val="accent2">
                    <a:lumMod val="60000"/>
                    <a:lumOff val="40000"/>
                  </a:schemeClr>
                </a:gs>
              </a:gsLst>
              <a:path path="circle">
                <a:fillToRect l="50000" t="50000" r="50000" b="50000"/>
              </a:path>
              <a:tileRect/>
            </a:gradFill>
            <a:ln w="12700" cap="flat" cmpd="sng" algn="ctr">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18900000" scaled="1"/>
                <a:tileRect/>
              </a:gradFill>
              <a:prstDash val="solid"/>
            </a:ln>
            <a:effectLst>
              <a:outerShdw blurRad="50800" dist="38100" dir="2700000" algn="tl" rotWithShape="0">
                <a:prstClr val="black">
                  <a:alpha val="40000"/>
                </a:prstClr>
              </a:outerShdw>
            </a:effectLst>
          </p:spPr>
          <p:style>
            <a:lnRef idx="0">
              <a:scrgbClr r="0" g="0" b="0"/>
            </a:lnRef>
            <a:fillRef idx="1002">
              <a:schemeClr val="lt1"/>
            </a:fillRef>
            <a:effectRef idx="0">
              <a:scrgbClr r="0" g="0" b="0"/>
            </a:effectRef>
            <a:fontRef idx="major"/>
          </p:style>
          <p:txBody>
            <a:bodyPr rtlCol="1" anchor="ctr"/>
            <a:lstStyle/>
            <a:p>
              <a:pPr algn="ctr" rtl="0"/>
              <a:endParaRPr lang="en-US" sz="2000" kern="0" dirty="0">
                <a:solidFill>
                  <a:sysClr val="windowText" lastClr="000000"/>
                </a:solidFill>
                <a:cs typeface="Arial"/>
              </a:endParaRPr>
            </a:p>
          </p:txBody>
        </p:sp>
        <p:sp>
          <p:nvSpPr>
            <p:cNvPr id="49" name="Rectangle 48"/>
            <p:cNvSpPr/>
            <p:nvPr/>
          </p:nvSpPr>
          <p:spPr>
            <a:xfrm>
              <a:off x="704564" y="3861048"/>
              <a:ext cx="2791745" cy="1015663"/>
            </a:xfrm>
            <a:prstGeom prst="rect">
              <a:avLst/>
            </a:prstGeom>
            <a:noFill/>
          </p:spPr>
          <p:txBody>
            <a:bodyPr wrap="square" lIns="91440" tIns="45720" rIns="91440" bIns="45720">
              <a:spAutoFit/>
            </a:bodyPr>
            <a:ls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defTabSz="914363" rtl="0">
                <a:spcBef>
                  <a:spcPct val="0"/>
                </a:spcBef>
                <a:buClr>
                  <a:sysClr val="windowText" lastClr="000000"/>
                </a:buClr>
                <a:defRPr/>
              </a:pPr>
              <a:r>
                <a:rPr lang="en-US" sz="2000" b="1" dirty="0" smtClean="0">
                  <a:solidFill>
                    <a:prstClr val="black"/>
                  </a:solidFill>
                  <a:effectLst>
                    <a:outerShdw blurRad="50800" dist="38100" dir="2700000" algn="tl" rotWithShape="0">
                      <a:prstClr val="black">
                        <a:alpha val="40000"/>
                      </a:prstClr>
                    </a:outerShdw>
                  </a:effectLst>
                  <a:latin typeface="Book Antiqua" pitchFamily="18" charset="0"/>
                  <a:cs typeface="Arial" charset="0"/>
                </a:rPr>
                <a:t>Covering more </a:t>
              </a:r>
              <a:r>
                <a:rPr lang="en-US" sz="2000" b="1" dirty="0">
                  <a:solidFill>
                    <a:prstClr val="black"/>
                  </a:solidFill>
                  <a:effectLst>
                    <a:outerShdw blurRad="50800" dist="38100" dir="2700000" algn="tl" rotWithShape="0">
                      <a:prstClr val="black">
                        <a:alpha val="40000"/>
                      </a:prstClr>
                    </a:outerShdw>
                  </a:effectLst>
                  <a:latin typeface="Book Antiqua" pitchFamily="18" charset="0"/>
                  <a:cs typeface="Arial" charset="0"/>
                </a:rPr>
                <a:t>than 70 percent of Earth’s surface</a:t>
              </a:r>
            </a:p>
          </p:txBody>
        </p:sp>
      </p:grpSp>
      <p:grpSp>
        <p:nvGrpSpPr>
          <p:cNvPr id="50" name="Group 49"/>
          <p:cNvGrpSpPr/>
          <p:nvPr/>
        </p:nvGrpSpPr>
        <p:grpSpPr>
          <a:xfrm>
            <a:off x="5108675" y="476665"/>
            <a:ext cx="3711797" cy="864103"/>
            <a:chOff x="718772" y="5141227"/>
            <a:chExt cx="2788728" cy="1391649"/>
          </a:xfrm>
        </p:grpSpPr>
        <p:sp>
          <p:nvSpPr>
            <p:cNvPr id="51" name="Round Diagonal Corner Rectangle 50"/>
            <p:cNvSpPr/>
            <p:nvPr/>
          </p:nvSpPr>
          <p:spPr>
            <a:xfrm rot="5400000">
              <a:off x="1424702" y="4545817"/>
              <a:ext cx="1346551" cy="2627568"/>
            </a:xfrm>
            <a:prstGeom prst="round2DiagRect">
              <a:avLst>
                <a:gd name="adj1" fmla="val 0"/>
                <a:gd name="adj2" fmla="val 0"/>
              </a:avLst>
            </a:prstGeom>
            <a:noFill/>
            <a:ln w="12700" cap="flat" cmpd="sng" algn="ctr">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18900000" scaled="1"/>
                <a:tileRect/>
              </a:gradFill>
              <a:prstDash val="solid"/>
            </a:ln>
            <a:effectLst>
              <a:outerShdw blurRad="50800" dist="38100" dir="2700000" algn="tl" rotWithShape="0">
                <a:prstClr val="black">
                  <a:alpha val="40000"/>
                </a:prstClr>
              </a:outerShdw>
            </a:effectLst>
          </p:spPr>
          <p:style>
            <a:lnRef idx="0">
              <a:scrgbClr r="0" g="0" b="0"/>
            </a:lnRef>
            <a:fillRef idx="1002">
              <a:schemeClr val="lt1"/>
            </a:fillRef>
            <a:effectRef idx="0">
              <a:scrgbClr r="0" g="0" b="0"/>
            </a:effectRef>
            <a:fontRef idx="major"/>
          </p:style>
          <p:txBody>
            <a:bodyPr rtlCol="1" anchor="ctr"/>
            <a:lstStyle/>
            <a:p>
              <a:pPr algn="ctr" rtl="0"/>
              <a:endParaRPr lang="en-US" sz="2000" kern="0" dirty="0">
                <a:solidFill>
                  <a:sysClr val="windowText" lastClr="000000"/>
                </a:solidFill>
                <a:cs typeface="Arial"/>
              </a:endParaRPr>
            </a:p>
          </p:txBody>
        </p:sp>
        <p:sp>
          <p:nvSpPr>
            <p:cNvPr id="52" name="Rectangle 51"/>
            <p:cNvSpPr/>
            <p:nvPr/>
          </p:nvSpPr>
          <p:spPr>
            <a:xfrm>
              <a:off x="718772" y="5141227"/>
              <a:ext cx="2788728" cy="1200328"/>
            </a:xfrm>
            <a:prstGeom prst="rect">
              <a:avLst/>
            </a:prstGeom>
            <a:noFill/>
          </p:spPr>
          <p:txBody>
            <a:bodyPr wrap="square" lIns="91440" tIns="45720" rIns="91440" bIns="45720">
              <a:spAutoFit/>
            </a:bodyPr>
            <a:ls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defTabSz="914363" rtl="0">
                <a:spcBef>
                  <a:spcPct val="0"/>
                </a:spcBef>
                <a:buClr>
                  <a:sysClr val="windowText" lastClr="000000"/>
                </a:buClr>
                <a:defRPr/>
              </a:pPr>
              <a:r>
                <a:rPr lang="en-US" sz="2400" b="1" dirty="0">
                  <a:solidFill>
                    <a:schemeClr val="bg1"/>
                  </a:solidFill>
                  <a:effectLst>
                    <a:glow rad="63500">
                      <a:schemeClr val="tx1"/>
                    </a:glow>
                    <a:outerShdw blurRad="50800" dist="38100" dir="2700000" algn="tl" rotWithShape="0">
                      <a:prstClr val="black">
                        <a:alpha val="40000"/>
                      </a:prstClr>
                    </a:outerShdw>
                  </a:effectLst>
                  <a:latin typeface="Book Antiqua" pitchFamily="18" charset="0"/>
                  <a:cs typeface="Arial" charset="0"/>
                </a:rPr>
                <a:t>Seawater is a complex mixture of </a:t>
              </a:r>
            </a:p>
          </p:txBody>
        </p:sp>
      </p:grpSp>
      <p:sp>
        <p:nvSpPr>
          <p:cNvPr id="56" name="Rectangle 55"/>
          <p:cNvSpPr/>
          <p:nvPr/>
        </p:nvSpPr>
        <p:spPr>
          <a:xfrm>
            <a:off x="5220072" y="1340768"/>
            <a:ext cx="3472972" cy="1174927"/>
          </a:xfrm>
          <a:prstGeom prst="rect">
            <a:avLst/>
          </a:prstGeom>
          <a:noFill/>
        </p:spPr>
        <p:txBody>
          <a:bodyPr wrap="square" lIns="432044" tIns="216022" rIns="432044" bIns="216022">
            <a:spAutoFit/>
          </a:bodyPr>
          <a:ls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defTabSz="914363" rtl="0">
              <a:spcBef>
                <a:spcPct val="0"/>
              </a:spcBef>
              <a:defRPr/>
            </a:pPr>
            <a:r>
              <a:rPr lang="en-US" sz="4800" b="1" spc="-10" dirty="0" smtClean="0">
                <a:ln w="3175">
                  <a:noFill/>
                </a:ln>
                <a:gradFill flip="none" rotWithShape="1">
                  <a:gsLst>
                    <a:gs pos="0">
                      <a:srgbClr val="FFFFB9"/>
                    </a:gs>
                    <a:gs pos="36000">
                      <a:srgbClr val="FFFF99"/>
                    </a:gs>
                    <a:gs pos="86000">
                      <a:srgbClr val="F6AE1E"/>
                    </a:gs>
                  </a:gsLst>
                  <a:lin ang="5400000" scaled="0"/>
                  <a:tileRect/>
                </a:gradFill>
                <a:effectLst>
                  <a:glow rad="25400">
                    <a:sysClr val="windowText" lastClr="000000">
                      <a:alpha val="99000"/>
                    </a:sysClr>
                  </a:glow>
                  <a:outerShdw blurRad="50800" dist="38100" dir="2700000" algn="tl" rotWithShape="0">
                    <a:prstClr val="black"/>
                  </a:outerShdw>
                </a:effectLst>
                <a:latin typeface="Preston Script" pitchFamily="2" charset="0"/>
                <a:cs typeface="+mj-cs"/>
              </a:rPr>
              <a:t>96.5 </a:t>
            </a:r>
            <a:r>
              <a:rPr lang="en-US" sz="3600" b="1" spc="-10" dirty="0">
                <a:ln w="3175">
                  <a:noFill/>
                </a:ln>
                <a:gradFill flip="none" rotWithShape="1">
                  <a:gsLst>
                    <a:gs pos="0">
                      <a:srgbClr val="FFFFB9"/>
                    </a:gs>
                    <a:gs pos="36000">
                      <a:srgbClr val="FFFF99"/>
                    </a:gs>
                    <a:gs pos="86000">
                      <a:srgbClr val="F6AE1E"/>
                    </a:gs>
                  </a:gsLst>
                  <a:lin ang="5400000" scaled="0"/>
                  <a:tileRect/>
                </a:gradFill>
                <a:effectLst>
                  <a:glow rad="25400">
                    <a:sysClr val="windowText" lastClr="000000">
                      <a:alpha val="99000"/>
                    </a:sysClr>
                  </a:glow>
                  <a:outerShdw blurRad="50800" dist="38100" dir="2700000" algn="tl" rotWithShape="0">
                    <a:prstClr val="black"/>
                  </a:outerShdw>
                </a:effectLst>
                <a:latin typeface="Preston Script" pitchFamily="2" charset="0"/>
                <a:cs typeface="+mj-cs"/>
              </a:rPr>
              <a:t>%</a:t>
            </a:r>
          </a:p>
        </p:txBody>
      </p:sp>
      <p:grpSp>
        <p:nvGrpSpPr>
          <p:cNvPr id="61" name="Group 60"/>
          <p:cNvGrpSpPr/>
          <p:nvPr/>
        </p:nvGrpSpPr>
        <p:grpSpPr>
          <a:xfrm>
            <a:off x="5821633" y="2345902"/>
            <a:ext cx="2014432" cy="417098"/>
            <a:chOff x="1079008" y="3811631"/>
            <a:chExt cx="2014432" cy="555158"/>
          </a:xfrm>
        </p:grpSpPr>
        <p:sp>
          <p:nvSpPr>
            <p:cNvPr id="62" name="Round Diagonal Corner Rectangle 61"/>
            <p:cNvSpPr/>
            <p:nvPr/>
          </p:nvSpPr>
          <p:spPr>
            <a:xfrm rot="5400000">
              <a:off x="1808645" y="3081994"/>
              <a:ext cx="555158" cy="2014432"/>
            </a:xfrm>
            <a:prstGeom prst="round2DiagRect">
              <a:avLst>
                <a:gd name="adj1" fmla="val 16667"/>
                <a:gd name="adj2" fmla="val 50000"/>
              </a:avLst>
            </a:prstGeom>
            <a:gradFill flip="none" rotWithShape="1">
              <a:gsLst>
                <a:gs pos="0">
                  <a:schemeClr val="lt1">
                    <a:tint val="55000"/>
                    <a:satMod val="300000"/>
                  </a:schemeClr>
                </a:gs>
                <a:gs pos="100000">
                  <a:schemeClr val="accent2">
                    <a:lumMod val="60000"/>
                    <a:lumOff val="40000"/>
                  </a:schemeClr>
                </a:gs>
              </a:gsLst>
              <a:path path="circle">
                <a:fillToRect l="50000" t="50000" r="50000" b="50000"/>
              </a:path>
              <a:tileRect/>
            </a:gradFill>
            <a:ln w="12700" cap="flat" cmpd="sng" algn="ctr">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18900000" scaled="1"/>
                <a:tileRect/>
              </a:gradFill>
              <a:prstDash val="solid"/>
            </a:ln>
            <a:effectLst>
              <a:outerShdw blurRad="50800" dist="38100" dir="2700000" algn="tl" rotWithShape="0">
                <a:prstClr val="black">
                  <a:alpha val="40000"/>
                </a:prstClr>
              </a:outerShdw>
            </a:effectLst>
          </p:spPr>
          <p:style>
            <a:lnRef idx="0">
              <a:scrgbClr r="0" g="0" b="0"/>
            </a:lnRef>
            <a:fillRef idx="1002">
              <a:schemeClr val="lt1"/>
            </a:fillRef>
            <a:effectRef idx="0">
              <a:scrgbClr r="0" g="0" b="0"/>
            </a:effectRef>
            <a:fontRef idx="major"/>
          </p:style>
          <p:txBody>
            <a:bodyPr rtlCol="1" anchor="ctr"/>
            <a:lstStyle/>
            <a:p>
              <a:pPr algn="ctr" rtl="0"/>
              <a:endParaRPr lang="en-US" sz="2000" kern="0" dirty="0">
                <a:solidFill>
                  <a:sysClr val="windowText" lastClr="000000"/>
                </a:solidFill>
                <a:cs typeface="Arial"/>
              </a:endParaRPr>
            </a:p>
          </p:txBody>
        </p:sp>
        <p:sp>
          <p:nvSpPr>
            <p:cNvPr id="63" name="Rectangle 62"/>
            <p:cNvSpPr/>
            <p:nvPr/>
          </p:nvSpPr>
          <p:spPr>
            <a:xfrm>
              <a:off x="1312503" y="3843569"/>
              <a:ext cx="1575867" cy="400110"/>
            </a:xfrm>
            <a:prstGeom prst="rect">
              <a:avLst/>
            </a:prstGeom>
            <a:noFill/>
          </p:spPr>
          <p:txBody>
            <a:bodyPr wrap="square" lIns="91440" tIns="45720" rIns="91440" bIns="45720">
              <a:spAutoFit/>
            </a:bodyPr>
            <a:ls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defTabSz="914363" rtl="0">
                <a:spcBef>
                  <a:spcPct val="0"/>
                </a:spcBef>
                <a:buClr>
                  <a:sysClr val="windowText" lastClr="000000"/>
                </a:buClr>
                <a:defRPr/>
              </a:pPr>
              <a:r>
                <a:rPr lang="en-US" sz="2000" b="1" dirty="0" smtClean="0">
                  <a:solidFill>
                    <a:prstClr val="black"/>
                  </a:solidFill>
                  <a:effectLst>
                    <a:outerShdw blurRad="50800" dist="38100" dir="2700000" algn="tl" rotWithShape="0">
                      <a:prstClr val="black">
                        <a:alpha val="40000"/>
                      </a:prstClr>
                    </a:outerShdw>
                  </a:effectLst>
                  <a:latin typeface="Book Antiqua" pitchFamily="18" charset="0"/>
                  <a:cs typeface="Arial" charset="0"/>
                </a:rPr>
                <a:t>Water</a:t>
              </a:r>
              <a:endParaRPr lang="en-US" sz="2000" b="1" dirty="0">
                <a:solidFill>
                  <a:prstClr val="black"/>
                </a:solidFill>
                <a:effectLst>
                  <a:outerShdw blurRad="50800" dist="38100" dir="2700000" algn="tl" rotWithShape="0">
                    <a:prstClr val="black">
                      <a:alpha val="40000"/>
                    </a:prstClr>
                  </a:outerShdw>
                </a:effectLst>
                <a:latin typeface="Book Antiqua" pitchFamily="18" charset="0"/>
                <a:cs typeface="Arial" charset="0"/>
              </a:endParaRPr>
            </a:p>
          </p:txBody>
        </p:sp>
      </p:grpSp>
      <p:sp>
        <p:nvSpPr>
          <p:cNvPr id="67" name="Rectangle 66"/>
          <p:cNvSpPr/>
          <p:nvPr/>
        </p:nvSpPr>
        <p:spPr>
          <a:xfrm>
            <a:off x="5292080" y="2924944"/>
            <a:ext cx="3226242" cy="1174927"/>
          </a:xfrm>
          <a:prstGeom prst="rect">
            <a:avLst/>
          </a:prstGeom>
          <a:noFill/>
        </p:spPr>
        <p:txBody>
          <a:bodyPr wrap="square" lIns="432044" tIns="216022" rIns="432044" bIns="216022">
            <a:spAutoFit/>
          </a:bodyPr>
          <a:ls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defTabSz="914363" rtl="0">
              <a:spcBef>
                <a:spcPct val="0"/>
              </a:spcBef>
              <a:defRPr/>
            </a:pPr>
            <a:r>
              <a:rPr lang="en-US" sz="4800" b="1" spc="-10" dirty="0" smtClean="0">
                <a:ln w="3175">
                  <a:noFill/>
                </a:ln>
                <a:gradFill flip="none" rotWithShape="1">
                  <a:gsLst>
                    <a:gs pos="0">
                      <a:srgbClr val="FFFFB9"/>
                    </a:gs>
                    <a:gs pos="36000">
                      <a:srgbClr val="FFFF99"/>
                    </a:gs>
                    <a:gs pos="86000">
                      <a:srgbClr val="F6AE1E"/>
                    </a:gs>
                  </a:gsLst>
                  <a:lin ang="5400000" scaled="0"/>
                  <a:tileRect/>
                </a:gradFill>
                <a:effectLst>
                  <a:glow rad="25400">
                    <a:sysClr val="windowText" lastClr="000000">
                      <a:alpha val="99000"/>
                    </a:sysClr>
                  </a:glow>
                  <a:outerShdw blurRad="50800" dist="38100" dir="2700000" algn="tl" rotWithShape="0">
                    <a:prstClr val="black"/>
                  </a:outerShdw>
                </a:effectLst>
                <a:latin typeface="Preston Script" pitchFamily="2" charset="0"/>
                <a:cs typeface="+mj-cs"/>
              </a:rPr>
              <a:t>3.5</a:t>
            </a:r>
            <a:r>
              <a:rPr lang="en-US" sz="4000" b="1" spc="-10" dirty="0" smtClean="0">
                <a:ln w="3175">
                  <a:noFill/>
                </a:ln>
                <a:gradFill flip="none" rotWithShape="1">
                  <a:gsLst>
                    <a:gs pos="0">
                      <a:srgbClr val="FFFFB9"/>
                    </a:gs>
                    <a:gs pos="36000">
                      <a:srgbClr val="FFFF99"/>
                    </a:gs>
                    <a:gs pos="86000">
                      <a:srgbClr val="F6AE1E"/>
                    </a:gs>
                  </a:gsLst>
                  <a:lin ang="5400000" scaled="0"/>
                  <a:tileRect/>
                </a:gradFill>
                <a:effectLst>
                  <a:glow rad="25400">
                    <a:sysClr val="windowText" lastClr="000000">
                      <a:alpha val="99000"/>
                    </a:sysClr>
                  </a:glow>
                  <a:outerShdw blurRad="50800" dist="38100" dir="2700000" algn="tl" rotWithShape="0">
                    <a:prstClr val="black"/>
                  </a:outerShdw>
                </a:effectLst>
                <a:latin typeface="Preston Script" pitchFamily="2" charset="0"/>
              </a:rPr>
              <a:t>%</a:t>
            </a:r>
            <a:endParaRPr lang="en-US" sz="5400" b="1" spc="-10" dirty="0">
              <a:ln w="3175">
                <a:noFill/>
              </a:ln>
              <a:gradFill flip="none" rotWithShape="1">
                <a:gsLst>
                  <a:gs pos="0">
                    <a:srgbClr val="FFFFB9"/>
                  </a:gs>
                  <a:gs pos="36000">
                    <a:srgbClr val="FFFF99"/>
                  </a:gs>
                  <a:gs pos="86000">
                    <a:srgbClr val="F6AE1E"/>
                  </a:gs>
                </a:gsLst>
                <a:lin ang="5400000" scaled="0"/>
                <a:tileRect/>
              </a:gradFill>
              <a:effectLst>
                <a:glow rad="25400">
                  <a:sysClr val="windowText" lastClr="000000">
                    <a:alpha val="99000"/>
                  </a:sysClr>
                </a:glow>
                <a:outerShdw blurRad="50800" dist="38100" dir="2700000" algn="tl" rotWithShape="0">
                  <a:prstClr val="black"/>
                </a:outerShdw>
              </a:effectLst>
              <a:latin typeface="Preston Script" pitchFamily="2" charset="0"/>
              <a:cs typeface="+mj-cs"/>
            </a:endParaRPr>
          </a:p>
        </p:txBody>
      </p:sp>
      <p:grpSp>
        <p:nvGrpSpPr>
          <p:cNvPr id="68" name="Group 67"/>
          <p:cNvGrpSpPr/>
          <p:nvPr/>
        </p:nvGrpSpPr>
        <p:grpSpPr>
          <a:xfrm>
            <a:off x="5796136" y="4077072"/>
            <a:ext cx="2014432" cy="458808"/>
            <a:chOff x="1079008" y="3811631"/>
            <a:chExt cx="2014432" cy="555158"/>
          </a:xfrm>
        </p:grpSpPr>
        <p:sp>
          <p:nvSpPr>
            <p:cNvPr id="69" name="Round Diagonal Corner Rectangle 68"/>
            <p:cNvSpPr/>
            <p:nvPr/>
          </p:nvSpPr>
          <p:spPr>
            <a:xfrm rot="5400000">
              <a:off x="1808645" y="3081994"/>
              <a:ext cx="555158" cy="2014432"/>
            </a:xfrm>
            <a:prstGeom prst="round2DiagRect">
              <a:avLst>
                <a:gd name="adj1" fmla="val 16667"/>
                <a:gd name="adj2" fmla="val 50000"/>
              </a:avLst>
            </a:prstGeom>
            <a:gradFill flip="none" rotWithShape="1">
              <a:gsLst>
                <a:gs pos="0">
                  <a:schemeClr val="lt1">
                    <a:tint val="55000"/>
                    <a:satMod val="300000"/>
                  </a:schemeClr>
                </a:gs>
                <a:gs pos="100000">
                  <a:schemeClr val="accent2">
                    <a:lumMod val="60000"/>
                    <a:lumOff val="40000"/>
                  </a:schemeClr>
                </a:gs>
              </a:gsLst>
              <a:path path="circle">
                <a:fillToRect l="50000" t="50000" r="50000" b="50000"/>
              </a:path>
              <a:tileRect/>
            </a:gradFill>
            <a:ln w="12700" cap="flat" cmpd="sng" algn="ctr">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18900000" scaled="1"/>
                <a:tileRect/>
              </a:gradFill>
              <a:prstDash val="solid"/>
            </a:ln>
            <a:effectLst>
              <a:outerShdw blurRad="50800" dist="38100" dir="2700000" algn="tl" rotWithShape="0">
                <a:prstClr val="black">
                  <a:alpha val="40000"/>
                </a:prstClr>
              </a:outerShdw>
            </a:effectLst>
          </p:spPr>
          <p:style>
            <a:lnRef idx="0">
              <a:scrgbClr r="0" g="0" b="0"/>
            </a:lnRef>
            <a:fillRef idx="1002">
              <a:schemeClr val="lt1"/>
            </a:fillRef>
            <a:effectRef idx="0">
              <a:scrgbClr r="0" g="0" b="0"/>
            </a:effectRef>
            <a:fontRef idx="major"/>
          </p:style>
          <p:txBody>
            <a:bodyPr rtlCol="1" anchor="ctr"/>
            <a:lstStyle/>
            <a:p>
              <a:pPr algn="ctr" rtl="0"/>
              <a:endParaRPr lang="en-US" sz="2000" kern="0" dirty="0">
                <a:solidFill>
                  <a:sysClr val="windowText" lastClr="000000"/>
                </a:solidFill>
                <a:cs typeface="Arial"/>
              </a:endParaRPr>
            </a:p>
          </p:txBody>
        </p:sp>
        <p:sp>
          <p:nvSpPr>
            <p:cNvPr id="70" name="Rectangle 69"/>
            <p:cNvSpPr/>
            <p:nvPr/>
          </p:nvSpPr>
          <p:spPr>
            <a:xfrm>
              <a:off x="1312503" y="3843569"/>
              <a:ext cx="1575867" cy="400110"/>
            </a:xfrm>
            <a:prstGeom prst="rect">
              <a:avLst/>
            </a:prstGeom>
            <a:noFill/>
          </p:spPr>
          <p:txBody>
            <a:bodyPr wrap="square" lIns="91440" tIns="45720" rIns="91440" bIns="45720">
              <a:spAutoFit/>
            </a:bodyPr>
            <a:ls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defTabSz="914363" rtl="0">
                <a:spcBef>
                  <a:spcPct val="0"/>
                </a:spcBef>
                <a:buClr>
                  <a:sysClr val="windowText" lastClr="000000"/>
                </a:buClr>
                <a:defRPr/>
              </a:pPr>
              <a:r>
                <a:rPr lang="en-US" sz="2000" b="1" dirty="0">
                  <a:solidFill>
                    <a:prstClr val="black"/>
                  </a:solidFill>
                  <a:effectLst>
                    <a:outerShdw blurRad="50800" dist="38100" dir="2700000" algn="tl" rotWithShape="0">
                      <a:prstClr val="black">
                        <a:alpha val="40000"/>
                      </a:prstClr>
                    </a:outerShdw>
                  </a:effectLst>
                  <a:latin typeface="Book Antiqua" pitchFamily="18" charset="0"/>
                  <a:cs typeface="Arial" charset="0"/>
                </a:rPr>
                <a:t>Salts</a:t>
              </a:r>
            </a:p>
          </p:txBody>
        </p:sp>
      </p:grpSp>
    </p:spTree>
    <p:extLst>
      <p:ext uri="{BB962C8B-B14F-4D97-AF65-F5344CB8AC3E}">
        <p14:creationId xmlns:p14="http://schemas.microsoft.com/office/powerpoint/2010/main" val="101226121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p:tgtEl>
                                          <p:spTgt spid="28"/>
                                        </p:tgtEl>
                                        <p:attrNameLst>
                                          <p:attrName>ppt_y</p:attrName>
                                        </p:attrNameLst>
                                      </p:cBhvr>
                                      <p:tavLst>
                                        <p:tav tm="0">
                                          <p:val>
                                            <p:strVal val="#ppt_y-#ppt_h*1.125000"/>
                                          </p:val>
                                        </p:tav>
                                        <p:tav tm="100000">
                                          <p:val>
                                            <p:strVal val="#ppt_y"/>
                                          </p:val>
                                        </p:tav>
                                      </p:tavLst>
                                    </p:anim>
                                    <p:animEffect transition="in" filter="wipe(down)">
                                      <p:cBhvr>
                                        <p:cTn id="8" dur="500"/>
                                        <p:tgtEl>
                                          <p:spTgt spid="28"/>
                                        </p:tgtEl>
                                      </p:cBhvr>
                                    </p:animEffect>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p:cTn id="12" dur="500" fill="hold"/>
                                        <p:tgtEl>
                                          <p:spTgt spid="46"/>
                                        </p:tgtEl>
                                        <p:attrNameLst>
                                          <p:attrName>ppt_w</p:attrName>
                                        </p:attrNameLst>
                                      </p:cBhvr>
                                      <p:tavLst>
                                        <p:tav tm="0">
                                          <p:val>
                                            <p:fltVal val="0"/>
                                          </p:val>
                                        </p:tav>
                                        <p:tav tm="100000">
                                          <p:val>
                                            <p:strVal val="#ppt_w"/>
                                          </p:val>
                                        </p:tav>
                                      </p:tavLst>
                                    </p:anim>
                                    <p:anim calcmode="lin" valueType="num">
                                      <p:cBhvr>
                                        <p:cTn id="13" dur="500" fill="hold"/>
                                        <p:tgtEl>
                                          <p:spTgt spid="46"/>
                                        </p:tgtEl>
                                        <p:attrNameLst>
                                          <p:attrName>ppt_h</p:attrName>
                                        </p:attrNameLst>
                                      </p:cBhvr>
                                      <p:tavLst>
                                        <p:tav tm="0">
                                          <p:val>
                                            <p:fltVal val="0"/>
                                          </p:val>
                                        </p:tav>
                                        <p:tav tm="100000">
                                          <p:val>
                                            <p:strVal val="#ppt_h"/>
                                          </p:val>
                                        </p:tav>
                                      </p:tavLst>
                                    </p:anim>
                                    <p:animEffect transition="in" filter="fade">
                                      <p:cBhvr>
                                        <p:cTn id="14" dur="500"/>
                                        <p:tgtEl>
                                          <p:spTgt spid="46"/>
                                        </p:tgtEl>
                                      </p:cBhvr>
                                    </p:animEffect>
                                  </p:childTnLst>
                                </p:cTn>
                              </p:par>
                            </p:childTnLst>
                          </p:cTn>
                        </p:par>
                        <p:par>
                          <p:cTn id="15" fill="hold">
                            <p:stCondLst>
                              <p:cond delay="1000"/>
                            </p:stCondLst>
                            <p:childTnLst>
                              <p:par>
                                <p:cTn id="16" presetID="16" presetClass="entr" presetSubtype="37" fill="hold" nodeType="after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barn(outVertical)">
                                      <p:cBhvr>
                                        <p:cTn id="18" dur="500"/>
                                        <p:tgtEl>
                                          <p:spTgt spid="47"/>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1" fill="hold" nodeType="click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additive="base">
                                        <p:cTn id="23" dur="500"/>
                                        <p:tgtEl>
                                          <p:spTgt spid="50"/>
                                        </p:tgtEl>
                                        <p:attrNameLst>
                                          <p:attrName>ppt_y</p:attrName>
                                        </p:attrNameLst>
                                      </p:cBhvr>
                                      <p:tavLst>
                                        <p:tav tm="0">
                                          <p:val>
                                            <p:strVal val="#ppt_y-#ppt_h*1.125000"/>
                                          </p:val>
                                        </p:tav>
                                        <p:tav tm="100000">
                                          <p:val>
                                            <p:strVal val="#ppt_y"/>
                                          </p:val>
                                        </p:tav>
                                      </p:tavLst>
                                    </p:anim>
                                    <p:animEffect transition="in" filter="wipe(down)">
                                      <p:cBhvr>
                                        <p:cTn id="24" dur="500"/>
                                        <p:tgtEl>
                                          <p:spTgt spid="50"/>
                                        </p:tgtEl>
                                      </p:cBhvr>
                                    </p:animEffect>
                                  </p:childTnLst>
                                </p:cTn>
                              </p:par>
                            </p:childTnLst>
                          </p:cTn>
                        </p:par>
                        <p:par>
                          <p:cTn id="25" fill="hold">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56"/>
                                        </p:tgtEl>
                                        <p:attrNameLst>
                                          <p:attrName>style.visibility</p:attrName>
                                        </p:attrNameLst>
                                      </p:cBhvr>
                                      <p:to>
                                        <p:strVal val="visible"/>
                                      </p:to>
                                    </p:set>
                                    <p:anim calcmode="lin" valueType="num">
                                      <p:cBhvr>
                                        <p:cTn id="28" dur="500" fill="hold"/>
                                        <p:tgtEl>
                                          <p:spTgt spid="56"/>
                                        </p:tgtEl>
                                        <p:attrNameLst>
                                          <p:attrName>ppt_w</p:attrName>
                                        </p:attrNameLst>
                                      </p:cBhvr>
                                      <p:tavLst>
                                        <p:tav tm="0">
                                          <p:val>
                                            <p:fltVal val="0"/>
                                          </p:val>
                                        </p:tav>
                                        <p:tav tm="100000">
                                          <p:val>
                                            <p:strVal val="#ppt_w"/>
                                          </p:val>
                                        </p:tav>
                                      </p:tavLst>
                                    </p:anim>
                                    <p:anim calcmode="lin" valueType="num">
                                      <p:cBhvr>
                                        <p:cTn id="29" dur="500" fill="hold"/>
                                        <p:tgtEl>
                                          <p:spTgt spid="56"/>
                                        </p:tgtEl>
                                        <p:attrNameLst>
                                          <p:attrName>ppt_h</p:attrName>
                                        </p:attrNameLst>
                                      </p:cBhvr>
                                      <p:tavLst>
                                        <p:tav tm="0">
                                          <p:val>
                                            <p:fltVal val="0"/>
                                          </p:val>
                                        </p:tav>
                                        <p:tav tm="100000">
                                          <p:val>
                                            <p:strVal val="#ppt_h"/>
                                          </p:val>
                                        </p:tav>
                                      </p:tavLst>
                                    </p:anim>
                                    <p:animEffect transition="in" filter="fade">
                                      <p:cBhvr>
                                        <p:cTn id="30" dur="500"/>
                                        <p:tgtEl>
                                          <p:spTgt spid="56"/>
                                        </p:tgtEl>
                                      </p:cBhvr>
                                    </p:animEffect>
                                  </p:childTnLst>
                                </p:cTn>
                              </p:par>
                            </p:childTnLst>
                          </p:cTn>
                        </p:par>
                        <p:par>
                          <p:cTn id="31" fill="hold">
                            <p:stCondLst>
                              <p:cond delay="1000"/>
                            </p:stCondLst>
                            <p:childTnLst>
                              <p:par>
                                <p:cTn id="32" presetID="16" presetClass="entr" presetSubtype="37" fill="hold" nodeType="afterEffect">
                                  <p:stCondLst>
                                    <p:cond delay="0"/>
                                  </p:stCondLst>
                                  <p:childTnLst>
                                    <p:set>
                                      <p:cBhvr>
                                        <p:cTn id="33" dur="1" fill="hold">
                                          <p:stCondLst>
                                            <p:cond delay="0"/>
                                          </p:stCondLst>
                                        </p:cTn>
                                        <p:tgtEl>
                                          <p:spTgt spid="61"/>
                                        </p:tgtEl>
                                        <p:attrNameLst>
                                          <p:attrName>style.visibility</p:attrName>
                                        </p:attrNameLst>
                                      </p:cBhvr>
                                      <p:to>
                                        <p:strVal val="visible"/>
                                      </p:to>
                                    </p:set>
                                    <p:animEffect transition="in" filter="barn(outVertical)">
                                      <p:cBhvr>
                                        <p:cTn id="34" dur="500"/>
                                        <p:tgtEl>
                                          <p:spTgt spid="61"/>
                                        </p:tgtEl>
                                      </p:cBhvr>
                                    </p:animEffect>
                                  </p:childTnLst>
                                </p:cTn>
                              </p:par>
                            </p:childTnLst>
                          </p:cTn>
                        </p:par>
                        <p:par>
                          <p:cTn id="35" fill="hold">
                            <p:stCondLst>
                              <p:cond delay="1500"/>
                            </p:stCondLst>
                            <p:childTnLst>
                              <p:par>
                                <p:cTn id="36" presetID="53" presetClass="entr" presetSubtype="16" fill="hold" grpId="0" nodeType="afterEffect">
                                  <p:stCondLst>
                                    <p:cond delay="0"/>
                                  </p:stCondLst>
                                  <p:childTnLst>
                                    <p:set>
                                      <p:cBhvr>
                                        <p:cTn id="37" dur="1" fill="hold">
                                          <p:stCondLst>
                                            <p:cond delay="0"/>
                                          </p:stCondLst>
                                        </p:cTn>
                                        <p:tgtEl>
                                          <p:spTgt spid="67"/>
                                        </p:tgtEl>
                                        <p:attrNameLst>
                                          <p:attrName>style.visibility</p:attrName>
                                        </p:attrNameLst>
                                      </p:cBhvr>
                                      <p:to>
                                        <p:strVal val="visible"/>
                                      </p:to>
                                    </p:set>
                                    <p:anim calcmode="lin" valueType="num">
                                      <p:cBhvr>
                                        <p:cTn id="38" dur="500" fill="hold"/>
                                        <p:tgtEl>
                                          <p:spTgt spid="67"/>
                                        </p:tgtEl>
                                        <p:attrNameLst>
                                          <p:attrName>ppt_w</p:attrName>
                                        </p:attrNameLst>
                                      </p:cBhvr>
                                      <p:tavLst>
                                        <p:tav tm="0">
                                          <p:val>
                                            <p:fltVal val="0"/>
                                          </p:val>
                                        </p:tav>
                                        <p:tav tm="100000">
                                          <p:val>
                                            <p:strVal val="#ppt_w"/>
                                          </p:val>
                                        </p:tav>
                                      </p:tavLst>
                                    </p:anim>
                                    <p:anim calcmode="lin" valueType="num">
                                      <p:cBhvr>
                                        <p:cTn id="39" dur="500" fill="hold"/>
                                        <p:tgtEl>
                                          <p:spTgt spid="67"/>
                                        </p:tgtEl>
                                        <p:attrNameLst>
                                          <p:attrName>ppt_h</p:attrName>
                                        </p:attrNameLst>
                                      </p:cBhvr>
                                      <p:tavLst>
                                        <p:tav tm="0">
                                          <p:val>
                                            <p:fltVal val="0"/>
                                          </p:val>
                                        </p:tav>
                                        <p:tav tm="100000">
                                          <p:val>
                                            <p:strVal val="#ppt_h"/>
                                          </p:val>
                                        </p:tav>
                                      </p:tavLst>
                                    </p:anim>
                                    <p:animEffect transition="in" filter="fade">
                                      <p:cBhvr>
                                        <p:cTn id="40" dur="500"/>
                                        <p:tgtEl>
                                          <p:spTgt spid="67"/>
                                        </p:tgtEl>
                                      </p:cBhvr>
                                    </p:animEffect>
                                  </p:childTnLst>
                                </p:cTn>
                              </p:par>
                            </p:childTnLst>
                          </p:cTn>
                        </p:par>
                        <p:par>
                          <p:cTn id="41" fill="hold">
                            <p:stCondLst>
                              <p:cond delay="2000"/>
                            </p:stCondLst>
                            <p:childTnLst>
                              <p:par>
                                <p:cTn id="42" presetID="16" presetClass="entr" presetSubtype="37" fill="hold" nodeType="afterEffect">
                                  <p:stCondLst>
                                    <p:cond delay="0"/>
                                  </p:stCondLst>
                                  <p:childTnLst>
                                    <p:set>
                                      <p:cBhvr>
                                        <p:cTn id="43" dur="1" fill="hold">
                                          <p:stCondLst>
                                            <p:cond delay="0"/>
                                          </p:stCondLst>
                                        </p:cTn>
                                        <p:tgtEl>
                                          <p:spTgt spid="68"/>
                                        </p:tgtEl>
                                        <p:attrNameLst>
                                          <p:attrName>style.visibility</p:attrName>
                                        </p:attrNameLst>
                                      </p:cBhvr>
                                      <p:to>
                                        <p:strVal val="visible"/>
                                      </p:to>
                                    </p:set>
                                    <p:animEffect transition="in" filter="barn(outVertical)">
                                      <p:cBhvr>
                                        <p:cTn id="44"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6" grpId="0"/>
      <p:bldP spid="6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447587" y="548680"/>
            <a:ext cx="8300877" cy="1138835"/>
          </a:xfrm>
          <a:prstGeom prst="rect">
            <a:avLst/>
          </a:prstGeom>
          <a:noFill/>
        </p:spPr>
        <p:txBody>
          <a:bodyPr wrap="square" lIns="432044" tIns="216022" rIns="432044" bIns="216022">
            <a:spAutoFit/>
          </a:bodyPr>
          <a:ls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defTabSz="914363" rtl="0">
              <a:spcBef>
                <a:spcPct val="0"/>
              </a:spcBef>
              <a:defRPr/>
            </a:pPr>
            <a:r>
              <a:rPr lang="en-US" sz="4000" b="1" spc="-10" dirty="0">
                <a:ln w="3175">
                  <a:noFill/>
                </a:ln>
                <a:gradFill flip="none" rotWithShape="1">
                  <a:gsLst>
                    <a:gs pos="0">
                      <a:srgbClr val="FFFFB9"/>
                    </a:gs>
                    <a:gs pos="36000">
                      <a:srgbClr val="FFC000"/>
                    </a:gs>
                    <a:gs pos="86000">
                      <a:srgbClr val="F6AE1E"/>
                    </a:gs>
                  </a:gsLst>
                  <a:lin ang="5400000" scaled="0"/>
                  <a:tileRect/>
                </a:gradFill>
                <a:effectLst>
                  <a:glow rad="50800">
                    <a:sysClr val="windowText" lastClr="000000"/>
                  </a:glow>
                  <a:outerShdw blurRad="50800" dist="38100" dir="2700000" algn="tl" rotWithShape="0">
                    <a:prstClr val="black"/>
                  </a:outerShdw>
                </a:effectLst>
                <a:latin typeface="Preston Script" pitchFamily="2" charset="0"/>
                <a:cs typeface="+mj-cs"/>
              </a:rPr>
              <a:t>Salinity and the main salt ions</a:t>
            </a:r>
          </a:p>
        </p:txBody>
      </p:sp>
      <p:grpSp>
        <p:nvGrpSpPr>
          <p:cNvPr id="25" name="Group 4"/>
          <p:cNvGrpSpPr/>
          <p:nvPr/>
        </p:nvGrpSpPr>
        <p:grpSpPr>
          <a:xfrm>
            <a:off x="1043609" y="1700808"/>
            <a:ext cx="6984775" cy="395003"/>
            <a:chOff x="1028700" y="2231017"/>
            <a:chExt cx="1375064" cy="494452"/>
          </a:xfrm>
        </p:grpSpPr>
        <p:sp>
          <p:nvSpPr>
            <p:cNvPr id="26" name="Snip Same Side Corner Rectangle 25"/>
            <p:cNvSpPr/>
            <p:nvPr/>
          </p:nvSpPr>
          <p:spPr>
            <a:xfrm>
              <a:off x="1028700" y="2231017"/>
              <a:ext cx="1375064" cy="450637"/>
            </a:xfrm>
            <a:prstGeom prst="snip2SameRect">
              <a:avLst>
                <a:gd name="adj1" fmla="val 0"/>
                <a:gd name="adj2" fmla="val 0"/>
              </a:avLst>
            </a:prstGeom>
            <a:gradFill flip="none" rotWithShape="1">
              <a:gsLst>
                <a:gs pos="1000">
                  <a:schemeClr val="accent2">
                    <a:lumMod val="60000"/>
                    <a:lumOff val="40000"/>
                  </a:schemeClr>
                </a:gs>
                <a:gs pos="100000">
                  <a:schemeClr val="accent2">
                    <a:lumMod val="50000"/>
                  </a:schemeClr>
                </a:gs>
              </a:gsLst>
              <a:path path="circle">
                <a:fillToRect l="50000" t="50000" r="50000" b="50000"/>
              </a:path>
              <a:tileRect/>
            </a:gradFill>
            <a:ln w="9525" cap="flat" cmpd="sng" algn="ctr">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18900000" scaled="1"/>
                <a:tileRect/>
              </a:grad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2200" kern="0">
                <a:solidFill>
                  <a:sysClr val="window" lastClr="FFFFFF"/>
                </a:solidFill>
                <a:latin typeface="Cambria"/>
              </a:endParaRPr>
            </a:p>
          </p:txBody>
        </p:sp>
        <p:sp>
          <p:nvSpPr>
            <p:cNvPr id="27" name="TextBox 26"/>
            <p:cNvSpPr txBox="1"/>
            <p:nvPr/>
          </p:nvSpPr>
          <p:spPr>
            <a:xfrm>
              <a:off x="1411417" y="2263151"/>
              <a:ext cx="605718" cy="462318"/>
            </a:xfrm>
            <a:prstGeom prst="rect">
              <a:avLst/>
            </a:prstGeom>
            <a:noFill/>
          </p:spPr>
          <p:txBody>
            <a:bodyPr wrap="none" rtlCol="1">
              <a:spAutoFit/>
            </a:bodyPr>
            <a:lstStyle/>
            <a:p>
              <a:pPr algn="ctr" defTabSz="914363" rtl="0">
                <a:lnSpc>
                  <a:spcPct val="90000"/>
                </a:lnSpc>
                <a:buClr>
                  <a:sysClr val="windowText" lastClr="000000"/>
                </a:buClr>
                <a:defRPr/>
              </a:pPr>
              <a:r>
                <a:rPr lang="en-US" sz="2000" b="1" kern="0" spc="-10" dirty="0">
                  <a:solidFill>
                    <a:schemeClr val="bg1"/>
                  </a:solidFill>
                  <a:effectLst>
                    <a:glow rad="63500">
                      <a:schemeClr val="tx1"/>
                    </a:glow>
                  </a:effectLst>
                  <a:latin typeface="Book Antiqua" pitchFamily="18" charset="0"/>
                </a:rPr>
                <a:t>The salinity of sea water </a:t>
              </a:r>
            </a:p>
          </p:txBody>
        </p:sp>
      </p:grpSp>
      <p:grpSp>
        <p:nvGrpSpPr>
          <p:cNvPr id="31" name="Group 30"/>
          <p:cNvGrpSpPr/>
          <p:nvPr/>
        </p:nvGrpSpPr>
        <p:grpSpPr>
          <a:xfrm>
            <a:off x="2874329" y="2319263"/>
            <a:ext cx="2890325" cy="479122"/>
            <a:chOff x="1012207" y="5209499"/>
            <a:chExt cx="2171544" cy="771632"/>
          </a:xfrm>
        </p:grpSpPr>
        <p:sp>
          <p:nvSpPr>
            <p:cNvPr id="32" name="Round Diagonal Corner Rectangle 31"/>
            <p:cNvSpPr/>
            <p:nvPr/>
          </p:nvSpPr>
          <p:spPr>
            <a:xfrm rot="5400000">
              <a:off x="1717932" y="4515313"/>
              <a:ext cx="760093" cy="2171544"/>
            </a:xfrm>
            <a:prstGeom prst="round2DiagRect">
              <a:avLst>
                <a:gd name="adj1" fmla="val 0"/>
                <a:gd name="adj2" fmla="val 0"/>
              </a:avLst>
            </a:prstGeom>
            <a:noFill/>
            <a:ln w="12700" cap="flat" cmpd="sng" algn="ctr">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18900000" scaled="1"/>
                <a:tileRect/>
              </a:gradFill>
              <a:prstDash val="solid"/>
            </a:ln>
            <a:effectLst>
              <a:outerShdw blurRad="50800" dist="38100" dir="2700000" algn="tl" rotWithShape="0">
                <a:prstClr val="black">
                  <a:alpha val="40000"/>
                </a:prstClr>
              </a:outerShdw>
            </a:effectLst>
          </p:spPr>
          <p:style>
            <a:lnRef idx="0">
              <a:scrgbClr r="0" g="0" b="0"/>
            </a:lnRef>
            <a:fillRef idx="1002">
              <a:schemeClr val="lt1"/>
            </a:fillRef>
            <a:effectRef idx="0">
              <a:scrgbClr r="0" g="0" b="0"/>
            </a:effectRef>
            <a:fontRef idx="major"/>
          </p:style>
          <p:txBody>
            <a:bodyPr rtlCol="1" anchor="ctr"/>
            <a:lstStyle/>
            <a:p>
              <a:pPr algn="ctr" rtl="0"/>
              <a:endParaRPr lang="en-US" sz="2000" kern="0" dirty="0">
                <a:solidFill>
                  <a:sysClr val="windowText" lastClr="000000"/>
                </a:solidFill>
                <a:cs typeface="Arial"/>
              </a:endParaRPr>
            </a:p>
          </p:txBody>
        </p:sp>
        <p:sp>
          <p:nvSpPr>
            <p:cNvPr id="33" name="Rectangle 32"/>
            <p:cNvSpPr/>
            <p:nvPr/>
          </p:nvSpPr>
          <p:spPr>
            <a:xfrm>
              <a:off x="1247347" y="5209499"/>
              <a:ext cx="1731582" cy="743517"/>
            </a:xfrm>
            <a:prstGeom prst="rect">
              <a:avLst/>
            </a:prstGeom>
            <a:noFill/>
          </p:spPr>
          <p:txBody>
            <a:bodyPr wrap="square" lIns="91440" tIns="45720" rIns="91440" bIns="45720">
              <a:spAutoFit/>
            </a:bodyPr>
            <a:ls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defTabSz="914363" rtl="0">
                <a:spcBef>
                  <a:spcPct val="0"/>
                </a:spcBef>
                <a:buClr>
                  <a:sysClr val="windowText" lastClr="000000"/>
                </a:buClr>
                <a:defRPr/>
              </a:pPr>
              <a:r>
                <a:rPr lang="en-US" sz="2400" b="1" dirty="0" smtClean="0">
                  <a:solidFill>
                    <a:schemeClr val="bg1"/>
                  </a:solidFill>
                  <a:effectLst>
                    <a:glow rad="63500">
                      <a:schemeClr val="tx1"/>
                    </a:glow>
                    <a:outerShdw blurRad="50800" dist="38100" dir="2700000" algn="tl" rotWithShape="0">
                      <a:prstClr val="black">
                        <a:alpha val="40000"/>
                      </a:prstClr>
                    </a:outerShdw>
                  </a:effectLst>
                  <a:latin typeface="Book Antiqua" pitchFamily="18" charset="0"/>
                  <a:cs typeface="Arial" charset="0"/>
                </a:rPr>
                <a:t>(Usually 3.5</a:t>
              </a:r>
              <a:r>
                <a:rPr lang="en-US" sz="2400" b="1" dirty="0">
                  <a:solidFill>
                    <a:schemeClr val="bg1"/>
                  </a:solidFill>
                  <a:effectLst>
                    <a:glow rad="63500">
                      <a:schemeClr val="tx1"/>
                    </a:glow>
                    <a:outerShdw blurRad="50800" dist="38100" dir="2700000" algn="tl" rotWithShape="0">
                      <a:prstClr val="black">
                        <a:alpha val="40000"/>
                      </a:prstClr>
                    </a:outerShdw>
                  </a:effectLst>
                  <a:latin typeface="Book Antiqua" pitchFamily="18" charset="0"/>
                  <a:cs typeface="Arial" charset="0"/>
                </a:rPr>
                <a:t>%) </a:t>
              </a:r>
            </a:p>
          </p:txBody>
        </p:sp>
      </p:grpSp>
      <p:grpSp>
        <p:nvGrpSpPr>
          <p:cNvPr id="34" name="Group 33"/>
          <p:cNvGrpSpPr/>
          <p:nvPr/>
        </p:nvGrpSpPr>
        <p:grpSpPr>
          <a:xfrm>
            <a:off x="740586" y="3140969"/>
            <a:ext cx="7431814" cy="1152128"/>
            <a:chOff x="1230138" y="2092650"/>
            <a:chExt cx="6751300" cy="1152128"/>
          </a:xfrm>
        </p:grpSpPr>
        <p:sp>
          <p:nvSpPr>
            <p:cNvPr id="35" name="Snip Diagonal Corner Rectangle 34"/>
            <p:cNvSpPr/>
            <p:nvPr/>
          </p:nvSpPr>
          <p:spPr>
            <a:xfrm>
              <a:off x="1230138" y="2092650"/>
              <a:ext cx="6751300" cy="1152128"/>
            </a:xfrm>
            <a:prstGeom prst="snip2DiagRect">
              <a:avLst/>
            </a:prstGeom>
            <a:gradFill flip="none" rotWithShape="1">
              <a:gsLst>
                <a:gs pos="0">
                  <a:schemeClr val="accent2">
                    <a:lumMod val="75000"/>
                    <a:alpha val="62000"/>
                  </a:schemeClr>
                </a:gs>
                <a:gs pos="100000">
                  <a:sysClr val="window" lastClr="FFFFFF">
                    <a:alpha val="0"/>
                  </a:sysClr>
                </a:gs>
              </a:gsLst>
              <a:lin ang="5400000" scaled="1"/>
              <a:tileRect/>
            </a:gradFill>
            <a:ln w="3175" cap="flat" cmpd="sng" algn="ctr">
              <a:gradFill>
                <a:gsLst>
                  <a:gs pos="0">
                    <a:srgbClr val="BEA23C"/>
                  </a:gs>
                  <a:gs pos="100000">
                    <a:schemeClr val="accent5">
                      <a:alpha val="0"/>
                    </a:schemeClr>
                  </a:gs>
                </a:gsLst>
                <a:lin ang="5400000" scaled="0"/>
              </a:gradFill>
              <a:prstDash val="solid"/>
              <a:headEnd/>
              <a:tailEnd/>
            </a:ln>
            <a:effectLst/>
          </p:spPr>
        </p:sp>
        <p:sp>
          <p:nvSpPr>
            <p:cNvPr id="36" name="TextBox 35"/>
            <p:cNvSpPr txBox="1"/>
            <p:nvPr/>
          </p:nvSpPr>
          <p:spPr>
            <a:xfrm>
              <a:off x="1346634" y="2251413"/>
              <a:ext cx="6399233" cy="786562"/>
            </a:xfrm>
            <a:prstGeom prst="rect">
              <a:avLst/>
            </a:prstGeom>
            <a:noFill/>
          </p:spPr>
          <p:txBody>
            <a:bodyPr wrap="square" rtlCol="1">
              <a:spAutoFit/>
            </a:bodyPr>
            <a:lstStyle/>
            <a:p>
              <a:pPr marL="0" lvl="1" indent="457200" algn="just" defTabSz="914363" rtl="0">
                <a:lnSpc>
                  <a:spcPct val="110000"/>
                </a:lnSpc>
                <a:defRPr/>
              </a:pPr>
              <a:r>
                <a:rPr lang="en-US" sz="2100" b="1" kern="0" spc="-30" dirty="0">
                  <a:solidFill>
                    <a:schemeClr val="accent6">
                      <a:lumMod val="20000"/>
                      <a:lumOff val="80000"/>
                    </a:schemeClr>
                  </a:solidFill>
                  <a:effectLst>
                    <a:glow rad="25400">
                      <a:schemeClr val="tx1">
                        <a:alpha val="99000"/>
                      </a:schemeClr>
                    </a:glow>
                    <a:outerShdw blurRad="50800" dist="38100" dir="2700000" algn="tl" rotWithShape="0">
                      <a:prstClr val="black"/>
                    </a:outerShdw>
                  </a:effectLst>
                  <a:latin typeface="Book Antiqua" pitchFamily="18" charset="0"/>
                  <a:cs typeface="Arial" charset="0"/>
                </a:rPr>
                <a:t>The salinity of sea </a:t>
              </a:r>
              <a:r>
                <a:rPr lang="en-US" sz="2100" b="1" kern="0" spc="-30" dirty="0" smtClean="0">
                  <a:solidFill>
                    <a:schemeClr val="accent6">
                      <a:lumMod val="20000"/>
                      <a:lumOff val="80000"/>
                    </a:schemeClr>
                  </a:solidFill>
                  <a:effectLst>
                    <a:glow rad="25400">
                      <a:schemeClr val="tx1">
                        <a:alpha val="99000"/>
                      </a:schemeClr>
                    </a:glow>
                    <a:outerShdw blurRad="50800" dist="38100" dir="2700000" algn="tl" rotWithShape="0">
                      <a:prstClr val="black"/>
                    </a:outerShdw>
                  </a:effectLst>
                  <a:latin typeface="Book Antiqua" pitchFamily="18" charset="0"/>
                  <a:cs typeface="Arial" charset="0"/>
                </a:rPr>
                <a:t>water is made up by many dissolved salts like, </a:t>
              </a:r>
              <a:r>
                <a:rPr lang="en-US" sz="2100" b="1" kern="0" spc="-30" dirty="0" err="1" smtClean="0">
                  <a:solidFill>
                    <a:schemeClr val="accent6">
                      <a:lumMod val="20000"/>
                      <a:lumOff val="80000"/>
                    </a:schemeClr>
                  </a:solidFill>
                  <a:effectLst>
                    <a:glow rad="25400">
                      <a:schemeClr val="tx1">
                        <a:alpha val="99000"/>
                      </a:schemeClr>
                    </a:glow>
                    <a:outerShdw blurRad="50800" dist="38100" dir="2700000" algn="tl" rotWithShape="0">
                      <a:prstClr val="black"/>
                    </a:outerShdw>
                  </a:effectLst>
                  <a:latin typeface="Book Antiqua" pitchFamily="18" charset="0"/>
                  <a:cs typeface="Arial" charset="0"/>
                </a:rPr>
                <a:t>NaCl</a:t>
              </a:r>
              <a:r>
                <a:rPr lang="en-US" sz="2100" b="1" kern="0" spc="-30" dirty="0" smtClean="0">
                  <a:solidFill>
                    <a:schemeClr val="accent6">
                      <a:lumMod val="20000"/>
                      <a:lumOff val="80000"/>
                    </a:schemeClr>
                  </a:solidFill>
                  <a:effectLst>
                    <a:glow rad="25400">
                      <a:schemeClr val="tx1">
                        <a:alpha val="99000"/>
                      </a:schemeClr>
                    </a:glow>
                    <a:outerShdw blurRad="50800" dist="38100" dir="2700000" algn="tl" rotWithShape="0">
                      <a:prstClr val="black"/>
                    </a:outerShdw>
                  </a:effectLst>
                  <a:latin typeface="Book Antiqua" pitchFamily="18" charset="0"/>
                  <a:cs typeface="Arial" charset="0"/>
                </a:rPr>
                <a:t>. </a:t>
              </a:r>
              <a:endParaRPr lang="en-US" sz="2100" b="1" kern="0" spc="-30" dirty="0">
                <a:solidFill>
                  <a:schemeClr val="accent6">
                    <a:lumMod val="20000"/>
                    <a:lumOff val="80000"/>
                  </a:schemeClr>
                </a:solidFill>
                <a:effectLst>
                  <a:glow rad="25400">
                    <a:schemeClr val="tx1">
                      <a:alpha val="99000"/>
                    </a:schemeClr>
                  </a:glow>
                  <a:outerShdw blurRad="50800" dist="38100" dir="2700000" algn="tl" rotWithShape="0">
                    <a:prstClr val="black"/>
                  </a:outerShdw>
                </a:effectLst>
                <a:latin typeface="Book Antiqua" pitchFamily="18" charset="0"/>
                <a:cs typeface="Arial" charset="0"/>
              </a:endParaRPr>
            </a:p>
          </p:txBody>
        </p:sp>
      </p:grpSp>
    </p:spTree>
    <p:extLst>
      <p:ext uri="{BB962C8B-B14F-4D97-AF65-F5344CB8AC3E}">
        <p14:creationId xmlns:p14="http://schemas.microsoft.com/office/powerpoint/2010/main" val="113857601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par>
                                <p:cTn id="8" presetID="37" presetClass="entr" presetSubtype="0" fill="hold" nodeType="withEffect">
                                  <p:stCondLst>
                                    <p:cond delay="20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1000"/>
                                        <p:tgtEl>
                                          <p:spTgt spid="25"/>
                                        </p:tgtEl>
                                      </p:cBhvr>
                                    </p:animEffect>
                                    <p:anim calcmode="lin" valueType="num">
                                      <p:cBhvr>
                                        <p:cTn id="11" dur="1000" fill="hold"/>
                                        <p:tgtEl>
                                          <p:spTgt spid="25"/>
                                        </p:tgtEl>
                                        <p:attrNameLst>
                                          <p:attrName>ppt_x</p:attrName>
                                        </p:attrNameLst>
                                      </p:cBhvr>
                                      <p:tavLst>
                                        <p:tav tm="0">
                                          <p:val>
                                            <p:strVal val="#ppt_x"/>
                                          </p:val>
                                        </p:tav>
                                        <p:tav tm="100000">
                                          <p:val>
                                            <p:strVal val="#ppt_x"/>
                                          </p:val>
                                        </p:tav>
                                      </p:tavLst>
                                    </p:anim>
                                    <p:anim calcmode="lin" valueType="num">
                                      <p:cBhvr>
                                        <p:cTn id="12" dur="900" decel="100000" fill="hold"/>
                                        <p:tgtEl>
                                          <p:spTgt spid="25"/>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4" fill="hold">
                            <p:stCondLst>
                              <p:cond delay="1200"/>
                            </p:stCondLst>
                            <p:childTnLst>
                              <p:par>
                                <p:cTn id="15" presetID="12" presetClass="entr" presetSubtype="1"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p:tgtEl>
                                          <p:spTgt spid="31"/>
                                        </p:tgtEl>
                                        <p:attrNameLst>
                                          <p:attrName>ppt_y</p:attrName>
                                        </p:attrNameLst>
                                      </p:cBhvr>
                                      <p:tavLst>
                                        <p:tav tm="0">
                                          <p:val>
                                            <p:strVal val="#ppt_y-#ppt_h*1.125000"/>
                                          </p:val>
                                        </p:tav>
                                        <p:tav tm="100000">
                                          <p:val>
                                            <p:strVal val="#ppt_y"/>
                                          </p:val>
                                        </p:tav>
                                      </p:tavLst>
                                    </p:anim>
                                    <p:animEffect transition="in" filter="wipe(down)">
                                      <p:cBhvr>
                                        <p:cTn id="18" dur="500"/>
                                        <p:tgtEl>
                                          <p:spTgt spid="31"/>
                                        </p:tgtEl>
                                      </p:cBhvr>
                                    </p:animEffect>
                                  </p:childTnLst>
                                </p:cTn>
                              </p:par>
                            </p:childTnLst>
                          </p:cTn>
                        </p:par>
                        <p:par>
                          <p:cTn id="19" fill="hold">
                            <p:stCondLst>
                              <p:cond delay="1700"/>
                            </p:stCondLst>
                            <p:childTnLst>
                              <p:par>
                                <p:cTn id="20" presetID="6" presetClass="emph" presetSubtype="0" fill="hold" nodeType="afterEffect">
                                  <p:stCondLst>
                                    <p:cond delay="0"/>
                                  </p:stCondLst>
                                  <p:childTnLst>
                                    <p:animScale>
                                      <p:cBhvr>
                                        <p:cTn id="21" dur="2000" fill="hold"/>
                                        <p:tgtEl>
                                          <p:spTgt spid="31"/>
                                        </p:tgtEl>
                                      </p:cBhvr>
                                      <p:by x="130000" y="130000"/>
                                    </p:animScale>
                                  </p:childTnLst>
                                </p:cTn>
                              </p:par>
                            </p:childTnLst>
                          </p:cTn>
                        </p:par>
                        <p:par>
                          <p:cTn id="22" fill="hold">
                            <p:stCondLst>
                              <p:cond delay="3700"/>
                            </p:stCondLst>
                            <p:childTnLst>
                              <p:par>
                                <p:cTn id="23" presetID="22" presetClass="entr" presetSubtype="1"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ipe(up)">
                                      <p:cBhvr>
                                        <p:cTn id="2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4"/>
          <p:cNvGrpSpPr/>
          <p:nvPr/>
        </p:nvGrpSpPr>
        <p:grpSpPr>
          <a:xfrm>
            <a:off x="1043609" y="1629844"/>
            <a:ext cx="6984775" cy="413003"/>
            <a:chOff x="1028700" y="2208485"/>
            <a:chExt cx="1375064" cy="516984"/>
          </a:xfrm>
        </p:grpSpPr>
        <p:sp>
          <p:nvSpPr>
            <p:cNvPr id="8" name="Snip Same Side Corner Rectangle 7"/>
            <p:cNvSpPr/>
            <p:nvPr/>
          </p:nvSpPr>
          <p:spPr>
            <a:xfrm>
              <a:off x="1028700" y="2208485"/>
              <a:ext cx="1375064" cy="495700"/>
            </a:xfrm>
            <a:prstGeom prst="snip2SameRect">
              <a:avLst>
                <a:gd name="adj1" fmla="val 0"/>
                <a:gd name="adj2" fmla="val 0"/>
              </a:avLst>
            </a:prstGeom>
            <a:gradFill flip="none" rotWithShape="1">
              <a:gsLst>
                <a:gs pos="1000">
                  <a:schemeClr val="accent2">
                    <a:lumMod val="60000"/>
                    <a:lumOff val="40000"/>
                  </a:schemeClr>
                </a:gs>
                <a:gs pos="100000">
                  <a:schemeClr val="accent2">
                    <a:lumMod val="50000"/>
                  </a:schemeClr>
                </a:gs>
              </a:gsLst>
              <a:path path="circle">
                <a:fillToRect l="50000" t="50000" r="50000" b="50000"/>
              </a:path>
              <a:tileRect/>
            </a:gradFill>
            <a:ln w="9525" cap="flat" cmpd="sng" algn="ctr">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18900000" scaled="1"/>
                <a:tileRect/>
              </a:grad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2200" kern="0">
                <a:solidFill>
                  <a:sysClr val="window" lastClr="FFFFFF"/>
                </a:solidFill>
                <a:latin typeface="Cambria"/>
              </a:endParaRPr>
            </a:p>
          </p:txBody>
        </p:sp>
        <p:sp>
          <p:nvSpPr>
            <p:cNvPr id="9" name="TextBox 8"/>
            <p:cNvSpPr txBox="1"/>
            <p:nvPr/>
          </p:nvSpPr>
          <p:spPr>
            <a:xfrm>
              <a:off x="1283483" y="2263151"/>
              <a:ext cx="861587" cy="462318"/>
            </a:xfrm>
            <a:prstGeom prst="rect">
              <a:avLst/>
            </a:prstGeom>
            <a:noFill/>
          </p:spPr>
          <p:txBody>
            <a:bodyPr wrap="none" rtlCol="1">
              <a:spAutoFit/>
            </a:bodyPr>
            <a:lstStyle/>
            <a:p>
              <a:pPr algn="ctr" defTabSz="914363" rtl="0">
                <a:lnSpc>
                  <a:spcPct val="90000"/>
                </a:lnSpc>
                <a:buClr>
                  <a:sysClr val="windowText" lastClr="000000"/>
                </a:buClr>
                <a:defRPr/>
              </a:pPr>
              <a:r>
                <a:rPr lang="en-US" sz="2000" b="1" kern="0" spc="-10" dirty="0">
                  <a:solidFill>
                    <a:schemeClr val="bg1"/>
                  </a:solidFill>
                  <a:effectLst>
                    <a:glow rad="63500">
                      <a:schemeClr val="tx1"/>
                    </a:glow>
                  </a:effectLst>
                  <a:latin typeface="Book Antiqua" pitchFamily="18" charset="0"/>
                </a:rPr>
                <a:t>The main nutrients for plant </a:t>
              </a:r>
              <a:r>
                <a:rPr lang="en-US" sz="2000" b="1" kern="0" spc="-10" dirty="0" smtClean="0">
                  <a:solidFill>
                    <a:schemeClr val="bg1"/>
                  </a:solidFill>
                  <a:effectLst>
                    <a:glow rad="63500">
                      <a:schemeClr val="tx1"/>
                    </a:glow>
                  </a:effectLst>
                  <a:latin typeface="Book Antiqua" pitchFamily="18" charset="0"/>
                </a:rPr>
                <a:t>growth</a:t>
              </a:r>
              <a:endParaRPr lang="en-US" sz="2000" b="1" kern="0" spc="-10" dirty="0">
                <a:solidFill>
                  <a:schemeClr val="bg1"/>
                </a:solidFill>
                <a:effectLst>
                  <a:glow rad="63500">
                    <a:schemeClr val="tx1"/>
                  </a:glow>
                </a:effectLst>
                <a:latin typeface="Book Antiqua" pitchFamily="18" charset="0"/>
              </a:endParaRPr>
            </a:p>
          </p:txBody>
        </p:sp>
      </p:grpSp>
      <p:grpSp>
        <p:nvGrpSpPr>
          <p:cNvPr id="10" name="Group 4"/>
          <p:cNvGrpSpPr/>
          <p:nvPr/>
        </p:nvGrpSpPr>
        <p:grpSpPr>
          <a:xfrm>
            <a:off x="971601" y="2223909"/>
            <a:ext cx="6984775" cy="413003"/>
            <a:chOff x="1028700" y="2208485"/>
            <a:chExt cx="1375064" cy="516984"/>
          </a:xfrm>
        </p:grpSpPr>
        <p:sp>
          <p:nvSpPr>
            <p:cNvPr id="11" name="Snip Same Side Corner Rectangle 10"/>
            <p:cNvSpPr/>
            <p:nvPr/>
          </p:nvSpPr>
          <p:spPr>
            <a:xfrm>
              <a:off x="1028700" y="2208485"/>
              <a:ext cx="1375064" cy="495700"/>
            </a:xfrm>
            <a:prstGeom prst="snip2SameRect">
              <a:avLst>
                <a:gd name="adj1" fmla="val 0"/>
                <a:gd name="adj2" fmla="val 0"/>
              </a:avLst>
            </a:prstGeom>
            <a:gradFill flip="none" rotWithShape="1">
              <a:gsLst>
                <a:gs pos="0">
                  <a:schemeClr val="accent3">
                    <a:lumMod val="75000"/>
                    <a:shade val="30000"/>
                    <a:satMod val="115000"/>
                    <a:alpha val="0"/>
                  </a:schemeClr>
                </a:gs>
                <a:gs pos="50000">
                  <a:schemeClr val="accent3">
                    <a:lumMod val="75000"/>
                    <a:shade val="67500"/>
                    <a:satMod val="115000"/>
                  </a:schemeClr>
                </a:gs>
                <a:gs pos="99000">
                  <a:schemeClr val="accent3">
                    <a:lumMod val="75000"/>
                    <a:shade val="100000"/>
                    <a:satMod val="115000"/>
                    <a:alpha val="0"/>
                  </a:schemeClr>
                </a:gs>
              </a:gsLst>
              <a:lin ang="10800000" scaled="1"/>
              <a:tileRect/>
            </a:gradFill>
            <a:ln w="9525"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2200" kern="0">
                <a:solidFill>
                  <a:sysClr val="window" lastClr="FFFFFF"/>
                </a:solidFill>
                <a:latin typeface="Cambria"/>
              </a:endParaRPr>
            </a:p>
          </p:txBody>
        </p:sp>
        <p:sp>
          <p:nvSpPr>
            <p:cNvPr id="12" name="TextBox 11"/>
            <p:cNvSpPr txBox="1"/>
            <p:nvPr/>
          </p:nvSpPr>
          <p:spPr>
            <a:xfrm>
              <a:off x="1593442" y="2263151"/>
              <a:ext cx="241669" cy="462318"/>
            </a:xfrm>
            <a:prstGeom prst="rect">
              <a:avLst/>
            </a:prstGeom>
            <a:noFill/>
          </p:spPr>
          <p:txBody>
            <a:bodyPr wrap="none" rtlCol="1">
              <a:spAutoFit/>
            </a:bodyPr>
            <a:lstStyle/>
            <a:p>
              <a:pPr algn="ctr" defTabSz="914363" rtl="0">
                <a:lnSpc>
                  <a:spcPct val="90000"/>
                </a:lnSpc>
                <a:buClr>
                  <a:sysClr val="windowText" lastClr="000000"/>
                </a:buClr>
                <a:defRPr/>
              </a:pPr>
              <a:r>
                <a:rPr lang="en-US" sz="2000" b="1" kern="0" spc="-10" dirty="0" smtClean="0">
                  <a:solidFill>
                    <a:schemeClr val="bg1"/>
                  </a:solidFill>
                  <a:effectLst>
                    <a:glow rad="63500">
                      <a:schemeClr val="tx1"/>
                    </a:glow>
                  </a:effectLst>
                  <a:latin typeface="Book Antiqua" pitchFamily="18" charset="0"/>
                </a:rPr>
                <a:t>Nitrogen</a:t>
              </a:r>
              <a:endParaRPr lang="en-US" sz="2000" b="1" kern="0" spc="-10" dirty="0">
                <a:solidFill>
                  <a:schemeClr val="bg1"/>
                </a:solidFill>
                <a:effectLst>
                  <a:glow rad="63500">
                    <a:schemeClr val="tx1"/>
                  </a:glow>
                </a:effectLst>
                <a:latin typeface="Book Antiqua" pitchFamily="18" charset="0"/>
              </a:endParaRPr>
            </a:p>
          </p:txBody>
        </p:sp>
      </p:grpSp>
      <p:grpSp>
        <p:nvGrpSpPr>
          <p:cNvPr id="13" name="Group 12"/>
          <p:cNvGrpSpPr/>
          <p:nvPr/>
        </p:nvGrpSpPr>
        <p:grpSpPr>
          <a:xfrm>
            <a:off x="871433" y="2801219"/>
            <a:ext cx="2788728" cy="429053"/>
            <a:chOff x="718772" y="4936876"/>
            <a:chExt cx="2788728" cy="919711"/>
          </a:xfrm>
        </p:grpSpPr>
        <p:sp>
          <p:nvSpPr>
            <p:cNvPr id="14" name="Round Diagonal Corner Rectangle 13"/>
            <p:cNvSpPr/>
            <p:nvPr/>
          </p:nvSpPr>
          <p:spPr>
            <a:xfrm rot="5400000">
              <a:off x="1638121" y="4082948"/>
              <a:ext cx="919711" cy="2627568"/>
            </a:xfrm>
            <a:prstGeom prst="round2DiagRect">
              <a:avLst>
                <a:gd name="adj1" fmla="val 0"/>
                <a:gd name="adj2" fmla="val 0"/>
              </a:avLst>
            </a:prstGeom>
            <a:noFill/>
            <a:ln w="12700" cap="flat" cmpd="sng" algn="ctr">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18900000" scaled="1"/>
                <a:tileRect/>
              </a:gradFill>
              <a:prstDash val="solid"/>
            </a:ln>
            <a:effectLst>
              <a:outerShdw blurRad="50800" dist="38100" dir="2700000" algn="tl" rotWithShape="0">
                <a:prstClr val="black">
                  <a:alpha val="40000"/>
                </a:prstClr>
              </a:outerShdw>
            </a:effectLst>
          </p:spPr>
          <p:style>
            <a:lnRef idx="0">
              <a:scrgbClr r="0" g="0" b="0"/>
            </a:lnRef>
            <a:fillRef idx="1002">
              <a:schemeClr val="lt1"/>
            </a:fillRef>
            <a:effectRef idx="0">
              <a:scrgbClr r="0" g="0" b="0"/>
            </a:effectRef>
            <a:fontRef idx="major"/>
          </p:style>
          <p:txBody>
            <a:bodyPr rtlCol="1" anchor="ctr"/>
            <a:lstStyle/>
            <a:p>
              <a:pPr algn="ctr" rtl="0"/>
              <a:endParaRPr lang="en-US" sz="2000" kern="0" dirty="0">
                <a:solidFill>
                  <a:sysClr val="windowText" lastClr="000000"/>
                </a:solidFill>
                <a:cs typeface="Arial"/>
              </a:endParaRPr>
            </a:p>
          </p:txBody>
        </p:sp>
        <p:sp>
          <p:nvSpPr>
            <p:cNvPr id="15" name="Rectangle 14"/>
            <p:cNvSpPr/>
            <p:nvPr/>
          </p:nvSpPr>
          <p:spPr>
            <a:xfrm>
              <a:off x="718772" y="5018324"/>
              <a:ext cx="2788728" cy="791695"/>
            </a:xfrm>
            <a:prstGeom prst="rect">
              <a:avLst/>
            </a:prstGeom>
            <a:noFill/>
          </p:spPr>
          <p:txBody>
            <a:bodyPr wrap="square" lIns="91440" tIns="45720" rIns="91440" bIns="45720">
              <a:spAutoFit/>
            </a:bodyPr>
            <a:ls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defTabSz="914363" rtl="0">
                <a:spcBef>
                  <a:spcPct val="0"/>
                </a:spcBef>
                <a:buClr>
                  <a:sysClr val="windowText" lastClr="000000"/>
                </a:buClr>
                <a:defRPr/>
              </a:pPr>
              <a:r>
                <a:rPr lang="pt-BR" b="1" dirty="0">
                  <a:solidFill>
                    <a:schemeClr val="bg1"/>
                  </a:solidFill>
                  <a:effectLst>
                    <a:glow rad="63500">
                      <a:schemeClr val="tx1"/>
                    </a:glow>
                    <a:outerShdw blurRad="50800" dist="38100" dir="2700000" algn="tl" rotWithShape="0">
                      <a:prstClr val="black">
                        <a:alpha val="40000"/>
                      </a:prstClr>
                    </a:outerShdw>
                  </a:effectLst>
                  <a:latin typeface="Book Antiqua" pitchFamily="18" charset="0"/>
                  <a:cs typeface="Arial" charset="0"/>
                </a:rPr>
                <a:t>N as in nitrate NO</a:t>
              </a:r>
              <a:r>
                <a:rPr lang="pt-BR" b="1" baseline="-25000" dirty="0">
                  <a:solidFill>
                    <a:schemeClr val="bg1"/>
                  </a:solidFill>
                  <a:effectLst>
                    <a:glow rad="63500">
                      <a:schemeClr val="tx1"/>
                    </a:glow>
                    <a:outerShdw blurRad="50800" dist="38100" dir="2700000" algn="tl" rotWithShape="0">
                      <a:prstClr val="black">
                        <a:alpha val="40000"/>
                      </a:prstClr>
                    </a:outerShdw>
                  </a:effectLst>
                  <a:latin typeface="Book Antiqua" pitchFamily="18" charset="0"/>
                  <a:cs typeface="Arial" charset="0"/>
                </a:rPr>
                <a:t>3</a:t>
              </a:r>
              <a:r>
                <a:rPr lang="pt-BR" b="1" baseline="30000" dirty="0">
                  <a:solidFill>
                    <a:schemeClr val="bg1"/>
                  </a:solidFill>
                  <a:effectLst>
                    <a:glow rad="63500">
                      <a:schemeClr val="tx1"/>
                    </a:glow>
                    <a:outerShdw blurRad="50800" dist="38100" dir="2700000" algn="tl" rotWithShape="0">
                      <a:prstClr val="black">
                        <a:alpha val="40000"/>
                      </a:prstClr>
                    </a:outerShdw>
                  </a:effectLst>
                  <a:latin typeface="Book Antiqua" pitchFamily="18" charset="0"/>
                  <a:cs typeface="Arial" charset="0"/>
                </a:rPr>
                <a:t>-</a:t>
              </a:r>
              <a:endParaRPr lang="en-US" b="1" baseline="30000" dirty="0">
                <a:solidFill>
                  <a:schemeClr val="bg1"/>
                </a:solidFill>
                <a:effectLst>
                  <a:glow rad="63500">
                    <a:schemeClr val="tx1"/>
                  </a:glow>
                  <a:outerShdw blurRad="50800" dist="38100" dir="2700000" algn="tl" rotWithShape="0">
                    <a:prstClr val="black">
                      <a:alpha val="40000"/>
                    </a:prstClr>
                  </a:outerShdw>
                </a:effectLst>
                <a:latin typeface="Book Antiqua" pitchFamily="18" charset="0"/>
                <a:cs typeface="Arial" charset="0"/>
              </a:endParaRPr>
            </a:p>
          </p:txBody>
        </p:sp>
      </p:grpSp>
      <p:grpSp>
        <p:nvGrpSpPr>
          <p:cNvPr id="16" name="Group 15"/>
          <p:cNvGrpSpPr/>
          <p:nvPr/>
        </p:nvGrpSpPr>
        <p:grpSpPr>
          <a:xfrm>
            <a:off x="3802357" y="2801219"/>
            <a:ext cx="2095213" cy="429053"/>
            <a:chOff x="718772" y="4936876"/>
            <a:chExt cx="2788728" cy="919711"/>
          </a:xfrm>
        </p:grpSpPr>
        <p:sp>
          <p:nvSpPr>
            <p:cNvPr id="17" name="Round Diagonal Corner Rectangle 16"/>
            <p:cNvSpPr/>
            <p:nvPr/>
          </p:nvSpPr>
          <p:spPr>
            <a:xfrm rot="5400000">
              <a:off x="1638121" y="4082948"/>
              <a:ext cx="919711" cy="2627568"/>
            </a:xfrm>
            <a:prstGeom prst="round2DiagRect">
              <a:avLst>
                <a:gd name="adj1" fmla="val 0"/>
                <a:gd name="adj2" fmla="val 0"/>
              </a:avLst>
            </a:prstGeom>
            <a:noFill/>
            <a:ln w="12700" cap="flat" cmpd="sng" algn="ctr">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18900000" scaled="1"/>
                <a:tileRect/>
              </a:gradFill>
              <a:prstDash val="solid"/>
            </a:ln>
            <a:effectLst>
              <a:outerShdw blurRad="50800" dist="38100" dir="2700000" algn="tl" rotWithShape="0">
                <a:prstClr val="black">
                  <a:alpha val="40000"/>
                </a:prstClr>
              </a:outerShdw>
            </a:effectLst>
          </p:spPr>
          <p:style>
            <a:lnRef idx="0">
              <a:scrgbClr r="0" g="0" b="0"/>
            </a:lnRef>
            <a:fillRef idx="1002">
              <a:schemeClr val="lt1"/>
            </a:fillRef>
            <a:effectRef idx="0">
              <a:scrgbClr r="0" g="0" b="0"/>
            </a:effectRef>
            <a:fontRef idx="major"/>
          </p:style>
          <p:txBody>
            <a:bodyPr rtlCol="1" anchor="ctr"/>
            <a:lstStyle/>
            <a:p>
              <a:pPr algn="ctr" rtl="0"/>
              <a:endParaRPr lang="en-US" sz="2000" kern="0" dirty="0">
                <a:solidFill>
                  <a:sysClr val="windowText" lastClr="000000"/>
                </a:solidFill>
                <a:cs typeface="Arial"/>
              </a:endParaRPr>
            </a:p>
          </p:txBody>
        </p:sp>
        <p:sp>
          <p:nvSpPr>
            <p:cNvPr id="18" name="Rectangle 17"/>
            <p:cNvSpPr/>
            <p:nvPr/>
          </p:nvSpPr>
          <p:spPr>
            <a:xfrm>
              <a:off x="718772" y="5018324"/>
              <a:ext cx="2788728" cy="791695"/>
            </a:xfrm>
            <a:prstGeom prst="rect">
              <a:avLst/>
            </a:prstGeom>
            <a:noFill/>
          </p:spPr>
          <p:txBody>
            <a:bodyPr wrap="square" lIns="91440" tIns="45720" rIns="91440" bIns="45720">
              <a:spAutoFit/>
            </a:bodyPr>
            <a:ls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defTabSz="914363" rtl="0">
                <a:spcBef>
                  <a:spcPct val="0"/>
                </a:spcBef>
                <a:buClr>
                  <a:sysClr val="windowText" lastClr="000000"/>
                </a:buClr>
                <a:defRPr/>
              </a:pPr>
              <a:r>
                <a:rPr lang="pt-BR" b="1" dirty="0" smtClean="0">
                  <a:solidFill>
                    <a:schemeClr val="bg1"/>
                  </a:solidFill>
                  <a:effectLst>
                    <a:glow rad="63500">
                      <a:schemeClr val="tx1"/>
                    </a:glow>
                    <a:outerShdw blurRad="50800" dist="38100" dir="2700000" algn="tl" rotWithShape="0">
                      <a:prstClr val="black">
                        <a:alpha val="40000"/>
                      </a:prstClr>
                    </a:outerShdw>
                  </a:effectLst>
                  <a:latin typeface="Book Antiqua" pitchFamily="18" charset="0"/>
                  <a:cs typeface="Arial" charset="0"/>
                </a:rPr>
                <a:t>Nitrite NO</a:t>
              </a:r>
              <a:r>
                <a:rPr lang="pt-BR" b="1" baseline="-25000" dirty="0" smtClean="0">
                  <a:solidFill>
                    <a:schemeClr val="bg1"/>
                  </a:solidFill>
                  <a:effectLst>
                    <a:glow rad="63500">
                      <a:schemeClr val="tx1"/>
                    </a:glow>
                    <a:outerShdw blurRad="50800" dist="38100" dir="2700000" algn="tl" rotWithShape="0">
                      <a:prstClr val="black">
                        <a:alpha val="40000"/>
                      </a:prstClr>
                    </a:outerShdw>
                  </a:effectLst>
                  <a:latin typeface="Book Antiqua" pitchFamily="18" charset="0"/>
                  <a:cs typeface="Arial" charset="0"/>
                </a:rPr>
                <a:t>2</a:t>
              </a:r>
              <a:r>
                <a:rPr lang="pt-BR" b="1" baseline="30000" dirty="0" smtClean="0">
                  <a:solidFill>
                    <a:schemeClr val="bg1"/>
                  </a:solidFill>
                  <a:effectLst>
                    <a:glow rad="63500">
                      <a:schemeClr val="tx1"/>
                    </a:glow>
                    <a:outerShdw blurRad="50800" dist="38100" dir="2700000" algn="tl" rotWithShape="0">
                      <a:prstClr val="black">
                        <a:alpha val="40000"/>
                      </a:prstClr>
                    </a:outerShdw>
                  </a:effectLst>
                  <a:latin typeface="Book Antiqua" pitchFamily="18" charset="0"/>
                  <a:cs typeface="Arial" charset="0"/>
                </a:rPr>
                <a:t>-</a:t>
              </a:r>
              <a:endParaRPr lang="en-US" b="1" baseline="30000" dirty="0">
                <a:solidFill>
                  <a:schemeClr val="bg1"/>
                </a:solidFill>
                <a:effectLst>
                  <a:glow rad="63500">
                    <a:schemeClr val="tx1"/>
                  </a:glow>
                  <a:outerShdw blurRad="50800" dist="38100" dir="2700000" algn="tl" rotWithShape="0">
                    <a:prstClr val="black">
                      <a:alpha val="40000"/>
                    </a:prstClr>
                  </a:outerShdw>
                </a:effectLst>
                <a:latin typeface="Book Antiqua" pitchFamily="18" charset="0"/>
                <a:cs typeface="Arial" charset="0"/>
              </a:endParaRPr>
            </a:p>
          </p:txBody>
        </p:sp>
      </p:grpSp>
      <p:grpSp>
        <p:nvGrpSpPr>
          <p:cNvPr id="19" name="Group 18"/>
          <p:cNvGrpSpPr/>
          <p:nvPr/>
        </p:nvGrpSpPr>
        <p:grpSpPr>
          <a:xfrm>
            <a:off x="6084168" y="2801219"/>
            <a:ext cx="2304734" cy="429053"/>
            <a:chOff x="718772" y="4936876"/>
            <a:chExt cx="2788728" cy="919711"/>
          </a:xfrm>
        </p:grpSpPr>
        <p:sp>
          <p:nvSpPr>
            <p:cNvPr id="21" name="Round Diagonal Corner Rectangle 20"/>
            <p:cNvSpPr/>
            <p:nvPr/>
          </p:nvSpPr>
          <p:spPr>
            <a:xfrm rot="5400000">
              <a:off x="1638121" y="4082948"/>
              <a:ext cx="919711" cy="2627568"/>
            </a:xfrm>
            <a:prstGeom prst="round2DiagRect">
              <a:avLst>
                <a:gd name="adj1" fmla="val 0"/>
                <a:gd name="adj2" fmla="val 0"/>
              </a:avLst>
            </a:prstGeom>
            <a:noFill/>
            <a:ln w="12700" cap="flat" cmpd="sng" algn="ctr">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18900000" scaled="1"/>
                <a:tileRect/>
              </a:gradFill>
              <a:prstDash val="solid"/>
            </a:ln>
            <a:effectLst>
              <a:outerShdw blurRad="50800" dist="38100" dir="2700000" algn="tl" rotWithShape="0">
                <a:prstClr val="black">
                  <a:alpha val="40000"/>
                </a:prstClr>
              </a:outerShdw>
            </a:effectLst>
          </p:spPr>
          <p:style>
            <a:lnRef idx="0">
              <a:scrgbClr r="0" g="0" b="0"/>
            </a:lnRef>
            <a:fillRef idx="1002">
              <a:schemeClr val="lt1"/>
            </a:fillRef>
            <a:effectRef idx="0">
              <a:scrgbClr r="0" g="0" b="0"/>
            </a:effectRef>
            <a:fontRef idx="major"/>
          </p:style>
          <p:txBody>
            <a:bodyPr rtlCol="1" anchor="ctr"/>
            <a:lstStyle/>
            <a:p>
              <a:pPr algn="ctr" rtl="0"/>
              <a:endParaRPr lang="en-US" sz="2000" kern="0" dirty="0">
                <a:solidFill>
                  <a:sysClr val="windowText" lastClr="000000"/>
                </a:solidFill>
                <a:cs typeface="Arial"/>
              </a:endParaRPr>
            </a:p>
          </p:txBody>
        </p:sp>
        <p:sp>
          <p:nvSpPr>
            <p:cNvPr id="22" name="Rectangle 21"/>
            <p:cNvSpPr/>
            <p:nvPr/>
          </p:nvSpPr>
          <p:spPr>
            <a:xfrm>
              <a:off x="718772" y="5018324"/>
              <a:ext cx="2788728" cy="791695"/>
            </a:xfrm>
            <a:prstGeom prst="rect">
              <a:avLst/>
            </a:prstGeom>
            <a:noFill/>
          </p:spPr>
          <p:txBody>
            <a:bodyPr wrap="square" lIns="91440" tIns="45720" rIns="91440" bIns="45720">
              <a:spAutoFit/>
            </a:bodyPr>
            <a:ls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defTabSz="914363" rtl="0">
                <a:spcBef>
                  <a:spcPct val="0"/>
                </a:spcBef>
                <a:buClr>
                  <a:sysClr val="windowText" lastClr="000000"/>
                </a:buClr>
                <a:defRPr/>
              </a:pPr>
              <a:r>
                <a:rPr lang="pt-BR" b="1" dirty="0" smtClean="0">
                  <a:solidFill>
                    <a:schemeClr val="bg1"/>
                  </a:solidFill>
                  <a:effectLst>
                    <a:glow rad="63500">
                      <a:schemeClr val="tx1"/>
                    </a:glow>
                    <a:outerShdw blurRad="50800" dist="38100" dir="2700000" algn="tl" rotWithShape="0">
                      <a:prstClr val="black">
                        <a:alpha val="40000"/>
                      </a:prstClr>
                    </a:outerShdw>
                  </a:effectLst>
                  <a:latin typeface="Book Antiqua" pitchFamily="18" charset="0"/>
                  <a:cs typeface="Arial" charset="0"/>
                </a:rPr>
                <a:t>Ammonia NH</a:t>
              </a:r>
              <a:r>
                <a:rPr lang="pt-BR" b="1" baseline="-25000" dirty="0" smtClean="0">
                  <a:solidFill>
                    <a:schemeClr val="bg1"/>
                  </a:solidFill>
                  <a:effectLst>
                    <a:glow rad="63500">
                      <a:schemeClr val="tx1"/>
                    </a:glow>
                    <a:outerShdw blurRad="50800" dist="38100" dir="2700000" algn="tl" rotWithShape="0">
                      <a:prstClr val="black">
                        <a:alpha val="40000"/>
                      </a:prstClr>
                    </a:outerShdw>
                  </a:effectLst>
                  <a:latin typeface="Book Antiqua" pitchFamily="18" charset="0"/>
                  <a:cs typeface="Arial" charset="0"/>
                </a:rPr>
                <a:t>4</a:t>
              </a:r>
              <a:r>
                <a:rPr lang="pt-BR" b="1" baseline="30000" dirty="0">
                  <a:solidFill>
                    <a:schemeClr val="bg1"/>
                  </a:solidFill>
                  <a:effectLst>
                    <a:glow rad="63500">
                      <a:schemeClr val="tx1"/>
                    </a:glow>
                    <a:outerShdw blurRad="50800" dist="38100" dir="2700000" algn="tl" rotWithShape="0">
                      <a:prstClr val="black">
                        <a:alpha val="40000"/>
                      </a:prstClr>
                    </a:outerShdw>
                  </a:effectLst>
                  <a:latin typeface="Book Antiqua" pitchFamily="18" charset="0"/>
                  <a:cs typeface="Arial" charset="0"/>
                </a:rPr>
                <a:t>+</a:t>
              </a:r>
              <a:endParaRPr lang="en-US" b="1" baseline="30000" dirty="0">
                <a:solidFill>
                  <a:schemeClr val="bg1"/>
                </a:solidFill>
                <a:effectLst>
                  <a:glow rad="63500">
                    <a:schemeClr val="tx1"/>
                  </a:glow>
                  <a:outerShdw blurRad="50800" dist="38100" dir="2700000" algn="tl" rotWithShape="0">
                    <a:prstClr val="black">
                      <a:alpha val="40000"/>
                    </a:prstClr>
                  </a:outerShdw>
                </a:effectLst>
                <a:latin typeface="Book Antiqua" pitchFamily="18" charset="0"/>
                <a:cs typeface="Arial" charset="0"/>
              </a:endParaRPr>
            </a:p>
          </p:txBody>
        </p:sp>
      </p:grpSp>
      <p:grpSp>
        <p:nvGrpSpPr>
          <p:cNvPr id="23" name="Group 4"/>
          <p:cNvGrpSpPr/>
          <p:nvPr/>
        </p:nvGrpSpPr>
        <p:grpSpPr>
          <a:xfrm>
            <a:off x="1276401" y="3395082"/>
            <a:ext cx="6984775" cy="413003"/>
            <a:chOff x="1028700" y="2208485"/>
            <a:chExt cx="1375064" cy="516984"/>
          </a:xfrm>
        </p:grpSpPr>
        <p:sp>
          <p:nvSpPr>
            <p:cNvPr id="24" name="Snip Same Side Corner Rectangle 23"/>
            <p:cNvSpPr/>
            <p:nvPr/>
          </p:nvSpPr>
          <p:spPr>
            <a:xfrm>
              <a:off x="1028700" y="2208485"/>
              <a:ext cx="1375064" cy="495700"/>
            </a:xfrm>
            <a:prstGeom prst="snip2SameRect">
              <a:avLst>
                <a:gd name="adj1" fmla="val 0"/>
                <a:gd name="adj2" fmla="val 0"/>
              </a:avLst>
            </a:prstGeom>
            <a:gradFill flip="none" rotWithShape="1">
              <a:gsLst>
                <a:gs pos="0">
                  <a:schemeClr val="accent3">
                    <a:lumMod val="75000"/>
                    <a:shade val="30000"/>
                    <a:satMod val="115000"/>
                    <a:alpha val="0"/>
                  </a:schemeClr>
                </a:gs>
                <a:gs pos="50000">
                  <a:srgbClr val="FFC000">
                    <a:alpha val="55000"/>
                  </a:srgbClr>
                </a:gs>
                <a:gs pos="99000">
                  <a:schemeClr val="accent3">
                    <a:lumMod val="75000"/>
                    <a:shade val="100000"/>
                    <a:satMod val="115000"/>
                    <a:alpha val="0"/>
                  </a:schemeClr>
                </a:gs>
              </a:gsLst>
              <a:lin ang="10800000" scaled="1"/>
              <a:tileRect/>
            </a:gradFill>
            <a:ln w="9525"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2200" kern="0">
                <a:solidFill>
                  <a:sysClr val="window" lastClr="FFFFFF"/>
                </a:solidFill>
                <a:latin typeface="Cambria"/>
              </a:endParaRPr>
            </a:p>
          </p:txBody>
        </p:sp>
        <p:sp>
          <p:nvSpPr>
            <p:cNvPr id="25" name="TextBox 24"/>
            <p:cNvSpPr txBox="1"/>
            <p:nvPr/>
          </p:nvSpPr>
          <p:spPr>
            <a:xfrm>
              <a:off x="1305983" y="2263151"/>
              <a:ext cx="816586" cy="462318"/>
            </a:xfrm>
            <a:prstGeom prst="rect">
              <a:avLst/>
            </a:prstGeom>
            <a:noFill/>
          </p:spPr>
          <p:txBody>
            <a:bodyPr wrap="none" rtlCol="1">
              <a:spAutoFit/>
            </a:bodyPr>
            <a:lstStyle/>
            <a:p>
              <a:pPr algn="ctr" defTabSz="914363" rtl="0">
                <a:lnSpc>
                  <a:spcPct val="90000"/>
                </a:lnSpc>
                <a:buClr>
                  <a:sysClr val="windowText" lastClr="000000"/>
                </a:buClr>
                <a:defRPr/>
              </a:pPr>
              <a:r>
                <a:rPr lang="en-US" sz="2000" b="1" kern="0" spc="-10" dirty="0" err="1" smtClean="0">
                  <a:solidFill>
                    <a:schemeClr val="bg1"/>
                  </a:solidFill>
                  <a:effectLst>
                    <a:glow rad="63500">
                      <a:schemeClr val="tx1"/>
                    </a:glow>
                  </a:effectLst>
                  <a:latin typeface="Book Antiqua" pitchFamily="18" charset="0"/>
                </a:rPr>
                <a:t>Phosporus</a:t>
              </a:r>
              <a:r>
                <a:rPr lang="en-US" sz="2000" b="1" kern="0" spc="-10" dirty="0" smtClean="0">
                  <a:solidFill>
                    <a:schemeClr val="bg1"/>
                  </a:solidFill>
                  <a:effectLst>
                    <a:glow rad="63500">
                      <a:schemeClr val="tx1"/>
                    </a:glow>
                  </a:effectLst>
                  <a:latin typeface="Book Antiqua" pitchFamily="18" charset="0"/>
                </a:rPr>
                <a:t> (</a:t>
              </a:r>
              <a:r>
                <a:rPr lang="en-US" sz="2000" b="1" kern="0" spc="-10" dirty="0">
                  <a:solidFill>
                    <a:schemeClr val="bg1"/>
                  </a:solidFill>
                  <a:effectLst>
                    <a:glow rad="63500">
                      <a:schemeClr val="tx1"/>
                    </a:glow>
                  </a:effectLst>
                  <a:latin typeface="Book Antiqua" pitchFamily="18" charset="0"/>
                </a:rPr>
                <a:t>P as phosphate PO</a:t>
              </a:r>
              <a:r>
                <a:rPr lang="en-US" sz="2000" b="1" kern="0" spc="-10" baseline="-25000" dirty="0">
                  <a:solidFill>
                    <a:schemeClr val="bg1"/>
                  </a:solidFill>
                  <a:effectLst>
                    <a:glow rad="63500">
                      <a:schemeClr val="tx1"/>
                    </a:glow>
                  </a:effectLst>
                  <a:latin typeface="Book Antiqua" pitchFamily="18" charset="0"/>
                </a:rPr>
                <a:t>4</a:t>
              </a:r>
              <a:r>
                <a:rPr lang="en-US" sz="2000" b="1" kern="0" spc="-10" baseline="30000" dirty="0">
                  <a:solidFill>
                    <a:schemeClr val="bg1"/>
                  </a:solidFill>
                  <a:effectLst>
                    <a:glow rad="63500">
                      <a:schemeClr val="tx1"/>
                    </a:glow>
                  </a:effectLst>
                  <a:latin typeface="Book Antiqua" pitchFamily="18" charset="0"/>
                </a:rPr>
                <a:t>3-</a:t>
              </a:r>
              <a:r>
                <a:rPr lang="en-US" sz="2000" b="1" kern="0" spc="-10" dirty="0">
                  <a:solidFill>
                    <a:schemeClr val="bg1"/>
                  </a:solidFill>
                  <a:effectLst>
                    <a:glow rad="63500">
                      <a:schemeClr val="tx1"/>
                    </a:glow>
                  </a:effectLst>
                  <a:latin typeface="Book Antiqua" pitchFamily="18" charset="0"/>
                </a:rPr>
                <a:t>)</a:t>
              </a:r>
            </a:p>
          </p:txBody>
        </p:sp>
      </p:grpSp>
      <p:grpSp>
        <p:nvGrpSpPr>
          <p:cNvPr id="26" name="Group 4"/>
          <p:cNvGrpSpPr/>
          <p:nvPr/>
        </p:nvGrpSpPr>
        <p:grpSpPr>
          <a:xfrm>
            <a:off x="1276401" y="3966385"/>
            <a:ext cx="6984775" cy="413003"/>
            <a:chOff x="1028700" y="2208485"/>
            <a:chExt cx="1375064" cy="516984"/>
          </a:xfrm>
        </p:grpSpPr>
        <p:sp>
          <p:nvSpPr>
            <p:cNvPr id="27" name="Snip Same Side Corner Rectangle 26"/>
            <p:cNvSpPr/>
            <p:nvPr/>
          </p:nvSpPr>
          <p:spPr>
            <a:xfrm>
              <a:off x="1028700" y="2208485"/>
              <a:ext cx="1375064" cy="495700"/>
            </a:xfrm>
            <a:prstGeom prst="snip2SameRect">
              <a:avLst>
                <a:gd name="adj1" fmla="val 0"/>
                <a:gd name="adj2" fmla="val 0"/>
              </a:avLst>
            </a:prstGeom>
            <a:gradFill flip="none" rotWithShape="1">
              <a:gsLst>
                <a:gs pos="0">
                  <a:schemeClr val="accent3">
                    <a:lumMod val="75000"/>
                    <a:shade val="30000"/>
                    <a:satMod val="115000"/>
                    <a:alpha val="0"/>
                  </a:schemeClr>
                </a:gs>
                <a:gs pos="50000">
                  <a:schemeClr val="accent3">
                    <a:lumMod val="75000"/>
                    <a:shade val="67500"/>
                    <a:satMod val="115000"/>
                  </a:schemeClr>
                </a:gs>
                <a:gs pos="99000">
                  <a:schemeClr val="accent3">
                    <a:lumMod val="75000"/>
                    <a:shade val="100000"/>
                    <a:satMod val="115000"/>
                    <a:alpha val="0"/>
                  </a:schemeClr>
                </a:gs>
              </a:gsLst>
              <a:lin ang="10800000" scaled="1"/>
              <a:tileRect/>
            </a:gradFill>
            <a:ln w="9525"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2200" kern="0">
                <a:solidFill>
                  <a:sysClr val="window" lastClr="FFFFFF"/>
                </a:solidFill>
                <a:latin typeface="Cambria"/>
              </a:endParaRPr>
            </a:p>
          </p:txBody>
        </p:sp>
        <p:sp>
          <p:nvSpPr>
            <p:cNvPr id="28" name="TextBox 27"/>
            <p:cNvSpPr txBox="1"/>
            <p:nvPr/>
          </p:nvSpPr>
          <p:spPr>
            <a:xfrm>
              <a:off x="1536007" y="2263151"/>
              <a:ext cx="356538" cy="462318"/>
            </a:xfrm>
            <a:prstGeom prst="rect">
              <a:avLst/>
            </a:prstGeom>
            <a:noFill/>
          </p:spPr>
          <p:txBody>
            <a:bodyPr wrap="none" rtlCol="1">
              <a:spAutoFit/>
            </a:bodyPr>
            <a:lstStyle/>
            <a:p>
              <a:pPr algn="ctr" defTabSz="914363" rtl="0">
                <a:lnSpc>
                  <a:spcPct val="90000"/>
                </a:lnSpc>
                <a:buClr>
                  <a:sysClr val="windowText" lastClr="000000"/>
                </a:buClr>
                <a:defRPr/>
              </a:pPr>
              <a:r>
                <a:rPr lang="en-US" sz="2000" b="1" kern="0" spc="-10" dirty="0" smtClean="0">
                  <a:solidFill>
                    <a:schemeClr val="bg1"/>
                  </a:solidFill>
                  <a:effectLst>
                    <a:glow rad="63500">
                      <a:schemeClr val="tx1"/>
                    </a:glow>
                  </a:effectLst>
                  <a:latin typeface="Book Antiqua" pitchFamily="18" charset="0"/>
                </a:rPr>
                <a:t>Potassium (</a:t>
              </a:r>
              <a:r>
                <a:rPr lang="en-US" sz="2000" b="1" kern="0" spc="-10" dirty="0">
                  <a:solidFill>
                    <a:schemeClr val="bg1"/>
                  </a:solidFill>
                  <a:effectLst>
                    <a:glow rad="63500">
                      <a:schemeClr val="tx1"/>
                    </a:glow>
                  </a:effectLst>
                  <a:latin typeface="Book Antiqua" pitchFamily="18" charset="0"/>
                </a:rPr>
                <a:t>K)</a:t>
              </a:r>
            </a:p>
          </p:txBody>
        </p:sp>
      </p:grpSp>
      <p:grpSp>
        <p:nvGrpSpPr>
          <p:cNvPr id="29" name="Group 4"/>
          <p:cNvGrpSpPr/>
          <p:nvPr/>
        </p:nvGrpSpPr>
        <p:grpSpPr>
          <a:xfrm>
            <a:off x="1276401" y="4537688"/>
            <a:ext cx="6984775" cy="413003"/>
            <a:chOff x="1028700" y="2208485"/>
            <a:chExt cx="1375064" cy="516984"/>
          </a:xfrm>
        </p:grpSpPr>
        <p:sp>
          <p:nvSpPr>
            <p:cNvPr id="30" name="Snip Same Side Corner Rectangle 29"/>
            <p:cNvSpPr/>
            <p:nvPr/>
          </p:nvSpPr>
          <p:spPr>
            <a:xfrm>
              <a:off x="1028700" y="2208485"/>
              <a:ext cx="1375064" cy="495700"/>
            </a:xfrm>
            <a:prstGeom prst="snip2SameRect">
              <a:avLst>
                <a:gd name="adj1" fmla="val 0"/>
                <a:gd name="adj2" fmla="val 0"/>
              </a:avLst>
            </a:prstGeom>
            <a:gradFill flip="none" rotWithShape="1">
              <a:gsLst>
                <a:gs pos="0">
                  <a:schemeClr val="accent3">
                    <a:lumMod val="75000"/>
                    <a:shade val="30000"/>
                    <a:satMod val="115000"/>
                    <a:alpha val="0"/>
                  </a:schemeClr>
                </a:gs>
                <a:gs pos="50000">
                  <a:srgbClr val="FFC000">
                    <a:alpha val="55000"/>
                  </a:srgbClr>
                </a:gs>
                <a:gs pos="99000">
                  <a:schemeClr val="accent3">
                    <a:lumMod val="75000"/>
                    <a:shade val="100000"/>
                    <a:satMod val="115000"/>
                    <a:alpha val="0"/>
                  </a:schemeClr>
                </a:gs>
              </a:gsLst>
              <a:lin ang="10800000" scaled="1"/>
              <a:tileRect/>
            </a:gradFill>
            <a:ln w="9525"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2200" kern="0">
                <a:solidFill>
                  <a:sysClr val="window" lastClr="FFFFFF"/>
                </a:solidFill>
                <a:latin typeface="Cambria"/>
              </a:endParaRPr>
            </a:p>
          </p:txBody>
        </p:sp>
        <p:sp>
          <p:nvSpPr>
            <p:cNvPr id="31" name="TextBox 30"/>
            <p:cNvSpPr txBox="1"/>
            <p:nvPr/>
          </p:nvSpPr>
          <p:spPr>
            <a:xfrm>
              <a:off x="1584542" y="2263151"/>
              <a:ext cx="259467" cy="462318"/>
            </a:xfrm>
            <a:prstGeom prst="rect">
              <a:avLst/>
            </a:prstGeom>
            <a:noFill/>
          </p:spPr>
          <p:txBody>
            <a:bodyPr wrap="none" rtlCol="1">
              <a:spAutoFit/>
            </a:bodyPr>
            <a:lstStyle/>
            <a:p>
              <a:pPr algn="ctr" defTabSz="914363" rtl="0">
                <a:lnSpc>
                  <a:spcPct val="90000"/>
                </a:lnSpc>
                <a:buClr>
                  <a:sysClr val="windowText" lastClr="000000"/>
                </a:buClr>
                <a:defRPr/>
              </a:pPr>
              <a:r>
                <a:rPr lang="en-US" sz="2000" b="1" kern="0" spc="-10" dirty="0">
                  <a:solidFill>
                    <a:schemeClr val="bg1"/>
                  </a:solidFill>
                  <a:effectLst>
                    <a:glow rad="63500">
                      <a:schemeClr val="tx1"/>
                    </a:glow>
                  </a:effectLst>
                  <a:latin typeface="Book Antiqua" pitchFamily="18" charset="0"/>
                </a:rPr>
                <a:t>Sulfur (S)</a:t>
              </a:r>
            </a:p>
          </p:txBody>
        </p:sp>
      </p:grpSp>
      <p:grpSp>
        <p:nvGrpSpPr>
          <p:cNvPr id="32" name="Group 4"/>
          <p:cNvGrpSpPr/>
          <p:nvPr/>
        </p:nvGrpSpPr>
        <p:grpSpPr>
          <a:xfrm>
            <a:off x="1276401" y="5108991"/>
            <a:ext cx="6984775" cy="413003"/>
            <a:chOff x="1028700" y="2208485"/>
            <a:chExt cx="1375064" cy="516984"/>
          </a:xfrm>
        </p:grpSpPr>
        <p:sp>
          <p:nvSpPr>
            <p:cNvPr id="33" name="Snip Same Side Corner Rectangle 32"/>
            <p:cNvSpPr/>
            <p:nvPr/>
          </p:nvSpPr>
          <p:spPr>
            <a:xfrm>
              <a:off x="1028700" y="2208485"/>
              <a:ext cx="1375064" cy="495700"/>
            </a:xfrm>
            <a:prstGeom prst="snip2SameRect">
              <a:avLst>
                <a:gd name="adj1" fmla="val 0"/>
                <a:gd name="adj2" fmla="val 0"/>
              </a:avLst>
            </a:prstGeom>
            <a:gradFill flip="none" rotWithShape="1">
              <a:gsLst>
                <a:gs pos="0">
                  <a:schemeClr val="accent3">
                    <a:lumMod val="75000"/>
                    <a:shade val="30000"/>
                    <a:satMod val="115000"/>
                    <a:alpha val="0"/>
                  </a:schemeClr>
                </a:gs>
                <a:gs pos="50000">
                  <a:schemeClr val="accent3">
                    <a:lumMod val="75000"/>
                    <a:shade val="67500"/>
                    <a:satMod val="115000"/>
                  </a:schemeClr>
                </a:gs>
                <a:gs pos="99000">
                  <a:schemeClr val="accent3">
                    <a:lumMod val="75000"/>
                    <a:shade val="100000"/>
                    <a:satMod val="115000"/>
                    <a:alpha val="0"/>
                  </a:schemeClr>
                </a:gs>
              </a:gsLst>
              <a:lin ang="10800000" scaled="1"/>
              <a:tileRect/>
            </a:gradFill>
            <a:ln w="9525"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2200" kern="0">
                <a:solidFill>
                  <a:sysClr val="window" lastClr="FFFFFF"/>
                </a:solidFill>
                <a:latin typeface="Cambria"/>
              </a:endParaRPr>
            </a:p>
          </p:txBody>
        </p:sp>
        <p:sp>
          <p:nvSpPr>
            <p:cNvPr id="37" name="TextBox 36"/>
            <p:cNvSpPr txBox="1"/>
            <p:nvPr/>
          </p:nvSpPr>
          <p:spPr>
            <a:xfrm>
              <a:off x="1498106" y="2263151"/>
              <a:ext cx="432340" cy="462318"/>
            </a:xfrm>
            <a:prstGeom prst="rect">
              <a:avLst/>
            </a:prstGeom>
            <a:noFill/>
          </p:spPr>
          <p:txBody>
            <a:bodyPr wrap="none" rtlCol="1">
              <a:spAutoFit/>
            </a:bodyPr>
            <a:lstStyle/>
            <a:p>
              <a:pPr algn="ctr" defTabSz="914363" rtl="0">
                <a:lnSpc>
                  <a:spcPct val="90000"/>
                </a:lnSpc>
                <a:buClr>
                  <a:sysClr val="windowText" lastClr="000000"/>
                </a:buClr>
                <a:defRPr/>
              </a:pPr>
              <a:r>
                <a:rPr lang="en-US" sz="2000" b="1" kern="0" spc="-10" dirty="0">
                  <a:solidFill>
                    <a:schemeClr val="bg1"/>
                  </a:solidFill>
                  <a:effectLst>
                    <a:glow rad="63500">
                      <a:schemeClr val="tx1"/>
                    </a:glow>
                  </a:effectLst>
                  <a:latin typeface="Book Antiqua" pitchFamily="18" charset="0"/>
                </a:rPr>
                <a:t>Magnesium (Mg)</a:t>
              </a:r>
            </a:p>
          </p:txBody>
        </p:sp>
      </p:grpSp>
      <p:grpSp>
        <p:nvGrpSpPr>
          <p:cNvPr id="38" name="Group 4"/>
          <p:cNvGrpSpPr/>
          <p:nvPr/>
        </p:nvGrpSpPr>
        <p:grpSpPr>
          <a:xfrm>
            <a:off x="1276401" y="5680293"/>
            <a:ext cx="6984775" cy="413003"/>
            <a:chOff x="1028700" y="2208485"/>
            <a:chExt cx="1375064" cy="516984"/>
          </a:xfrm>
        </p:grpSpPr>
        <p:sp>
          <p:nvSpPr>
            <p:cNvPr id="39" name="Snip Same Side Corner Rectangle 38"/>
            <p:cNvSpPr/>
            <p:nvPr/>
          </p:nvSpPr>
          <p:spPr>
            <a:xfrm>
              <a:off x="1028700" y="2208485"/>
              <a:ext cx="1375064" cy="495700"/>
            </a:xfrm>
            <a:prstGeom prst="snip2SameRect">
              <a:avLst>
                <a:gd name="adj1" fmla="val 0"/>
                <a:gd name="adj2" fmla="val 0"/>
              </a:avLst>
            </a:prstGeom>
            <a:gradFill flip="none" rotWithShape="1">
              <a:gsLst>
                <a:gs pos="0">
                  <a:schemeClr val="accent3">
                    <a:lumMod val="75000"/>
                    <a:shade val="30000"/>
                    <a:satMod val="115000"/>
                    <a:alpha val="0"/>
                  </a:schemeClr>
                </a:gs>
                <a:gs pos="50000">
                  <a:srgbClr val="FFC000">
                    <a:alpha val="55000"/>
                  </a:srgbClr>
                </a:gs>
                <a:gs pos="99000">
                  <a:schemeClr val="accent3">
                    <a:lumMod val="75000"/>
                    <a:shade val="100000"/>
                    <a:satMod val="115000"/>
                    <a:alpha val="0"/>
                  </a:schemeClr>
                </a:gs>
              </a:gsLst>
              <a:lin ang="10800000" scaled="1"/>
              <a:tileRect/>
            </a:gradFill>
            <a:ln w="9525"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2200" kern="0">
                <a:solidFill>
                  <a:sysClr val="window" lastClr="FFFFFF"/>
                </a:solidFill>
                <a:latin typeface="Cambria"/>
              </a:endParaRPr>
            </a:p>
          </p:txBody>
        </p:sp>
        <p:sp>
          <p:nvSpPr>
            <p:cNvPr id="40" name="TextBox 39"/>
            <p:cNvSpPr txBox="1"/>
            <p:nvPr/>
          </p:nvSpPr>
          <p:spPr>
            <a:xfrm>
              <a:off x="1546925" y="2263151"/>
              <a:ext cx="334701" cy="462318"/>
            </a:xfrm>
            <a:prstGeom prst="rect">
              <a:avLst/>
            </a:prstGeom>
            <a:noFill/>
          </p:spPr>
          <p:txBody>
            <a:bodyPr wrap="none" rtlCol="1">
              <a:spAutoFit/>
            </a:bodyPr>
            <a:lstStyle/>
            <a:p>
              <a:pPr algn="ctr" defTabSz="914363" rtl="0">
                <a:lnSpc>
                  <a:spcPct val="90000"/>
                </a:lnSpc>
                <a:buClr>
                  <a:sysClr val="windowText" lastClr="000000"/>
                </a:buClr>
                <a:defRPr/>
              </a:pPr>
              <a:r>
                <a:rPr lang="en-US" sz="2000" b="1" kern="0" spc="-10" dirty="0">
                  <a:solidFill>
                    <a:schemeClr val="bg1"/>
                  </a:solidFill>
                  <a:effectLst>
                    <a:glow rad="63500">
                      <a:schemeClr val="tx1"/>
                    </a:glow>
                  </a:effectLst>
                  <a:latin typeface="Book Antiqua" pitchFamily="18" charset="0"/>
                </a:rPr>
                <a:t>Calcium (</a:t>
              </a:r>
              <a:r>
                <a:rPr lang="en-US" sz="2000" b="1" kern="0" spc="-10" dirty="0" err="1">
                  <a:solidFill>
                    <a:schemeClr val="bg1"/>
                  </a:solidFill>
                  <a:effectLst>
                    <a:glow rad="63500">
                      <a:schemeClr val="tx1"/>
                    </a:glow>
                  </a:effectLst>
                  <a:latin typeface="Book Antiqua" pitchFamily="18" charset="0"/>
                </a:rPr>
                <a:t>Ca</a:t>
              </a:r>
              <a:r>
                <a:rPr lang="en-US" sz="2000" b="1" kern="0" spc="-10" dirty="0">
                  <a:solidFill>
                    <a:schemeClr val="bg1"/>
                  </a:solidFill>
                  <a:effectLst>
                    <a:glow rad="63500">
                      <a:schemeClr val="tx1"/>
                    </a:glow>
                  </a:effectLst>
                  <a:latin typeface="Book Antiqua" pitchFamily="18" charset="0"/>
                </a:rPr>
                <a:t>)</a:t>
              </a:r>
            </a:p>
          </p:txBody>
        </p:sp>
      </p:grpSp>
      <p:sp>
        <p:nvSpPr>
          <p:cNvPr id="41" name="Rectangle 40"/>
          <p:cNvSpPr/>
          <p:nvPr/>
        </p:nvSpPr>
        <p:spPr>
          <a:xfrm>
            <a:off x="447587" y="548680"/>
            <a:ext cx="8300877" cy="1138835"/>
          </a:xfrm>
          <a:prstGeom prst="rect">
            <a:avLst/>
          </a:prstGeom>
          <a:noFill/>
        </p:spPr>
        <p:txBody>
          <a:bodyPr wrap="square" lIns="432044" tIns="216022" rIns="432044" bIns="216022">
            <a:spAutoFit/>
          </a:bodyPr>
          <a:ls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defTabSz="914363" rtl="0">
              <a:spcBef>
                <a:spcPct val="0"/>
              </a:spcBef>
              <a:defRPr/>
            </a:pPr>
            <a:r>
              <a:rPr lang="en-US" sz="4000" b="1" spc="-10" dirty="0">
                <a:ln w="3175">
                  <a:noFill/>
                </a:ln>
                <a:gradFill flip="none" rotWithShape="1">
                  <a:gsLst>
                    <a:gs pos="0">
                      <a:srgbClr val="FFFFB9"/>
                    </a:gs>
                    <a:gs pos="36000">
                      <a:srgbClr val="FFC000"/>
                    </a:gs>
                    <a:gs pos="86000">
                      <a:srgbClr val="F6AE1E"/>
                    </a:gs>
                  </a:gsLst>
                  <a:lin ang="5400000" scaled="0"/>
                  <a:tileRect/>
                </a:gradFill>
                <a:effectLst>
                  <a:glow rad="50800">
                    <a:sysClr val="windowText" lastClr="000000"/>
                  </a:glow>
                  <a:outerShdw blurRad="50800" dist="38100" dir="2700000" algn="tl" rotWithShape="0">
                    <a:prstClr val="black"/>
                  </a:outerShdw>
                </a:effectLst>
                <a:latin typeface="Preston Script" pitchFamily="2" charset="0"/>
                <a:cs typeface="+mj-cs"/>
              </a:rPr>
              <a:t>Salinity and the main salt ions</a:t>
            </a:r>
          </a:p>
        </p:txBody>
      </p:sp>
    </p:spTree>
    <p:extLst>
      <p:ext uri="{BB962C8B-B14F-4D97-AF65-F5344CB8AC3E}">
        <p14:creationId xmlns:p14="http://schemas.microsoft.com/office/powerpoint/2010/main" val="226922234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2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1" fill="hold">
                            <p:stCondLst>
                              <p:cond delay="1200"/>
                            </p:stCondLst>
                            <p:childTnLst>
                              <p:par>
                                <p:cTn id="12" presetID="12" presetClass="entr" presetSubtype="1"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p:tgtEl>
                                          <p:spTgt spid="10"/>
                                        </p:tgtEl>
                                        <p:attrNameLst>
                                          <p:attrName>ppt_y</p:attrName>
                                        </p:attrNameLst>
                                      </p:cBhvr>
                                      <p:tavLst>
                                        <p:tav tm="0">
                                          <p:val>
                                            <p:strVal val="#ppt_y-#ppt_h*1.125000"/>
                                          </p:val>
                                        </p:tav>
                                        <p:tav tm="100000">
                                          <p:val>
                                            <p:strVal val="#ppt_y"/>
                                          </p:val>
                                        </p:tav>
                                      </p:tavLst>
                                    </p:anim>
                                    <p:animEffect transition="in" filter="wipe(down)">
                                      <p:cBhvr>
                                        <p:cTn id="15" dur="500"/>
                                        <p:tgtEl>
                                          <p:spTgt spid="10"/>
                                        </p:tgtEl>
                                      </p:cBhvr>
                                    </p:animEffect>
                                  </p:childTnLst>
                                </p:cTn>
                              </p:par>
                            </p:childTnLst>
                          </p:cTn>
                        </p:par>
                        <p:par>
                          <p:cTn id="16" fill="hold">
                            <p:stCondLst>
                              <p:cond delay="1700"/>
                            </p:stCondLst>
                            <p:childTnLst>
                              <p:par>
                                <p:cTn id="17" presetID="12" presetClass="entr" presetSubtype="1"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p:tgtEl>
                                          <p:spTgt spid="13"/>
                                        </p:tgtEl>
                                        <p:attrNameLst>
                                          <p:attrName>ppt_y</p:attrName>
                                        </p:attrNameLst>
                                      </p:cBhvr>
                                      <p:tavLst>
                                        <p:tav tm="0">
                                          <p:val>
                                            <p:strVal val="#ppt_y-#ppt_h*1.125000"/>
                                          </p:val>
                                        </p:tav>
                                        <p:tav tm="100000">
                                          <p:val>
                                            <p:strVal val="#ppt_y"/>
                                          </p:val>
                                        </p:tav>
                                      </p:tavLst>
                                    </p:anim>
                                    <p:animEffect transition="in" filter="wipe(down)">
                                      <p:cBhvr>
                                        <p:cTn id="20" dur="500"/>
                                        <p:tgtEl>
                                          <p:spTgt spid="13"/>
                                        </p:tgtEl>
                                      </p:cBhvr>
                                    </p:animEffect>
                                  </p:childTnLst>
                                </p:cTn>
                              </p:par>
                            </p:childTnLst>
                          </p:cTn>
                        </p:par>
                        <p:par>
                          <p:cTn id="21" fill="hold">
                            <p:stCondLst>
                              <p:cond delay="2200"/>
                            </p:stCondLst>
                            <p:childTnLst>
                              <p:par>
                                <p:cTn id="22" presetID="12" presetClass="entr" presetSubtype="1"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p:tgtEl>
                                          <p:spTgt spid="16"/>
                                        </p:tgtEl>
                                        <p:attrNameLst>
                                          <p:attrName>ppt_y</p:attrName>
                                        </p:attrNameLst>
                                      </p:cBhvr>
                                      <p:tavLst>
                                        <p:tav tm="0">
                                          <p:val>
                                            <p:strVal val="#ppt_y-#ppt_h*1.125000"/>
                                          </p:val>
                                        </p:tav>
                                        <p:tav tm="100000">
                                          <p:val>
                                            <p:strVal val="#ppt_y"/>
                                          </p:val>
                                        </p:tav>
                                      </p:tavLst>
                                    </p:anim>
                                    <p:animEffect transition="in" filter="wipe(down)">
                                      <p:cBhvr>
                                        <p:cTn id="25" dur="500"/>
                                        <p:tgtEl>
                                          <p:spTgt spid="16"/>
                                        </p:tgtEl>
                                      </p:cBhvr>
                                    </p:animEffect>
                                  </p:childTnLst>
                                </p:cTn>
                              </p:par>
                            </p:childTnLst>
                          </p:cTn>
                        </p:par>
                        <p:par>
                          <p:cTn id="26" fill="hold">
                            <p:stCondLst>
                              <p:cond delay="2700"/>
                            </p:stCondLst>
                            <p:childTnLst>
                              <p:par>
                                <p:cTn id="27" presetID="12" presetClass="entr" presetSubtype="1"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p:tgtEl>
                                          <p:spTgt spid="19"/>
                                        </p:tgtEl>
                                        <p:attrNameLst>
                                          <p:attrName>ppt_y</p:attrName>
                                        </p:attrNameLst>
                                      </p:cBhvr>
                                      <p:tavLst>
                                        <p:tav tm="0">
                                          <p:val>
                                            <p:strVal val="#ppt_y-#ppt_h*1.125000"/>
                                          </p:val>
                                        </p:tav>
                                        <p:tav tm="100000">
                                          <p:val>
                                            <p:strVal val="#ppt_y"/>
                                          </p:val>
                                        </p:tav>
                                      </p:tavLst>
                                    </p:anim>
                                    <p:animEffect transition="in" filter="wipe(down)">
                                      <p:cBhvr>
                                        <p:cTn id="30" dur="500"/>
                                        <p:tgtEl>
                                          <p:spTgt spid="19"/>
                                        </p:tgtEl>
                                      </p:cBhvr>
                                    </p:animEffect>
                                  </p:childTnLst>
                                </p:cTn>
                              </p:par>
                            </p:childTnLst>
                          </p:cTn>
                        </p:par>
                        <p:par>
                          <p:cTn id="31" fill="hold">
                            <p:stCondLst>
                              <p:cond delay="3200"/>
                            </p:stCondLst>
                            <p:childTnLst>
                              <p:par>
                                <p:cTn id="32" presetID="12" presetClass="entr" presetSubtype="1" fill="hold" nodeType="after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additive="base">
                                        <p:cTn id="34" dur="500"/>
                                        <p:tgtEl>
                                          <p:spTgt spid="23"/>
                                        </p:tgtEl>
                                        <p:attrNameLst>
                                          <p:attrName>ppt_y</p:attrName>
                                        </p:attrNameLst>
                                      </p:cBhvr>
                                      <p:tavLst>
                                        <p:tav tm="0">
                                          <p:val>
                                            <p:strVal val="#ppt_y-#ppt_h*1.125000"/>
                                          </p:val>
                                        </p:tav>
                                        <p:tav tm="100000">
                                          <p:val>
                                            <p:strVal val="#ppt_y"/>
                                          </p:val>
                                        </p:tav>
                                      </p:tavLst>
                                    </p:anim>
                                    <p:animEffect transition="in" filter="wipe(down)">
                                      <p:cBhvr>
                                        <p:cTn id="35" dur="500"/>
                                        <p:tgtEl>
                                          <p:spTgt spid="23"/>
                                        </p:tgtEl>
                                      </p:cBhvr>
                                    </p:animEffect>
                                  </p:childTnLst>
                                </p:cTn>
                              </p:par>
                            </p:childTnLst>
                          </p:cTn>
                        </p:par>
                        <p:par>
                          <p:cTn id="36" fill="hold">
                            <p:stCondLst>
                              <p:cond delay="3700"/>
                            </p:stCondLst>
                            <p:childTnLst>
                              <p:par>
                                <p:cTn id="37" presetID="12" presetClass="entr" presetSubtype="1"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p:tgtEl>
                                          <p:spTgt spid="26"/>
                                        </p:tgtEl>
                                        <p:attrNameLst>
                                          <p:attrName>ppt_y</p:attrName>
                                        </p:attrNameLst>
                                      </p:cBhvr>
                                      <p:tavLst>
                                        <p:tav tm="0">
                                          <p:val>
                                            <p:strVal val="#ppt_y-#ppt_h*1.125000"/>
                                          </p:val>
                                        </p:tav>
                                        <p:tav tm="100000">
                                          <p:val>
                                            <p:strVal val="#ppt_y"/>
                                          </p:val>
                                        </p:tav>
                                      </p:tavLst>
                                    </p:anim>
                                    <p:animEffect transition="in" filter="wipe(down)">
                                      <p:cBhvr>
                                        <p:cTn id="40" dur="500"/>
                                        <p:tgtEl>
                                          <p:spTgt spid="26"/>
                                        </p:tgtEl>
                                      </p:cBhvr>
                                    </p:animEffect>
                                  </p:childTnLst>
                                </p:cTn>
                              </p:par>
                            </p:childTnLst>
                          </p:cTn>
                        </p:par>
                        <p:par>
                          <p:cTn id="41" fill="hold">
                            <p:stCondLst>
                              <p:cond delay="4200"/>
                            </p:stCondLst>
                            <p:childTnLst>
                              <p:par>
                                <p:cTn id="42" presetID="12" presetClass="entr" presetSubtype="1" fill="hold" nodeType="after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additive="base">
                                        <p:cTn id="44" dur="500"/>
                                        <p:tgtEl>
                                          <p:spTgt spid="29"/>
                                        </p:tgtEl>
                                        <p:attrNameLst>
                                          <p:attrName>ppt_y</p:attrName>
                                        </p:attrNameLst>
                                      </p:cBhvr>
                                      <p:tavLst>
                                        <p:tav tm="0">
                                          <p:val>
                                            <p:strVal val="#ppt_y-#ppt_h*1.125000"/>
                                          </p:val>
                                        </p:tav>
                                        <p:tav tm="100000">
                                          <p:val>
                                            <p:strVal val="#ppt_y"/>
                                          </p:val>
                                        </p:tav>
                                      </p:tavLst>
                                    </p:anim>
                                    <p:animEffect transition="in" filter="wipe(down)">
                                      <p:cBhvr>
                                        <p:cTn id="45" dur="500"/>
                                        <p:tgtEl>
                                          <p:spTgt spid="29"/>
                                        </p:tgtEl>
                                      </p:cBhvr>
                                    </p:animEffect>
                                  </p:childTnLst>
                                </p:cTn>
                              </p:par>
                            </p:childTnLst>
                          </p:cTn>
                        </p:par>
                        <p:par>
                          <p:cTn id="46" fill="hold">
                            <p:stCondLst>
                              <p:cond delay="4700"/>
                            </p:stCondLst>
                            <p:childTnLst>
                              <p:par>
                                <p:cTn id="47" presetID="12" presetClass="entr" presetSubtype="1" fill="hold" nodeType="after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additive="base">
                                        <p:cTn id="49" dur="500"/>
                                        <p:tgtEl>
                                          <p:spTgt spid="32"/>
                                        </p:tgtEl>
                                        <p:attrNameLst>
                                          <p:attrName>ppt_y</p:attrName>
                                        </p:attrNameLst>
                                      </p:cBhvr>
                                      <p:tavLst>
                                        <p:tav tm="0">
                                          <p:val>
                                            <p:strVal val="#ppt_y-#ppt_h*1.125000"/>
                                          </p:val>
                                        </p:tav>
                                        <p:tav tm="100000">
                                          <p:val>
                                            <p:strVal val="#ppt_y"/>
                                          </p:val>
                                        </p:tav>
                                      </p:tavLst>
                                    </p:anim>
                                    <p:animEffect transition="in" filter="wipe(down)">
                                      <p:cBhvr>
                                        <p:cTn id="50" dur="500"/>
                                        <p:tgtEl>
                                          <p:spTgt spid="32"/>
                                        </p:tgtEl>
                                      </p:cBhvr>
                                    </p:animEffect>
                                  </p:childTnLst>
                                </p:cTn>
                              </p:par>
                            </p:childTnLst>
                          </p:cTn>
                        </p:par>
                        <p:par>
                          <p:cTn id="51" fill="hold">
                            <p:stCondLst>
                              <p:cond delay="5200"/>
                            </p:stCondLst>
                            <p:childTnLst>
                              <p:par>
                                <p:cTn id="52" presetID="12" presetClass="entr" presetSubtype="1" fill="hold" nodeType="afterEffect">
                                  <p:stCondLst>
                                    <p:cond delay="0"/>
                                  </p:stCondLst>
                                  <p:childTnLst>
                                    <p:set>
                                      <p:cBhvr>
                                        <p:cTn id="53" dur="1" fill="hold">
                                          <p:stCondLst>
                                            <p:cond delay="0"/>
                                          </p:stCondLst>
                                        </p:cTn>
                                        <p:tgtEl>
                                          <p:spTgt spid="38"/>
                                        </p:tgtEl>
                                        <p:attrNameLst>
                                          <p:attrName>style.visibility</p:attrName>
                                        </p:attrNameLst>
                                      </p:cBhvr>
                                      <p:to>
                                        <p:strVal val="visible"/>
                                      </p:to>
                                    </p:set>
                                    <p:anim calcmode="lin" valueType="num">
                                      <p:cBhvr additive="base">
                                        <p:cTn id="54" dur="500"/>
                                        <p:tgtEl>
                                          <p:spTgt spid="38"/>
                                        </p:tgtEl>
                                        <p:attrNameLst>
                                          <p:attrName>ppt_y</p:attrName>
                                        </p:attrNameLst>
                                      </p:cBhvr>
                                      <p:tavLst>
                                        <p:tav tm="0">
                                          <p:val>
                                            <p:strVal val="#ppt_y-#ppt_h*1.125000"/>
                                          </p:val>
                                        </p:tav>
                                        <p:tav tm="100000">
                                          <p:val>
                                            <p:strVal val="#ppt_y"/>
                                          </p:val>
                                        </p:tav>
                                      </p:tavLst>
                                    </p:anim>
                                    <p:animEffect transition="in" filter="wipe(down)">
                                      <p:cBhvr>
                                        <p:cTn id="5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798874" y="432968"/>
            <a:ext cx="7546252" cy="1051816"/>
          </a:xfrm>
          <a:prstGeom prst="rect">
            <a:avLst/>
          </a:prstGeom>
          <a:noFill/>
        </p:spPr>
        <p:txBody>
          <a:bodyPr wrap="square" lIns="432044" tIns="216022" rIns="432044" bIns="216022">
            <a:spAutoFit/>
          </a:bodyPr>
          <a:ls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defTabSz="914363" rtl="0">
              <a:spcBef>
                <a:spcPct val="0"/>
              </a:spcBef>
              <a:defRPr/>
            </a:pPr>
            <a:r>
              <a:rPr lang="en-US" sz="4000" b="1" spc="-10" dirty="0">
                <a:ln w="3175">
                  <a:noFill/>
                </a:ln>
                <a:gradFill flip="none" rotWithShape="1">
                  <a:gsLst>
                    <a:gs pos="0">
                      <a:srgbClr val="FFFFB9"/>
                    </a:gs>
                    <a:gs pos="36000">
                      <a:srgbClr val="FFC000"/>
                    </a:gs>
                    <a:gs pos="86000">
                      <a:srgbClr val="F6AE1E"/>
                    </a:gs>
                  </a:gsLst>
                  <a:lin ang="5400000" scaled="0"/>
                  <a:tileRect/>
                </a:gradFill>
                <a:effectLst>
                  <a:glow rad="50800">
                    <a:sysClr val="windowText" lastClr="000000"/>
                  </a:glow>
                  <a:outerShdw blurRad="50800" dist="38100" dir="2700000" algn="tl" rotWithShape="0">
                    <a:prstClr val="black"/>
                  </a:outerShdw>
                </a:effectLst>
                <a:latin typeface="Preston Script" pitchFamily="2" charset="0"/>
                <a:cs typeface="+mj-cs"/>
              </a:rPr>
              <a:t>Seawater agriculture</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92770" y="3429000"/>
            <a:ext cx="3318386" cy="2199616"/>
          </a:xfrm>
          <a:prstGeom prst="rect">
            <a:avLst/>
          </a:prstGeom>
          <a:noFill/>
          <a:ln w="28575">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18900000" scaled="1"/>
              <a:tileRect/>
            </a:gradFill>
          </a:ln>
          <a:effectLst>
            <a:outerShdw blurRad="50800" dist="38100" dir="16200000" rotWithShape="0">
              <a:prstClr val="black">
                <a:alpha val="40000"/>
              </a:prstClr>
            </a:outerShdw>
          </a:effectLst>
          <a:extLst>
            <a:ext uri="{909E8E84-426E-40DD-AFC4-6F175D3DCCD1}">
              <a14:hiddenFill xmlns:a14="http://schemas.microsoft.com/office/drawing/2010/main">
                <a:solidFill>
                  <a:schemeClr val="accent1"/>
                </a:solidFill>
              </a14:hiddenFill>
            </a:ext>
          </a:extLst>
        </p:spPr>
      </p:pic>
      <p:grpSp>
        <p:nvGrpSpPr>
          <p:cNvPr id="9" name="Group 8"/>
          <p:cNvGrpSpPr/>
          <p:nvPr/>
        </p:nvGrpSpPr>
        <p:grpSpPr>
          <a:xfrm rot="21212470" flipH="1">
            <a:off x="1043033" y="1766429"/>
            <a:ext cx="3899164" cy="3047343"/>
            <a:chOff x="365873" y="1614919"/>
            <a:chExt cx="4299888" cy="3881676"/>
          </a:xfrm>
        </p:grpSpPr>
        <p:sp>
          <p:nvSpPr>
            <p:cNvPr id="10" name="Oval 36"/>
            <p:cNvSpPr/>
            <p:nvPr/>
          </p:nvSpPr>
          <p:spPr>
            <a:xfrm>
              <a:off x="597219" y="1614919"/>
              <a:ext cx="4068542" cy="3792926"/>
            </a:xfrm>
            <a:custGeom>
              <a:avLst/>
              <a:gdLst>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457200"/>
                <a:gd name="connsiteY0" fmla="*/ 469909 h 939818"/>
                <a:gd name="connsiteX1" fmla="*/ 457200 w 457200"/>
                <a:gd name="connsiteY1" fmla="*/ 12709 h 939818"/>
                <a:gd name="connsiteX2" fmla="*/ 457200 w 457200"/>
                <a:gd name="connsiteY2" fmla="*/ 927109 h 939818"/>
                <a:gd name="connsiteX3" fmla="*/ 0 w 457200"/>
                <a:gd name="connsiteY3" fmla="*/ 469909 h 939818"/>
              </a:gdLst>
              <a:ahLst/>
              <a:cxnLst>
                <a:cxn ang="0">
                  <a:pos x="connsiteX0" y="connsiteY0"/>
                </a:cxn>
                <a:cxn ang="0">
                  <a:pos x="connsiteX1" y="connsiteY1"/>
                </a:cxn>
                <a:cxn ang="0">
                  <a:pos x="connsiteX2" y="connsiteY2"/>
                </a:cxn>
                <a:cxn ang="0">
                  <a:pos x="connsiteX3" y="connsiteY3"/>
                </a:cxn>
              </a:cxnLst>
              <a:rect l="l" t="t" r="r" b="b"/>
              <a:pathLst>
                <a:path w="457200" h="939818">
                  <a:moveTo>
                    <a:pt x="0" y="469909"/>
                  </a:moveTo>
                  <a:cubicBezTo>
                    <a:pt x="0" y="217404"/>
                    <a:pt x="381000" y="-63491"/>
                    <a:pt x="457200" y="12709"/>
                  </a:cubicBezTo>
                  <a:cubicBezTo>
                    <a:pt x="533400" y="88909"/>
                    <a:pt x="533400" y="850909"/>
                    <a:pt x="457200" y="927109"/>
                  </a:cubicBezTo>
                  <a:cubicBezTo>
                    <a:pt x="381000" y="1003309"/>
                    <a:pt x="0" y="722414"/>
                    <a:pt x="0" y="469909"/>
                  </a:cubicBezTo>
                  <a:close/>
                </a:path>
              </a:pathLst>
            </a:custGeom>
            <a:gradFill flip="none" rotWithShape="1">
              <a:gsLst>
                <a:gs pos="0">
                  <a:srgbClr val="890D6E">
                    <a:shade val="30000"/>
                    <a:satMod val="115000"/>
                    <a:alpha val="7000"/>
                  </a:srgbClr>
                </a:gs>
                <a:gs pos="55000">
                  <a:schemeClr val="bg2">
                    <a:lumMod val="50000"/>
                    <a:alpha val="0"/>
                  </a:schemeClr>
                </a:gs>
                <a:gs pos="100000">
                  <a:schemeClr val="tx2">
                    <a:lumMod val="60000"/>
                    <a:lumOff val="40000"/>
                  </a:schemeClr>
                </a:gs>
              </a:gsLst>
              <a:path path="circl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Franklin Gothic Book"/>
                <a:ea typeface="+mn-ea"/>
                <a:cs typeface="+mn-cs"/>
              </a:endParaRPr>
            </a:p>
          </p:txBody>
        </p:sp>
        <p:sp>
          <p:nvSpPr>
            <p:cNvPr id="11" name="Oval 36"/>
            <p:cNvSpPr/>
            <p:nvPr/>
          </p:nvSpPr>
          <p:spPr>
            <a:xfrm rot="300000">
              <a:off x="365873" y="1656961"/>
              <a:ext cx="4118648" cy="3839634"/>
            </a:xfrm>
            <a:custGeom>
              <a:avLst/>
              <a:gdLst>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457200"/>
                <a:gd name="connsiteY0" fmla="*/ 469909 h 939818"/>
                <a:gd name="connsiteX1" fmla="*/ 457200 w 457200"/>
                <a:gd name="connsiteY1" fmla="*/ 12709 h 939818"/>
                <a:gd name="connsiteX2" fmla="*/ 457200 w 457200"/>
                <a:gd name="connsiteY2" fmla="*/ 927109 h 939818"/>
                <a:gd name="connsiteX3" fmla="*/ 0 w 457200"/>
                <a:gd name="connsiteY3" fmla="*/ 469909 h 939818"/>
              </a:gdLst>
              <a:ahLst/>
              <a:cxnLst>
                <a:cxn ang="0">
                  <a:pos x="connsiteX0" y="connsiteY0"/>
                </a:cxn>
                <a:cxn ang="0">
                  <a:pos x="connsiteX1" y="connsiteY1"/>
                </a:cxn>
                <a:cxn ang="0">
                  <a:pos x="connsiteX2" y="connsiteY2"/>
                </a:cxn>
                <a:cxn ang="0">
                  <a:pos x="connsiteX3" y="connsiteY3"/>
                </a:cxn>
              </a:cxnLst>
              <a:rect l="l" t="t" r="r" b="b"/>
              <a:pathLst>
                <a:path w="457200" h="939818">
                  <a:moveTo>
                    <a:pt x="0" y="469909"/>
                  </a:moveTo>
                  <a:cubicBezTo>
                    <a:pt x="0" y="217404"/>
                    <a:pt x="381000" y="-63491"/>
                    <a:pt x="457200" y="12709"/>
                  </a:cubicBezTo>
                  <a:cubicBezTo>
                    <a:pt x="533400" y="88909"/>
                    <a:pt x="533400" y="850909"/>
                    <a:pt x="457200" y="927109"/>
                  </a:cubicBezTo>
                  <a:cubicBezTo>
                    <a:pt x="381000" y="1003309"/>
                    <a:pt x="0" y="722414"/>
                    <a:pt x="0" y="469909"/>
                  </a:cubicBezTo>
                  <a:close/>
                </a:path>
              </a:pathLst>
            </a:custGeom>
            <a:noFill/>
            <a:ln w="3175" cap="flat" cmpd="sng" algn="ctr">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18900000" scaled="1"/>
                <a:tileRect/>
              </a:gra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Franklin Gothic Book"/>
                <a:ea typeface="+mn-ea"/>
                <a:cs typeface="+mn-cs"/>
              </a:endParaRPr>
            </a:p>
          </p:txBody>
        </p:sp>
      </p:grpSp>
      <p:sp>
        <p:nvSpPr>
          <p:cNvPr id="12" name="TextBox 11"/>
          <p:cNvSpPr txBox="1"/>
          <p:nvPr/>
        </p:nvSpPr>
        <p:spPr>
          <a:xfrm>
            <a:off x="755576" y="2162383"/>
            <a:ext cx="3289265" cy="2419124"/>
          </a:xfrm>
          <a:prstGeom prst="rect">
            <a:avLst/>
          </a:prstGeom>
          <a:noFill/>
        </p:spPr>
        <p:txBody>
          <a:bodyPr wrap="square" rtlCol="1">
            <a:spAutoFit/>
          </a:bodyPr>
          <a:ls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0" lvl="1" algn="ctr" defTabSz="914363" rtl="0">
              <a:lnSpc>
                <a:spcPct val="120000"/>
              </a:lnSpc>
              <a:spcBef>
                <a:spcPts val="1000"/>
              </a:spcBef>
              <a:defRPr/>
            </a:pPr>
            <a:r>
              <a:rPr lang="en-US" sz="2100" b="1" kern="0" spc="-30" dirty="0" smtClean="0">
                <a:solidFill>
                  <a:schemeClr val="accent6">
                    <a:lumMod val="20000"/>
                    <a:lumOff val="80000"/>
                  </a:schemeClr>
                </a:solidFill>
                <a:effectLst>
                  <a:glow rad="25400">
                    <a:schemeClr val="tx1">
                      <a:alpha val="99000"/>
                    </a:schemeClr>
                  </a:glow>
                  <a:outerShdw blurRad="50800" dist="38100" dir="2700000" algn="tl" rotWithShape="0">
                    <a:prstClr val="black"/>
                  </a:outerShdw>
                </a:effectLst>
                <a:latin typeface="Book Antiqua" pitchFamily="18" charset="0"/>
                <a:cs typeface="Arial" charset="0"/>
              </a:rPr>
              <a:t>Sea water </a:t>
            </a:r>
            <a:r>
              <a:rPr lang="en-US" sz="2100" b="1" kern="0" spc="-30" dirty="0">
                <a:solidFill>
                  <a:schemeClr val="accent6">
                    <a:lumMod val="20000"/>
                    <a:lumOff val="80000"/>
                  </a:schemeClr>
                </a:solidFill>
                <a:effectLst>
                  <a:glow rad="25400">
                    <a:schemeClr val="tx1">
                      <a:alpha val="99000"/>
                    </a:schemeClr>
                  </a:glow>
                  <a:outerShdw blurRad="50800" dist="38100" dir="2700000" algn="tl" rotWithShape="0">
                    <a:prstClr val="black"/>
                  </a:outerShdw>
                </a:effectLst>
                <a:latin typeface="Book Antiqua" pitchFamily="18" charset="0"/>
                <a:cs typeface="Arial" charset="0"/>
              </a:rPr>
              <a:t>may </a:t>
            </a:r>
            <a:br>
              <a:rPr lang="en-US" sz="2100" b="1" kern="0" spc="-30" dirty="0">
                <a:solidFill>
                  <a:schemeClr val="accent6">
                    <a:lumMod val="20000"/>
                    <a:lumOff val="80000"/>
                  </a:schemeClr>
                </a:solidFill>
                <a:effectLst>
                  <a:glow rad="25400">
                    <a:schemeClr val="tx1">
                      <a:alpha val="99000"/>
                    </a:schemeClr>
                  </a:glow>
                  <a:outerShdw blurRad="50800" dist="38100" dir="2700000" algn="tl" rotWithShape="0">
                    <a:prstClr val="black"/>
                  </a:outerShdw>
                </a:effectLst>
                <a:latin typeface="Book Antiqua" pitchFamily="18" charset="0"/>
                <a:cs typeface="Arial" charset="0"/>
              </a:rPr>
            </a:br>
            <a:r>
              <a:rPr lang="en-US" sz="2100" b="1" kern="0" spc="-30" dirty="0">
                <a:solidFill>
                  <a:schemeClr val="accent6">
                    <a:lumMod val="20000"/>
                    <a:lumOff val="80000"/>
                  </a:schemeClr>
                </a:solidFill>
                <a:effectLst>
                  <a:glow rad="25400">
                    <a:schemeClr val="tx1">
                      <a:alpha val="99000"/>
                    </a:schemeClr>
                  </a:glow>
                  <a:outerShdw blurRad="50800" dist="38100" dir="2700000" algn="tl" rotWithShape="0">
                    <a:prstClr val="black"/>
                  </a:outerShdw>
                </a:effectLst>
                <a:latin typeface="Book Antiqua" pitchFamily="18" charset="0"/>
                <a:cs typeface="Arial" charset="0"/>
              </a:rPr>
              <a:t>be used in plant irrigation especially in arid and semi-arid areas, which falls under </a:t>
            </a:r>
            <a:r>
              <a:rPr lang="en-US" sz="2100" b="1" kern="0" spc="-30" dirty="0" err="1">
                <a:solidFill>
                  <a:schemeClr val="accent6">
                    <a:lumMod val="20000"/>
                    <a:lumOff val="80000"/>
                  </a:schemeClr>
                </a:solidFill>
                <a:effectLst>
                  <a:glow rad="25400">
                    <a:schemeClr val="tx1">
                      <a:alpha val="99000"/>
                    </a:schemeClr>
                  </a:glow>
                  <a:outerShdw blurRad="50800" dist="38100" dir="2700000" algn="tl" rotWithShape="0">
                    <a:prstClr val="black"/>
                  </a:outerShdw>
                </a:effectLst>
                <a:latin typeface="Book Antiqua" pitchFamily="18" charset="0"/>
                <a:cs typeface="Arial" charset="0"/>
              </a:rPr>
              <a:t>biosaline</a:t>
            </a:r>
            <a:r>
              <a:rPr lang="en-US" sz="2100" b="1" kern="0" spc="-30" dirty="0">
                <a:solidFill>
                  <a:schemeClr val="accent6">
                    <a:lumMod val="20000"/>
                    <a:lumOff val="80000"/>
                  </a:schemeClr>
                </a:solidFill>
                <a:effectLst>
                  <a:glow rad="25400">
                    <a:schemeClr val="tx1">
                      <a:alpha val="99000"/>
                    </a:schemeClr>
                  </a:glow>
                  <a:outerShdw blurRad="50800" dist="38100" dir="2700000" algn="tl" rotWithShape="0">
                    <a:prstClr val="black"/>
                  </a:outerShdw>
                </a:effectLst>
                <a:latin typeface="Book Antiqua" pitchFamily="18" charset="0"/>
                <a:cs typeface="Arial" charset="0"/>
              </a:rPr>
              <a:t> agriculture</a:t>
            </a:r>
          </a:p>
        </p:txBody>
      </p:sp>
    </p:spTree>
    <p:extLst>
      <p:ext uri="{BB962C8B-B14F-4D97-AF65-F5344CB8AC3E}">
        <p14:creationId xmlns:p14="http://schemas.microsoft.com/office/powerpoint/2010/main" val="3829574894"/>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oup 10"/>
          <p:cNvGrpSpPr/>
          <p:nvPr/>
        </p:nvGrpSpPr>
        <p:grpSpPr>
          <a:xfrm>
            <a:off x="539552" y="947687"/>
            <a:ext cx="8136904" cy="790090"/>
            <a:chOff x="539552" y="598097"/>
            <a:chExt cx="8136904" cy="809704"/>
          </a:xfrm>
        </p:grpSpPr>
        <p:sp>
          <p:nvSpPr>
            <p:cNvPr id="12" name="Rectangle 7"/>
            <p:cNvSpPr/>
            <p:nvPr/>
          </p:nvSpPr>
          <p:spPr>
            <a:xfrm>
              <a:off x="539552" y="604167"/>
              <a:ext cx="8064896" cy="803634"/>
            </a:xfrm>
            <a:custGeom>
              <a:avLst/>
              <a:gdLst>
                <a:gd name="connsiteX0" fmla="*/ 0 w 5252564"/>
                <a:gd name="connsiteY0" fmla="*/ 0 h 1080120"/>
                <a:gd name="connsiteX1" fmla="*/ 5252564 w 5252564"/>
                <a:gd name="connsiteY1" fmla="*/ 0 h 1080120"/>
                <a:gd name="connsiteX2" fmla="*/ 5252564 w 5252564"/>
                <a:gd name="connsiteY2" fmla="*/ 1080120 h 1080120"/>
                <a:gd name="connsiteX3" fmla="*/ 0 w 5252564"/>
                <a:gd name="connsiteY3" fmla="*/ 1080120 h 1080120"/>
                <a:gd name="connsiteX4" fmla="*/ 0 w 5252564"/>
                <a:gd name="connsiteY4" fmla="*/ 0 h 1080120"/>
                <a:gd name="connsiteX0" fmla="*/ 0 w 5252564"/>
                <a:gd name="connsiteY0" fmla="*/ 0 h 1080120"/>
                <a:gd name="connsiteX1" fmla="*/ 897 w 5252564"/>
                <a:gd name="connsiteY1" fmla="*/ 7374 h 1080120"/>
                <a:gd name="connsiteX2" fmla="*/ 5252564 w 5252564"/>
                <a:gd name="connsiteY2" fmla="*/ 0 h 1080120"/>
                <a:gd name="connsiteX3" fmla="*/ 5252564 w 5252564"/>
                <a:gd name="connsiteY3" fmla="*/ 1080120 h 1080120"/>
                <a:gd name="connsiteX4" fmla="*/ 0 w 5252564"/>
                <a:gd name="connsiteY4" fmla="*/ 1080120 h 1080120"/>
                <a:gd name="connsiteX5" fmla="*/ 0 w 5252564"/>
                <a:gd name="connsiteY5" fmla="*/ 0 h 1080120"/>
                <a:gd name="connsiteX0" fmla="*/ 0 w 5252564"/>
                <a:gd name="connsiteY0" fmla="*/ 0 h 1080120"/>
                <a:gd name="connsiteX1" fmla="*/ 897 w 5252564"/>
                <a:gd name="connsiteY1" fmla="*/ 7374 h 1080120"/>
                <a:gd name="connsiteX2" fmla="*/ 5252564 w 5252564"/>
                <a:gd name="connsiteY2" fmla="*/ 0 h 1080120"/>
                <a:gd name="connsiteX3" fmla="*/ 5252564 w 5252564"/>
                <a:gd name="connsiteY3" fmla="*/ 1080120 h 1080120"/>
                <a:gd name="connsiteX4" fmla="*/ 0 w 5252564"/>
                <a:gd name="connsiteY4" fmla="*/ 1080120 h 1080120"/>
                <a:gd name="connsiteX5" fmla="*/ 897 w 5252564"/>
                <a:gd name="connsiteY5" fmla="*/ 199103 h 1080120"/>
                <a:gd name="connsiteX6" fmla="*/ 0 w 5252564"/>
                <a:gd name="connsiteY6" fmla="*/ 0 h 1080120"/>
                <a:gd name="connsiteX0" fmla="*/ 13852 w 5266416"/>
                <a:gd name="connsiteY0" fmla="*/ 0 h 1080120"/>
                <a:gd name="connsiteX1" fmla="*/ 14749 w 5266416"/>
                <a:gd name="connsiteY1" fmla="*/ 7374 h 1080120"/>
                <a:gd name="connsiteX2" fmla="*/ 5266416 w 5266416"/>
                <a:gd name="connsiteY2" fmla="*/ 0 h 1080120"/>
                <a:gd name="connsiteX3" fmla="*/ 5266416 w 5266416"/>
                <a:gd name="connsiteY3" fmla="*/ 1080120 h 1080120"/>
                <a:gd name="connsiteX4" fmla="*/ 13852 w 5266416"/>
                <a:gd name="connsiteY4" fmla="*/ 1080120 h 1080120"/>
                <a:gd name="connsiteX5" fmla="*/ 0 w 5266416"/>
                <a:gd name="connsiteY5" fmla="*/ 818535 h 1080120"/>
                <a:gd name="connsiteX6" fmla="*/ 14749 w 5266416"/>
                <a:gd name="connsiteY6" fmla="*/ 199103 h 1080120"/>
                <a:gd name="connsiteX7" fmla="*/ 13852 w 5266416"/>
                <a:gd name="connsiteY7" fmla="*/ 0 h 1080120"/>
                <a:gd name="connsiteX0" fmla="*/ 13852 w 5266416"/>
                <a:gd name="connsiteY0" fmla="*/ 0 h 1080120"/>
                <a:gd name="connsiteX1" fmla="*/ 14749 w 5266416"/>
                <a:gd name="connsiteY1" fmla="*/ 7374 h 1080120"/>
                <a:gd name="connsiteX2" fmla="*/ 5266416 w 5266416"/>
                <a:gd name="connsiteY2" fmla="*/ 0 h 1080120"/>
                <a:gd name="connsiteX3" fmla="*/ 5266416 w 5266416"/>
                <a:gd name="connsiteY3" fmla="*/ 1080120 h 1080120"/>
                <a:gd name="connsiteX4" fmla="*/ 13852 w 5266416"/>
                <a:gd name="connsiteY4" fmla="*/ 1080120 h 1080120"/>
                <a:gd name="connsiteX5" fmla="*/ 0 w 5266416"/>
                <a:gd name="connsiteY5" fmla="*/ 818535 h 1080120"/>
                <a:gd name="connsiteX6" fmla="*/ 0 w 5266416"/>
                <a:gd name="connsiteY6" fmla="*/ 523568 h 1080120"/>
                <a:gd name="connsiteX7" fmla="*/ 14749 w 5266416"/>
                <a:gd name="connsiteY7" fmla="*/ 199103 h 1080120"/>
                <a:gd name="connsiteX8" fmla="*/ 13852 w 5266416"/>
                <a:gd name="connsiteY8" fmla="*/ 0 h 1080120"/>
                <a:gd name="connsiteX0" fmla="*/ 28600 w 5281164"/>
                <a:gd name="connsiteY0" fmla="*/ 0 h 1080120"/>
                <a:gd name="connsiteX1" fmla="*/ 29497 w 5281164"/>
                <a:gd name="connsiteY1" fmla="*/ 7374 h 1080120"/>
                <a:gd name="connsiteX2" fmla="*/ 5281164 w 5281164"/>
                <a:gd name="connsiteY2" fmla="*/ 0 h 1080120"/>
                <a:gd name="connsiteX3" fmla="*/ 5281164 w 5281164"/>
                <a:gd name="connsiteY3" fmla="*/ 1080120 h 1080120"/>
                <a:gd name="connsiteX4" fmla="*/ 28600 w 5281164"/>
                <a:gd name="connsiteY4" fmla="*/ 1080120 h 1080120"/>
                <a:gd name="connsiteX5" fmla="*/ 14748 w 5281164"/>
                <a:gd name="connsiteY5" fmla="*/ 818535 h 1080120"/>
                <a:gd name="connsiteX6" fmla="*/ 14748 w 5281164"/>
                <a:gd name="connsiteY6" fmla="*/ 523568 h 1080120"/>
                <a:gd name="connsiteX7" fmla="*/ 29497 w 5281164"/>
                <a:gd name="connsiteY7" fmla="*/ 199103 h 1080120"/>
                <a:gd name="connsiteX8" fmla="*/ 0 w 5281164"/>
                <a:gd name="connsiteY8" fmla="*/ 152400 h 1080120"/>
                <a:gd name="connsiteX9" fmla="*/ 28600 w 5281164"/>
                <a:gd name="connsiteY9" fmla="*/ 0 h 1080120"/>
                <a:gd name="connsiteX0" fmla="*/ 28600 w 5281164"/>
                <a:gd name="connsiteY0" fmla="*/ 0 h 1080120"/>
                <a:gd name="connsiteX1" fmla="*/ 29497 w 5281164"/>
                <a:gd name="connsiteY1" fmla="*/ 7374 h 1080120"/>
                <a:gd name="connsiteX2" fmla="*/ 5281164 w 5281164"/>
                <a:gd name="connsiteY2" fmla="*/ 0 h 1080120"/>
                <a:gd name="connsiteX3" fmla="*/ 5281164 w 5281164"/>
                <a:gd name="connsiteY3" fmla="*/ 1080120 h 1080120"/>
                <a:gd name="connsiteX4" fmla="*/ 28600 w 5281164"/>
                <a:gd name="connsiteY4" fmla="*/ 1080120 h 1080120"/>
                <a:gd name="connsiteX5" fmla="*/ 14748 w 5281164"/>
                <a:gd name="connsiteY5" fmla="*/ 818535 h 1080120"/>
                <a:gd name="connsiteX6" fmla="*/ 14748 w 5281164"/>
                <a:gd name="connsiteY6" fmla="*/ 523568 h 1080120"/>
                <a:gd name="connsiteX7" fmla="*/ 25400 w 5281164"/>
                <a:gd name="connsiteY7" fmla="*/ 381000 h 1080120"/>
                <a:gd name="connsiteX8" fmla="*/ 29497 w 5281164"/>
                <a:gd name="connsiteY8" fmla="*/ 199103 h 1080120"/>
                <a:gd name="connsiteX9" fmla="*/ 0 w 5281164"/>
                <a:gd name="connsiteY9" fmla="*/ 152400 h 1080120"/>
                <a:gd name="connsiteX10" fmla="*/ 28600 w 5281164"/>
                <a:gd name="connsiteY10" fmla="*/ 0 h 1080120"/>
                <a:gd name="connsiteX0" fmla="*/ 28600 w 5281164"/>
                <a:gd name="connsiteY0" fmla="*/ 0 h 1080120"/>
                <a:gd name="connsiteX1" fmla="*/ 29497 w 5281164"/>
                <a:gd name="connsiteY1" fmla="*/ 7374 h 1080120"/>
                <a:gd name="connsiteX2" fmla="*/ 5281164 w 5281164"/>
                <a:gd name="connsiteY2" fmla="*/ 0 h 1080120"/>
                <a:gd name="connsiteX3" fmla="*/ 5281164 w 5281164"/>
                <a:gd name="connsiteY3" fmla="*/ 1080120 h 1080120"/>
                <a:gd name="connsiteX4" fmla="*/ 28600 w 5281164"/>
                <a:gd name="connsiteY4" fmla="*/ 1080120 h 1080120"/>
                <a:gd name="connsiteX5" fmla="*/ 25400 w 5281164"/>
                <a:gd name="connsiteY5" fmla="*/ 889000 h 1080120"/>
                <a:gd name="connsiteX6" fmla="*/ 14748 w 5281164"/>
                <a:gd name="connsiteY6" fmla="*/ 818535 h 1080120"/>
                <a:gd name="connsiteX7" fmla="*/ 14748 w 5281164"/>
                <a:gd name="connsiteY7" fmla="*/ 523568 h 1080120"/>
                <a:gd name="connsiteX8" fmla="*/ 25400 w 5281164"/>
                <a:gd name="connsiteY8" fmla="*/ 381000 h 1080120"/>
                <a:gd name="connsiteX9" fmla="*/ 29497 w 5281164"/>
                <a:gd name="connsiteY9" fmla="*/ 199103 h 1080120"/>
                <a:gd name="connsiteX10" fmla="*/ 0 w 5281164"/>
                <a:gd name="connsiteY10" fmla="*/ 152400 h 1080120"/>
                <a:gd name="connsiteX11" fmla="*/ 28600 w 5281164"/>
                <a:gd name="connsiteY11" fmla="*/ 0 h 1080120"/>
                <a:gd name="connsiteX0" fmla="*/ 28600 w 5281164"/>
                <a:gd name="connsiteY0" fmla="*/ 0 h 1080120"/>
                <a:gd name="connsiteX1" fmla="*/ 29497 w 5281164"/>
                <a:gd name="connsiteY1" fmla="*/ 7374 h 1080120"/>
                <a:gd name="connsiteX2" fmla="*/ 5281164 w 5281164"/>
                <a:gd name="connsiteY2" fmla="*/ 0 h 1080120"/>
                <a:gd name="connsiteX3" fmla="*/ 5281164 w 5281164"/>
                <a:gd name="connsiteY3" fmla="*/ 1080120 h 1080120"/>
                <a:gd name="connsiteX4" fmla="*/ 28600 w 5281164"/>
                <a:gd name="connsiteY4" fmla="*/ 1080120 h 1080120"/>
                <a:gd name="connsiteX5" fmla="*/ 25400 w 5281164"/>
                <a:gd name="connsiteY5" fmla="*/ 889000 h 1080120"/>
                <a:gd name="connsiteX6" fmla="*/ 14748 w 5281164"/>
                <a:gd name="connsiteY6" fmla="*/ 818535 h 1080120"/>
                <a:gd name="connsiteX7" fmla="*/ 0 w 5281164"/>
                <a:gd name="connsiteY7" fmla="*/ 647700 h 1080120"/>
                <a:gd name="connsiteX8" fmla="*/ 14748 w 5281164"/>
                <a:gd name="connsiteY8" fmla="*/ 523568 h 1080120"/>
                <a:gd name="connsiteX9" fmla="*/ 25400 w 5281164"/>
                <a:gd name="connsiteY9" fmla="*/ 381000 h 1080120"/>
                <a:gd name="connsiteX10" fmla="*/ 29497 w 5281164"/>
                <a:gd name="connsiteY10" fmla="*/ 199103 h 1080120"/>
                <a:gd name="connsiteX11" fmla="*/ 0 w 5281164"/>
                <a:gd name="connsiteY11" fmla="*/ 152400 h 1080120"/>
                <a:gd name="connsiteX12" fmla="*/ 28600 w 5281164"/>
                <a:gd name="connsiteY12" fmla="*/ 0 h 1080120"/>
                <a:gd name="connsiteX0" fmla="*/ 28600 w 5281164"/>
                <a:gd name="connsiteY0" fmla="*/ 0 h 1080120"/>
                <a:gd name="connsiteX1" fmla="*/ 29497 w 5281164"/>
                <a:gd name="connsiteY1" fmla="*/ 7374 h 1080120"/>
                <a:gd name="connsiteX2" fmla="*/ 5281164 w 5281164"/>
                <a:gd name="connsiteY2" fmla="*/ 0 h 1080120"/>
                <a:gd name="connsiteX3" fmla="*/ 5281164 w 5281164"/>
                <a:gd name="connsiteY3" fmla="*/ 1080120 h 1080120"/>
                <a:gd name="connsiteX4" fmla="*/ 28600 w 5281164"/>
                <a:gd name="connsiteY4" fmla="*/ 1080120 h 1080120"/>
                <a:gd name="connsiteX5" fmla="*/ 25400 w 5281164"/>
                <a:gd name="connsiteY5" fmla="*/ 889000 h 1080120"/>
                <a:gd name="connsiteX6" fmla="*/ 14748 w 5281164"/>
                <a:gd name="connsiteY6" fmla="*/ 818535 h 1080120"/>
                <a:gd name="connsiteX7" fmla="*/ 0 w 5281164"/>
                <a:gd name="connsiteY7" fmla="*/ 647700 h 1080120"/>
                <a:gd name="connsiteX8" fmla="*/ 14748 w 5281164"/>
                <a:gd name="connsiteY8" fmla="*/ 523568 h 1080120"/>
                <a:gd name="connsiteX9" fmla="*/ 152400 w 5281164"/>
                <a:gd name="connsiteY9" fmla="*/ 381000 h 1080120"/>
                <a:gd name="connsiteX10" fmla="*/ 29497 w 5281164"/>
                <a:gd name="connsiteY10" fmla="*/ 199103 h 1080120"/>
                <a:gd name="connsiteX11" fmla="*/ 0 w 5281164"/>
                <a:gd name="connsiteY11" fmla="*/ 152400 h 1080120"/>
                <a:gd name="connsiteX12" fmla="*/ 28600 w 5281164"/>
                <a:gd name="connsiteY12" fmla="*/ 0 h 1080120"/>
                <a:gd name="connsiteX0" fmla="*/ 28600 w 5281164"/>
                <a:gd name="connsiteY0" fmla="*/ 0 h 1080120"/>
                <a:gd name="connsiteX1" fmla="*/ 29497 w 5281164"/>
                <a:gd name="connsiteY1" fmla="*/ 7374 h 1080120"/>
                <a:gd name="connsiteX2" fmla="*/ 5281164 w 5281164"/>
                <a:gd name="connsiteY2" fmla="*/ 0 h 1080120"/>
                <a:gd name="connsiteX3" fmla="*/ 5281164 w 5281164"/>
                <a:gd name="connsiteY3" fmla="*/ 1080120 h 1080120"/>
                <a:gd name="connsiteX4" fmla="*/ 28600 w 5281164"/>
                <a:gd name="connsiteY4" fmla="*/ 1080120 h 1080120"/>
                <a:gd name="connsiteX5" fmla="*/ 25400 w 5281164"/>
                <a:gd name="connsiteY5" fmla="*/ 889000 h 1080120"/>
                <a:gd name="connsiteX6" fmla="*/ 103648 w 5281164"/>
                <a:gd name="connsiteY6" fmla="*/ 894735 h 1080120"/>
                <a:gd name="connsiteX7" fmla="*/ 0 w 5281164"/>
                <a:gd name="connsiteY7" fmla="*/ 647700 h 1080120"/>
                <a:gd name="connsiteX8" fmla="*/ 14748 w 5281164"/>
                <a:gd name="connsiteY8" fmla="*/ 523568 h 1080120"/>
                <a:gd name="connsiteX9" fmla="*/ 152400 w 5281164"/>
                <a:gd name="connsiteY9" fmla="*/ 381000 h 1080120"/>
                <a:gd name="connsiteX10" fmla="*/ 29497 w 5281164"/>
                <a:gd name="connsiteY10" fmla="*/ 199103 h 1080120"/>
                <a:gd name="connsiteX11" fmla="*/ 0 w 5281164"/>
                <a:gd name="connsiteY11" fmla="*/ 152400 h 1080120"/>
                <a:gd name="connsiteX12" fmla="*/ 28600 w 5281164"/>
                <a:gd name="connsiteY12" fmla="*/ 0 h 1080120"/>
                <a:gd name="connsiteX0" fmla="*/ 28600 w 5281164"/>
                <a:gd name="connsiteY0" fmla="*/ 0 h 1080120"/>
                <a:gd name="connsiteX1" fmla="*/ 29497 w 5281164"/>
                <a:gd name="connsiteY1" fmla="*/ 7374 h 1080120"/>
                <a:gd name="connsiteX2" fmla="*/ 5281164 w 5281164"/>
                <a:gd name="connsiteY2" fmla="*/ 0 h 1080120"/>
                <a:gd name="connsiteX3" fmla="*/ 5281164 w 5281164"/>
                <a:gd name="connsiteY3" fmla="*/ 1080120 h 1080120"/>
                <a:gd name="connsiteX4" fmla="*/ 28600 w 5281164"/>
                <a:gd name="connsiteY4" fmla="*/ 1080120 h 1080120"/>
                <a:gd name="connsiteX5" fmla="*/ 25400 w 5281164"/>
                <a:gd name="connsiteY5" fmla="*/ 889000 h 1080120"/>
                <a:gd name="connsiteX6" fmla="*/ 103648 w 5281164"/>
                <a:gd name="connsiteY6" fmla="*/ 894735 h 1080120"/>
                <a:gd name="connsiteX7" fmla="*/ 0 w 5281164"/>
                <a:gd name="connsiteY7" fmla="*/ 647700 h 1080120"/>
                <a:gd name="connsiteX8" fmla="*/ 14748 w 5281164"/>
                <a:gd name="connsiteY8" fmla="*/ 523568 h 1080120"/>
                <a:gd name="connsiteX9" fmla="*/ 152400 w 5281164"/>
                <a:gd name="connsiteY9" fmla="*/ 381000 h 1080120"/>
                <a:gd name="connsiteX10" fmla="*/ 85700 w 5281164"/>
                <a:gd name="connsiteY10" fmla="*/ 297180 h 1080120"/>
                <a:gd name="connsiteX11" fmla="*/ 29497 w 5281164"/>
                <a:gd name="connsiteY11" fmla="*/ 199103 h 1080120"/>
                <a:gd name="connsiteX12" fmla="*/ 0 w 5281164"/>
                <a:gd name="connsiteY12" fmla="*/ 152400 h 1080120"/>
                <a:gd name="connsiteX13" fmla="*/ 28600 w 5281164"/>
                <a:gd name="connsiteY13" fmla="*/ 0 h 1080120"/>
                <a:gd name="connsiteX0" fmla="*/ 28600 w 5281164"/>
                <a:gd name="connsiteY0" fmla="*/ 0 h 1080120"/>
                <a:gd name="connsiteX1" fmla="*/ 29497 w 5281164"/>
                <a:gd name="connsiteY1" fmla="*/ 7374 h 1080120"/>
                <a:gd name="connsiteX2" fmla="*/ 5281164 w 5281164"/>
                <a:gd name="connsiteY2" fmla="*/ 0 h 1080120"/>
                <a:gd name="connsiteX3" fmla="*/ 5281164 w 5281164"/>
                <a:gd name="connsiteY3" fmla="*/ 1080120 h 1080120"/>
                <a:gd name="connsiteX4" fmla="*/ 28600 w 5281164"/>
                <a:gd name="connsiteY4" fmla="*/ 1080120 h 1080120"/>
                <a:gd name="connsiteX5" fmla="*/ 25400 w 5281164"/>
                <a:gd name="connsiteY5" fmla="*/ 889000 h 1080120"/>
                <a:gd name="connsiteX6" fmla="*/ 103648 w 5281164"/>
                <a:gd name="connsiteY6" fmla="*/ 894735 h 1080120"/>
                <a:gd name="connsiteX7" fmla="*/ 0 w 5281164"/>
                <a:gd name="connsiteY7" fmla="*/ 647700 h 1080120"/>
                <a:gd name="connsiteX8" fmla="*/ 14748 w 5281164"/>
                <a:gd name="connsiteY8" fmla="*/ 523568 h 1080120"/>
                <a:gd name="connsiteX9" fmla="*/ 93320 w 5281164"/>
                <a:gd name="connsiteY9" fmla="*/ 434340 h 1080120"/>
                <a:gd name="connsiteX10" fmla="*/ 152400 w 5281164"/>
                <a:gd name="connsiteY10" fmla="*/ 381000 h 1080120"/>
                <a:gd name="connsiteX11" fmla="*/ 85700 w 5281164"/>
                <a:gd name="connsiteY11" fmla="*/ 297180 h 1080120"/>
                <a:gd name="connsiteX12" fmla="*/ 29497 w 5281164"/>
                <a:gd name="connsiteY12" fmla="*/ 199103 h 1080120"/>
                <a:gd name="connsiteX13" fmla="*/ 0 w 5281164"/>
                <a:gd name="connsiteY13" fmla="*/ 152400 h 1080120"/>
                <a:gd name="connsiteX14" fmla="*/ 28600 w 5281164"/>
                <a:gd name="connsiteY14" fmla="*/ 0 h 1080120"/>
                <a:gd name="connsiteX0" fmla="*/ 28600 w 5281164"/>
                <a:gd name="connsiteY0" fmla="*/ 0 h 1080120"/>
                <a:gd name="connsiteX1" fmla="*/ 29497 w 5281164"/>
                <a:gd name="connsiteY1" fmla="*/ 7374 h 1080120"/>
                <a:gd name="connsiteX2" fmla="*/ 5281164 w 5281164"/>
                <a:gd name="connsiteY2" fmla="*/ 0 h 1080120"/>
                <a:gd name="connsiteX3" fmla="*/ 5281164 w 5281164"/>
                <a:gd name="connsiteY3" fmla="*/ 1080120 h 1080120"/>
                <a:gd name="connsiteX4" fmla="*/ 28600 w 5281164"/>
                <a:gd name="connsiteY4" fmla="*/ 1080120 h 1080120"/>
                <a:gd name="connsiteX5" fmla="*/ 25400 w 5281164"/>
                <a:gd name="connsiteY5" fmla="*/ 889000 h 1080120"/>
                <a:gd name="connsiteX6" fmla="*/ 103648 w 5281164"/>
                <a:gd name="connsiteY6" fmla="*/ 894735 h 1080120"/>
                <a:gd name="connsiteX7" fmla="*/ 0 w 5281164"/>
                <a:gd name="connsiteY7" fmla="*/ 647700 h 1080120"/>
                <a:gd name="connsiteX8" fmla="*/ 14748 w 5281164"/>
                <a:gd name="connsiteY8" fmla="*/ 523568 h 1080120"/>
                <a:gd name="connsiteX9" fmla="*/ 93320 w 5281164"/>
                <a:gd name="connsiteY9" fmla="*/ 434340 h 1080120"/>
                <a:gd name="connsiteX10" fmla="*/ 7620 w 5281164"/>
                <a:gd name="connsiteY10" fmla="*/ 358140 h 1080120"/>
                <a:gd name="connsiteX11" fmla="*/ 85700 w 5281164"/>
                <a:gd name="connsiteY11" fmla="*/ 297180 h 1080120"/>
                <a:gd name="connsiteX12" fmla="*/ 29497 w 5281164"/>
                <a:gd name="connsiteY12" fmla="*/ 199103 h 1080120"/>
                <a:gd name="connsiteX13" fmla="*/ 0 w 5281164"/>
                <a:gd name="connsiteY13" fmla="*/ 152400 h 1080120"/>
                <a:gd name="connsiteX14" fmla="*/ 28600 w 5281164"/>
                <a:gd name="connsiteY14" fmla="*/ 0 h 1080120"/>
                <a:gd name="connsiteX0" fmla="*/ 28600 w 5281164"/>
                <a:gd name="connsiteY0" fmla="*/ 0 h 1080120"/>
                <a:gd name="connsiteX1" fmla="*/ 29497 w 5281164"/>
                <a:gd name="connsiteY1" fmla="*/ 7374 h 1080120"/>
                <a:gd name="connsiteX2" fmla="*/ 5281164 w 5281164"/>
                <a:gd name="connsiteY2" fmla="*/ 0 h 1080120"/>
                <a:gd name="connsiteX3" fmla="*/ 5281164 w 5281164"/>
                <a:gd name="connsiteY3" fmla="*/ 1080120 h 1080120"/>
                <a:gd name="connsiteX4" fmla="*/ 28600 w 5281164"/>
                <a:gd name="connsiteY4" fmla="*/ 1080120 h 1080120"/>
                <a:gd name="connsiteX5" fmla="*/ 25400 w 5281164"/>
                <a:gd name="connsiteY5" fmla="*/ 889000 h 1080120"/>
                <a:gd name="connsiteX6" fmla="*/ 103648 w 5281164"/>
                <a:gd name="connsiteY6" fmla="*/ 894735 h 1080120"/>
                <a:gd name="connsiteX7" fmla="*/ 0 w 5281164"/>
                <a:gd name="connsiteY7" fmla="*/ 647700 h 1080120"/>
                <a:gd name="connsiteX8" fmla="*/ 9500 w 5281164"/>
                <a:gd name="connsiteY8" fmla="*/ 647700 h 1080120"/>
                <a:gd name="connsiteX9" fmla="*/ 14748 w 5281164"/>
                <a:gd name="connsiteY9" fmla="*/ 523568 h 1080120"/>
                <a:gd name="connsiteX10" fmla="*/ 93320 w 5281164"/>
                <a:gd name="connsiteY10" fmla="*/ 434340 h 1080120"/>
                <a:gd name="connsiteX11" fmla="*/ 7620 w 5281164"/>
                <a:gd name="connsiteY11" fmla="*/ 358140 h 1080120"/>
                <a:gd name="connsiteX12" fmla="*/ 85700 w 5281164"/>
                <a:gd name="connsiteY12" fmla="*/ 297180 h 1080120"/>
                <a:gd name="connsiteX13" fmla="*/ 29497 w 5281164"/>
                <a:gd name="connsiteY13" fmla="*/ 199103 h 1080120"/>
                <a:gd name="connsiteX14" fmla="*/ 0 w 5281164"/>
                <a:gd name="connsiteY14" fmla="*/ 152400 h 1080120"/>
                <a:gd name="connsiteX15" fmla="*/ 28600 w 5281164"/>
                <a:gd name="connsiteY15" fmla="*/ 0 h 1080120"/>
                <a:gd name="connsiteX0" fmla="*/ 28600 w 5281164"/>
                <a:gd name="connsiteY0" fmla="*/ 0 h 1080120"/>
                <a:gd name="connsiteX1" fmla="*/ 29497 w 5281164"/>
                <a:gd name="connsiteY1" fmla="*/ 7374 h 1080120"/>
                <a:gd name="connsiteX2" fmla="*/ 5281164 w 5281164"/>
                <a:gd name="connsiteY2" fmla="*/ 0 h 1080120"/>
                <a:gd name="connsiteX3" fmla="*/ 5281164 w 5281164"/>
                <a:gd name="connsiteY3" fmla="*/ 1080120 h 1080120"/>
                <a:gd name="connsiteX4" fmla="*/ 28600 w 5281164"/>
                <a:gd name="connsiteY4" fmla="*/ 1080120 h 1080120"/>
                <a:gd name="connsiteX5" fmla="*/ 25400 w 5281164"/>
                <a:gd name="connsiteY5" fmla="*/ 889000 h 1080120"/>
                <a:gd name="connsiteX6" fmla="*/ 103648 w 5281164"/>
                <a:gd name="connsiteY6" fmla="*/ 894735 h 1080120"/>
                <a:gd name="connsiteX7" fmla="*/ 0 w 5281164"/>
                <a:gd name="connsiteY7" fmla="*/ 647700 h 1080120"/>
                <a:gd name="connsiteX8" fmla="*/ 9500 w 5281164"/>
                <a:gd name="connsiteY8" fmla="*/ 647700 h 1080120"/>
                <a:gd name="connsiteX9" fmla="*/ 14748 w 5281164"/>
                <a:gd name="connsiteY9" fmla="*/ 523568 h 1080120"/>
                <a:gd name="connsiteX10" fmla="*/ 17120 w 5281164"/>
                <a:gd name="connsiteY10" fmla="*/ 510540 h 1080120"/>
                <a:gd name="connsiteX11" fmla="*/ 93320 w 5281164"/>
                <a:gd name="connsiteY11" fmla="*/ 434340 h 1080120"/>
                <a:gd name="connsiteX12" fmla="*/ 7620 w 5281164"/>
                <a:gd name="connsiteY12" fmla="*/ 358140 h 1080120"/>
                <a:gd name="connsiteX13" fmla="*/ 85700 w 5281164"/>
                <a:gd name="connsiteY13" fmla="*/ 297180 h 1080120"/>
                <a:gd name="connsiteX14" fmla="*/ 29497 w 5281164"/>
                <a:gd name="connsiteY14" fmla="*/ 199103 h 1080120"/>
                <a:gd name="connsiteX15" fmla="*/ 0 w 5281164"/>
                <a:gd name="connsiteY15" fmla="*/ 152400 h 1080120"/>
                <a:gd name="connsiteX16" fmla="*/ 28600 w 5281164"/>
                <a:gd name="connsiteY16" fmla="*/ 0 h 1080120"/>
                <a:gd name="connsiteX0" fmla="*/ 41960 w 5294524"/>
                <a:gd name="connsiteY0" fmla="*/ 0 h 1080120"/>
                <a:gd name="connsiteX1" fmla="*/ 42857 w 5294524"/>
                <a:gd name="connsiteY1" fmla="*/ 7374 h 1080120"/>
                <a:gd name="connsiteX2" fmla="*/ 5294524 w 5294524"/>
                <a:gd name="connsiteY2" fmla="*/ 0 h 1080120"/>
                <a:gd name="connsiteX3" fmla="*/ 5294524 w 5294524"/>
                <a:gd name="connsiteY3" fmla="*/ 1080120 h 1080120"/>
                <a:gd name="connsiteX4" fmla="*/ 41960 w 5294524"/>
                <a:gd name="connsiteY4" fmla="*/ 1080120 h 1080120"/>
                <a:gd name="connsiteX5" fmla="*/ 38760 w 5294524"/>
                <a:gd name="connsiteY5" fmla="*/ 889000 h 1080120"/>
                <a:gd name="connsiteX6" fmla="*/ 117008 w 5294524"/>
                <a:gd name="connsiteY6" fmla="*/ 894735 h 1080120"/>
                <a:gd name="connsiteX7" fmla="*/ 13360 w 5294524"/>
                <a:gd name="connsiteY7" fmla="*/ 647700 h 1080120"/>
                <a:gd name="connsiteX8" fmla="*/ 22860 w 5294524"/>
                <a:gd name="connsiteY8" fmla="*/ 647700 h 1080120"/>
                <a:gd name="connsiteX9" fmla="*/ 0 w 5294524"/>
                <a:gd name="connsiteY9" fmla="*/ 655320 h 1080120"/>
                <a:gd name="connsiteX10" fmla="*/ 28108 w 5294524"/>
                <a:gd name="connsiteY10" fmla="*/ 523568 h 1080120"/>
                <a:gd name="connsiteX11" fmla="*/ 30480 w 5294524"/>
                <a:gd name="connsiteY11" fmla="*/ 510540 h 1080120"/>
                <a:gd name="connsiteX12" fmla="*/ 106680 w 5294524"/>
                <a:gd name="connsiteY12" fmla="*/ 434340 h 1080120"/>
                <a:gd name="connsiteX13" fmla="*/ 20980 w 5294524"/>
                <a:gd name="connsiteY13" fmla="*/ 358140 h 1080120"/>
                <a:gd name="connsiteX14" fmla="*/ 99060 w 5294524"/>
                <a:gd name="connsiteY14" fmla="*/ 297180 h 1080120"/>
                <a:gd name="connsiteX15" fmla="*/ 42857 w 5294524"/>
                <a:gd name="connsiteY15" fmla="*/ 199103 h 1080120"/>
                <a:gd name="connsiteX16" fmla="*/ 13360 w 5294524"/>
                <a:gd name="connsiteY16" fmla="*/ 152400 h 1080120"/>
                <a:gd name="connsiteX17" fmla="*/ 41960 w 5294524"/>
                <a:gd name="connsiteY17" fmla="*/ 0 h 1080120"/>
                <a:gd name="connsiteX0" fmla="*/ 41960 w 5294524"/>
                <a:gd name="connsiteY0" fmla="*/ 0 h 1080120"/>
                <a:gd name="connsiteX1" fmla="*/ 42857 w 5294524"/>
                <a:gd name="connsiteY1" fmla="*/ 7374 h 1080120"/>
                <a:gd name="connsiteX2" fmla="*/ 5294524 w 5294524"/>
                <a:gd name="connsiteY2" fmla="*/ 0 h 1080120"/>
                <a:gd name="connsiteX3" fmla="*/ 5294524 w 5294524"/>
                <a:gd name="connsiteY3" fmla="*/ 1080120 h 1080120"/>
                <a:gd name="connsiteX4" fmla="*/ 41960 w 5294524"/>
                <a:gd name="connsiteY4" fmla="*/ 1080120 h 1080120"/>
                <a:gd name="connsiteX5" fmla="*/ 38760 w 5294524"/>
                <a:gd name="connsiteY5" fmla="*/ 889000 h 1080120"/>
                <a:gd name="connsiteX6" fmla="*/ 117008 w 5294524"/>
                <a:gd name="connsiteY6" fmla="*/ 894735 h 1080120"/>
                <a:gd name="connsiteX7" fmla="*/ 53340 w 5294524"/>
                <a:gd name="connsiteY7" fmla="*/ 731520 h 1080120"/>
                <a:gd name="connsiteX8" fmla="*/ 13360 w 5294524"/>
                <a:gd name="connsiteY8" fmla="*/ 647700 h 1080120"/>
                <a:gd name="connsiteX9" fmla="*/ 22860 w 5294524"/>
                <a:gd name="connsiteY9" fmla="*/ 647700 h 1080120"/>
                <a:gd name="connsiteX10" fmla="*/ 0 w 5294524"/>
                <a:gd name="connsiteY10" fmla="*/ 655320 h 1080120"/>
                <a:gd name="connsiteX11" fmla="*/ 28108 w 5294524"/>
                <a:gd name="connsiteY11" fmla="*/ 523568 h 1080120"/>
                <a:gd name="connsiteX12" fmla="*/ 30480 w 5294524"/>
                <a:gd name="connsiteY12" fmla="*/ 510540 h 1080120"/>
                <a:gd name="connsiteX13" fmla="*/ 106680 w 5294524"/>
                <a:gd name="connsiteY13" fmla="*/ 434340 h 1080120"/>
                <a:gd name="connsiteX14" fmla="*/ 20980 w 5294524"/>
                <a:gd name="connsiteY14" fmla="*/ 358140 h 1080120"/>
                <a:gd name="connsiteX15" fmla="*/ 99060 w 5294524"/>
                <a:gd name="connsiteY15" fmla="*/ 297180 h 1080120"/>
                <a:gd name="connsiteX16" fmla="*/ 42857 w 5294524"/>
                <a:gd name="connsiteY16" fmla="*/ 199103 h 1080120"/>
                <a:gd name="connsiteX17" fmla="*/ 13360 w 5294524"/>
                <a:gd name="connsiteY17" fmla="*/ 152400 h 1080120"/>
                <a:gd name="connsiteX18" fmla="*/ 41960 w 5294524"/>
                <a:gd name="connsiteY18" fmla="*/ 0 h 1080120"/>
                <a:gd name="connsiteX0" fmla="*/ 41960 w 5294524"/>
                <a:gd name="connsiteY0" fmla="*/ 0 h 1080120"/>
                <a:gd name="connsiteX1" fmla="*/ 42857 w 5294524"/>
                <a:gd name="connsiteY1" fmla="*/ 7374 h 1080120"/>
                <a:gd name="connsiteX2" fmla="*/ 5294524 w 5294524"/>
                <a:gd name="connsiteY2" fmla="*/ 0 h 1080120"/>
                <a:gd name="connsiteX3" fmla="*/ 5294524 w 5294524"/>
                <a:gd name="connsiteY3" fmla="*/ 1080120 h 1080120"/>
                <a:gd name="connsiteX4" fmla="*/ 41960 w 5294524"/>
                <a:gd name="connsiteY4" fmla="*/ 1080120 h 1080120"/>
                <a:gd name="connsiteX5" fmla="*/ 38760 w 5294524"/>
                <a:gd name="connsiteY5" fmla="*/ 889000 h 1080120"/>
                <a:gd name="connsiteX6" fmla="*/ 117008 w 5294524"/>
                <a:gd name="connsiteY6" fmla="*/ 894735 h 1080120"/>
                <a:gd name="connsiteX7" fmla="*/ 53340 w 5294524"/>
                <a:gd name="connsiteY7" fmla="*/ 731520 h 1080120"/>
                <a:gd name="connsiteX8" fmla="*/ 13360 w 5294524"/>
                <a:gd name="connsiteY8" fmla="*/ 647700 h 1080120"/>
                <a:gd name="connsiteX9" fmla="*/ 45720 w 5294524"/>
                <a:gd name="connsiteY9" fmla="*/ 693420 h 1080120"/>
                <a:gd name="connsiteX10" fmla="*/ 22860 w 5294524"/>
                <a:gd name="connsiteY10" fmla="*/ 647700 h 1080120"/>
                <a:gd name="connsiteX11" fmla="*/ 0 w 5294524"/>
                <a:gd name="connsiteY11" fmla="*/ 655320 h 1080120"/>
                <a:gd name="connsiteX12" fmla="*/ 28108 w 5294524"/>
                <a:gd name="connsiteY12" fmla="*/ 523568 h 1080120"/>
                <a:gd name="connsiteX13" fmla="*/ 30480 w 5294524"/>
                <a:gd name="connsiteY13" fmla="*/ 510540 h 1080120"/>
                <a:gd name="connsiteX14" fmla="*/ 106680 w 5294524"/>
                <a:gd name="connsiteY14" fmla="*/ 434340 h 1080120"/>
                <a:gd name="connsiteX15" fmla="*/ 20980 w 5294524"/>
                <a:gd name="connsiteY15" fmla="*/ 358140 h 1080120"/>
                <a:gd name="connsiteX16" fmla="*/ 99060 w 5294524"/>
                <a:gd name="connsiteY16" fmla="*/ 297180 h 1080120"/>
                <a:gd name="connsiteX17" fmla="*/ 42857 w 5294524"/>
                <a:gd name="connsiteY17" fmla="*/ 199103 h 1080120"/>
                <a:gd name="connsiteX18" fmla="*/ 13360 w 5294524"/>
                <a:gd name="connsiteY18" fmla="*/ 152400 h 1080120"/>
                <a:gd name="connsiteX19" fmla="*/ 41960 w 5294524"/>
                <a:gd name="connsiteY19" fmla="*/ 0 h 1080120"/>
                <a:gd name="connsiteX0" fmla="*/ 41960 w 5294524"/>
                <a:gd name="connsiteY0" fmla="*/ 0 h 1080120"/>
                <a:gd name="connsiteX1" fmla="*/ 42857 w 5294524"/>
                <a:gd name="connsiteY1" fmla="*/ 7374 h 1080120"/>
                <a:gd name="connsiteX2" fmla="*/ 5294524 w 5294524"/>
                <a:gd name="connsiteY2" fmla="*/ 0 h 1080120"/>
                <a:gd name="connsiteX3" fmla="*/ 5294524 w 5294524"/>
                <a:gd name="connsiteY3" fmla="*/ 1080120 h 1080120"/>
                <a:gd name="connsiteX4" fmla="*/ 41960 w 5294524"/>
                <a:gd name="connsiteY4" fmla="*/ 1080120 h 1080120"/>
                <a:gd name="connsiteX5" fmla="*/ 38760 w 5294524"/>
                <a:gd name="connsiteY5" fmla="*/ 889000 h 1080120"/>
                <a:gd name="connsiteX6" fmla="*/ 117008 w 5294524"/>
                <a:gd name="connsiteY6" fmla="*/ 894735 h 1080120"/>
                <a:gd name="connsiteX7" fmla="*/ 53340 w 5294524"/>
                <a:gd name="connsiteY7" fmla="*/ 731520 h 1080120"/>
                <a:gd name="connsiteX8" fmla="*/ 13360 w 5294524"/>
                <a:gd name="connsiteY8" fmla="*/ 647700 h 1080120"/>
                <a:gd name="connsiteX9" fmla="*/ 45720 w 5294524"/>
                <a:gd name="connsiteY9" fmla="*/ 693420 h 1080120"/>
                <a:gd name="connsiteX10" fmla="*/ 22860 w 5294524"/>
                <a:gd name="connsiteY10" fmla="*/ 647700 h 1080120"/>
                <a:gd name="connsiteX11" fmla="*/ 0 w 5294524"/>
                <a:gd name="connsiteY11" fmla="*/ 655320 h 1080120"/>
                <a:gd name="connsiteX12" fmla="*/ 0 w 5294524"/>
                <a:gd name="connsiteY12" fmla="*/ 662940 h 1080120"/>
                <a:gd name="connsiteX13" fmla="*/ 28108 w 5294524"/>
                <a:gd name="connsiteY13" fmla="*/ 523568 h 1080120"/>
                <a:gd name="connsiteX14" fmla="*/ 30480 w 5294524"/>
                <a:gd name="connsiteY14" fmla="*/ 510540 h 1080120"/>
                <a:gd name="connsiteX15" fmla="*/ 106680 w 5294524"/>
                <a:gd name="connsiteY15" fmla="*/ 434340 h 1080120"/>
                <a:gd name="connsiteX16" fmla="*/ 20980 w 5294524"/>
                <a:gd name="connsiteY16" fmla="*/ 358140 h 1080120"/>
                <a:gd name="connsiteX17" fmla="*/ 99060 w 5294524"/>
                <a:gd name="connsiteY17" fmla="*/ 297180 h 1080120"/>
                <a:gd name="connsiteX18" fmla="*/ 42857 w 5294524"/>
                <a:gd name="connsiteY18" fmla="*/ 199103 h 1080120"/>
                <a:gd name="connsiteX19" fmla="*/ 13360 w 5294524"/>
                <a:gd name="connsiteY19" fmla="*/ 152400 h 1080120"/>
                <a:gd name="connsiteX20" fmla="*/ 41960 w 5294524"/>
                <a:gd name="connsiteY20" fmla="*/ 0 h 1080120"/>
                <a:gd name="connsiteX0" fmla="*/ 41960 w 5294524"/>
                <a:gd name="connsiteY0" fmla="*/ 0 h 1080120"/>
                <a:gd name="connsiteX1" fmla="*/ 42857 w 5294524"/>
                <a:gd name="connsiteY1" fmla="*/ 7374 h 1080120"/>
                <a:gd name="connsiteX2" fmla="*/ 5294524 w 5294524"/>
                <a:gd name="connsiteY2" fmla="*/ 0 h 1080120"/>
                <a:gd name="connsiteX3" fmla="*/ 5294524 w 5294524"/>
                <a:gd name="connsiteY3" fmla="*/ 1080120 h 1080120"/>
                <a:gd name="connsiteX4" fmla="*/ 41960 w 5294524"/>
                <a:gd name="connsiteY4" fmla="*/ 1080120 h 1080120"/>
                <a:gd name="connsiteX5" fmla="*/ 38760 w 5294524"/>
                <a:gd name="connsiteY5" fmla="*/ 889000 h 1080120"/>
                <a:gd name="connsiteX6" fmla="*/ 117008 w 5294524"/>
                <a:gd name="connsiteY6" fmla="*/ 894735 h 1080120"/>
                <a:gd name="connsiteX7" fmla="*/ 53340 w 5294524"/>
                <a:gd name="connsiteY7" fmla="*/ 731520 h 1080120"/>
                <a:gd name="connsiteX8" fmla="*/ 13360 w 5294524"/>
                <a:gd name="connsiteY8" fmla="*/ 647700 h 1080120"/>
                <a:gd name="connsiteX9" fmla="*/ 45720 w 5294524"/>
                <a:gd name="connsiteY9" fmla="*/ 693420 h 1080120"/>
                <a:gd name="connsiteX10" fmla="*/ 22860 w 5294524"/>
                <a:gd name="connsiteY10" fmla="*/ 647700 h 1080120"/>
                <a:gd name="connsiteX11" fmla="*/ 0 w 5294524"/>
                <a:gd name="connsiteY11" fmla="*/ 655320 h 1080120"/>
                <a:gd name="connsiteX12" fmla="*/ 0 w 5294524"/>
                <a:gd name="connsiteY12" fmla="*/ 662940 h 1080120"/>
                <a:gd name="connsiteX13" fmla="*/ 28108 w 5294524"/>
                <a:gd name="connsiteY13" fmla="*/ 523568 h 1080120"/>
                <a:gd name="connsiteX14" fmla="*/ 30480 w 5294524"/>
                <a:gd name="connsiteY14" fmla="*/ 510540 h 1080120"/>
                <a:gd name="connsiteX15" fmla="*/ 106680 w 5294524"/>
                <a:gd name="connsiteY15" fmla="*/ 434340 h 1080120"/>
                <a:gd name="connsiteX16" fmla="*/ 20980 w 5294524"/>
                <a:gd name="connsiteY16" fmla="*/ 358140 h 1080120"/>
                <a:gd name="connsiteX17" fmla="*/ 15240 w 5294524"/>
                <a:gd name="connsiteY17" fmla="*/ 350520 h 1080120"/>
                <a:gd name="connsiteX18" fmla="*/ 99060 w 5294524"/>
                <a:gd name="connsiteY18" fmla="*/ 297180 h 1080120"/>
                <a:gd name="connsiteX19" fmla="*/ 42857 w 5294524"/>
                <a:gd name="connsiteY19" fmla="*/ 199103 h 1080120"/>
                <a:gd name="connsiteX20" fmla="*/ 13360 w 5294524"/>
                <a:gd name="connsiteY20" fmla="*/ 152400 h 1080120"/>
                <a:gd name="connsiteX21" fmla="*/ 41960 w 5294524"/>
                <a:gd name="connsiteY21" fmla="*/ 0 h 1080120"/>
                <a:gd name="connsiteX0" fmla="*/ 57200 w 5309764"/>
                <a:gd name="connsiteY0" fmla="*/ 0 h 1080120"/>
                <a:gd name="connsiteX1" fmla="*/ 58097 w 5309764"/>
                <a:gd name="connsiteY1" fmla="*/ 7374 h 1080120"/>
                <a:gd name="connsiteX2" fmla="*/ 5309764 w 5309764"/>
                <a:gd name="connsiteY2" fmla="*/ 0 h 1080120"/>
                <a:gd name="connsiteX3" fmla="*/ 5309764 w 5309764"/>
                <a:gd name="connsiteY3" fmla="*/ 1080120 h 1080120"/>
                <a:gd name="connsiteX4" fmla="*/ 57200 w 5309764"/>
                <a:gd name="connsiteY4" fmla="*/ 1080120 h 1080120"/>
                <a:gd name="connsiteX5" fmla="*/ 54000 w 5309764"/>
                <a:gd name="connsiteY5" fmla="*/ 889000 h 1080120"/>
                <a:gd name="connsiteX6" fmla="*/ 132248 w 5309764"/>
                <a:gd name="connsiteY6" fmla="*/ 894735 h 1080120"/>
                <a:gd name="connsiteX7" fmla="*/ 68580 w 5309764"/>
                <a:gd name="connsiteY7" fmla="*/ 731520 h 1080120"/>
                <a:gd name="connsiteX8" fmla="*/ 28600 w 5309764"/>
                <a:gd name="connsiteY8" fmla="*/ 647700 h 1080120"/>
                <a:gd name="connsiteX9" fmla="*/ 60960 w 5309764"/>
                <a:gd name="connsiteY9" fmla="*/ 693420 h 1080120"/>
                <a:gd name="connsiteX10" fmla="*/ 38100 w 5309764"/>
                <a:gd name="connsiteY10" fmla="*/ 647700 h 1080120"/>
                <a:gd name="connsiteX11" fmla="*/ 15240 w 5309764"/>
                <a:gd name="connsiteY11" fmla="*/ 655320 h 1080120"/>
                <a:gd name="connsiteX12" fmla="*/ 15240 w 5309764"/>
                <a:gd name="connsiteY12" fmla="*/ 662940 h 1080120"/>
                <a:gd name="connsiteX13" fmla="*/ 43348 w 5309764"/>
                <a:gd name="connsiteY13" fmla="*/ 523568 h 1080120"/>
                <a:gd name="connsiteX14" fmla="*/ 45720 w 5309764"/>
                <a:gd name="connsiteY14" fmla="*/ 510540 h 1080120"/>
                <a:gd name="connsiteX15" fmla="*/ 0 w 5309764"/>
                <a:gd name="connsiteY15" fmla="*/ 518160 h 1080120"/>
                <a:gd name="connsiteX16" fmla="*/ 121920 w 5309764"/>
                <a:gd name="connsiteY16" fmla="*/ 434340 h 1080120"/>
                <a:gd name="connsiteX17" fmla="*/ 36220 w 5309764"/>
                <a:gd name="connsiteY17" fmla="*/ 358140 h 1080120"/>
                <a:gd name="connsiteX18" fmla="*/ 30480 w 5309764"/>
                <a:gd name="connsiteY18" fmla="*/ 350520 h 1080120"/>
                <a:gd name="connsiteX19" fmla="*/ 114300 w 5309764"/>
                <a:gd name="connsiteY19" fmla="*/ 297180 h 1080120"/>
                <a:gd name="connsiteX20" fmla="*/ 58097 w 5309764"/>
                <a:gd name="connsiteY20" fmla="*/ 199103 h 1080120"/>
                <a:gd name="connsiteX21" fmla="*/ 28600 w 5309764"/>
                <a:gd name="connsiteY21" fmla="*/ 152400 h 1080120"/>
                <a:gd name="connsiteX22" fmla="*/ 57200 w 5309764"/>
                <a:gd name="connsiteY22" fmla="*/ 0 h 1080120"/>
                <a:gd name="connsiteX0" fmla="*/ 57200 w 5309764"/>
                <a:gd name="connsiteY0" fmla="*/ 0 h 1080120"/>
                <a:gd name="connsiteX1" fmla="*/ 58097 w 5309764"/>
                <a:gd name="connsiteY1" fmla="*/ 7374 h 1080120"/>
                <a:gd name="connsiteX2" fmla="*/ 5309764 w 5309764"/>
                <a:gd name="connsiteY2" fmla="*/ 0 h 1080120"/>
                <a:gd name="connsiteX3" fmla="*/ 5309764 w 5309764"/>
                <a:gd name="connsiteY3" fmla="*/ 1080120 h 1080120"/>
                <a:gd name="connsiteX4" fmla="*/ 57200 w 5309764"/>
                <a:gd name="connsiteY4" fmla="*/ 1080120 h 1080120"/>
                <a:gd name="connsiteX5" fmla="*/ 54000 w 5309764"/>
                <a:gd name="connsiteY5" fmla="*/ 889000 h 1080120"/>
                <a:gd name="connsiteX6" fmla="*/ 132248 w 5309764"/>
                <a:gd name="connsiteY6" fmla="*/ 894735 h 1080120"/>
                <a:gd name="connsiteX7" fmla="*/ 76200 w 5309764"/>
                <a:gd name="connsiteY7" fmla="*/ 800100 h 1080120"/>
                <a:gd name="connsiteX8" fmla="*/ 68580 w 5309764"/>
                <a:gd name="connsiteY8" fmla="*/ 731520 h 1080120"/>
                <a:gd name="connsiteX9" fmla="*/ 28600 w 5309764"/>
                <a:gd name="connsiteY9" fmla="*/ 647700 h 1080120"/>
                <a:gd name="connsiteX10" fmla="*/ 60960 w 5309764"/>
                <a:gd name="connsiteY10" fmla="*/ 693420 h 1080120"/>
                <a:gd name="connsiteX11" fmla="*/ 38100 w 5309764"/>
                <a:gd name="connsiteY11" fmla="*/ 647700 h 1080120"/>
                <a:gd name="connsiteX12" fmla="*/ 15240 w 5309764"/>
                <a:gd name="connsiteY12" fmla="*/ 655320 h 1080120"/>
                <a:gd name="connsiteX13" fmla="*/ 15240 w 5309764"/>
                <a:gd name="connsiteY13" fmla="*/ 662940 h 1080120"/>
                <a:gd name="connsiteX14" fmla="*/ 43348 w 5309764"/>
                <a:gd name="connsiteY14" fmla="*/ 523568 h 1080120"/>
                <a:gd name="connsiteX15" fmla="*/ 45720 w 5309764"/>
                <a:gd name="connsiteY15" fmla="*/ 510540 h 1080120"/>
                <a:gd name="connsiteX16" fmla="*/ 0 w 5309764"/>
                <a:gd name="connsiteY16" fmla="*/ 518160 h 1080120"/>
                <a:gd name="connsiteX17" fmla="*/ 121920 w 5309764"/>
                <a:gd name="connsiteY17" fmla="*/ 434340 h 1080120"/>
                <a:gd name="connsiteX18" fmla="*/ 36220 w 5309764"/>
                <a:gd name="connsiteY18" fmla="*/ 358140 h 1080120"/>
                <a:gd name="connsiteX19" fmla="*/ 30480 w 5309764"/>
                <a:gd name="connsiteY19" fmla="*/ 350520 h 1080120"/>
                <a:gd name="connsiteX20" fmla="*/ 114300 w 5309764"/>
                <a:gd name="connsiteY20" fmla="*/ 297180 h 1080120"/>
                <a:gd name="connsiteX21" fmla="*/ 58097 w 5309764"/>
                <a:gd name="connsiteY21" fmla="*/ 199103 h 1080120"/>
                <a:gd name="connsiteX22" fmla="*/ 28600 w 5309764"/>
                <a:gd name="connsiteY22" fmla="*/ 152400 h 1080120"/>
                <a:gd name="connsiteX23" fmla="*/ 57200 w 5309764"/>
                <a:gd name="connsiteY23" fmla="*/ 0 h 1080120"/>
                <a:gd name="connsiteX0" fmla="*/ 90697 w 5343261"/>
                <a:gd name="connsiteY0" fmla="*/ 0 h 1080120"/>
                <a:gd name="connsiteX1" fmla="*/ 91594 w 5343261"/>
                <a:gd name="connsiteY1" fmla="*/ 7374 h 1080120"/>
                <a:gd name="connsiteX2" fmla="*/ 5343261 w 5343261"/>
                <a:gd name="connsiteY2" fmla="*/ 0 h 1080120"/>
                <a:gd name="connsiteX3" fmla="*/ 5343261 w 5343261"/>
                <a:gd name="connsiteY3" fmla="*/ 1080120 h 1080120"/>
                <a:gd name="connsiteX4" fmla="*/ 90697 w 5343261"/>
                <a:gd name="connsiteY4" fmla="*/ 1080120 h 1080120"/>
                <a:gd name="connsiteX5" fmla="*/ 87497 w 5343261"/>
                <a:gd name="connsiteY5" fmla="*/ 889000 h 1080120"/>
                <a:gd name="connsiteX6" fmla="*/ 165745 w 5343261"/>
                <a:gd name="connsiteY6" fmla="*/ 894735 h 1080120"/>
                <a:gd name="connsiteX7" fmla="*/ 109697 w 5343261"/>
                <a:gd name="connsiteY7" fmla="*/ 800100 h 1080120"/>
                <a:gd name="connsiteX8" fmla="*/ 102077 w 5343261"/>
                <a:gd name="connsiteY8" fmla="*/ 731520 h 1080120"/>
                <a:gd name="connsiteX9" fmla="*/ 62097 w 5343261"/>
                <a:gd name="connsiteY9" fmla="*/ 647700 h 1080120"/>
                <a:gd name="connsiteX10" fmla="*/ 94457 w 5343261"/>
                <a:gd name="connsiteY10" fmla="*/ 693420 h 1080120"/>
                <a:gd name="connsiteX11" fmla="*/ 71597 w 5343261"/>
                <a:gd name="connsiteY11" fmla="*/ 647700 h 1080120"/>
                <a:gd name="connsiteX12" fmla="*/ 48737 w 5343261"/>
                <a:gd name="connsiteY12" fmla="*/ 655320 h 1080120"/>
                <a:gd name="connsiteX13" fmla="*/ 48737 w 5343261"/>
                <a:gd name="connsiteY13" fmla="*/ 662940 h 1080120"/>
                <a:gd name="connsiteX14" fmla="*/ 76845 w 5343261"/>
                <a:gd name="connsiteY14" fmla="*/ 523568 h 1080120"/>
                <a:gd name="connsiteX15" fmla="*/ 79217 w 5343261"/>
                <a:gd name="connsiteY15" fmla="*/ 510540 h 1080120"/>
                <a:gd name="connsiteX16" fmla="*/ 0 w 5343261"/>
                <a:gd name="connsiteY16" fmla="*/ 484663 h 1080120"/>
                <a:gd name="connsiteX17" fmla="*/ 155417 w 5343261"/>
                <a:gd name="connsiteY17" fmla="*/ 434340 h 1080120"/>
                <a:gd name="connsiteX18" fmla="*/ 69717 w 5343261"/>
                <a:gd name="connsiteY18" fmla="*/ 358140 h 1080120"/>
                <a:gd name="connsiteX19" fmla="*/ 63977 w 5343261"/>
                <a:gd name="connsiteY19" fmla="*/ 350520 h 1080120"/>
                <a:gd name="connsiteX20" fmla="*/ 147797 w 5343261"/>
                <a:gd name="connsiteY20" fmla="*/ 297180 h 1080120"/>
                <a:gd name="connsiteX21" fmla="*/ 91594 w 5343261"/>
                <a:gd name="connsiteY21" fmla="*/ 199103 h 1080120"/>
                <a:gd name="connsiteX22" fmla="*/ 62097 w 5343261"/>
                <a:gd name="connsiteY22" fmla="*/ 152400 h 1080120"/>
                <a:gd name="connsiteX23" fmla="*/ 90697 w 5343261"/>
                <a:gd name="connsiteY23" fmla="*/ 0 h 1080120"/>
                <a:gd name="connsiteX0" fmla="*/ 90697 w 5343261"/>
                <a:gd name="connsiteY0" fmla="*/ 0 h 1080120"/>
                <a:gd name="connsiteX1" fmla="*/ 91594 w 5343261"/>
                <a:gd name="connsiteY1" fmla="*/ 7374 h 1080120"/>
                <a:gd name="connsiteX2" fmla="*/ 5343261 w 5343261"/>
                <a:gd name="connsiteY2" fmla="*/ 0 h 1080120"/>
                <a:gd name="connsiteX3" fmla="*/ 5343261 w 5343261"/>
                <a:gd name="connsiteY3" fmla="*/ 1080120 h 1080120"/>
                <a:gd name="connsiteX4" fmla="*/ 90697 w 5343261"/>
                <a:gd name="connsiteY4" fmla="*/ 1080120 h 1080120"/>
                <a:gd name="connsiteX5" fmla="*/ 87497 w 5343261"/>
                <a:gd name="connsiteY5" fmla="*/ 889000 h 1080120"/>
                <a:gd name="connsiteX6" fmla="*/ 165745 w 5343261"/>
                <a:gd name="connsiteY6" fmla="*/ 894735 h 1080120"/>
                <a:gd name="connsiteX7" fmla="*/ 109697 w 5343261"/>
                <a:gd name="connsiteY7" fmla="*/ 800100 h 1080120"/>
                <a:gd name="connsiteX8" fmla="*/ 102077 w 5343261"/>
                <a:gd name="connsiteY8" fmla="*/ 731520 h 1080120"/>
                <a:gd name="connsiteX9" fmla="*/ 62097 w 5343261"/>
                <a:gd name="connsiteY9" fmla="*/ 647700 h 1080120"/>
                <a:gd name="connsiteX10" fmla="*/ 94457 w 5343261"/>
                <a:gd name="connsiteY10" fmla="*/ 693420 h 1080120"/>
                <a:gd name="connsiteX11" fmla="*/ 71597 w 5343261"/>
                <a:gd name="connsiteY11" fmla="*/ 647700 h 1080120"/>
                <a:gd name="connsiteX12" fmla="*/ 48737 w 5343261"/>
                <a:gd name="connsiteY12" fmla="*/ 655320 h 1080120"/>
                <a:gd name="connsiteX13" fmla="*/ 48737 w 5343261"/>
                <a:gd name="connsiteY13" fmla="*/ 662940 h 1080120"/>
                <a:gd name="connsiteX14" fmla="*/ 41420 w 5343261"/>
                <a:gd name="connsiteY14" fmla="*/ 560047 h 1080120"/>
                <a:gd name="connsiteX15" fmla="*/ 76845 w 5343261"/>
                <a:gd name="connsiteY15" fmla="*/ 523568 h 1080120"/>
                <a:gd name="connsiteX16" fmla="*/ 79217 w 5343261"/>
                <a:gd name="connsiteY16" fmla="*/ 510540 h 1080120"/>
                <a:gd name="connsiteX17" fmla="*/ 0 w 5343261"/>
                <a:gd name="connsiteY17" fmla="*/ 484663 h 1080120"/>
                <a:gd name="connsiteX18" fmla="*/ 155417 w 5343261"/>
                <a:gd name="connsiteY18" fmla="*/ 434340 h 1080120"/>
                <a:gd name="connsiteX19" fmla="*/ 69717 w 5343261"/>
                <a:gd name="connsiteY19" fmla="*/ 358140 h 1080120"/>
                <a:gd name="connsiteX20" fmla="*/ 63977 w 5343261"/>
                <a:gd name="connsiteY20" fmla="*/ 350520 h 1080120"/>
                <a:gd name="connsiteX21" fmla="*/ 147797 w 5343261"/>
                <a:gd name="connsiteY21" fmla="*/ 297180 h 1080120"/>
                <a:gd name="connsiteX22" fmla="*/ 91594 w 5343261"/>
                <a:gd name="connsiteY22" fmla="*/ 199103 h 1080120"/>
                <a:gd name="connsiteX23" fmla="*/ 62097 w 5343261"/>
                <a:gd name="connsiteY23" fmla="*/ 152400 h 1080120"/>
                <a:gd name="connsiteX24" fmla="*/ 90697 w 5343261"/>
                <a:gd name="connsiteY24" fmla="*/ 0 h 1080120"/>
                <a:gd name="connsiteX0" fmla="*/ 90697 w 5343261"/>
                <a:gd name="connsiteY0" fmla="*/ 0 h 1080120"/>
                <a:gd name="connsiteX1" fmla="*/ 91594 w 5343261"/>
                <a:gd name="connsiteY1" fmla="*/ 7374 h 1080120"/>
                <a:gd name="connsiteX2" fmla="*/ 5343261 w 5343261"/>
                <a:gd name="connsiteY2" fmla="*/ 0 h 1080120"/>
                <a:gd name="connsiteX3" fmla="*/ 5343261 w 5343261"/>
                <a:gd name="connsiteY3" fmla="*/ 1080120 h 1080120"/>
                <a:gd name="connsiteX4" fmla="*/ 90697 w 5343261"/>
                <a:gd name="connsiteY4" fmla="*/ 1080120 h 1080120"/>
                <a:gd name="connsiteX5" fmla="*/ 87497 w 5343261"/>
                <a:gd name="connsiteY5" fmla="*/ 889000 h 1080120"/>
                <a:gd name="connsiteX6" fmla="*/ 165745 w 5343261"/>
                <a:gd name="connsiteY6" fmla="*/ 894735 h 1080120"/>
                <a:gd name="connsiteX7" fmla="*/ 109697 w 5343261"/>
                <a:gd name="connsiteY7" fmla="*/ 800100 h 1080120"/>
                <a:gd name="connsiteX8" fmla="*/ 102077 w 5343261"/>
                <a:gd name="connsiteY8" fmla="*/ 731520 h 1080120"/>
                <a:gd name="connsiteX9" fmla="*/ 62097 w 5343261"/>
                <a:gd name="connsiteY9" fmla="*/ 647700 h 1080120"/>
                <a:gd name="connsiteX10" fmla="*/ 94457 w 5343261"/>
                <a:gd name="connsiteY10" fmla="*/ 693420 h 1080120"/>
                <a:gd name="connsiteX11" fmla="*/ 71597 w 5343261"/>
                <a:gd name="connsiteY11" fmla="*/ 647700 h 1080120"/>
                <a:gd name="connsiteX12" fmla="*/ 48737 w 5343261"/>
                <a:gd name="connsiteY12" fmla="*/ 655320 h 1080120"/>
                <a:gd name="connsiteX13" fmla="*/ 48737 w 5343261"/>
                <a:gd name="connsiteY13" fmla="*/ 662940 h 1080120"/>
                <a:gd name="connsiteX14" fmla="*/ 41420 w 5343261"/>
                <a:gd name="connsiteY14" fmla="*/ 560047 h 1080120"/>
                <a:gd name="connsiteX15" fmla="*/ 76845 w 5343261"/>
                <a:gd name="connsiteY15" fmla="*/ 523568 h 1080120"/>
                <a:gd name="connsiteX16" fmla="*/ 79217 w 5343261"/>
                <a:gd name="connsiteY16" fmla="*/ 510540 h 1080120"/>
                <a:gd name="connsiteX17" fmla="*/ 0 w 5343261"/>
                <a:gd name="connsiteY17" fmla="*/ 484663 h 1080120"/>
                <a:gd name="connsiteX18" fmla="*/ 155417 w 5343261"/>
                <a:gd name="connsiteY18" fmla="*/ 434340 h 1080120"/>
                <a:gd name="connsiteX19" fmla="*/ 69717 w 5343261"/>
                <a:gd name="connsiteY19" fmla="*/ 358140 h 1080120"/>
                <a:gd name="connsiteX20" fmla="*/ 63977 w 5343261"/>
                <a:gd name="connsiteY20" fmla="*/ 350520 h 1080120"/>
                <a:gd name="connsiteX21" fmla="*/ 147797 w 5343261"/>
                <a:gd name="connsiteY21" fmla="*/ 297180 h 1080120"/>
                <a:gd name="connsiteX22" fmla="*/ 91594 w 5343261"/>
                <a:gd name="connsiteY22" fmla="*/ 199103 h 1080120"/>
                <a:gd name="connsiteX23" fmla="*/ 62097 w 5343261"/>
                <a:gd name="connsiteY23" fmla="*/ 152400 h 1080120"/>
                <a:gd name="connsiteX24" fmla="*/ 41420 w 5343261"/>
                <a:gd name="connsiteY24" fmla="*/ 113424 h 1080120"/>
                <a:gd name="connsiteX25" fmla="*/ 90697 w 5343261"/>
                <a:gd name="connsiteY25" fmla="*/ 0 h 1080120"/>
                <a:gd name="connsiteX0" fmla="*/ 90697 w 5343261"/>
                <a:gd name="connsiteY0" fmla="*/ 0 h 1080120"/>
                <a:gd name="connsiteX1" fmla="*/ 91594 w 5343261"/>
                <a:gd name="connsiteY1" fmla="*/ 7374 h 1080120"/>
                <a:gd name="connsiteX2" fmla="*/ 5343261 w 5343261"/>
                <a:gd name="connsiteY2" fmla="*/ 0 h 1080120"/>
                <a:gd name="connsiteX3" fmla="*/ 5343261 w 5343261"/>
                <a:gd name="connsiteY3" fmla="*/ 1080120 h 1080120"/>
                <a:gd name="connsiteX4" fmla="*/ 90697 w 5343261"/>
                <a:gd name="connsiteY4" fmla="*/ 1080120 h 1080120"/>
                <a:gd name="connsiteX5" fmla="*/ 87497 w 5343261"/>
                <a:gd name="connsiteY5" fmla="*/ 889000 h 1080120"/>
                <a:gd name="connsiteX6" fmla="*/ 165745 w 5343261"/>
                <a:gd name="connsiteY6" fmla="*/ 894735 h 1080120"/>
                <a:gd name="connsiteX7" fmla="*/ 109697 w 5343261"/>
                <a:gd name="connsiteY7" fmla="*/ 800100 h 1080120"/>
                <a:gd name="connsiteX8" fmla="*/ 102077 w 5343261"/>
                <a:gd name="connsiteY8" fmla="*/ 731520 h 1080120"/>
                <a:gd name="connsiteX9" fmla="*/ 62097 w 5343261"/>
                <a:gd name="connsiteY9" fmla="*/ 647700 h 1080120"/>
                <a:gd name="connsiteX10" fmla="*/ 94457 w 5343261"/>
                <a:gd name="connsiteY10" fmla="*/ 693420 h 1080120"/>
                <a:gd name="connsiteX11" fmla="*/ 71597 w 5343261"/>
                <a:gd name="connsiteY11" fmla="*/ 647700 h 1080120"/>
                <a:gd name="connsiteX12" fmla="*/ 48737 w 5343261"/>
                <a:gd name="connsiteY12" fmla="*/ 655320 h 1080120"/>
                <a:gd name="connsiteX13" fmla="*/ 48737 w 5343261"/>
                <a:gd name="connsiteY13" fmla="*/ 662940 h 1080120"/>
                <a:gd name="connsiteX14" fmla="*/ 41420 w 5343261"/>
                <a:gd name="connsiteY14" fmla="*/ 560047 h 1080120"/>
                <a:gd name="connsiteX15" fmla="*/ 76845 w 5343261"/>
                <a:gd name="connsiteY15" fmla="*/ 523568 h 1080120"/>
                <a:gd name="connsiteX16" fmla="*/ 79217 w 5343261"/>
                <a:gd name="connsiteY16" fmla="*/ 510540 h 1080120"/>
                <a:gd name="connsiteX17" fmla="*/ 0 w 5343261"/>
                <a:gd name="connsiteY17" fmla="*/ 484663 h 1080120"/>
                <a:gd name="connsiteX18" fmla="*/ 155417 w 5343261"/>
                <a:gd name="connsiteY18" fmla="*/ 434340 h 1080120"/>
                <a:gd name="connsiteX19" fmla="*/ 69717 w 5343261"/>
                <a:gd name="connsiteY19" fmla="*/ 358140 h 1080120"/>
                <a:gd name="connsiteX20" fmla="*/ 63977 w 5343261"/>
                <a:gd name="connsiteY20" fmla="*/ 350520 h 1080120"/>
                <a:gd name="connsiteX21" fmla="*/ 147797 w 5343261"/>
                <a:gd name="connsiteY21" fmla="*/ 297180 h 1080120"/>
                <a:gd name="connsiteX22" fmla="*/ 91594 w 5343261"/>
                <a:gd name="connsiteY22" fmla="*/ 199103 h 1080120"/>
                <a:gd name="connsiteX23" fmla="*/ 86082 w 5343261"/>
                <a:gd name="connsiteY23" fmla="*/ 213915 h 1080120"/>
                <a:gd name="connsiteX24" fmla="*/ 62097 w 5343261"/>
                <a:gd name="connsiteY24" fmla="*/ 152400 h 1080120"/>
                <a:gd name="connsiteX25" fmla="*/ 41420 w 5343261"/>
                <a:gd name="connsiteY25" fmla="*/ 113424 h 1080120"/>
                <a:gd name="connsiteX26" fmla="*/ 90697 w 5343261"/>
                <a:gd name="connsiteY26" fmla="*/ 0 h 1080120"/>
                <a:gd name="connsiteX0" fmla="*/ 90697 w 5343261"/>
                <a:gd name="connsiteY0" fmla="*/ 0 h 1080120"/>
                <a:gd name="connsiteX1" fmla="*/ 91594 w 5343261"/>
                <a:gd name="connsiteY1" fmla="*/ 7374 h 1080120"/>
                <a:gd name="connsiteX2" fmla="*/ 5343261 w 5343261"/>
                <a:gd name="connsiteY2" fmla="*/ 0 h 1080120"/>
                <a:gd name="connsiteX3" fmla="*/ 5343261 w 5343261"/>
                <a:gd name="connsiteY3" fmla="*/ 1080120 h 1080120"/>
                <a:gd name="connsiteX4" fmla="*/ 90697 w 5343261"/>
                <a:gd name="connsiteY4" fmla="*/ 1080120 h 1080120"/>
                <a:gd name="connsiteX5" fmla="*/ 87497 w 5343261"/>
                <a:gd name="connsiteY5" fmla="*/ 889000 h 1080120"/>
                <a:gd name="connsiteX6" fmla="*/ 165745 w 5343261"/>
                <a:gd name="connsiteY6" fmla="*/ 894735 h 1080120"/>
                <a:gd name="connsiteX7" fmla="*/ 109697 w 5343261"/>
                <a:gd name="connsiteY7" fmla="*/ 800100 h 1080120"/>
                <a:gd name="connsiteX8" fmla="*/ 102077 w 5343261"/>
                <a:gd name="connsiteY8" fmla="*/ 731520 h 1080120"/>
                <a:gd name="connsiteX9" fmla="*/ 62097 w 5343261"/>
                <a:gd name="connsiteY9" fmla="*/ 647700 h 1080120"/>
                <a:gd name="connsiteX10" fmla="*/ 94457 w 5343261"/>
                <a:gd name="connsiteY10" fmla="*/ 693420 h 1080120"/>
                <a:gd name="connsiteX11" fmla="*/ 48737 w 5343261"/>
                <a:gd name="connsiteY11" fmla="*/ 655320 h 1080120"/>
                <a:gd name="connsiteX12" fmla="*/ 48737 w 5343261"/>
                <a:gd name="connsiteY12" fmla="*/ 662940 h 1080120"/>
                <a:gd name="connsiteX13" fmla="*/ 41420 w 5343261"/>
                <a:gd name="connsiteY13" fmla="*/ 560047 h 1080120"/>
                <a:gd name="connsiteX14" fmla="*/ 76845 w 5343261"/>
                <a:gd name="connsiteY14" fmla="*/ 523568 h 1080120"/>
                <a:gd name="connsiteX15" fmla="*/ 79217 w 5343261"/>
                <a:gd name="connsiteY15" fmla="*/ 510540 h 1080120"/>
                <a:gd name="connsiteX16" fmla="*/ 0 w 5343261"/>
                <a:gd name="connsiteY16" fmla="*/ 484663 h 1080120"/>
                <a:gd name="connsiteX17" fmla="*/ 155417 w 5343261"/>
                <a:gd name="connsiteY17" fmla="*/ 434340 h 1080120"/>
                <a:gd name="connsiteX18" fmla="*/ 69717 w 5343261"/>
                <a:gd name="connsiteY18" fmla="*/ 358140 h 1080120"/>
                <a:gd name="connsiteX19" fmla="*/ 63977 w 5343261"/>
                <a:gd name="connsiteY19" fmla="*/ 350520 h 1080120"/>
                <a:gd name="connsiteX20" fmla="*/ 147797 w 5343261"/>
                <a:gd name="connsiteY20" fmla="*/ 297180 h 1080120"/>
                <a:gd name="connsiteX21" fmla="*/ 91594 w 5343261"/>
                <a:gd name="connsiteY21" fmla="*/ 199103 h 1080120"/>
                <a:gd name="connsiteX22" fmla="*/ 86082 w 5343261"/>
                <a:gd name="connsiteY22" fmla="*/ 213915 h 1080120"/>
                <a:gd name="connsiteX23" fmla="*/ 62097 w 5343261"/>
                <a:gd name="connsiteY23" fmla="*/ 152400 h 1080120"/>
                <a:gd name="connsiteX24" fmla="*/ 41420 w 5343261"/>
                <a:gd name="connsiteY24" fmla="*/ 113424 h 1080120"/>
                <a:gd name="connsiteX25" fmla="*/ 90697 w 5343261"/>
                <a:gd name="connsiteY25" fmla="*/ 0 h 1080120"/>
                <a:gd name="connsiteX0" fmla="*/ 90697 w 5343261"/>
                <a:gd name="connsiteY0" fmla="*/ 0 h 1080120"/>
                <a:gd name="connsiteX1" fmla="*/ 91594 w 5343261"/>
                <a:gd name="connsiteY1" fmla="*/ 7374 h 1080120"/>
                <a:gd name="connsiteX2" fmla="*/ 5343261 w 5343261"/>
                <a:gd name="connsiteY2" fmla="*/ 0 h 1080120"/>
                <a:gd name="connsiteX3" fmla="*/ 5343261 w 5343261"/>
                <a:gd name="connsiteY3" fmla="*/ 1080120 h 1080120"/>
                <a:gd name="connsiteX4" fmla="*/ 90697 w 5343261"/>
                <a:gd name="connsiteY4" fmla="*/ 1080120 h 1080120"/>
                <a:gd name="connsiteX5" fmla="*/ 87497 w 5343261"/>
                <a:gd name="connsiteY5" fmla="*/ 889000 h 1080120"/>
                <a:gd name="connsiteX6" fmla="*/ 165745 w 5343261"/>
                <a:gd name="connsiteY6" fmla="*/ 894735 h 1080120"/>
                <a:gd name="connsiteX7" fmla="*/ 109697 w 5343261"/>
                <a:gd name="connsiteY7" fmla="*/ 800100 h 1080120"/>
                <a:gd name="connsiteX8" fmla="*/ 102077 w 5343261"/>
                <a:gd name="connsiteY8" fmla="*/ 731520 h 1080120"/>
                <a:gd name="connsiteX9" fmla="*/ 62097 w 5343261"/>
                <a:gd name="connsiteY9" fmla="*/ 647700 h 1080120"/>
                <a:gd name="connsiteX10" fmla="*/ 94457 w 5343261"/>
                <a:gd name="connsiteY10" fmla="*/ 693420 h 1080120"/>
                <a:gd name="connsiteX11" fmla="*/ 48737 w 5343261"/>
                <a:gd name="connsiteY11" fmla="*/ 655320 h 1080120"/>
                <a:gd name="connsiteX12" fmla="*/ 74916 w 5343261"/>
                <a:gd name="connsiteY12" fmla="*/ 615875 h 1080120"/>
                <a:gd name="connsiteX13" fmla="*/ 48737 w 5343261"/>
                <a:gd name="connsiteY13" fmla="*/ 662940 h 1080120"/>
                <a:gd name="connsiteX14" fmla="*/ 41420 w 5343261"/>
                <a:gd name="connsiteY14" fmla="*/ 560047 h 1080120"/>
                <a:gd name="connsiteX15" fmla="*/ 76845 w 5343261"/>
                <a:gd name="connsiteY15" fmla="*/ 523568 h 1080120"/>
                <a:gd name="connsiteX16" fmla="*/ 79217 w 5343261"/>
                <a:gd name="connsiteY16" fmla="*/ 510540 h 1080120"/>
                <a:gd name="connsiteX17" fmla="*/ 0 w 5343261"/>
                <a:gd name="connsiteY17" fmla="*/ 484663 h 1080120"/>
                <a:gd name="connsiteX18" fmla="*/ 155417 w 5343261"/>
                <a:gd name="connsiteY18" fmla="*/ 434340 h 1080120"/>
                <a:gd name="connsiteX19" fmla="*/ 69717 w 5343261"/>
                <a:gd name="connsiteY19" fmla="*/ 358140 h 1080120"/>
                <a:gd name="connsiteX20" fmla="*/ 63977 w 5343261"/>
                <a:gd name="connsiteY20" fmla="*/ 350520 h 1080120"/>
                <a:gd name="connsiteX21" fmla="*/ 147797 w 5343261"/>
                <a:gd name="connsiteY21" fmla="*/ 297180 h 1080120"/>
                <a:gd name="connsiteX22" fmla="*/ 91594 w 5343261"/>
                <a:gd name="connsiteY22" fmla="*/ 199103 h 1080120"/>
                <a:gd name="connsiteX23" fmla="*/ 86082 w 5343261"/>
                <a:gd name="connsiteY23" fmla="*/ 213915 h 1080120"/>
                <a:gd name="connsiteX24" fmla="*/ 62097 w 5343261"/>
                <a:gd name="connsiteY24" fmla="*/ 152400 h 1080120"/>
                <a:gd name="connsiteX25" fmla="*/ 41420 w 5343261"/>
                <a:gd name="connsiteY25" fmla="*/ 113424 h 1080120"/>
                <a:gd name="connsiteX26" fmla="*/ 90697 w 5343261"/>
                <a:gd name="connsiteY26" fmla="*/ 0 h 1080120"/>
                <a:gd name="connsiteX0" fmla="*/ 90697 w 5343261"/>
                <a:gd name="connsiteY0" fmla="*/ 0 h 1080120"/>
                <a:gd name="connsiteX1" fmla="*/ 91594 w 5343261"/>
                <a:gd name="connsiteY1" fmla="*/ 7374 h 1080120"/>
                <a:gd name="connsiteX2" fmla="*/ 5343261 w 5343261"/>
                <a:gd name="connsiteY2" fmla="*/ 0 h 1080120"/>
                <a:gd name="connsiteX3" fmla="*/ 5343261 w 5343261"/>
                <a:gd name="connsiteY3" fmla="*/ 1080120 h 1080120"/>
                <a:gd name="connsiteX4" fmla="*/ 90697 w 5343261"/>
                <a:gd name="connsiteY4" fmla="*/ 1080120 h 1080120"/>
                <a:gd name="connsiteX5" fmla="*/ 87497 w 5343261"/>
                <a:gd name="connsiteY5" fmla="*/ 889000 h 1080120"/>
                <a:gd name="connsiteX6" fmla="*/ 108413 w 5343261"/>
                <a:gd name="connsiteY6" fmla="*/ 861517 h 1080120"/>
                <a:gd name="connsiteX7" fmla="*/ 165745 w 5343261"/>
                <a:gd name="connsiteY7" fmla="*/ 894735 h 1080120"/>
                <a:gd name="connsiteX8" fmla="*/ 109697 w 5343261"/>
                <a:gd name="connsiteY8" fmla="*/ 800100 h 1080120"/>
                <a:gd name="connsiteX9" fmla="*/ 102077 w 5343261"/>
                <a:gd name="connsiteY9" fmla="*/ 731520 h 1080120"/>
                <a:gd name="connsiteX10" fmla="*/ 62097 w 5343261"/>
                <a:gd name="connsiteY10" fmla="*/ 647700 h 1080120"/>
                <a:gd name="connsiteX11" fmla="*/ 94457 w 5343261"/>
                <a:gd name="connsiteY11" fmla="*/ 693420 h 1080120"/>
                <a:gd name="connsiteX12" fmla="*/ 48737 w 5343261"/>
                <a:gd name="connsiteY12" fmla="*/ 655320 h 1080120"/>
                <a:gd name="connsiteX13" fmla="*/ 74916 w 5343261"/>
                <a:gd name="connsiteY13" fmla="*/ 615875 h 1080120"/>
                <a:gd name="connsiteX14" fmla="*/ 48737 w 5343261"/>
                <a:gd name="connsiteY14" fmla="*/ 662940 h 1080120"/>
                <a:gd name="connsiteX15" fmla="*/ 41420 w 5343261"/>
                <a:gd name="connsiteY15" fmla="*/ 560047 h 1080120"/>
                <a:gd name="connsiteX16" fmla="*/ 76845 w 5343261"/>
                <a:gd name="connsiteY16" fmla="*/ 523568 h 1080120"/>
                <a:gd name="connsiteX17" fmla="*/ 79217 w 5343261"/>
                <a:gd name="connsiteY17" fmla="*/ 510540 h 1080120"/>
                <a:gd name="connsiteX18" fmla="*/ 0 w 5343261"/>
                <a:gd name="connsiteY18" fmla="*/ 484663 h 1080120"/>
                <a:gd name="connsiteX19" fmla="*/ 155417 w 5343261"/>
                <a:gd name="connsiteY19" fmla="*/ 434340 h 1080120"/>
                <a:gd name="connsiteX20" fmla="*/ 69717 w 5343261"/>
                <a:gd name="connsiteY20" fmla="*/ 358140 h 1080120"/>
                <a:gd name="connsiteX21" fmla="*/ 63977 w 5343261"/>
                <a:gd name="connsiteY21" fmla="*/ 350520 h 1080120"/>
                <a:gd name="connsiteX22" fmla="*/ 147797 w 5343261"/>
                <a:gd name="connsiteY22" fmla="*/ 297180 h 1080120"/>
                <a:gd name="connsiteX23" fmla="*/ 91594 w 5343261"/>
                <a:gd name="connsiteY23" fmla="*/ 199103 h 1080120"/>
                <a:gd name="connsiteX24" fmla="*/ 86082 w 5343261"/>
                <a:gd name="connsiteY24" fmla="*/ 213915 h 1080120"/>
                <a:gd name="connsiteX25" fmla="*/ 62097 w 5343261"/>
                <a:gd name="connsiteY25" fmla="*/ 152400 h 1080120"/>
                <a:gd name="connsiteX26" fmla="*/ 41420 w 5343261"/>
                <a:gd name="connsiteY26" fmla="*/ 113424 h 1080120"/>
                <a:gd name="connsiteX27" fmla="*/ 90697 w 5343261"/>
                <a:gd name="connsiteY27" fmla="*/ 0 h 108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343261" h="1080120">
                  <a:moveTo>
                    <a:pt x="90697" y="0"/>
                  </a:moveTo>
                  <a:lnTo>
                    <a:pt x="91594" y="7374"/>
                  </a:lnTo>
                  <a:lnTo>
                    <a:pt x="5343261" y="0"/>
                  </a:lnTo>
                  <a:lnTo>
                    <a:pt x="5343261" y="1080120"/>
                  </a:lnTo>
                  <a:lnTo>
                    <a:pt x="90697" y="1080120"/>
                  </a:lnTo>
                  <a:cubicBezTo>
                    <a:pt x="89630" y="1016413"/>
                    <a:pt x="88564" y="952707"/>
                    <a:pt x="87497" y="889000"/>
                  </a:cubicBezTo>
                  <a:lnTo>
                    <a:pt x="108413" y="861517"/>
                  </a:lnTo>
                  <a:lnTo>
                    <a:pt x="165745" y="894735"/>
                  </a:lnTo>
                  <a:lnTo>
                    <a:pt x="109697" y="800100"/>
                  </a:lnTo>
                  <a:lnTo>
                    <a:pt x="102077" y="731520"/>
                  </a:lnTo>
                  <a:lnTo>
                    <a:pt x="62097" y="647700"/>
                  </a:lnTo>
                  <a:lnTo>
                    <a:pt x="94457" y="693420"/>
                  </a:lnTo>
                  <a:lnTo>
                    <a:pt x="48737" y="655320"/>
                  </a:lnTo>
                  <a:lnTo>
                    <a:pt x="74916" y="615875"/>
                  </a:lnTo>
                  <a:lnTo>
                    <a:pt x="48737" y="662940"/>
                  </a:lnTo>
                  <a:lnTo>
                    <a:pt x="41420" y="560047"/>
                  </a:lnTo>
                  <a:lnTo>
                    <a:pt x="76845" y="523568"/>
                  </a:lnTo>
                  <a:lnTo>
                    <a:pt x="79217" y="510540"/>
                  </a:lnTo>
                  <a:lnTo>
                    <a:pt x="0" y="484663"/>
                  </a:lnTo>
                  <a:lnTo>
                    <a:pt x="155417" y="434340"/>
                  </a:lnTo>
                  <a:lnTo>
                    <a:pt x="69717" y="358140"/>
                  </a:lnTo>
                  <a:cubicBezTo>
                    <a:pt x="54477" y="344170"/>
                    <a:pt x="50964" y="360680"/>
                    <a:pt x="63977" y="350520"/>
                  </a:cubicBezTo>
                  <a:cubicBezTo>
                    <a:pt x="76990" y="340360"/>
                    <a:pt x="143194" y="322416"/>
                    <a:pt x="147797" y="297180"/>
                  </a:cubicBezTo>
                  <a:cubicBezTo>
                    <a:pt x="152400" y="271944"/>
                    <a:pt x="101880" y="212980"/>
                    <a:pt x="91594" y="199103"/>
                  </a:cubicBezTo>
                  <a:lnTo>
                    <a:pt x="86082" y="213915"/>
                  </a:lnTo>
                  <a:lnTo>
                    <a:pt x="62097" y="152400"/>
                  </a:lnTo>
                  <a:lnTo>
                    <a:pt x="41420" y="113424"/>
                  </a:lnTo>
                  <a:lnTo>
                    <a:pt x="90697" y="0"/>
                  </a:lnTo>
                  <a:close/>
                </a:path>
              </a:pathLst>
            </a:custGeom>
            <a:gradFill rotWithShape="1">
              <a:gsLst>
                <a:gs pos="0">
                  <a:sysClr val="window" lastClr="FFFFFF">
                    <a:tint val="80000"/>
                    <a:satMod val="300000"/>
                  </a:sysClr>
                </a:gs>
                <a:gs pos="100000">
                  <a:sysClr val="window" lastClr="FFFFFF">
                    <a:shade val="30000"/>
                    <a:satMod val="200000"/>
                  </a:sysClr>
                </a:gs>
              </a:gsLst>
              <a:path path="circle">
                <a:fillToRect l="50000" t="50000" r="50000" b="50000"/>
              </a:path>
            </a:gradFill>
            <a:ln w="9525" cap="flat" cmpd="sng" algn="ctr">
              <a:noFill/>
              <a:prstDash val="solid"/>
            </a:ln>
            <a:effectLst>
              <a:outerShdw blurRad="50800" dist="38100" dir="5400000" algn="t" rotWithShape="0">
                <a:prstClr val="black">
                  <a:alpha val="40000"/>
                </a:prstClr>
              </a:outerShdw>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EG" sz="1800" b="1" i="0" u="none" strike="noStrike" kern="0" cap="none" spc="0" normalizeH="0" baseline="0" noProof="0">
                <a:ln>
                  <a:noFill/>
                </a:ln>
                <a:solidFill>
                  <a:sysClr val="window" lastClr="FFFFFF"/>
                </a:solidFill>
                <a:effectLst/>
                <a:uLnTx/>
                <a:uFillTx/>
                <a:latin typeface="Book Antiqua" pitchFamily="18" charset="0"/>
                <a:cs typeface="Arial"/>
              </a:endParaRPr>
            </a:p>
          </p:txBody>
        </p:sp>
        <p:sp>
          <p:nvSpPr>
            <p:cNvPr id="13" name="Rectangle 12"/>
            <p:cNvSpPr/>
            <p:nvPr/>
          </p:nvSpPr>
          <p:spPr>
            <a:xfrm>
              <a:off x="611560" y="598097"/>
              <a:ext cx="8064896" cy="798702"/>
            </a:xfrm>
            <a:prstGeom prst="rect">
              <a:avLst/>
            </a:prstGeom>
            <a:ln>
              <a:noFill/>
            </a:ln>
          </p:spPr>
          <p:txBody>
            <a:bodyPr wrap="square">
              <a:noAutofit/>
            </a:bodyPr>
            <a:lstStyle/>
            <a:p>
              <a:pPr lvl="0" algn="ctr" defTabSz="914363" rtl="0">
                <a:buClr>
                  <a:srgbClr val="FFC000"/>
                </a:buClr>
                <a:buSzPct val="110000"/>
                <a:defRPr/>
              </a:pPr>
              <a:r>
                <a:rPr lang="en-US" sz="2300" b="1" kern="0" dirty="0">
                  <a:solidFill>
                    <a:sysClr val="windowText" lastClr="000000"/>
                  </a:solidFill>
                  <a:latin typeface="Book Antiqua" pitchFamily="18" charset="0"/>
                  <a:cs typeface="Adobe Arabic"/>
                </a:rPr>
                <a:t>Seawater agriculture </a:t>
              </a:r>
              <a:r>
                <a:rPr lang="en-US" sz="2300" b="1" kern="0" dirty="0" smtClean="0">
                  <a:solidFill>
                    <a:sysClr val="windowText" lastClr="000000"/>
                  </a:solidFill>
                  <a:latin typeface="Book Antiqua" pitchFamily="18" charset="0"/>
                  <a:cs typeface="Adobe Arabic"/>
                </a:rPr>
                <a:t>should </a:t>
              </a:r>
              <a:r>
                <a:rPr lang="en-US" sz="2300" b="1" kern="0" dirty="0">
                  <a:solidFill>
                    <a:sysClr val="windowText" lastClr="000000"/>
                  </a:solidFill>
                  <a:latin typeface="Book Antiqua" pitchFamily="18" charset="0"/>
                  <a:cs typeface="Adobe Arabic"/>
                </a:rPr>
                <a:t>fulfill two requirements to be cost-effective</a:t>
              </a:r>
              <a:endParaRPr kumimoji="0" lang="en-US" sz="2300" b="1" i="0" u="none" strike="noStrike" kern="0" cap="none" spc="0" normalizeH="0" baseline="0" noProof="0" dirty="0">
                <a:ln>
                  <a:noFill/>
                </a:ln>
                <a:solidFill>
                  <a:sysClr val="windowText" lastClr="000000"/>
                </a:solidFill>
                <a:effectLst/>
                <a:uLnTx/>
                <a:uFillTx/>
                <a:latin typeface="Book Antiqua" pitchFamily="18" charset="0"/>
                <a:cs typeface="Adobe Arabic"/>
              </a:endParaRPr>
            </a:p>
          </p:txBody>
        </p:sp>
      </p:grpSp>
      <p:grpSp>
        <p:nvGrpSpPr>
          <p:cNvPr id="68" name="Group 67"/>
          <p:cNvGrpSpPr/>
          <p:nvPr/>
        </p:nvGrpSpPr>
        <p:grpSpPr>
          <a:xfrm>
            <a:off x="513660" y="2104787"/>
            <a:ext cx="3237656" cy="2682630"/>
            <a:chOff x="381000" y="600075"/>
            <a:chExt cx="2667000" cy="2209800"/>
          </a:xfrm>
          <a:effectLst>
            <a:outerShdw blurRad="431800" sx="102000" sy="102000" algn="ctr" rotWithShape="0">
              <a:prstClr val="black"/>
            </a:outerShdw>
          </a:effectLst>
        </p:grpSpPr>
        <p:sp>
          <p:nvSpPr>
            <p:cNvPr id="69" name="Hexagon 68"/>
            <p:cNvSpPr/>
            <p:nvPr/>
          </p:nvSpPr>
          <p:spPr>
            <a:xfrm>
              <a:off x="381000" y="600075"/>
              <a:ext cx="2667000" cy="2209800"/>
            </a:xfrm>
            <a:prstGeom prst="hexagon">
              <a:avLst/>
            </a:prstGeom>
            <a:gradFill flip="none" rotWithShape="1">
              <a:gsLst>
                <a:gs pos="0">
                  <a:sysClr val="window" lastClr="FFFFFF"/>
                </a:gs>
                <a:gs pos="100000">
                  <a:sysClr val="window" lastClr="FFFFFF">
                    <a:lumMod val="75000"/>
                  </a:sysClr>
                </a:gs>
              </a:gsLst>
              <a:path path="circle">
                <a:fillToRect l="50000" t="50000" r="50000" b="50000"/>
              </a:path>
              <a:tileRect/>
            </a:gradFill>
            <a:ln w="9525" cap="flat" cmpd="sng" algn="ctr">
              <a:noFill/>
              <a:prstDash val="solid"/>
            </a:ln>
            <a:effectLst>
              <a:outerShdw blurRad="40000" dist="20000" dir="5400000" rotWithShape="0">
                <a:srgbClr val="000000"/>
              </a:outerShdw>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ysClr val="windowText" lastClr="000000"/>
                </a:solidFill>
                <a:effectLst/>
                <a:uLnTx/>
                <a:uFillTx/>
                <a:latin typeface="Calibri"/>
                <a:ea typeface="+mj-ea"/>
                <a:cs typeface="Arial"/>
              </a:endParaRPr>
            </a:p>
          </p:txBody>
        </p:sp>
        <p:grpSp>
          <p:nvGrpSpPr>
            <p:cNvPr id="70" name="Group 69"/>
            <p:cNvGrpSpPr/>
            <p:nvPr/>
          </p:nvGrpSpPr>
          <p:grpSpPr>
            <a:xfrm>
              <a:off x="598427" y="2100708"/>
              <a:ext cx="2235864" cy="518701"/>
              <a:chOff x="517704" y="2186433"/>
              <a:chExt cx="2012279" cy="518701"/>
            </a:xfrm>
          </p:grpSpPr>
          <p:sp>
            <p:nvSpPr>
              <p:cNvPr id="73" name="Flowchart: Data 5"/>
              <p:cNvSpPr/>
              <p:nvPr/>
            </p:nvSpPr>
            <p:spPr>
              <a:xfrm>
                <a:off x="517704" y="2215363"/>
                <a:ext cx="2012279" cy="4356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00 h 13333"/>
                  <a:gd name="connsiteX1" fmla="*/ 2000 w 10000"/>
                  <a:gd name="connsiteY1" fmla="*/ 0 h 13333"/>
                  <a:gd name="connsiteX2" fmla="*/ 10000 w 10000"/>
                  <a:gd name="connsiteY2" fmla="*/ 0 h 13333"/>
                  <a:gd name="connsiteX3" fmla="*/ 9111 w 10000"/>
                  <a:gd name="connsiteY3" fmla="*/ 13333 h 13333"/>
                  <a:gd name="connsiteX4" fmla="*/ 0 w 10000"/>
                  <a:gd name="connsiteY4" fmla="*/ 10000 h 13333"/>
                  <a:gd name="connsiteX0" fmla="*/ 0 w 9601"/>
                  <a:gd name="connsiteY0" fmla="*/ 12500 h 13333"/>
                  <a:gd name="connsiteX1" fmla="*/ 1601 w 9601"/>
                  <a:gd name="connsiteY1" fmla="*/ 0 h 13333"/>
                  <a:gd name="connsiteX2" fmla="*/ 9601 w 9601"/>
                  <a:gd name="connsiteY2" fmla="*/ 0 h 13333"/>
                  <a:gd name="connsiteX3" fmla="*/ 8712 w 9601"/>
                  <a:gd name="connsiteY3" fmla="*/ 13333 h 13333"/>
                  <a:gd name="connsiteX4" fmla="*/ 0 w 9601"/>
                  <a:gd name="connsiteY4" fmla="*/ 12500 h 13333"/>
                  <a:gd name="connsiteX0" fmla="*/ 1081 w 11081"/>
                  <a:gd name="connsiteY0" fmla="*/ 9375 h 10000"/>
                  <a:gd name="connsiteX1" fmla="*/ 0 w 11081"/>
                  <a:gd name="connsiteY1" fmla="*/ 0 h 10000"/>
                  <a:gd name="connsiteX2" fmla="*/ 11081 w 11081"/>
                  <a:gd name="connsiteY2" fmla="*/ 0 h 10000"/>
                  <a:gd name="connsiteX3" fmla="*/ 10155 w 11081"/>
                  <a:gd name="connsiteY3" fmla="*/ 10000 h 10000"/>
                  <a:gd name="connsiteX4" fmla="*/ 1081 w 11081"/>
                  <a:gd name="connsiteY4" fmla="*/ 9375 h 10000"/>
                  <a:gd name="connsiteX0" fmla="*/ 1081 w 11316"/>
                  <a:gd name="connsiteY0" fmla="*/ 9609 h 10234"/>
                  <a:gd name="connsiteX1" fmla="*/ 0 w 11316"/>
                  <a:gd name="connsiteY1" fmla="*/ 234 h 10234"/>
                  <a:gd name="connsiteX2" fmla="*/ 11316 w 11316"/>
                  <a:gd name="connsiteY2" fmla="*/ 0 h 10234"/>
                  <a:gd name="connsiteX3" fmla="*/ 10155 w 11316"/>
                  <a:gd name="connsiteY3" fmla="*/ 10234 h 10234"/>
                  <a:gd name="connsiteX4" fmla="*/ 1081 w 11316"/>
                  <a:gd name="connsiteY4" fmla="*/ 9609 h 10234"/>
                  <a:gd name="connsiteX0" fmla="*/ 1208 w 11316"/>
                  <a:gd name="connsiteY0" fmla="*/ 10234 h 10234"/>
                  <a:gd name="connsiteX1" fmla="*/ 0 w 11316"/>
                  <a:gd name="connsiteY1" fmla="*/ 234 h 10234"/>
                  <a:gd name="connsiteX2" fmla="*/ 11316 w 11316"/>
                  <a:gd name="connsiteY2" fmla="*/ 0 h 10234"/>
                  <a:gd name="connsiteX3" fmla="*/ 10155 w 11316"/>
                  <a:gd name="connsiteY3" fmla="*/ 10234 h 10234"/>
                  <a:gd name="connsiteX4" fmla="*/ 1208 w 11316"/>
                  <a:gd name="connsiteY4" fmla="*/ 10234 h 10234"/>
                  <a:gd name="connsiteX0" fmla="*/ 1208 w 11357"/>
                  <a:gd name="connsiteY0" fmla="*/ 10234 h 10234"/>
                  <a:gd name="connsiteX1" fmla="*/ 0 w 11357"/>
                  <a:gd name="connsiteY1" fmla="*/ 234 h 10234"/>
                  <a:gd name="connsiteX2" fmla="*/ 11357 w 11357"/>
                  <a:gd name="connsiteY2" fmla="*/ 0 h 10234"/>
                  <a:gd name="connsiteX3" fmla="*/ 10155 w 11357"/>
                  <a:gd name="connsiteY3" fmla="*/ 10234 h 10234"/>
                  <a:gd name="connsiteX4" fmla="*/ 1208 w 11357"/>
                  <a:gd name="connsiteY4" fmla="*/ 10234 h 10234"/>
                  <a:gd name="connsiteX0" fmla="*/ 1208 w 11357"/>
                  <a:gd name="connsiteY0" fmla="*/ 10234 h 10234"/>
                  <a:gd name="connsiteX1" fmla="*/ 0 w 11357"/>
                  <a:gd name="connsiteY1" fmla="*/ 234 h 10234"/>
                  <a:gd name="connsiteX2" fmla="*/ 11357 w 11357"/>
                  <a:gd name="connsiteY2" fmla="*/ 0 h 10234"/>
                  <a:gd name="connsiteX3" fmla="*/ 10155 w 11357"/>
                  <a:gd name="connsiteY3" fmla="*/ 10234 h 10234"/>
                  <a:gd name="connsiteX4" fmla="*/ 1208 w 11357"/>
                  <a:gd name="connsiteY4" fmla="*/ 10234 h 10234"/>
                  <a:gd name="connsiteX0" fmla="*/ 1110 w 11357"/>
                  <a:gd name="connsiteY0" fmla="*/ 10644 h 10644"/>
                  <a:gd name="connsiteX1" fmla="*/ 0 w 11357"/>
                  <a:gd name="connsiteY1" fmla="*/ 234 h 10644"/>
                  <a:gd name="connsiteX2" fmla="*/ 11357 w 11357"/>
                  <a:gd name="connsiteY2" fmla="*/ 0 h 10644"/>
                  <a:gd name="connsiteX3" fmla="*/ 10155 w 11357"/>
                  <a:gd name="connsiteY3" fmla="*/ 10234 h 10644"/>
                  <a:gd name="connsiteX4" fmla="*/ 1110 w 11357"/>
                  <a:gd name="connsiteY4" fmla="*/ 10644 h 10644"/>
                  <a:gd name="connsiteX0" fmla="*/ 1110 w 11357"/>
                  <a:gd name="connsiteY0" fmla="*/ 10644 h 10703"/>
                  <a:gd name="connsiteX1" fmla="*/ 0 w 11357"/>
                  <a:gd name="connsiteY1" fmla="*/ 234 h 10703"/>
                  <a:gd name="connsiteX2" fmla="*/ 11357 w 11357"/>
                  <a:gd name="connsiteY2" fmla="*/ 0 h 10703"/>
                  <a:gd name="connsiteX3" fmla="*/ 10155 w 11357"/>
                  <a:gd name="connsiteY3" fmla="*/ 10703 h 10703"/>
                  <a:gd name="connsiteX4" fmla="*/ 1110 w 11357"/>
                  <a:gd name="connsiteY4" fmla="*/ 10644 h 10703"/>
                  <a:gd name="connsiteX0" fmla="*/ 1110 w 11357"/>
                  <a:gd name="connsiteY0" fmla="*/ 10682 h 10741"/>
                  <a:gd name="connsiteX1" fmla="*/ 0 w 11357"/>
                  <a:gd name="connsiteY1" fmla="*/ 272 h 10741"/>
                  <a:gd name="connsiteX2" fmla="*/ 11357 w 11357"/>
                  <a:gd name="connsiteY2" fmla="*/ 38 h 10741"/>
                  <a:gd name="connsiteX3" fmla="*/ 10155 w 11357"/>
                  <a:gd name="connsiteY3" fmla="*/ 10741 h 10741"/>
                  <a:gd name="connsiteX4" fmla="*/ 1110 w 11357"/>
                  <a:gd name="connsiteY4" fmla="*/ 10682 h 10741"/>
                  <a:gd name="connsiteX0" fmla="*/ 1110 w 11198"/>
                  <a:gd name="connsiteY0" fmla="*/ 10561 h 10620"/>
                  <a:gd name="connsiteX1" fmla="*/ 0 w 11198"/>
                  <a:gd name="connsiteY1" fmla="*/ 151 h 10620"/>
                  <a:gd name="connsiteX2" fmla="*/ 11198 w 11198"/>
                  <a:gd name="connsiteY2" fmla="*/ 444 h 10620"/>
                  <a:gd name="connsiteX3" fmla="*/ 10155 w 11198"/>
                  <a:gd name="connsiteY3" fmla="*/ 10620 h 10620"/>
                  <a:gd name="connsiteX4" fmla="*/ 1110 w 11198"/>
                  <a:gd name="connsiteY4" fmla="*/ 10561 h 10620"/>
                  <a:gd name="connsiteX0" fmla="*/ 1110 w 11186"/>
                  <a:gd name="connsiteY0" fmla="*/ 10660 h 10719"/>
                  <a:gd name="connsiteX1" fmla="*/ 0 w 11186"/>
                  <a:gd name="connsiteY1" fmla="*/ 250 h 10719"/>
                  <a:gd name="connsiteX2" fmla="*/ 11186 w 11186"/>
                  <a:gd name="connsiteY2" fmla="*/ 74 h 10719"/>
                  <a:gd name="connsiteX3" fmla="*/ 10155 w 11186"/>
                  <a:gd name="connsiteY3" fmla="*/ 10719 h 10719"/>
                  <a:gd name="connsiteX4" fmla="*/ 1110 w 11186"/>
                  <a:gd name="connsiteY4" fmla="*/ 10660 h 10719"/>
                  <a:gd name="connsiteX0" fmla="*/ 1110 w 11186"/>
                  <a:gd name="connsiteY0" fmla="*/ 10660 h 10719"/>
                  <a:gd name="connsiteX1" fmla="*/ 0 w 11186"/>
                  <a:gd name="connsiteY1" fmla="*/ 250 h 10719"/>
                  <a:gd name="connsiteX2" fmla="*/ 11186 w 11186"/>
                  <a:gd name="connsiteY2" fmla="*/ 74 h 10719"/>
                  <a:gd name="connsiteX3" fmla="*/ 10106 w 11186"/>
                  <a:gd name="connsiteY3" fmla="*/ 10719 h 10719"/>
                  <a:gd name="connsiteX4" fmla="*/ 1110 w 11186"/>
                  <a:gd name="connsiteY4" fmla="*/ 10660 h 10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86" h="10719">
                    <a:moveTo>
                      <a:pt x="1110" y="10660"/>
                    </a:moveTo>
                    <a:lnTo>
                      <a:pt x="0" y="250"/>
                    </a:lnTo>
                    <a:cubicBezTo>
                      <a:pt x="3774" y="-238"/>
                      <a:pt x="7400" y="152"/>
                      <a:pt x="11186" y="74"/>
                    </a:cubicBezTo>
                    <a:cubicBezTo>
                      <a:pt x="10878" y="2938"/>
                      <a:pt x="10414" y="7386"/>
                      <a:pt x="10106" y="10719"/>
                    </a:cubicBezTo>
                    <a:lnTo>
                      <a:pt x="1110" y="10660"/>
                    </a:lnTo>
                    <a:close/>
                  </a:path>
                </a:pathLst>
              </a:custGeom>
              <a:solidFill>
                <a:schemeClr val="tx2">
                  <a:lumMod val="60000"/>
                  <a:lumOff val="40000"/>
                </a:schemeClr>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Franklin Gothic Book"/>
                  <a:ea typeface="+mn-ea"/>
                  <a:cs typeface="+mn-cs"/>
                </a:endParaRPr>
              </a:p>
            </p:txBody>
          </p:sp>
          <p:sp>
            <p:nvSpPr>
              <p:cNvPr id="74" name="Flowchart: Data 5"/>
              <p:cNvSpPr/>
              <p:nvPr/>
            </p:nvSpPr>
            <p:spPr>
              <a:xfrm>
                <a:off x="537120" y="2295640"/>
                <a:ext cx="1964072" cy="409494"/>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00 h 13333"/>
                  <a:gd name="connsiteX1" fmla="*/ 2000 w 10000"/>
                  <a:gd name="connsiteY1" fmla="*/ 0 h 13333"/>
                  <a:gd name="connsiteX2" fmla="*/ 10000 w 10000"/>
                  <a:gd name="connsiteY2" fmla="*/ 0 h 13333"/>
                  <a:gd name="connsiteX3" fmla="*/ 9111 w 10000"/>
                  <a:gd name="connsiteY3" fmla="*/ 13333 h 13333"/>
                  <a:gd name="connsiteX4" fmla="*/ 0 w 10000"/>
                  <a:gd name="connsiteY4" fmla="*/ 10000 h 13333"/>
                  <a:gd name="connsiteX0" fmla="*/ 0 w 9601"/>
                  <a:gd name="connsiteY0" fmla="*/ 12500 h 13333"/>
                  <a:gd name="connsiteX1" fmla="*/ 1601 w 9601"/>
                  <a:gd name="connsiteY1" fmla="*/ 0 h 13333"/>
                  <a:gd name="connsiteX2" fmla="*/ 9601 w 9601"/>
                  <a:gd name="connsiteY2" fmla="*/ 0 h 13333"/>
                  <a:gd name="connsiteX3" fmla="*/ 8712 w 9601"/>
                  <a:gd name="connsiteY3" fmla="*/ 13333 h 13333"/>
                  <a:gd name="connsiteX4" fmla="*/ 0 w 9601"/>
                  <a:gd name="connsiteY4" fmla="*/ 12500 h 13333"/>
                  <a:gd name="connsiteX0" fmla="*/ 1081 w 11081"/>
                  <a:gd name="connsiteY0" fmla="*/ 9375 h 10000"/>
                  <a:gd name="connsiteX1" fmla="*/ 0 w 11081"/>
                  <a:gd name="connsiteY1" fmla="*/ 0 h 10000"/>
                  <a:gd name="connsiteX2" fmla="*/ 11081 w 11081"/>
                  <a:gd name="connsiteY2" fmla="*/ 0 h 10000"/>
                  <a:gd name="connsiteX3" fmla="*/ 10155 w 11081"/>
                  <a:gd name="connsiteY3" fmla="*/ 10000 h 10000"/>
                  <a:gd name="connsiteX4" fmla="*/ 1081 w 11081"/>
                  <a:gd name="connsiteY4" fmla="*/ 9375 h 10000"/>
                  <a:gd name="connsiteX0" fmla="*/ 1081 w 11316"/>
                  <a:gd name="connsiteY0" fmla="*/ 9609 h 10234"/>
                  <a:gd name="connsiteX1" fmla="*/ 0 w 11316"/>
                  <a:gd name="connsiteY1" fmla="*/ 234 h 10234"/>
                  <a:gd name="connsiteX2" fmla="*/ 11316 w 11316"/>
                  <a:gd name="connsiteY2" fmla="*/ 0 h 10234"/>
                  <a:gd name="connsiteX3" fmla="*/ 10155 w 11316"/>
                  <a:gd name="connsiteY3" fmla="*/ 10234 h 10234"/>
                  <a:gd name="connsiteX4" fmla="*/ 1081 w 11316"/>
                  <a:gd name="connsiteY4" fmla="*/ 9609 h 10234"/>
                  <a:gd name="connsiteX0" fmla="*/ 1208 w 11316"/>
                  <a:gd name="connsiteY0" fmla="*/ 10234 h 10234"/>
                  <a:gd name="connsiteX1" fmla="*/ 0 w 11316"/>
                  <a:gd name="connsiteY1" fmla="*/ 234 h 10234"/>
                  <a:gd name="connsiteX2" fmla="*/ 11316 w 11316"/>
                  <a:gd name="connsiteY2" fmla="*/ 0 h 10234"/>
                  <a:gd name="connsiteX3" fmla="*/ 10155 w 11316"/>
                  <a:gd name="connsiteY3" fmla="*/ 10234 h 10234"/>
                  <a:gd name="connsiteX4" fmla="*/ 1208 w 11316"/>
                  <a:gd name="connsiteY4" fmla="*/ 10234 h 10234"/>
                  <a:gd name="connsiteX0" fmla="*/ 1208 w 11357"/>
                  <a:gd name="connsiteY0" fmla="*/ 10234 h 10234"/>
                  <a:gd name="connsiteX1" fmla="*/ 0 w 11357"/>
                  <a:gd name="connsiteY1" fmla="*/ 234 h 10234"/>
                  <a:gd name="connsiteX2" fmla="*/ 11357 w 11357"/>
                  <a:gd name="connsiteY2" fmla="*/ 0 h 10234"/>
                  <a:gd name="connsiteX3" fmla="*/ 10155 w 11357"/>
                  <a:gd name="connsiteY3" fmla="*/ 10234 h 10234"/>
                  <a:gd name="connsiteX4" fmla="*/ 1208 w 11357"/>
                  <a:gd name="connsiteY4" fmla="*/ 10234 h 10234"/>
                  <a:gd name="connsiteX0" fmla="*/ 1208 w 11357"/>
                  <a:gd name="connsiteY0" fmla="*/ 10234 h 10234"/>
                  <a:gd name="connsiteX1" fmla="*/ 0 w 11357"/>
                  <a:gd name="connsiteY1" fmla="*/ 234 h 10234"/>
                  <a:gd name="connsiteX2" fmla="*/ 11357 w 11357"/>
                  <a:gd name="connsiteY2" fmla="*/ 0 h 10234"/>
                  <a:gd name="connsiteX3" fmla="*/ 10155 w 11357"/>
                  <a:gd name="connsiteY3" fmla="*/ 10234 h 10234"/>
                  <a:gd name="connsiteX4" fmla="*/ 1208 w 11357"/>
                  <a:gd name="connsiteY4" fmla="*/ 10234 h 10234"/>
                  <a:gd name="connsiteX0" fmla="*/ 1110 w 11357"/>
                  <a:gd name="connsiteY0" fmla="*/ 10644 h 10644"/>
                  <a:gd name="connsiteX1" fmla="*/ 0 w 11357"/>
                  <a:gd name="connsiteY1" fmla="*/ 234 h 10644"/>
                  <a:gd name="connsiteX2" fmla="*/ 11357 w 11357"/>
                  <a:gd name="connsiteY2" fmla="*/ 0 h 10644"/>
                  <a:gd name="connsiteX3" fmla="*/ 10155 w 11357"/>
                  <a:gd name="connsiteY3" fmla="*/ 10234 h 10644"/>
                  <a:gd name="connsiteX4" fmla="*/ 1110 w 11357"/>
                  <a:gd name="connsiteY4" fmla="*/ 10644 h 10644"/>
                  <a:gd name="connsiteX0" fmla="*/ 1110 w 11357"/>
                  <a:gd name="connsiteY0" fmla="*/ 10644 h 10703"/>
                  <a:gd name="connsiteX1" fmla="*/ 0 w 11357"/>
                  <a:gd name="connsiteY1" fmla="*/ 234 h 10703"/>
                  <a:gd name="connsiteX2" fmla="*/ 11357 w 11357"/>
                  <a:gd name="connsiteY2" fmla="*/ 0 h 10703"/>
                  <a:gd name="connsiteX3" fmla="*/ 10155 w 11357"/>
                  <a:gd name="connsiteY3" fmla="*/ 10703 h 10703"/>
                  <a:gd name="connsiteX4" fmla="*/ 1110 w 11357"/>
                  <a:gd name="connsiteY4" fmla="*/ 10644 h 10703"/>
                  <a:gd name="connsiteX0" fmla="*/ 1110 w 11357"/>
                  <a:gd name="connsiteY0" fmla="*/ 10682 h 10741"/>
                  <a:gd name="connsiteX1" fmla="*/ 0 w 11357"/>
                  <a:gd name="connsiteY1" fmla="*/ 272 h 10741"/>
                  <a:gd name="connsiteX2" fmla="*/ 11357 w 11357"/>
                  <a:gd name="connsiteY2" fmla="*/ 38 h 10741"/>
                  <a:gd name="connsiteX3" fmla="*/ 10155 w 11357"/>
                  <a:gd name="connsiteY3" fmla="*/ 10741 h 10741"/>
                  <a:gd name="connsiteX4" fmla="*/ 1110 w 11357"/>
                  <a:gd name="connsiteY4" fmla="*/ 10682 h 10741"/>
                  <a:gd name="connsiteX0" fmla="*/ 1110 w 11198"/>
                  <a:gd name="connsiteY0" fmla="*/ 10561 h 10620"/>
                  <a:gd name="connsiteX1" fmla="*/ 0 w 11198"/>
                  <a:gd name="connsiteY1" fmla="*/ 151 h 10620"/>
                  <a:gd name="connsiteX2" fmla="*/ 11198 w 11198"/>
                  <a:gd name="connsiteY2" fmla="*/ 444 h 10620"/>
                  <a:gd name="connsiteX3" fmla="*/ 10155 w 11198"/>
                  <a:gd name="connsiteY3" fmla="*/ 10620 h 10620"/>
                  <a:gd name="connsiteX4" fmla="*/ 1110 w 11198"/>
                  <a:gd name="connsiteY4" fmla="*/ 10561 h 10620"/>
                  <a:gd name="connsiteX0" fmla="*/ 1110 w 11186"/>
                  <a:gd name="connsiteY0" fmla="*/ 10660 h 10719"/>
                  <a:gd name="connsiteX1" fmla="*/ 0 w 11186"/>
                  <a:gd name="connsiteY1" fmla="*/ 250 h 10719"/>
                  <a:gd name="connsiteX2" fmla="*/ 11186 w 11186"/>
                  <a:gd name="connsiteY2" fmla="*/ 74 h 10719"/>
                  <a:gd name="connsiteX3" fmla="*/ 10155 w 11186"/>
                  <a:gd name="connsiteY3" fmla="*/ 10719 h 10719"/>
                  <a:gd name="connsiteX4" fmla="*/ 1110 w 11186"/>
                  <a:gd name="connsiteY4" fmla="*/ 10660 h 10719"/>
                  <a:gd name="connsiteX0" fmla="*/ 1110 w 11186"/>
                  <a:gd name="connsiteY0" fmla="*/ 10660 h 10719"/>
                  <a:gd name="connsiteX1" fmla="*/ 0 w 11186"/>
                  <a:gd name="connsiteY1" fmla="*/ 250 h 10719"/>
                  <a:gd name="connsiteX2" fmla="*/ 11186 w 11186"/>
                  <a:gd name="connsiteY2" fmla="*/ 74 h 10719"/>
                  <a:gd name="connsiteX3" fmla="*/ 10155 w 11186"/>
                  <a:gd name="connsiteY3" fmla="*/ 10719 h 10719"/>
                  <a:gd name="connsiteX4" fmla="*/ 1110 w 11186"/>
                  <a:gd name="connsiteY4" fmla="*/ 10660 h 10719"/>
                  <a:gd name="connsiteX0" fmla="*/ 1120 w 11186"/>
                  <a:gd name="connsiteY0" fmla="*/ 10872 h 10872"/>
                  <a:gd name="connsiteX1" fmla="*/ 0 w 11186"/>
                  <a:gd name="connsiteY1" fmla="*/ 250 h 10872"/>
                  <a:gd name="connsiteX2" fmla="*/ 11186 w 11186"/>
                  <a:gd name="connsiteY2" fmla="*/ 74 h 10872"/>
                  <a:gd name="connsiteX3" fmla="*/ 10155 w 11186"/>
                  <a:gd name="connsiteY3" fmla="*/ 10719 h 10872"/>
                  <a:gd name="connsiteX4" fmla="*/ 1120 w 11186"/>
                  <a:gd name="connsiteY4" fmla="*/ 10872 h 10872"/>
                  <a:gd name="connsiteX0" fmla="*/ 1110 w 11186"/>
                  <a:gd name="connsiteY0" fmla="*/ 11084 h 11084"/>
                  <a:gd name="connsiteX1" fmla="*/ 0 w 11186"/>
                  <a:gd name="connsiteY1" fmla="*/ 250 h 11084"/>
                  <a:gd name="connsiteX2" fmla="*/ 11186 w 11186"/>
                  <a:gd name="connsiteY2" fmla="*/ 74 h 11084"/>
                  <a:gd name="connsiteX3" fmla="*/ 10155 w 11186"/>
                  <a:gd name="connsiteY3" fmla="*/ 10719 h 11084"/>
                  <a:gd name="connsiteX4" fmla="*/ 1110 w 11186"/>
                  <a:gd name="connsiteY4" fmla="*/ 11084 h 11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86" h="11084">
                    <a:moveTo>
                      <a:pt x="1110" y="11084"/>
                    </a:moveTo>
                    <a:lnTo>
                      <a:pt x="0" y="250"/>
                    </a:lnTo>
                    <a:cubicBezTo>
                      <a:pt x="3774" y="-238"/>
                      <a:pt x="7400" y="152"/>
                      <a:pt x="11186" y="74"/>
                    </a:cubicBezTo>
                    <a:cubicBezTo>
                      <a:pt x="10878" y="2938"/>
                      <a:pt x="10463" y="7386"/>
                      <a:pt x="10155" y="10719"/>
                    </a:cubicBezTo>
                    <a:lnTo>
                      <a:pt x="1110" y="11084"/>
                    </a:lnTo>
                    <a:close/>
                  </a:path>
                </a:pathLst>
              </a:custGeom>
              <a:solidFill>
                <a:sysClr val="windowText" lastClr="000000"/>
              </a:solidFill>
              <a:ln w="25400" cap="flat" cmpd="sng" algn="ctr">
                <a:noFill/>
                <a:prstDash val="solid"/>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Franklin Gothic Book"/>
                  <a:ea typeface="+mn-ea"/>
                  <a:cs typeface="+mn-cs"/>
                </a:endParaRPr>
              </a:p>
            </p:txBody>
          </p:sp>
          <p:sp>
            <p:nvSpPr>
              <p:cNvPr id="75" name="Isosceles Triangle 74"/>
              <p:cNvSpPr/>
              <p:nvPr/>
            </p:nvSpPr>
            <p:spPr>
              <a:xfrm>
                <a:off x="733500" y="2186433"/>
                <a:ext cx="307971" cy="254683"/>
              </a:xfrm>
              <a:prstGeom prst="triangl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Franklin Gothic Book"/>
                  <a:ea typeface="+mn-ea"/>
                  <a:cs typeface="+mn-cs"/>
                </a:endParaRPr>
              </a:p>
            </p:txBody>
          </p:sp>
        </p:grpSp>
        <p:sp>
          <p:nvSpPr>
            <p:cNvPr id="71" name="Rectangle 70"/>
            <p:cNvSpPr/>
            <p:nvPr/>
          </p:nvSpPr>
          <p:spPr>
            <a:xfrm>
              <a:off x="894374" y="718707"/>
              <a:ext cx="1726629" cy="1404763"/>
            </a:xfrm>
            <a:prstGeom prst="rect">
              <a:avLst/>
            </a:prstGeom>
            <a:noFill/>
          </p:spPr>
          <p:txBody>
            <a:bodyPr wrap="square" lIns="91440" tIns="45720" rIns="91440" bIns="45720">
              <a:spAutoFit/>
            </a:bodyPr>
            <a:lstStyle/>
            <a:p>
              <a:pPr lvl="0" algn="ctr" rtl="0">
                <a:lnSpc>
                  <a:spcPct val="110000"/>
                </a:lnSpc>
              </a:pPr>
              <a:r>
                <a:rPr lang="en-US" sz="1600" b="1" kern="0" spc="-30" dirty="0" smtClean="0">
                  <a:solidFill>
                    <a:prstClr val="black"/>
                  </a:solidFill>
                  <a:latin typeface="Book Antiqua" pitchFamily="18" charset="0"/>
                </a:rPr>
                <a:t>It should </a:t>
              </a:r>
              <a:r>
                <a:rPr lang="en-US" sz="1600" b="1" kern="0" spc="-30" dirty="0">
                  <a:solidFill>
                    <a:prstClr val="black"/>
                  </a:solidFill>
                  <a:latin typeface="Book Antiqua" pitchFamily="18" charset="0"/>
                </a:rPr>
                <a:t>produce useful crops at yields </a:t>
              </a:r>
              <a:r>
                <a:rPr lang="en-US" sz="1600" b="1" kern="0" spc="-30" dirty="0" smtClean="0">
                  <a:solidFill>
                    <a:prstClr val="black"/>
                  </a:solidFill>
                  <a:latin typeface="Book Antiqua" pitchFamily="18" charset="0"/>
                </a:rPr>
                <a:t>high enough </a:t>
              </a:r>
              <a:r>
                <a:rPr lang="en-US" sz="1600" b="1" kern="0" spc="-30" dirty="0">
                  <a:solidFill>
                    <a:prstClr val="black"/>
                  </a:solidFill>
                  <a:latin typeface="Book Antiqua" pitchFamily="18" charset="0"/>
                </a:rPr>
                <a:t>to justify </a:t>
              </a:r>
              <a:r>
                <a:rPr lang="en-US" sz="1600" b="1" kern="0" spc="-30" dirty="0" smtClean="0">
                  <a:solidFill>
                    <a:prstClr val="black"/>
                  </a:solidFill>
                  <a:latin typeface="Book Antiqua" pitchFamily="18" charset="0"/>
                </a:rPr>
                <a:t>the expense </a:t>
              </a:r>
              <a:r>
                <a:rPr lang="en-US" sz="1600" b="1" kern="0" spc="-30" dirty="0">
                  <a:solidFill>
                    <a:prstClr val="black"/>
                  </a:solidFill>
                  <a:latin typeface="Book Antiqua" pitchFamily="18" charset="0"/>
                </a:rPr>
                <a:t>of </a:t>
              </a:r>
              <a:r>
                <a:rPr lang="en-US" sz="1600" b="1" kern="0" spc="-30" dirty="0" smtClean="0">
                  <a:solidFill>
                    <a:prstClr val="black"/>
                  </a:solidFill>
                  <a:latin typeface="Book Antiqua" pitchFamily="18" charset="0"/>
                </a:rPr>
                <a:t>pumping irrigation </a:t>
              </a:r>
              <a:r>
                <a:rPr lang="en-US" sz="1600" b="1" kern="0" spc="-30" dirty="0">
                  <a:solidFill>
                    <a:prstClr val="black"/>
                  </a:solidFill>
                  <a:latin typeface="Book Antiqua" pitchFamily="18" charset="0"/>
                </a:rPr>
                <a:t>water from the sea</a:t>
              </a:r>
              <a:endParaRPr kumimoji="0" lang="en-US" sz="1600" b="0" i="0" u="none" strike="noStrike" kern="0" cap="none" spc="-30" normalizeH="0" noProof="0" dirty="0">
                <a:ln>
                  <a:noFill/>
                </a:ln>
                <a:solidFill>
                  <a:prstClr val="black"/>
                </a:solidFill>
                <a:effectLst/>
                <a:uLnTx/>
                <a:uFillTx/>
                <a:latin typeface="Book Antiqua" pitchFamily="18" charset="0"/>
              </a:endParaRPr>
            </a:p>
          </p:txBody>
        </p:sp>
        <p:sp>
          <p:nvSpPr>
            <p:cNvPr id="72" name="Rectangle 71"/>
            <p:cNvSpPr/>
            <p:nvPr/>
          </p:nvSpPr>
          <p:spPr>
            <a:xfrm>
              <a:off x="821123" y="2180027"/>
              <a:ext cx="659176" cy="430999"/>
            </a:xfrm>
            <a:prstGeom prst="rect">
              <a:avLst/>
            </a:prstGeom>
            <a:noFill/>
          </p:spPr>
          <p:txBody>
            <a:bodyPr wrap="none" lIns="91440" tIns="45720" rIns="91440" bIns="45720">
              <a:spAutoFit/>
            </a:bodyPr>
            <a:lstStyle/>
            <a:p>
              <a:pPr lvl="0" algn="ctr"/>
              <a:r>
                <a:rPr lang="en-US" sz="2800" kern="0" dirty="0">
                  <a:solidFill>
                    <a:prstClr val="white"/>
                  </a:solidFill>
                  <a:latin typeface="Murphy Script" pitchFamily="34" charset="0"/>
                </a:rPr>
                <a:t>First</a:t>
              </a:r>
              <a:endParaRPr kumimoji="0" lang="en-US" sz="2800" b="0" i="0" u="none" strike="noStrike" kern="0" cap="none" spc="0" normalizeH="0" baseline="0" noProof="0" dirty="0">
                <a:ln>
                  <a:noFill/>
                </a:ln>
                <a:solidFill>
                  <a:prstClr val="white"/>
                </a:solidFill>
                <a:effectLst/>
                <a:uLnTx/>
                <a:uFillTx/>
                <a:latin typeface="Murphy Script" pitchFamily="34" charset="0"/>
              </a:endParaRPr>
            </a:p>
          </p:txBody>
        </p:sp>
      </p:grpSp>
      <p:grpSp>
        <p:nvGrpSpPr>
          <p:cNvPr id="76" name="Group 75"/>
          <p:cNvGrpSpPr/>
          <p:nvPr/>
        </p:nvGrpSpPr>
        <p:grpSpPr>
          <a:xfrm flipH="1" flipV="1">
            <a:off x="4107441" y="2536835"/>
            <a:ext cx="3561422" cy="2950893"/>
            <a:chOff x="3124200" y="2025108"/>
            <a:chExt cx="2667000" cy="2209800"/>
          </a:xfrm>
          <a:effectLst>
            <a:outerShdw blurRad="431800" sx="102000" sy="102000" algn="ctr" rotWithShape="0">
              <a:prstClr val="black"/>
            </a:outerShdw>
          </a:effectLst>
        </p:grpSpPr>
        <p:sp>
          <p:nvSpPr>
            <p:cNvPr id="77" name="Hexagon 76"/>
            <p:cNvSpPr/>
            <p:nvPr/>
          </p:nvSpPr>
          <p:spPr>
            <a:xfrm>
              <a:off x="3124200" y="2025108"/>
              <a:ext cx="2667000" cy="2209800"/>
            </a:xfrm>
            <a:prstGeom prst="hexagon">
              <a:avLst/>
            </a:prstGeom>
            <a:gradFill flip="none" rotWithShape="1">
              <a:gsLst>
                <a:gs pos="0">
                  <a:sysClr val="window" lastClr="FFFFFF"/>
                </a:gs>
                <a:gs pos="100000">
                  <a:sysClr val="window" lastClr="FFFFFF">
                    <a:lumMod val="75000"/>
                  </a:sysClr>
                </a:gs>
              </a:gsLst>
              <a:path path="circle">
                <a:fillToRect l="50000" t="50000" r="50000" b="50000"/>
              </a:path>
              <a:tileRect/>
            </a:gradFill>
            <a:ln w="9525" cap="flat" cmpd="sng" algn="ctr">
              <a:noFill/>
              <a:prstDash val="solid"/>
            </a:ln>
            <a:effectLst>
              <a:outerShdw blurRad="40000" dist="20000" dir="5400000" rotWithShape="0">
                <a:srgbClr val="000000"/>
              </a:outerShdw>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ysClr val="windowText" lastClr="000000"/>
                </a:solidFill>
                <a:effectLst/>
                <a:uLnTx/>
                <a:uFillTx/>
                <a:latin typeface="Calibri"/>
                <a:ea typeface="+mj-ea"/>
                <a:cs typeface="Arial"/>
              </a:endParaRPr>
            </a:p>
          </p:txBody>
        </p:sp>
        <p:grpSp>
          <p:nvGrpSpPr>
            <p:cNvPr id="78" name="Group 77"/>
            <p:cNvGrpSpPr/>
            <p:nvPr/>
          </p:nvGrpSpPr>
          <p:grpSpPr>
            <a:xfrm>
              <a:off x="3340286" y="3537318"/>
              <a:ext cx="2226616" cy="497853"/>
              <a:chOff x="516498" y="2198010"/>
              <a:chExt cx="2003955" cy="497853"/>
            </a:xfrm>
          </p:grpSpPr>
          <p:sp>
            <p:nvSpPr>
              <p:cNvPr id="81" name="Flowchart: Data 5"/>
              <p:cNvSpPr/>
              <p:nvPr/>
            </p:nvSpPr>
            <p:spPr>
              <a:xfrm>
                <a:off x="516498" y="2230166"/>
                <a:ext cx="2003955" cy="440974"/>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00 h 13333"/>
                  <a:gd name="connsiteX1" fmla="*/ 2000 w 10000"/>
                  <a:gd name="connsiteY1" fmla="*/ 0 h 13333"/>
                  <a:gd name="connsiteX2" fmla="*/ 10000 w 10000"/>
                  <a:gd name="connsiteY2" fmla="*/ 0 h 13333"/>
                  <a:gd name="connsiteX3" fmla="*/ 9111 w 10000"/>
                  <a:gd name="connsiteY3" fmla="*/ 13333 h 13333"/>
                  <a:gd name="connsiteX4" fmla="*/ 0 w 10000"/>
                  <a:gd name="connsiteY4" fmla="*/ 10000 h 13333"/>
                  <a:gd name="connsiteX0" fmla="*/ 0 w 9601"/>
                  <a:gd name="connsiteY0" fmla="*/ 12500 h 13333"/>
                  <a:gd name="connsiteX1" fmla="*/ 1601 w 9601"/>
                  <a:gd name="connsiteY1" fmla="*/ 0 h 13333"/>
                  <a:gd name="connsiteX2" fmla="*/ 9601 w 9601"/>
                  <a:gd name="connsiteY2" fmla="*/ 0 h 13333"/>
                  <a:gd name="connsiteX3" fmla="*/ 8712 w 9601"/>
                  <a:gd name="connsiteY3" fmla="*/ 13333 h 13333"/>
                  <a:gd name="connsiteX4" fmla="*/ 0 w 9601"/>
                  <a:gd name="connsiteY4" fmla="*/ 12500 h 13333"/>
                  <a:gd name="connsiteX0" fmla="*/ 1081 w 11081"/>
                  <a:gd name="connsiteY0" fmla="*/ 9375 h 10000"/>
                  <a:gd name="connsiteX1" fmla="*/ 0 w 11081"/>
                  <a:gd name="connsiteY1" fmla="*/ 0 h 10000"/>
                  <a:gd name="connsiteX2" fmla="*/ 11081 w 11081"/>
                  <a:gd name="connsiteY2" fmla="*/ 0 h 10000"/>
                  <a:gd name="connsiteX3" fmla="*/ 10155 w 11081"/>
                  <a:gd name="connsiteY3" fmla="*/ 10000 h 10000"/>
                  <a:gd name="connsiteX4" fmla="*/ 1081 w 11081"/>
                  <a:gd name="connsiteY4" fmla="*/ 9375 h 10000"/>
                  <a:gd name="connsiteX0" fmla="*/ 1081 w 11316"/>
                  <a:gd name="connsiteY0" fmla="*/ 9609 h 10234"/>
                  <a:gd name="connsiteX1" fmla="*/ 0 w 11316"/>
                  <a:gd name="connsiteY1" fmla="*/ 234 h 10234"/>
                  <a:gd name="connsiteX2" fmla="*/ 11316 w 11316"/>
                  <a:gd name="connsiteY2" fmla="*/ 0 h 10234"/>
                  <a:gd name="connsiteX3" fmla="*/ 10155 w 11316"/>
                  <a:gd name="connsiteY3" fmla="*/ 10234 h 10234"/>
                  <a:gd name="connsiteX4" fmla="*/ 1081 w 11316"/>
                  <a:gd name="connsiteY4" fmla="*/ 9609 h 10234"/>
                  <a:gd name="connsiteX0" fmla="*/ 1208 w 11316"/>
                  <a:gd name="connsiteY0" fmla="*/ 10234 h 10234"/>
                  <a:gd name="connsiteX1" fmla="*/ 0 w 11316"/>
                  <a:gd name="connsiteY1" fmla="*/ 234 h 10234"/>
                  <a:gd name="connsiteX2" fmla="*/ 11316 w 11316"/>
                  <a:gd name="connsiteY2" fmla="*/ 0 h 10234"/>
                  <a:gd name="connsiteX3" fmla="*/ 10155 w 11316"/>
                  <a:gd name="connsiteY3" fmla="*/ 10234 h 10234"/>
                  <a:gd name="connsiteX4" fmla="*/ 1208 w 11316"/>
                  <a:gd name="connsiteY4" fmla="*/ 10234 h 10234"/>
                  <a:gd name="connsiteX0" fmla="*/ 1208 w 11357"/>
                  <a:gd name="connsiteY0" fmla="*/ 10234 h 10234"/>
                  <a:gd name="connsiteX1" fmla="*/ 0 w 11357"/>
                  <a:gd name="connsiteY1" fmla="*/ 234 h 10234"/>
                  <a:gd name="connsiteX2" fmla="*/ 11357 w 11357"/>
                  <a:gd name="connsiteY2" fmla="*/ 0 h 10234"/>
                  <a:gd name="connsiteX3" fmla="*/ 10155 w 11357"/>
                  <a:gd name="connsiteY3" fmla="*/ 10234 h 10234"/>
                  <a:gd name="connsiteX4" fmla="*/ 1208 w 11357"/>
                  <a:gd name="connsiteY4" fmla="*/ 10234 h 10234"/>
                  <a:gd name="connsiteX0" fmla="*/ 1208 w 11357"/>
                  <a:gd name="connsiteY0" fmla="*/ 10234 h 10234"/>
                  <a:gd name="connsiteX1" fmla="*/ 0 w 11357"/>
                  <a:gd name="connsiteY1" fmla="*/ 234 h 10234"/>
                  <a:gd name="connsiteX2" fmla="*/ 11357 w 11357"/>
                  <a:gd name="connsiteY2" fmla="*/ 0 h 10234"/>
                  <a:gd name="connsiteX3" fmla="*/ 10155 w 11357"/>
                  <a:gd name="connsiteY3" fmla="*/ 10234 h 10234"/>
                  <a:gd name="connsiteX4" fmla="*/ 1208 w 11357"/>
                  <a:gd name="connsiteY4" fmla="*/ 10234 h 10234"/>
                  <a:gd name="connsiteX0" fmla="*/ 1110 w 11357"/>
                  <a:gd name="connsiteY0" fmla="*/ 10644 h 10644"/>
                  <a:gd name="connsiteX1" fmla="*/ 0 w 11357"/>
                  <a:gd name="connsiteY1" fmla="*/ 234 h 10644"/>
                  <a:gd name="connsiteX2" fmla="*/ 11357 w 11357"/>
                  <a:gd name="connsiteY2" fmla="*/ 0 h 10644"/>
                  <a:gd name="connsiteX3" fmla="*/ 10155 w 11357"/>
                  <a:gd name="connsiteY3" fmla="*/ 10234 h 10644"/>
                  <a:gd name="connsiteX4" fmla="*/ 1110 w 11357"/>
                  <a:gd name="connsiteY4" fmla="*/ 10644 h 10644"/>
                  <a:gd name="connsiteX0" fmla="*/ 1110 w 11357"/>
                  <a:gd name="connsiteY0" fmla="*/ 10644 h 10703"/>
                  <a:gd name="connsiteX1" fmla="*/ 0 w 11357"/>
                  <a:gd name="connsiteY1" fmla="*/ 234 h 10703"/>
                  <a:gd name="connsiteX2" fmla="*/ 11357 w 11357"/>
                  <a:gd name="connsiteY2" fmla="*/ 0 h 10703"/>
                  <a:gd name="connsiteX3" fmla="*/ 10155 w 11357"/>
                  <a:gd name="connsiteY3" fmla="*/ 10703 h 10703"/>
                  <a:gd name="connsiteX4" fmla="*/ 1110 w 11357"/>
                  <a:gd name="connsiteY4" fmla="*/ 10644 h 10703"/>
                  <a:gd name="connsiteX0" fmla="*/ 1110 w 11357"/>
                  <a:gd name="connsiteY0" fmla="*/ 10682 h 10741"/>
                  <a:gd name="connsiteX1" fmla="*/ 0 w 11357"/>
                  <a:gd name="connsiteY1" fmla="*/ 272 h 10741"/>
                  <a:gd name="connsiteX2" fmla="*/ 11357 w 11357"/>
                  <a:gd name="connsiteY2" fmla="*/ 38 h 10741"/>
                  <a:gd name="connsiteX3" fmla="*/ 10155 w 11357"/>
                  <a:gd name="connsiteY3" fmla="*/ 10741 h 10741"/>
                  <a:gd name="connsiteX4" fmla="*/ 1110 w 11357"/>
                  <a:gd name="connsiteY4" fmla="*/ 10682 h 10741"/>
                  <a:gd name="connsiteX0" fmla="*/ 1110 w 11198"/>
                  <a:gd name="connsiteY0" fmla="*/ 10561 h 10620"/>
                  <a:gd name="connsiteX1" fmla="*/ 0 w 11198"/>
                  <a:gd name="connsiteY1" fmla="*/ 151 h 10620"/>
                  <a:gd name="connsiteX2" fmla="*/ 11198 w 11198"/>
                  <a:gd name="connsiteY2" fmla="*/ 444 h 10620"/>
                  <a:gd name="connsiteX3" fmla="*/ 10155 w 11198"/>
                  <a:gd name="connsiteY3" fmla="*/ 10620 h 10620"/>
                  <a:gd name="connsiteX4" fmla="*/ 1110 w 11198"/>
                  <a:gd name="connsiteY4" fmla="*/ 10561 h 10620"/>
                  <a:gd name="connsiteX0" fmla="*/ 1110 w 11186"/>
                  <a:gd name="connsiteY0" fmla="*/ 10660 h 10719"/>
                  <a:gd name="connsiteX1" fmla="*/ 0 w 11186"/>
                  <a:gd name="connsiteY1" fmla="*/ 250 h 10719"/>
                  <a:gd name="connsiteX2" fmla="*/ 11186 w 11186"/>
                  <a:gd name="connsiteY2" fmla="*/ 74 h 10719"/>
                  <a:gd name="connsiteX3" fmla="*/ 10155 w 11186"/>
                  <a:gd name="connsiteY3" fmla="*/ 10719 h 10719"/>
                  <a:gd name="connsiteX4" fmla="*/ 1110 w 11186"/>
                  <a:gd name="connsiteY4" fmla="*/ 10660 h 10719"/>
                  <a:gd name="connsiteX0" fmla="*/ 1110 w 11186"/>
                  <a:gd name="connsiteY0" fmla="*/ 10660 h 10851"/>
                  <a:gd name="connsiteX1" fmla="*/ 0 w 11186"/>
                  <a:gd name="connsiteY1" fmla="*/ 250 h 10851"/>
                  <a:gd name="connsiteX2" fmla="*/ 11186 w 11186"/>
                  <a:gd name="connsiteY2" fmla="*/ 74 h 10851"/>
                  <a:gd name="connsiteX3" fmla="*/ 10109 w 11186"/>
                  <a:gd name="connsiteY3" fmla="*/ 10851 h 10851"/>
                  <a:gd name="connsiteX4" fmla="*/ 1110 w 11186"/>
                  <a:gd name="connsiteY4" fmla="*/ 10660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86" h="10851">
                    <a:moveTo>
                      <a:pt x="1110" y="10660"/>
                    </a:moveTo>
                    <a:lnTo>
                      <a:pt x="0" y="250"/>
                    </a:lnTo>
                    <a:cubicBezTo>
                      <a:pt x="3774" y="-238"/>
                      <a:pt x="7400" y="152"/>
                      <a:pt x="11186" y="74"/>
                    </a:cubicBezTo>
                    <a:cubicBezTo>
                      <a:pt x="10878" y="2938"/>
                      <a:pt x="10417" y="7518"/>
                      <a:pt x="10109" y="10851"/>
                    </a:cubicBezTo>
                    <a:lnTo>
                      <a:pt x="1110" y="10660"/>
                    </a:lnTo>
                    <a:close/>
                  </a:path>
                </a:pathLst>
              </a:custGeom>
              <a:solidFill>
                <a:srgbClr val="FFC000"/>
              </a:solidFill>
              <a:ln w="9525" cap="flat" cmpd="sng" algn="ctr">
                <a:solidFill>
                  <a:srgbClr val="FFC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Franklin Gothic Book"/>
                  <a:ea typeface="+mn-ea"/>
                  <a:cs typeface="+mn-cs"/>
                </a:endParaRPr>
              </a:p>
            </p:txBody>
          </p:sp>
          <p:sp>
            <p:nvSpPr>
              <p:cNvPr id="82" name="Flowchart: Data 5"/>
              <p:cNvSpPr/>
              <p:nvPr/>
            </p:nvSpPr>
            <p:spPr>
              <a:xfrm>
                <a:off x="538157" y="2303553"/>
                <a:ext cx="1965304" cy="3923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00 h 13333"/>
                  <a:gd name="connsiteX1" fmla="*/ 2000 w 10000"/>
                  <a:gd name="connsiteY1" fmla="*/ 0 h 13333"/>
                  <a:gd name="connsiteX2" fmla="*/ 10000 w 10000"/>
                  <a:gd name="connsiteY2" fmla="*/ 0 h 13333"/>
                  <a:gd name="connsiteX3" fmla="*/ 9111 w 10000"/>
                  <a:gd name="connsiteY3" fmla="*/ 13333 h 13333"/>
                  <a:gd name="connsiteX4" fmla="*/ 0 w 10000"/>
                  <a:gd name="connsiteY4" fmla="*/ 10000 h 13333"/>
                  <a:gd name="connsiteX0" fmla="*/ 0 w 9601"/>
                  <a:gd name="connsiteY0" fmla="*/ 12500 h 13333"/>
                  <a:gd name="connsiteX1" fmla="*/ 1601 w 9601"/>
                  <a:gd name="connsiteY1" fmla="*/ 0 h 13333"/>
                  <a:gd name="connsiteX2" fmla="*/ 9601 w 9601"/>
                  <a:gd name="connsiteY2" fmla="*/ 0 h 13333"/>
                  <a:gd name="connsiteX3" fmla="*/ 8712 w 9601"/>
                  <a:gd name="connsiteY3" fmla="*/ 13333 h 13333"/>
                  <a:gd name="connsiteX4" fmla="*/ 0 w 9601"/>
                  <a:gd name="connsiteY4" fmla="*/ 12500 h 13333"/>
                  <a:gd name="connsiteX0" fmla="*/ 1081 w 11081"/>
                  <a:gd name="connsiteY0" fmla="*/ 9375 h 10000"/>
                  <a:gd name="connsiteX1" fmla="*/ 0 w 11081"/>
                  <a:gd name="connsiteY1" fmla="*/ 0 h 10000"/>
                  <a:gd name="connsiteX2" fmla="*/ 11081 w 11081"/>
                  <a:gd name="connsiteY2" fmla="*/ 0 h 10000"/>
                  <a:gd name="connsiteX3" fmla="*/ 10155 w 11081"/>
                  <a:gd name="connsiteY3" fmla="*/ 10000 h 10000"/>
                  <a:gd name="connsiteX4" fmla="*/ 1081 w 11081"/>
                  <a:gd name="connsiteY4" fmla="*/ 9375 h 10000"/>
                  <a:gd name="connsiteX0" fmla="*/ 1081 w 11316"/>
                  <a:gd name="connsiteY0" fmla="*/ 9609 h 10234"/>
                  <a:gd name="connsiteX1" fmla="*/ 0 w 11316"/>
                  <a:gd name="connsiteY1" fmla="*/ 234 h 10234"/>
                  <a:gd name="connsiteX2" fmla="*/ 11316 w 11316"/>
                  <a:gd name="connsiteY2" fmla="*/ 0 h 10234"/>
                  <a:gd name="connsiteX3" fmla="*/ 10155 w 11316"/>
                  <a:gd name="connsiteY3" fmla="*/ 10234 h 10234"/>
                  <a:gd name="connsiteX4" fmla="*/ 1081 w 11316"/>
                  <a:gd name="connsiteY4" fmla="*/ 9609 h 10234"/>
                  <a:gd name="connsiteX0" fmla="*/ 1208 w 11316"/>
                  <a:gd name="connsiteY0" fmla="*/ 10234 h 10234"/>
                  <a:gd name="connsiteX1" fmla="*/ 0 w 11316"/>
                  <a:gd name="connsiteY1" fmla="*/ 234 h 10234"/>
                  <a:gd name="connsiteX2" fmla="*/ 11316 w 11316"/>
                  <a:gd name="connsiteY2" fmla="*/ 0 h 10234"/>
                  <a:gd name="connsiteX3" fmla="*/ 10155 w 11316"/>
                  <a:gd name="connsiteY3" fmla="*/ 10234 h 10234"/>
                  <a:gd name="connsiteX4" fmla="*/ 1208 w 11316"/>
                  <a:gd name="connsiteY4" fmla="*/ 10234 h 10234"/>
                  <a:gd name="connsiteX0" fmla="*/ 1208 w 11357"/>
                  <a:gd name="connsiteY0" fmla="*/ 10234 h 10234"/>
                  <a:gd name="connsiteX1" fmla="*/ 0 w 11357"/>
                  <a:gd name="connsiteY1" fmla="*/ 234 h 10234"/>
                  <a:gd name="connsiteX2" fmla="*/ 11357 w 11357"/>
                  <a:gd name="connsiteY2" fmla="*/ 0 h 10234"/>
                  <a:gd name="connsiteX3" fmla="*/ 10155 w 11357"/>
                  <a:gd name="connsiteY3" fmla="*/ 10234 h 10234"/>
                  <a:gd name="connsiteX4" fmla="*/ 1208 w 11357"/>
                  <a:gd name="connsiteY4" fmla="*/ 10234 h 10234"/>
                  <a:gd name="connsiteX0" fmla="*/ 1208 w 11357"/>
                  <a:gd name="connsiteY0" fmla="*/ 10234 h 10234"/>
                  <a:gd name="connsiteX1" fmla="*/ 0 w 11357"/>
                  <a:gd name="connsiteY1" fmla="*/ 234 h 10234"/>
                  <a:gd name="connsiteX2" fmla="*/ 11357 w 11357"/>
                  <a:gd name="connsiteY2" fmla="*/ 0 h 10234"/>
                  <a:gd name="connsiteX3" fmla="*/ 10155 w 11357"/>
                  <a:gd name="connsiteY3" fmla="*/ 10234 h 10234"/>
                  <a:gd name="connsiteX4" fmla="*/ 1208 w 11357"/>
                  <a:gd name="connsiteY4" fmla="*/ 10234 h 10234"/>
                  <a:gd name="connsiteX0" fmla="*/ 1110 w 11357"/>
                  <a:gd name="connsiteY0" fmla="*/ 10644 h 10644"/>
                  <a:gd name="connsiteX1" fmla="*/ 0 w 11357"/>
                  <a:gd name="connsiteY1" fmla="*/ 234 h 10644"/>
                  <a:gd name="connsiteX2" fmla="*/ 11357 w 11357"/>
                  <a:gd name="connsiteY2" fmla="*/ 0 h 10644"/>
                  <a:gd name="connsiteX3" fmla="*/ 10155 w 11357"/>
                  <a:gd name="connsiteY3" fmla="*/ 10234 h 10644"/>
                  <a:gd name="connsiteX4" fmla="*/ 1110 w 11357"/>
                  <a:gd name="connsiteY4" fmla="*/ 10644 h 10644"/>
                  <a:gd name="connsiteX0" fmla="*/ 1110 w 11357"/>
                  <a:gd name="connsiteY0" fmla="*/ 10644 h 10703"/>
                  <a:gd name="connsiteX1" fmla="*/ 0 w 11357"/>
                  <a:gd name="connsiteY1" fmla="*/ 234 h 10703"/>
                  <a:gd name="connsiteX2" fmla="*/ 11357 w 11357"/>
                  <a:gd name="connsiteY2" fmla="*/ 0 h 10703"/>
                  <a:gd name="connsiteX3" fmla="*/ 10155 w 11357"/>
                  <a:gd name="connsiteY3" fmla="*/ 10703 h 10703"/>
                  <a:gd name="connsiteX4" fmla="*/ 1110 w 11357"/>
                  <a:gd name="connsiteY4" fmla="*/ 10644 h 10703"/>
                  <a:gd name="connsiteX0" fmla="*/ 1110 w 11357"/>
                  <a:gd name="connsiteY0" fmla="*/ 10682 h 10741"/>
                  <a:gd name="connsiteX1" fmla="*/ 0 w 11357"/>
                  <a:gd name="connsiteY1" fmla="*/ 272 h 10741"/>
                  <a:gd name="connsiteX2" fmla="*/ 11357 w 11357"/>
                  <a:gd name="connsiteY2" fmla="*/ 38 h 10741"/>
                  <a:gd name="connsiteX3" fmla="*/ 10155 w 11357"/>
                  <a:gd name="connsiteY3" fmla="*/ 10741 h 10741"/>
                  <a:gd name="connsiteX4" fmla="*/ 1110 w 11357"/>
                  <a:gd name="connsiteY4" fmla="*/ 10682 h 10741"/>
                  <a:gd name="connsiteX0" fmla="*/ 1110 w 11198"/>
                  <a:gd name="connsiteY0" fmla="*/ 10561 h 10620"/>
                  <a:gd name="connsiteX1" fmla="*/ 0 w 11198"/>
                  <a:gd name="connsiteY1" fmla="*/ 151 h 10620"/>
                  <a:gd name="connsiteX2" fmla="*/ 11198 w 11198"/>
                  <a:gd name="connsiteY2" fmla="*/ 444 h 10620"/>
                  <a:gd name="connsiteX3" fmla="*/ 10155 w 11198"/>
                  <a:gd name="connsiteY3" fmla="*/ 10620 h 10620"/>
                  <a:gd name="connsiteX4" fmla="*/ 1110 w 11198"/>
                  <a:gd name="connsiteY4" fmla="*/ 10561 h 10620"/>
                  <a:gd name="connsiteX0" fmla="*/ 1110 w 11186"/>
                  <a:gd name="connsiteY0" fmla="*/ 10660 h 10719"/>
                  <a:gd name="connsiteX1" fmla="*/ 0 w 11186"/>
                  <a:gd name="connsiteY1" fmla="*/ 250 h 10719"/>
                  <a:gd name="connsiteX2" fmla="*/ 11186 w 11186"/>
                  <a:gd name="connsiteY2" fmla="*/ 74 h 10719"/>
                  <a:gd name="connsiteX3" fmla="*/ 10155 w 11186"/>
                  <a:gd name="connsiteY3" fmla="*/ 10719 h 10719"/>
                  <a:gd name="connsiteX4" fmla="*/ 1110 w 11186"/>
                  <a:gd name="connsiteY4" fmla="*/ 10660 h 10719"/>
                  <a:gd name="connsiteX0" fmla="*/ 1092 w 11186"/>
                  <a:gd name="connsiteY0" fmla="*/ 10908 h 10908"/>
                  <a:gd name="connsiteX1" fmla="*/ 0 w 11186"/>
                  <a:gd name="connsiteY1" fmla="*/ 250 h 10908"/>
                  <a:gd name="connsiteX2" fmla="*/ 11186 w 11186"/>
                  <a:gd name="connsiteY2" fmla="*/ 74 h 10908"/>
                  <a:gd name="connsiteX3" fmla="*/ 10155 w 11186"/>
                  <a:gd name="connsiteY3" fmla="*/ 10719 h 10908"/>
                  <a:gd name="connsiteX4" fmla="*/ 1092 w 11186"/>
                  <a:gd name="connsiteY4" fmla="*/ 10908 h 10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86" h="10908">
                    <a:moveTo>
                      <a:pt x="1092" y="10908"/>
                    </a:moveTo>
                    <a:cubicBezTo>
                      <a:pt x="722" y="7438"/>
                      <a:pt x="370" y="3720"/>
                      <a:pt x="0" y="250"/>
                    </a:cubicBezTo>
                    <a:cubicBezTo>
                      <a:pt x="3774" y="-238"/>
                      <a:pt x="7400" y="152"/>
                      <a:pt x="11186" y="74"/>
                    </a:cubicBezTo>
                    <a:cubicBezTo>
                      <a:pt x="10878" y="2938"/>
                      <a:pt x="10463" y="7386"/>
                      <a:pt x="10155" y="10719"/>
                    </a:cubicBezTo>
                    <a:lnTo>
                      <a:pt x="1092" y="10908"/>
                    </a:lnTo>
                    <a:close/>
                  </a:path>
                </a:pathLst>
              </a:custGeom>
              <a:solidFill>
                <a:sysClr val="windowText" lastClr="000000"/>
              </a:solidFill>
              <a:ln w="25400" cap="flat" cmpd="sng" algn="ctr">
                <a:noFill/>
                <a:prstDash val="solid"/>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Franklin Gothic Book"/>
                  <a:ea typeface="+mn-ea"/>
                  <a:cs typeface="+mn-cs"/>
                </a:endParaRPr>
              </a:p>
            </p:txBody>
          </p:sp>
          <p:sp>
            <p:nvSpPr>
              <p:cNvPr id="83" name="Isosceles Triangle 82"/>
              <p:cNvSpPr/>
              <p:nvPr/>
            </p:nvSpPr>
            <p:spPr>
              <a:xfrm>
                <a:off x="733500" y="2198010"/>
                <a:ext cx="307971" cy="231530"/>
              </a:xfrm>
              <a:prstGeom prst="triangle">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Franklin Gothic Book"/>
                  <a:ea typeface="+mn-ea"/>
                  <a:cs typeface="+mn-cs"/>
                </a:endParaRPr>
              </a:p>
            </p:txBody>
          </p:sp>
        </p:grpSp>
        <p:sp>
          <p:nvSpPr>
            <p:cNvPr id="79" name="Rectangle 78"/>
            <p:cNvSpPr/>
            <p:nvPr/>
          </p:nvSpPr>
          <p:spPr>
            <a:xfrm flipV="1">
              <a:off x="3326089" y="2046604"/>
              <a:ext cx="2254816" cy="1479304"/>
            </a:xfrm>
            <a:prstGeom prst="rect">
              <a:avLst/>
            </a:prstGeom>
            <a:noFill/>
          </p:spPr>
          <p:txBody>
            <a:bodyPr wrap="square" lIns="91440" tIns="45720" rIns="91440" bIns="45720">
              <a:spAutoFit/>
            </a:bodyPr>
            <a:lstStyle/>
            <a:p>
              <a:pPr lvl="0" algn="ctr" rtl="0">
                <a:lnSpc>
                  <a:spcPct val="110000"/>
                </a:lnSpc>
              </a:pPr>
              <a:r>
                <a:rPr lang="en-US" sz="1600" b="1" kern="0" dirty="0" smtClean="0">
                  <a:solidFill>
                    <a:prstClr val="black"/>
                  </a:solidFill>
                  <a:latin typeface="Book Antiqua" pitchFamily="18" charset="0"/>
                </a:rPr>
                <a:t>Researchers should </a:t>
              </a:r>
              <a:r>
                <a:rPr lang="en-US" sz="1600" b="1" kern="0" dirty="0">
                  <a:solidFill>
                    <a:prstClr val="black"/>
                  </a:solidFill>
                  <a:latin typeface="Book Antiqua" pitchFamily="18" charset="0"/>
                </a:rPr>
                <a:t>develop agronomic techniques for growing </a:t>
              </a:r>
              <a:r>
                <a:rPr lang="en-US" sz="1600" b="1" kern="0" dirty="0" smtClean="0">
                  <a:solidFill>
                    <a:prstClr val="black"/>
                  </a:solidFill>
                  <a:latin typeface="Book Antiqua" pitchFamily="18" charset="0"/>
                </a:rPr>
                <a:t>seawater- irrigated </a:t>
              </a:r>
              <a:r>
                <a:rPr lang="en-US" sz="1600" b="1" kern="0" dirty="0">
                  <a:solidFill>
                    <a:prstClr val="black"/>
                  </a:solidFill>
                  <a:latin typeface="Book Antiqua" pitchFamily="18" charset="0"/>
                </a:rPr>
                <a:t>crops in a sustainable manner- one that does not damage the </a:t>
              </a:r>
              <a:r>
                <a:rPr lang="en-US" sz="1600" b="1" kern="0" dirty="0" smtClean="0">
                  <a:solidFill>
                    <a:prstClr val="black"/>
                  </a:solidFill>
                  <a:latin typeface="Book Antiqua" pitchFamily="18" charset="0"/>
                </a:rPr>
                <a:t>environmental </a:t>
              </a:r>
              <a:r>
                <a:rPr lang="en-US" sz="1600" b="1" kern="0" dirty="0">
                  <a:solidFill>
                    <a:prstClr val="black"/>
                  </a:solidFill>
                  <a:latin typeface="Book Antiqua" pitchFamily="18" charset="0"/>
                </a:rPr>
                <a:t>s</a:t>
              </a:r>
              <a:r>
                <a:rPr lang="en-US" sz="1600" b="1" kern="0" dirty="0" smtClean="0">
                  <a:solidFill>
                    <a:prstClr val="black"/>
                  </a:solidFill>
                  <a:latin typeface="Book Antiqua" pitchFamily="18" charset="0"/>
                </a:rPr>
                <a:t>aline </a:t>
              </a:r>
              <a:r>
                <a:rPr lang="en-US" sz="1600" b="1" kern="0" dirty="0">
                  <a:solidFill>
                    <a:prstClr val="black"/>
                  </a:solidFill>
                  <a:latin typeface="Book Antiqua" pitchFamily="18" charset="0"/>
                </a:rPr>
                <a:t>a</a:t>
              </a:r>
              <a:r>
                <a:rPr lang="en-US" sz="1600" b="1" kern="0" dirty="0" smtClean="0">
                  <a:solidFill>
                    <a:prstClr val="black"/>
                  </a:solidFill>
                  <a:latin typeface="Book Antiqua" pitchFamily="18" charset="0"/>
                </a:rPr>
                <a:t>griculture</a:t>
              </a:r>
              <a:endParaRPr kumimoji="0" lang="en-US" sz="1600" b="1" i="0" u="none" strike="noStrike" kern="0" cap="none" spc="0" normalizeH="0" baseline="0" noProof="0" dirty="0">
                <a:ln>
                  <a:noFill/>
                </a:ln>
                <a:solidFill>
                  <a:prstClr val="black"/>
                </a:solidFill>
                <a:effectLst/>
                <a:uLnTx/>
                <a:uFillTx/>
                <a:latin typeface="Book Antiqua" pitchFamily="18" charset="0"/>
              </a:endParaRPr>
            </a:p>
          </p:txBody>
        </p:sp>
        <p:sp>
          <p:nvSpPr>
            <p:cNvPr id="80" name="Rectangle 79"/>
            <p:cNvSpPr/>
            <p:nvPr/>
          </p:nvSpPr>
          <p:spPr>
            <a:xfrm flipV="1">
              <a:off x="3618383" y="3674651"/>
              <a:ext cx="691684" cy="356198"/>
            </a:xfrm>
            <a:prstGeom prst="rect">
              <a:avLst/>
            </a:prstGeom>
            <a:noFill/>
          </p:spPr>
          <p:txBody>
            <a:bodyPr wrap="none" lIns="91440" tIns="45720" rIns="91440" bIns="45720">
              <a:spAutoFit/>
            </a:bodyPr>
            <a:lstStyle/>
            <a:p>
              <a:pPr lvl="0" algn="ctr"/>
              <a:r>
                <a:rPr lang="en-US" sz="2800" kern="0" dirty="0">
                  <a:solidFill>
                    <a:prstClr val="white"/>
                  </a:solidFill>
                  <a:latin typeface="Murphy Script" pitchFamily="34" charset="0"/>
                </a:rPr>
                <a:t>Second</a:t>
              </a:r>
              <a:endParaRPr kumimoji="0" lang="en-US" sz="2800" b="0" i="0" u="none" strike="noStrike" kern="0" cap="none" spc="0" normalizeH="0" baseline="0" noProof="0" dirty="0">
                <a:ln>
                  <a:noFill/>
                </a:ln>
                <a:solidFill>
                  <a:prstClr val="white"/>
                </a:solidFill>
                <a:effectLst/>
                <a:uLnTx/>
                <a:uFillTx/>
                <a:latin typeface="Murphy Script" pitchFamily="34" charset="0"/>
              </a:endParaRPr>
            </a:p>
          </p:txBody>
        </p:sp>
      </p:grpSp>
    </p:spTree>
    <p:extLst>
      <p:ext uri="{BB962C8B-B14F-4D97-AF65-F5344CB8AC3E}">
        <p14:creationId xmlns:p14="http://schemas.microsoft.com/office/powerpoint/2010/main" val="13552579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68"/>
                                        </p:tgtEl>
                                        <p:attrNameLst>
                                          <p:attrName>style.visibility</p:attrName>
                                        </p:attrNameLst>
                                      </p:cBhvr>
                                      <p:to>
                                        <p:strVal val="visible"/>
                                      </p:to>
                                    </p:set>
                                    <p:anim calcmode="lin" valueType="num">
                                      <p:cBhvr>
                                        <p:cTn id="13" dur="500" fill="hold"/>
                                        <p:tgtEl>
                                          <p:spTgt spid="68"/>
                                        </p:tgtEl>
                                        <p:attrNameLst>
                                          <p:attrName>ppt_w</p:attrName>
                                        </p:attrNameLst>
                                      </p:cBhvr>
                                      <p:tavLst>
                                        <p:tav tm="0">
                                          <p:val>
                                            <p:fltVal val="0"/>
                                          </p:val>
                                        </p:tav>
                                        <p:tav tm="100000">
                                          <p:val>
                                            <p:strVal val="#ppt_w"/>
                                          </p:val>
                                        </p:tav>
                                      </p:tavLst>
                                    </p:anim>
                                    <p:anim calcmode="lin" valueType="num">
                                      <p:cBhvr>
                                        <p:cTn id="14" dur="500" fill="hold"/>
                                        <p:tgtEl>
                                          <p:spTgt spid="68"/>
                                        </p:tgtEl>
                                        <p:attrNameLst>
                                          <p:attrName>ppt_h</p:attrName>
                                        </p:attrNameLst>
                                      </p:cBhvr>
                                      <p:tavLst>
                                        <p:tav tm="0">
                                          <p:val>
                                            <p:fltVal val="0"/>
                                          </p:val>
                                        </p:tav>
                                        <p:tav tm="100000">
                                          <p:val>
                                            <p:strVal val="#ppt_h"/>
                                          </p:val>
                                        </p:tav>
                                      </p:tavLst>
                                    </p:anim>
                                    <p:animEffect transition="in" filter="fade">
                                      <p:cBhvr>
                                        <p:cTn id="15" dur="500"/>
                                        <p:tgtEl>
                                          <p:spTgt spid="68"/>
                                        </p:tgtEl>
                                      </p:cBhvr>
                                    </p:animEffect>
                                  </p:childTnLst>
                                </p:cTn>
                              </p:par>
                            </p:childTnLst>
                          </p:cTn>
                        </p:par>
                        <p:par>
                          <p:cTn id="16" fill="hold">
                            <p:stCondLst>
                              <p:cond delay="1500"/>
                            </p:stCondLst>
                            <p:childTnLst>
                              <p:par>
                                <p:cTn id="17" presetID="6" presetClass="emph" presetSubtype="0" fill="hold" nodeType="afterEffect">
                                  <p:stCondLst>
                                    <p:cond delay="0"/>
                                  </p:stCondLst>
                                  <p:childTnLst>
                                    <p:animScale>
                                      <p:cBhvr>
                                        <p:cTn id="18" dur="500" fill="hold"/>
                                        <p:tgtEl>
                                          <p:spTgt spid="68"/>
                                        </p:tgtEl>
                                      </p:cBhvr>
                                      <p:by x="90000" y="90000"/>
                                    </p:animScale>
                                  </p:childTnLst>
                                </p:cTn>
                              </p:par>
                              <p:par>
                                <p:cTn id="19" presetID="53" presetClass="entr" presetSubtype="16" fill="hold" nodeType="withEffect">
                                  <p:stCondLst>
                                    <p:cond delay="0"/>
                                  </p:stCondLst>
                                  <p:childTnLst>
                                    <p:set>
                                      <p:cBhvr>
                                        <p:cTn id="20" dur="1" fill="hold">
                                          <p:stCondLst>
                                            <p:cond delay="0"/>
                                          </p:stCondLst>
                                        </p:cTn>
                                        <p:tgtEl>
                                          <p:spTgt spid="76"/>
                                        </p:tgtEl>
                                        <p:attrNameLst>
                                          <p:attrName>style.visibility</p:attrName>
                                        </p:attrNameLst>
                                      </p:cBhvr>
                                      <p:to>
                                        <p:strVal val="visible"/>
                                      </p:to>
                                    </p:set>
                                    <p:anim calcmode="lin" valueType="num">
                                      <p:cBhvr>
                                        <p:cTn id="21" dur="500" fill="hold"/>
                                        <p:tgtEl>
                                          <p:spTgt spid="76"/>
                                        </p:tgtEl>
                                        <p:attrNameLst>
                                          <p:attrName>ppt_w</p:attrName>
                                        </p:attrNameLst>
                                      </p:cBhvr>
                                      <p:tavLst>
                                        <p:tav tm="0">
                                          <p:val>
                                            <p:fltVal val="0"/>
                                          </p:val>
                                        </p:tav>
                                        <p:tav tm="100000">
                                          <p:val>
                                            <p:strVal val="#ppt_w"/>
                                          </p:val>
                                        </p:tav>
                                      </p:tavLst>
                                    </p:anim>
                                    <p:anim calcmode="lin" valueType="num">
                                      <p:cBhvr>
                                        <p:cTn id="22" dur="500" fill="hold"/>
                                        <p:tgtEl>
                                          <p:spTgt spid="76"/>
                                        </p:tgtEl>
                                        <p:attrNameLst>
                                          <p:attrName>ppt_h</p:attrName>
                                        </p:attrNameLst>
                                      </p:cBhvr>
                                      <p:tavLst>
                                        <p:tav tm="0">
                                          <p:val>
                                            <p:fltVal val="0"/>
                                          </p:val>
                                        </p:tav>
                                        <p:tav tm="100000">
                                          <p:val>
                                            <p:strVal val="#ppt_h"/>
                                          </p:val>
                                        </p:tav>
                                      </p:tavLst>
                                    </p:anim>
                                    <p:animEffect transition="in" filter="fade">
                                      <p:cBhvr>
                                        <p:cTn id="2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oup 10"/>
          <p:cNvGrpSpPr/>
          <p:nvPr/>
        </p:nvGrpSpPr>
        <p:grpSpPr>
          <a:xfrm>
            <a:off x="906138" y="2276872"/>
            <a:ext cx="7331724" cy="1656184"/>
            <a:chOff x="539552" y="410574"/>
            <a:chExt cx="8064896" cy="1697299"/>
          </a:xfrm>
        </p:grpSpPr>
        <p:sp>
          <p:nvSpPr>
            <p:cNvPr id="12" name="Rectangle 7"/>
            <p:cNvSpPr/>
            <p:nvPr/>
          </p:nvSpPr>
          <p:spPr>
            <a:xfrm>
              <a:off x="539552" y="410574"/>
              <a:ext cx="8064896" cy="1697299"/>
            </a:xfrm>
            <a:custGeom>
              <a:avLst/>
              <a:gdLst>
                <a:gd name="connsiteX0" fmla="*/ 0 w 5252564"/>
                <a:gd name="connsiteY0" fmla="*/ 0 h 1080120"/>
                <a:gd name="connsiteX1" fmla="*/ 5252564 w 5252564"/>
                <a:gd name="connsiteY1" fmla="*/ 0 h 1080120"/>
                <a:gd name="connsiteX2" fmla="*/ 5252564 w 5252564"/>
                <a:gd name="connsiteY2" fmla="*/ 1080120 h 1080120"/>
                <a:gd name="connsiteX3" fmla="*/ 0 w 5252564"/>
                <a:gd name="connsiteY3" fmla="*/ 1080120 h 1080120"/>
                <a:gd name="connsiteX4" fmla="*/ 0 w 5252564"/>
                <a:gd name="connsiteY4" fmla="*/ 0 h 1080120"/>
                <a:gd name="connsiteX0" fmla="*/ 0 w 5252564"/>
                <a:gd name="connsiteY0" fmla="*/ 0 h 1080120"/>
                <a:gd name="connsiteX1" fmla="*/ 897 w 5252564"/>
                <a:gd name="connsiteY1" fmla="*/ 7374 h 1080120"/>
                <a:gd name="connsiteX2" fmla="*/ 5252564 w 5252564"/>
                <a:gd name="connsiteY2" fmla="*/ 0 h 1080120"/>
                <a:gd name="connsiteX3" fmla="*/ 5252564 w 5252564"/>
                <a:gd name="connsiteY3" fmla="*/ 1080120 h 1080120"/>
                <a:gd name="connsiteX4" fmla="*/ 0 w 5252564"/>
                <a:gd name="connsiteY4" fmla="*/ 1080120 h 1080120"/>
                <a:gd name="connsiteX5" fmla="*/ 0 w 5252564"/>
                <a:gd name="connsiteY5" fmla="*/ 0 h 1080120"/>
                <a:gd name="connsiteX0" fmla="*/ 0 w 5252564"/>
                <a:gd name="connsiteY0" fmla="*/ 0 h 1080120"/>
                <a:gd name="connsiteX1" fmla="*/ 897 w 5252564"/>
                <a:gd name="connsiteY1" fmla="*/ 7374 h 1080120"/>
                <a:gd name="connsiteX2" fmla="*/ 5252564 w 5252564"/>
                <a:gd name="connsiteY2" fmla="*/ 0 h 1080120"/>
                <a:gd name="connsiteX3" fmla="*/ 5252564 w 5252564"/>
                <a:gd name="connsiteY3" fmla="*/ 1080120 h 1080120"/>
                <a:gd name="connsiteX4" fmla="*/ 0 w 5252564"/>
                <a:gd name="connsiteY4" fmla="*/ 1080120 h 1080120"/>
                <a:gd name="connsiteX5" fmla="*/ 897 w 5252564"/>
                <a:gd name="connsiteY5" fmla="*/ 199103 h 1080120"/>
                <a:gd name="connsiteX6" fmla="*/ 0 w 5252564"/>
                <a:gd name="connsiteY6" fmla="*/ 0 h 1080120"/>
                <a:gd name="connsiteX0" fmla="*/ 13852 w 5266416"/>
                <a:gd name="connsiteY0" fmla="*/ 0 h 1080120"/>
                <a:gd name="connsiteX1" fmla="*/ 14749 w 5266416"/>
                <a:gd name="connsiteY1" fmla="*/ 7374 h 1080120"/>
                <a:gd name="connsiteX2" fmla="*/ 5266416 w 5266416"/>
                <a:gd name="connsiteY2" fmla="*/ 0 h 1080120"/>
                <a:gd name="connsiteX3" fmla="*/ 5266416 w 5266416"/>
                <a:gd name="connsiteY3" fmla="*/ 1080120 h 1080120"/>
                <a:gd name="connsiteX4" fmla="*/ 13852 w 5266416"/>
                <a:gd name="connsiteY4" fmla="*/ 1080120 h 1080120"/>
                <a:gd name="connsiteX5" fmla="*/ 0 w 5266416"/>
                <a:gd name="connsiteY5" fmla="*/ 818535 h 1080120"/>
                <a:gd name="connsiteX6" fmla="*/ 14749 w 5266416"/>
                <a:gd name="connsiteY6" fmla="*/ 199103 h 1080120"/>
                <a:gd name="connsiteX7" fmla="*/ 13852 w 5266416"/>
                <a:gd name="connsiteY7" fmla="*/ 0 h 1080120"/>
                <a:gd name="connsiteX0" fmla="*/ 13852 w 5266416"/>
                <a:gd name="connsiteY0" fmla="*/ 0 h 1080120"/>
                <a:gd name="connsiteX1" fmla="*/ 14749 w 5266416"/>
                <a:gd name="connsiteY1" fmla="*/ 7374 h 1080120"/>
                <a:gd name="connsiteX2" fmla="*/ 5266416 w 5266416"/>
                <a:gd name="connsiteY2" fmla="*/ 0 h 1080120"/>
                <a:gd name="connsiteX3" fmla="*/ 5266416 w 5266416"/>
                <a:gd name="connsiteY3" fmla="*/ 1080120 h 1080120"/>
                <a:gd name="connsiteX4" fmla="*/ 13852 w 5266416"/>
                <a:gd name="connsiteY4" fmla="*/ 1080120 h 1080120"/>
                <a:gd name="connsiteX5" fmla="*/ 0 w 5266416"/>
                <a:gd name="connsiteY5" fmla="*/ 818535 h 1080120"/>
                <a:gd name="connsiteX6" fmla="*/ 0 w 5266416"/>
                <a:gd name="connsiteY6" fmla="*/ 523568 h 1080120"/>
                <a:gd name="connsiteX7" fmla="*/ 14749 w 5266416"/>
                <a:gd name="connsiteY7" fmla="*/ 199103 h 1080120"/>
                <a:gd name="connsiteX8" fmla="*/ 13852 w 5266416"/>
                <a:gd name="connsiteY8" fmla="*/ 0 h 1080120"/>
                <a:gd name="connsiteX0" fmla="*/ 28600 w 5281164"/>
                <a:gd name="connsiteY0" fmla="*/ 0 h 1080120"/>
                <a:gd name="connsiteX1" fmla="*/ 29497 w 5281164"/>
                <a:gd name="connsiteY1" fmla="*/ 7374 h 1080120"/>
                <a:gd name="connsiteX2" fmla="*/ 5281164 w 5281164"/>
                <a:gd name="connsiteY2" fmla="*/ 0 h 1080120"/>
                <a:gd name="connsiteX3" fmla="*/ 5281164 w 5281164"/>
                <a:gd name="connsiteY3" fmla="*/ 1080120 h 1080120"/>
                <a:gd name="connsiteX4" fmla="*/ 28600 w 5281164"/>
                <a:gd name="connsiteY4" fmla="*/ 1080120 h 1080120"/>
                <a:gd name="connsiteX5" fmla="*/ 14748 w 5281164"/>
                <a:gd name="connsiteY5" fmla="*/ 818535 h 1080120"/>
                <a:gd name="connsiteX6" fmla="*/ 14748 w 5281164"/>
                <a:gd name="connsiteY6" fmla="*/ 523568 h 1080120"/>
                <a:gd name="connsiteX7" fmla="*/ 29497 w 5281164"/>
                <a:gd name="connsiteY7" fmla="*/ 199103 h 1080120"/>
                <a:gd name="connsiteX8" fmla="*/ 0 w 5281164"/>
                <a:gd name="connsiteY8" fmla="*/ 152400 h 1080120"/>
                <a:gd name="connsiteX9" fmla="*/ 28600 w 5281164"/>
                <a:gd name="connsiteY9" fmla="*/ 0 h 1080120"/>
                <a:gd name="connsiteX0" fmla="*/ 28600 w 5281164"/>
                <a:gd name="connsiteY0" fmla="*/ 0 h 1080120"/>
                <a:gd name="connsiteX1" fmla="*/ 29497 w 5281164"/>
                <a:gd name="connsiteY1" fmla="*/ 7374 h 1080120"/>
                <a:gd name="connsiteX2" fmla="*/ 5281164 w 5281164"/>
                <a:gd name="connsiteY2" fmla="*/ 0 h 1080120"/>
                <a:gd name="connsiteX3" fmla="*/ 5281164 w 5281164"/>
                <a:gd name="connsiteY3" fmla="*/ 1080120 h 1080120"/>
                <a:gd name="connsiteX4" fmla="*/ 28600 w 5281164"/>
                <a:gd name="connsiteY4" fmla="*/ 1080120 h 1080120"/>
                <a:gd name="connsiteX5" fmla="*/ 14748 w 5281164"/>
                <a:gd name="connsiteY5" fmla="*/ 818535 h 1080120"/>
                <a:gd name="connsiteX6" fmla="*/ 14748 w 5281164"/>
                <a:gd name="connsiteY6" fmla="*/ 523568 h 1080120"/>
                <a:gd name="connsiteX7" fmla="*/ 25400 w 5281164"/>
                <a:gd name="connsiteY7" fmla="*/ 381000 h 1080120"/>
                <a:gd name="connsiteX8" fmla="*/ 29497 w 5281164"/>
                <a:gd name="connsiteY8" fmla="*/ 199103 h 1080120"/>
                <a:gd name="connsiteX9" fmla="*/ 0 w 5281164"/>
                <a:gd name="connsiteY9" fmla="*/ 152400 h 1080120"/>
                <a:gd name="connsiteX10" fmla="*/ 28600 w 5281164"/>
                <a:gd name="connsiteY10" fmla="*/ 0 h 1080120"/>
                <a:gd name="connsiteX0" fmla="*/ 28600 w 5281164"/>
                <a:gd name="connsiteY0" fmla="*/ 0 h 1080120"/>
                <a:gd name="connsiteX1" fmla="*/ 29497 w 5281164"/>
                <a:gd name="connsiteY1" fmla="*/ 7374 h 1080120"/>
                <a:gd name="connsiteX2" fmla="*/ 5281164 w 5281164"/>
                <a:gd name="connsiteY2" fmla="*/ 0 h 1080120"/>
                <a:gd name="connsiteX3" fmla="*/ 5281164 w 5281164"/>
                <a:gd name="connsiteY3" fmla="*/ 1080120 h 1080120"/>
                <a:gd name="connsiteX4" fmla="*/ 28600 w 5281164"/>
                <a:gd name="connsiteY4" fmla="*/ 1080120 h 1080120"/>
                <a:gd name="connsiteX5" fmla="*/ 25400 w 5281164"/>
                <a:gd name="connsiteY5" fmla="*/ 889000 h 1080120"/>
                <a:gd name="connsiteX6" fmla="*/ 14748 w 5281164"/>
                <a:gd name="connsiteY6" fmla="*/ 818535 h 1080120"/>
                <a:gd name="connsiteX7" fmla="*/ 14748 w 5281164"/>
                <a:gd name="connsiteY7" fmla="*/ 523568 h 1080120"/>
                <a:gd name="connsiteX8" fmla="*/ 25400 w 5281164"/>
                <a:gd name="connsiteY8" fmla="*/ 381000 h 1080120"/>
                <a:gd name="connsiteX9" fmla="*/ 29497 w 5281164"/>
                <a:gd name="connsiteY9" fmla="*/ 199103 h 1080120"/>
                <a:gd name="connsiteX10" fmla="*/ 0 w 5281164"/>
                <a:gd name="connsiteY10" fmla="*/ 152400 h 1080120"/>
                <a:gd name="connsiteX11" fmla="*/ 28600 w 5281164"/>
                <a:gd name="connsiteY11" fmla="*/ 0 h 1080120"/>
                <a:gd name="connsiteX0" fmla="*/ 28600 w 5281164"/>
                <a:gd name="connsiteY0" fmla="*/ 0 h 1080120"/>
                <a:gd name="connsiteX1" fmla="*/ 29497 w 5281164"/>
                <a:gd name="connsiteY1" fmla="*/ 7374 h 1080120"/>
                <a:gd name="connsiteX2" fmla="*/ 5281164 w 5281164"/>
                <a:gd name="connsiteY2" fmla="*/ 0 h 1080120"/>
                <a:gd name="connsiteX3" fmla="*/ 5281164 w 5281164"/>
                <a:gd name="connsiteY3" fmla="*/ 1080120 h 1080120"/>
                <a:gd name="connsiteX4" fmla="*/ 28600 w 5281164"/>
                <a:gd name="connsiteY4" fmla="*/ 1080120 h 1080120"/>
                <a:gd name="connsiteX5" fmla="*/ 25400 w 5281164"/>
                <a:gd name="connsiteY5" fmla="*/ 889000 h 1080120"/>
                <a:gd name="connsiteX6" fmla="*/ 14748 w 5281164"/>
                <a:gd name="connsiteY6" fmla="*/ 818535 h 1080120"/>
                <a:gd name="connsiteX7" fmla="*/ 0 w 5281164"/>
                <a:gd name="connsiteY7" fmla="*/ 647700 h 1080120"/>
                <a:gd name="connsiteX8" fmla="*/ 14748 w 5281164"/>
                <a:gd name="connsiteY8" fmla="*/ 523568 h 1080120"/>
                <a:gd name="connsiteX9" fmla="*/ 25400 w 5281164"/>
                <a:gd name="connsiteY9" fmla="*/ 381000 h 1080120"/>
                <a:gd name="connsiteX10" fmla="*/ 29497 w 5281164"/>
                <a:gd name="connsiteY10" fmla="*/ 199103 h 1080120"/>
                <a:gd name="connsiteX11" fmla="*/ 0 w 5281164"/>
                <a:gd name="connsiteY11" fmla="*/ 152400 h 1080120"/>
                <a:gd name="connsiteX12" fmla="*/ 28600 w 5281164"/>
                <a:gd name="connsiteY12" fmla="*/ 0 h 1080120"/>
                <a:gd name="connsiteX0" fmla="*/ 28600 w 5281164"/>
                <a:gd name="connsiteY0" fmla="*/ 0 h 1080120"/>
                <a:gd name="connsiteX1" fmla="*/ 29497 w 5281164"/>
                <a:gd name="connsiteY1" fmla="*/ 7374 h 1080120"/>
                <a:gd name="connsiteX2" fmla="*/ 5281164 w 5281164"/>
                <a:gd name="connsiteY2" fmla="*/ 0 h 1080120"/>
                <a:gd name="connsiteX3" fmla="*/ 5281164 w 5281164"/>
                <a:gd name="connsiteY3" fmla="*/ 1080120 h 1080120"/>
                <a:gd name="connsiteX4" fmla="*/ 28600 w 5281164"/>
                <a:gd name="connsiteY4" fmla="*/ 1080120 h 1080120"/>
                <a:gd name="connsiteX5" fmla="*/ 25400 w 5281164"/>
                <a:gd name="connsiteY5" fmla="*/ 889000 h 1080120"/>
                <a:gd name="connsiteX6" fmla="*/ 14748 w 5281164"/>
                <a:gd name="connsiteY6" fmla="*/ 818535 h 1080120"/>
                <a:gd name="connsiteX7" fmla="*/ 0 w 5281164"/>
                <a:gd name="connsiteY7" fmla="*/ 647700 h 1080120"/>
                <a:gd name="connsiteX8" fmla="*/ 14748 w 5281164"/>
                <a:gd name="connsiteY8" fmla="*/ 523568 h 1080120"/>
                <a:gd name="connsiteX9" fmla="*/ 152400 w 5281164"/>
                <a:gd name="connsiteY9" fmla="*/ 381000 h 1080120"/>
                <a:gd name="connsiteX10" fmla="*/ 29497 w 5281164"/>
                <a:gd name="connsiteY10" fmla="*/ 199103 h 1080120"/>
                <a:gd name="connsiteX11" fmla="*/ 0 w 5281164"/>
                <a:gd name="connsiteY11" fmla="*/ 152400 h 1080120"/>
                <a:gd name="connsiteX12" fmla="*/ 28600 w 5281164"/>
                <a:gd name="connsiteY12" fmla="*/ 0 h 1080120"/>
                <a:gd name="connsiteX0" fmla="*/ 28600 w 5281164"/>
                <a:gd name="connsiteY0" fmla="*/ 0 h 1080120"/>
                <a:gd name="connsiteX1" fmla="*/ 29497 w 5281164"/>
                <a:gd name="connsiteY1" fmla="*/ 7374 h 1080120"/>
                <a:gd name="connsiteX2" fmla="*/ 5281164 w 5281164"/>
                <a:gd name="connsiteY2" fmla="*/ 0 h 1080120"/>
                <a:gd name="connsiteX3" fmla="*/ 5281164 w 5281164"/>
                <a:gd name="connsiteY3" fmla="*/ 1080120 h 1080120"/>
                <a:gd name="connsiteX4" fmla="*/ 28600 w 5281164"/>
                <a:gd name="connsiteY4" fmla="*/ 1080120 h 1080120"/>
                <a:gd name="connsiteX5" fmla="*/ 25400 w 5281164"/>
                <a:gd name="connsiteY5" fmla="*/ 889000 h 1080120"/>
                <a:gd name="connsiteX6" fmla="*/ 103648 w 5281164"/>
                <a:gd name="connsiteY6" fmla="*/ 894735 h 1080120"/>
                <a:gd name="connsiteX7" fmla="*/ 0 w 5281164"/>
                <a:gd name="connsiteY7" fmla="*/ 647700 h 1080120"/>
                <a:gd name="connsiteX8" fmla="*/ 14748 w 5281164"/>
                <a:gd name="connsiteY8" fmla="*/ 523568 h 1080120"/>
                <a:gd name="connsiteX9" fmla="*/ 152400 w 5281164"/>
                <a:gd name="connsiteY9" fmla="*/ 381000 h 1080120"/>
                <a:gd name="connsiteX10" fmla="*/ 29497 w 5281164"/>
                <a:gd name="connsiteY10" fmla="*/ 199103 h 1080120"/>
                <a:gd name="connsiteX11" fmla="*/ 0 w 5281164"/>
                <a:gd name="connsiteY11" fmla="*/ 152400 h 1080120"/>
                <a:gd name="connsiteX12" fmla="*/ 28600 w 5281164"/>
                <a:gd name="connsiteY12" fmla="*/ 0 h 1080120"/>
                <a:gd name="connsiteX0" fmla="*/ 28600 w 5281164"/>
                <a:gd name="connsiteY0" fmla="*/ 0 h 1080120"/>
                <a:gd name="connsiteX1" fmla="*/ 29497 w 5281164"/>
                <a:gd name="connsiteY1" fmla="*/ 7374 h 1080120"/>
                <a:gd name="connsiteX2" fmla="*/ 5281164 w 5281164"/>
                <a:gd name="connsiteY2" fmla="*/ 0 h 1080120"/>
                <a:gd name="connsiteX3" fmla="*/ 5281164 w 5281164"/>
                <a:gd name="connsiteY3" fmla="*/ 1080120 h 1080120"/>
                <a:gd name="connsiteX4" fmla="*/ 28600 w 5281164"/>
                <a:gd name="connsiteY4" fmla="*/ 1080120 h 1080120"/>
                <a:gd name="connsiteX5" fmla="*/ 25400 w 5281164"/>
                <a:gd name="connsiteY5" fmla="*/ 889000 h 1080120"/>
                <a:gd name="connsiteX6" fmla="*/ 103648 w 5281164"/>
                <a:gd name="connsiteY6" fmla="*/ 894735 h 1080120"/>
                <a:gd name="connsiteX7" fmla="*/ 0 w 5281164"/>
                <a:gd name="connsiteY7" fmla="*/ 647700 h 1080120"/>
                <a:gd name="connsiteX8" fmla="*/ 14748 w 5281164"/>
                <a:gd name="connsiteY8" fmla="*/ 523568 h 1080120"/>
                <a:gd name="connsiteX9" fmla="*/ 152400 w 5281164"/>
                <a:gd name="connsiteY9" fmla="*/ 381000 h 1080120"/>
                <a:gd name="connsiteX10" fmla="*/ 85700 w 5281164"/>
                <a:gd name="connsiteY10" fmla="*/ 297180 h 1080120"/>
                <a:gd name="connsiteX11" fmla="*/ 29497 w 5281164"/>
                <a:gd name="connsiteY11" fmla="*/ 199103 h 1080120"/>
                <a:gd name="connsiteX12" fmla="*/ 0 w 5281164"/>
                <a:gd name="connsiteY12" fmla="*/ 152400 h 1080120"/>
                <a:gd name="connsiteX13" fmla="*/ 28600 w 5281164"/>
                <a:gd name="connsiteY13" fmla="*/ 0 h 1080120"/>
                <a:gd name="connsiteX0" fmla="*/ 28600 w 5281164"/>
                <a:gd name="connsiteY0" fmla="*/ 0 h 1080120"/>
                <a:gd name="connsiteX1" fmla="*/ 29497 w 5281164"/>
                <a:gd name="connsiteY1" fmla="*/ 7374 h 1080120"/>
                <a:gd name="connsiteX2" fmla="*/ 5281164 w 5281164"/>
                <a:gd name="connsiteY2" fmla="*/ 0 h 1080120"/>
                <a:gd name="connsiteX3" fmla="*/ 5281164 w 5281164"/>
                <a:gd name="connsiteY3" fmla="*/ 1080120 h 1080120"/>
                <a:gd name="connsiteX4" fmla="*/ 28600 w 5281164"/>
                <a:gd name="connsiteY4" fmla="*/ 1080120 h 1080120"/>
                <a:gd name="connsiteX5" fmla="*/ 25400 w 5281164"/>
                <a:gd name="connsiteY5" fmla="*/ 889000 h 1080120"/>
                <a:gd name="connsiteX6" fmla="*/ 103648 w 5281164"/>
                <a:gd name="connsiteY6" fmla="*/ 894735 h 1080120"/>
                <a:gd name="connsiteX7" fmla="*/ 0 w 5281164"/>
                <a:gd name="connsiteY7" fmla="*/ 647700 h 1080120"/>
                <a:gd name="connsiteX8" fmla="*/ 14748 w 5281164"/>
                <a:gd name="connsiteY8" fmla="*/ 523568 h 1080120"/>
                <a:gd name="connsiteX9" fmla="*/ 93320 w 5281164"/>
                <a:gd name="connsiteY9" fmla="*/ 434340 h 1080120"/>
                <a:gd name="connsiteX10" fmla="*/ 152400 w 5281164"/>
                <a:gd name="connsiteY10" fmla="*/ 381000 h 1080120"/>
                <a:gd name="connsiteX11" fmla="*/ 85700 w 5281164"/>
                <a:gd name="connsiteY11" fmla="*/ 297180 h 1080120"/>
                <a:gd name="connsiteX12" fmla="*/ 29497 w 5281164"/>
                <a:gd name="connsiteY12" fmla="*/ 199103 h 1080120"/>
                <a:gd name="connsiteX13" fmla="*/ 0 w 5281164"/>
                <a:gd name="connsiteY13" fmla="*/ 152400 h 1080120"/>
                <a:gd name="connsiteX14" fmla="*/ 28600 w 5281164"/>
                <a:gd name="connsiteY14" fmla="*/ 0 h 1080120"/>
                <a:gd name="connsiteX0" fmla="*/ 28600 w 5281164"/>
                <a:gd name="connsiteY0" fmla="*/ 0 h 1080120"/>
                <a:gd name="connsiteX1" fmla="*/ 29497 w 5281164"/>
                <a:gd name="connsiteY1" fmla="*/ 7374 h 1080120"/>
                <a:gd name="connsiteX2" fmla="*/ 5281164 w 5281164"/>
                <a:gd name="connsiteY2" fmla="*/ 0 h 1080120"/>
                <a:gd name="connsiteX3" fmla="*/ 5281164 w 5281164"/>
                <a:gd name="connsiteY3" fmla="*/ 1080120 h 1080120"/>
                <a:gd name="connsiteX4" fmla="*/ 28600 w 5281164"/>
                <a:gd name="connsiteY4" fmla="*/ 1080120 h 1080120"/>
                <a:gd name="connsiteX5" fmla="*/ 25400 w 5281164"/>
                <a:gd name="connsiteY5" fmla="*/ 889000 h 1080120"/>
                <a:gd name="connsiteX6" fmla="*/ 103648 w 5281164"/>
                <a:gd name="connsiteY6" fmla="*/ 894735 h 1080120"/>
                <a:gd name="connsiteX7" fmla="*/ 0 w 5281164"/>
                <a:gd name="connsiteY7" fmla="*/ 647700 h 1080120"/>
                <a:gd name="connsiteX8" fmla="*/ 14748 w 5281164"/>
                <a:gd name="connsiteY8" fmla="*/ 523568 h 1080120"/>
                <a:gd name="connsiteX9" fmla="*/ 93320 w 5281164"/>
                <a:gd name="connsiteY9" fmla="*/ 434340 h 1080120"/>
                <a:gd name="connsiteX10" fmla="*/ 7620 w 5281164"/>
                <a:gd name="connsiteY10" fmla="*/ 358140 h 1080120"/>
                <a:gd name="connsiteX11" fmla="*/ 85700 w 5281164"/>
                <a:gd name="connsiteY11" fmla="*/ 297180 h 1080120"/>
                <a:gd name="connsiteX12" fmla="*/ 29497 w 5281164"/>
                <a:gd name="connsiteY12" fmla="*/ 199103 h 1080120"/>
                <a:gd name="connsiteX13" fmla="*/ 0 w 5281164"/>
                <a:gd name="connsiteY13" fmla="*/ 152400 h 1080120"/>
                <a:gd name="connsiteX14" fmla="*/ 28600 w 5281164"/>
                <a:gd name="connsiteY14" fmla="*/ 0 h 1080120"/>
                <a:gd name="connsiteX0" fmla="*/ 28600 w 5281164"/>
                <a:gd name="connsiteY0" fmla="*/ 0 h 1080120"/>
                <a:gd name="connsiteX1" fmla="*/ 29497 w 5281164"/>
                <a:gd name="connsiteY1" fmla="*/ 7374 h 1080120"/>
                <a:gd name="connsiteX2" fmla="*/ 5281164 w 5281164"/>
                <a:gd name="connsiteY2" fmla="*/ 0 h 1080120"/>
                <a:gd name="connsiteX3" fmla="*/ 5281164 w 5281164"/>
                <a:gd name="connsiteY3" fmla="*/ 1080120 h 1080120"/>
                <a:gd name="connsiteX4" fmla="*/ 28600 w 5281164"/>
                <a:gd name="connsiteY4" fmla="*/ 1080120 h 1080120"/>
                <a:gd name="connsiteX5" fmla="*/ 25400 w 5281164"/>
                <a:gd name="connsiteY5" fmla="*/ 889000 h 1080120"/>
                <a:gd name="connsiteX6" fmla="*/ 103648 w 5281164"/>
                <a:gd name="connsiteY6" fmla="*/ 894735 h 1080120"/>
                <a:gd name="connsiteX7" fmla="*/ 0 w 5281164"/>
                <a:gd name="connsiteY7" fmla="*/ 647700 h 1080120"/>
                <a:gd name="connsiteX8" fmla="*/ 9500 w 5281164"/>
                <a:gd name="connsiteY8" fmla="*/ 647700 h 1080120"/>
                <a:gd name="connsiteX9" fmla="*/ 14748 w 5281164"/>
                <a:gd name="connsiteY9" fmla="*/ 523568 h 1080120"/>
                <a:gd name="connsiteX10" fmla="*/ 93320 w 5281164"/>
                <a:gd name="connsiteY10" fmla="*/ 434340 h 1080120"/>
                <a:gd name="connsiteX11" fmla="*/ 7620 w 5281164"/>
                <a:gd name="connsiteY11" fmla="*/ 358140 h 1080120"/>
                <a:gd name="connsiteX12" fmla="*/ 85700 w 5281164"/>
                <a:gd name="connsiteY12" fmla="*/ 297180 h 1080120"/>
                <a:gd name="connsiteX13" fmla="*/ 29497 w 5281164"/>
                <a:gd name="connsiteY13" fmla="*/ 199103 h 1080120"/>
                <a:gd name="connsiteX14" fmla="*/ 0 w 5281164"/>
                <a:gd name="connsiteY14" fmla="*/ 152400 h 1080120"/>
                <a:gd name="connsiteX15" fmla="*/ 28600 w 5281164"/>
                <a:gd name="connsiteY15" fmla="*/ 0 h 1080120"/>
                <a:gd name="connsiteX0" fmla="*/ 28600 w 5281164"/>
                <a:gd name="connsiteY0" fmla="*/ 0 h 1080120"/>
                <a:gd name="connsiteX1" fmla="*/ 29497 w 5281164"/>
                <a:gd name="connsiteY1" fmla="*/ 7374 h 1080120"/>
                <a:gd name="connsiteX2" fmla="*/ 5281164 w 5281164"/>
                <a:gd name="connsiteY2" fmla="*/ 0 h 1080120"/>
                <a:gd name="connsiteX3" fmla="*/ 5281164 w 5281164"/>
                <a:gd name="connsiteY3" fmla="*/ 1080120 h 1080120"/>
                <a:gd name="connsiteX4" fmla="*/ 28600 w 5281164"/>
                <a:gd name="connsiteY4" fmla="*/ 1080120 h 1080120"/>
                <a:gd name="connsiteX5" fmla="*/ 25400 w 5281164"/>
                <a:gd name="connsiteY5" fmla="*/ 889000 h 1080120"/>
                <a:gd name="connsiteX6" fmla="*/ 103648 w 5281164"/>
                <a:gd name="connsiteY6" fmla="*/ 894735 h 1080120"/>
                <a:gd name="connsiteX7" fmla="*/ 0 w 5281164"/>
                <a:gd name="connsiteY7" fmla="*/ 647700 h 1080120"/>
                <a:gd name="connsiteX8" fmla="*/ 9500 w 5281164"/>
                <a:gd name="connsiteY8" fmla="*/ 647700 h 1080120"/>
                <a:gd name="connsiteX9" fmla="*/ 14748 w 5281164"/>
                <a:gd name="connsiteY9" fmla="*/ 523568 h 1080120"/>
                <a:gd name="connsiteX10" fmla="*/ 17120 w 5281164"/>
                <a:gd name="connsiteY10" fmla="*/ 510540 h 1080120"/>
                <a:gd name="connsiteX11" fmla="*/ 93320 w 5281164"/>
                <a:gd name="connsiteY11" fmla="*/ 434340 h 1080120"/>
                <a:gd name="connsiteX12" fmla="*/ 7620 w 5281164"/>
                <a:gd name="connsiteY12" fmla="*/ 358140 h 1080120"/>
                <a:gd name="connsiteX13" fmla="*/ 85700 w 5281164"/>
                <a:gd name="connsiteY13" fmla="*/ 297180 h 1080120"/>
                <a:gd name="connsiteX14" fmla="*/ 29497 w 5281164"/>
                <a:gd name="connsiteY14" fmla="*/ 199103 h 1080120"/>
                <a:gd name="connsiteX15" fmla="*/ 0 w 5281164"/>
                <a:gd name="connsiteY15" fmla="*/ 152400 h 1080120"/>
                <a:gd name="connsiteX16" fmla="*/ 28600 w 5281164"/>
                <a:gd name="connsiteY16" fmla="*/ 0 h 1080120"/>
                <a:gd name="connsiteX0" fmla="*/ 41960 w 5294524"/>
                <a:gd name="connsiteY0" fmla="*/ 0 h 1080120"/>
                <a:gd name="connsiteX1" fmla="*/ 42857 w 5294524"/>
                <a:gd name="connsiteY1" fmla="*/ 7374 h 1080120"/>
                <a:gd name="connsiteX2" fmla="*/ 5294524 w 5294524"/>
                <a:gd name="connsiteY2" fmla="*/ 0 h 1080120"/>
                <a:gd name="connsiteX3" fmla="*/ 5294524 w 5294524"/>
                <a:gd name="connsiteY3" fmla="*/ 1080120 h 1080120"/>
                <a:gd name="connsiteX4" fmla="*/ 41960 w 5294524"/>
                <a:gd name="connsiteY4" fmla="*/ 1080120 h 1080120"/>
                <a:gd name="connsiteX5" fmla="*/ 38760 w 5294524"/>
                <a:gd name="connsiteY5" fmla="*/ 889000 h 1080120"/>
                <a:gd name="connsiteX6" fmla="*/ 117008 w 5294524"/>
                <a:gd name="connsiteY6" fmla="*/ 894735 h 1080120"/>
                <a:gd name="connsiteX7" fmla="*/ 13360 w 5294524"/>
                <a:gd name="connsiteY7" fmla="*/ 647700 h 1080120"/>
                <a:gd name="connsiteX8" fmla="*/ 22860 w 5294524"/>
                <a:gd name="connsiteY8" fmla="*/ 647700 h 1080120"/>
                <a:gd name="connsiteX9" fmla="*/ 0 w 5294524"/>
                <a:gd name="connsiteY9" fmla="*/ 655320 h 1080120"/>
                <a:gd name="connsiteX10" fmla="*/ 28108 w 5294524"/>
                <a:gd name="connsiteY10" fmla="*/ 523568 h 1080120"/>
                <a:gd name="connsiteX11" fmla="*/ 30480 w 5294524"/>
                <a:gd name="connsiteY11" fmla="*/ 510540 h 1080120"/>
                <a:gd name="connsiteX12" fmla="*/ 106680 w 5294524"/>
                <a:gd name="connsiteY12" fmla="*/ 434340 h 1080120"/>
                <a:gd name="connsiteX13" fmla="*/ 20980 w 5294524"/>
                <a:gd name="connsiteY13" fmla="*/ 358140 h 1080120"/>
                <a:gd name="connsiteX14" fmla="*/ 99060 w 5294524"/>
                <a:gd name="connsiteY14" fmla="*/ 297180 h 1080120"/>
                <a:gd name="connsiteX15" fmla="*/ 42857 w 5294524"/>
                <a:gd name="connsiteY15" fmla="*/ 199103 h 1080120"/>
                <a:gd name="connsiteX16" fmla="*/ 13360 w 5294524"/>
                <a:gd name="connsiteY16" fmla="*/ 152400 h 1080120"/>
                <a:gd name="connsiteX17" fmla="*/ 41960 w 5294524"/>
                <a:gd name="connsiteY17" fmla="*/ 0 h 1080120"/>
                <a:gd name="connsiteX0" fmla="*/ 41960 w 5294524"/>
                <a:gd name="connsiteY0" fmla="*/ 0 h 1080120"/>
                <a:gd name="connsiteX1" fmla="*/ 42857 w 5294524"/>
                <a:gd name="connsiteY1" fmla="*/ 7374 h 1080120"/>
                <a:gd name="connsiteX2" fmla="*/ 5294524 w 5294524"/>
                <a:gd name="connsiteY2" fmla="*/ 0 h 1080120"/>
                <a:gd name="connsiteX3" fmla="*/ 5294524 w 5294524"/>
                <a:gd name="connsiteY3" fmla="*/ 1080120 h 1080120"/>
                <a:gd name="connsiteX4" fmla="*/ 41960 w 5294524"/>
                <a:gd name="connsiteY4" fmla="*/ 1080120 h 1080120"/>
                <a:gd name="connsiteX5" fmla="*/ 38760 w 5294524"/>
                <a:gd name="connsiteY5" fmla="*/ 889000 h 1080120"/>
                <a:gd name="connsiteX6" fmla="*/ 117008 w 5294524"/>
                <a:gd name="connsiteY6" fmla="*/ 894735 h 1080120"/>
                <a:gd name="connsiteX7" fmla="*/ 53340 w 5294524"/>
                <a:gd name="connsiteY7" fmla="*/ 731520 h 1080120"/>
                <a:gd name="connsiteX8" fmla="*/ 13360 w 5294524"/>
                <a:gd name="connsiteY8" fmla="*/ 647700 h 1080120"/>
                <a:gd name="connsiteX9" fmla="*/ 22860 w 5294524"/>
                <a:gd name="connsiteY9" fmla="*/ 647700 h 1080120"/>
                <a:gd name="connsiteX10" fmla="*/ 0 w 5294524"/>
                <a:gd name="connsiteY10" fmla="*/ 655320 h 1080120"/>
                <a:gd name="connsiteX11" fmla="*/ 28108 w 5294524"/>
                <a:gd name="connsiteY11" fmla="*/ 523568 h 1080120"/>
                <a:gd name="connsiteX12" fmla="*/ 30480 w 5294524"/>
                <a:gd name="connsiteY12" fmla="*/ 510540 h 1080120"/>
                <a:gd name="connsiteX13" fmla="*/ 106680 w 5294524"/>
                <a:gd name="connsiteY13" fmla="*/ 434340 h 1080120"/>
                <a:gd name="connsiteX14" fmla="*/ 20980 w 5294524"/>
                <a:gd name="connsiteY14" fmla="*/ 358140 h 1080120"/>
                <a:gd name="connsiteX15" fmla="*/ 99060 w 5294524"/>
                <a:gd name="connsiteY15" fmla="*/ 297180 h 1080120"/>
                <a:gd name="connsiteX16" fmla="*/ 42857 w 5294524"/>
                <a:gd name="connsiteY16" fmla="*/ 199103 h 1080120"/>
                <a:gd name="connsiteX17" fmla="*/ 13360 w 5294524"/>
                <a:gd name="connsiteY17" fmla="*/ 152400 h 1080120"/>
                <a:gd name="connsiteX18" fmla="*/ 41960 w 5294524"/>
                <a:gd name="connsiteY18" fmla="*/ 0 h 1080120"/>
                <a:gd name="connsiteX0" fmla="*/ 41960 w 5294524"/>
                <a:gd name="connsiteY0" fmla="*/ 0 h 1080120"/>
                <a:gd name="connsiteX1" fmla="*/ 42857 w 5294524"/>
                <a:gd name="connsiteY1" fmla="*/ 7374 h 1080120"/>
                <a:gd name="connsiteX2" fmla="*/ 5294524 w 5294524"/>
                <a:gd name="connsiteY2" fmla="*/ 0 h 1080120"/>
                <a:gd name="connsiteX3" fmla="*/ 5294524 w 5294524"/>
                <a:gd name="connsiteY3" fmla="*/ 1080120 h 1080120"/>
                <a:gd name="connsiteX4" fmla="*/ 41960 w 5294524"/>
                <a:gd name="connsiteY4" fmla="*/ 1080120 h 1080120"/>
                <a:gd name="connsiteX5" fmla="*/ 38760 w 5294524"/>
                <a:gd name="connsiteY5" fmla="*/ 889000 h 1080120"/>
                <a:gd name="connsiteX6" fmla="*/ 117008 w 5294524"/>
                <a:gd name="connsiteY6" fmla="*/ 894735 h 1080120"/>
                <a:gd name="connsiteX7" fmla="*/ 53340 w 5294524"/>
                <a:gd name="connsiteY7" fmla="*/ 731520 h 1080120"/>
                <a:gd name="connsiteX8" fmla="*/ 13360 w 5294524"/>
                <a:gd name="connsiteY8" fmla="*/ 647700 h 1080120"/>
                <a:gd name="connsiteX9" fmla="*/ 45720 w 5294524"/>
                <a:gd name="connsiteY9" fmla="*/ 693420 h 1080120"/>
                <a:gd name="connsiteX10" fmla="*/ 22860 w 5294524"/>
                <a:gd name="connsiteY10" fmla="*/ 647700 h 1080120"/>
                <a:gd name="connsiteX11" fmla="*/ 0 w 5294524"/>
                <a:gd name="connsiteY11" fmla="*/ 655320 h 1080120"/>
                <a:gd name="connsiteX12" fmla="*/ 28108 w 5294524"/>
                <a:gd name="connsiteY12" fmla="*/ 523568 h 1080120"/>
                <a:gd name="connsiteX13" fmla="*/ 30480 w 5294524"/>
                <a:gd name="connsiteY13" fmla="*/ 510540 h 1080120"/>
                <a:gd name="connsiteX14" fmla="*/ 106680 w 5294524"/>
                <a:gd name="connsiteY14" fmla="*/ 434340 h 1080120"/>
                <a:gd name="connsiteX15" fmla="*/ 20980 w 5294524"/>
                <a:gd name="connsiteY15" fmla="*/ 358140 h 1080120"/>
                <a:gd name="connsiteX16" fmla="*/ 99060 w 5294524"/>
                <a:gd name="connsiteY16" fmla="*/ 297180 h 1080120"/>
                <a:gd name="connsiteX17" fmla="*/ 42857 w 5294524"/>
                <a:gd name="connsiteY17" fmla="*/ 199103 h 1080120"/>
                <a:gd name="connsiteX18" fmla="*/ 13360 w 5294524"/>
                <a:gd name="connsiteY18" fmla="*/ 152400 h 1080120"/>
                <a:gd name="connsiteX19" fmla="*/ 41960 w 5294524"/>
                <a:gd name="connsiteY19" fmla="*/ 0 h 1080120"/>
                <a:gd name="connsiteX0" fmla="*/ 41960 w 5294524"/>
                <a:gd name="connsiteY0" fmla="*/ 0 h 1080120"/>
                <a:gd name="connsiteX1" fmla="*/ 42857 w 5294524"/>
                <a:gd name="connsiteY1" fmla="*/ 7374 h 1080120"/>
                <a:gd name="connsiteX2" fmla="*/ 5294524 w 5294524"/>
                <a:gd name="connsiteY2" fmla="*/ 0 h 1080120"/>
                <a:gd name="connsiteX3" fmla="*/ 5294524 w 5294524"/>
                <a:gd name="connsiteY3" fmla="*/ 1080120 h 1080120"/>
                <a:gd name="connsiteX4" fmla="*/ 41960 w 5294524"/>
                <a:gd name="connsiteY4" fmla="*/ 1080120 h 1080120"/>
                <a:gd name="connsiteX5" fmla="*/ 38760 w 5294524"/>
                <a:gd name="connsiteY5" fmla="*/ 889000 h 1080120"/>
                <a:gd name="connsiteX6" fmla="*/ 117008 w 5294524"/>
                <a:gd name="connsiteY6" fmla="*/ 894735 h 1080120"/>
                <a:gd name="connsiteX7" fmla="*/ 53340 w 5294524"/>
                <a:gd name="connsiteY7" fmla="*/ 731520 h 1080120"/>
                <a:gd name="connsiteX8" fmla="*/ 13360 w 5294524"/>
                <a:gd name="connsiteY8" fmla="*/ 647700 h 1080120"/>
                <a:gd name="connsiteX9" fmla="*/ 45720 w 5294524"/>
                <a:gd name="connsiteY9" fmla="*/ 693420 h 1080120"/>
                <a:gd name="connsiteX10" fmla="*/ 22860 w 5294524"/>
                <a:gd name="connsiteY10" fmla="*/ 647700 h 1080120"/>
                <a:gd name="connsiteX11" fmla="*/ 0 w 5294524"/>
                <a:gd name="connsiteY11" fmla="*/ 655320 h 1080120"/>
                <a:gd name="connsiteX12" fmla="*/ 0 w 5294524"/>
                <a:gd name="connsiteY12" fmla="*/ 662940 h 1080120"/>
                <a:gd name="connsiteX13" fmla="*/ 28108 w 5294524"/>
                <a:gd name="connsiteY13" fmla="*/ 523568 h 1080120"/>
                <a:gd name="connsiteX14" fmla="*/ 30480 w 5294524"/>
                <a:gd name="connsiteY14" fmla="*/ 510540 h 1080120"/>
                <a:gd name="connsiteX15" fmla="*/ 106680 w 5294524"/>
                <a:gd name="connsiteY15" fmla="*/ 434340 h 1080120"/>
                <a:gd name="connsiteX16" fmla="*/ 20980 w 5294524"/>
                <a:gd name="connsiteY16" fmla="*/ 358140 h 1080120"/>
                <a:gd name="connsiteX17" fmla="*/ 99060 w 5294524"/>
                <a:gd name="connsiteY17" fmla="*/ 297180 h 1080120"/>
                <a:gd name="connsiteX18" fmla="*/ 42857 w 5294524"/>
                <a:gd name="connsiteY18" fmla="*/ 199103 h 1080120"/>
                <a:gd name="connsiteX19" fmla="*/ 13360 w 5294524"/>
                <a:gd name="connsiteY19" fmla="*/ 152400 h 1080120"/>
                <a:gd name="connsiteX20" fmla="*/ 41960 w 5294524"/>
                <a:gd name="connsiteY20" fmla="*/ 0 h 1080120"/>
                <a:gd name="connsiteX0" fmla="*/ 41960 w 5294524"/>
                <a:gd name="connsiteY0" fmla="*/ 0 h 1080120"/>
                <a:gd name="connsiteX1" fmla="*/ 42857 w 5294524"/>
                <a:gd name="connsiteY1" fmla="*/ 7374 h 1080120"/>
                <a:gd name="connsiteX2" fmla="*/ 5294524 w 5294524"/>
                <a:gd name="connsiteY2" fmla="*/ 0 h 1080120"/>
                <a:gd name="connsiteX3" fmla="*/ 5294524 w 5294524"/>
                <a:gd name="connsiteY3" fmla="*/ 1080120 h 1080120"/>
                <a:gd name="connsiteX4" fmla="*/ 41960 w 5294524"/>
                <a:gd name="connsiteY4" fmla="*/ 1080120 h 1080120"/>
                <a:gd name="connsiteX5" fmla="*/ 38760 w 5294524"/>
                <a:gd name="connsiteY5" fmla="*/ 889000 h 1080120"/>
                <a:gd name="connsiteX6" fmla="*/ 117008 w 5294524"/>
                <a:gd name="connsiteY6" fmla="*/ 894735 h 1080120"/>
                <a:gd name="connsiteX7" fmla="*/ 53340 w 5294524"/>
                <a:gd name="connsiteY7" fmla="*/ 731520 h 1080120"/>
                <a:gd name="connsiteX8" fmla="*/ 13360 w 5294524"/>
                <a:gd name="connsiteY8" fmla="*/ 647700 h 1080120"/>
                <a:gd name="connsiteX9" fmla="*/ 45720 w 5294524"/>
                <a:gd name="connsiteY9" fmla="*/ 693420 h 1080120"/>
                <a:gd name="connsiteX10" fmla="*/ 22860 w 5294524"/>
                <a:gd name="connsiteY10" fmla="*/ 647700 h 1080120"/>
                <a:gd name="connsiteX11" fmla="*/ 0 w 5294524"/>
                <a:gd name="connsiteY11" fmla="*/ 655320 h 1080120"/>
                <a:gd name="connsiteX12" fmla="*/ 0 w 5294524"/>
                <a:gd name="connsiteY12" fmla="*/ 662940 h 1080120"/>
                <a:gd name="connsiteX13" fmla="*/ 28108 w 5294524"/>
                <a:gd name="connsiteY13" fmla="*/ 523568 h 1080120"/>
                <a:gd name="connsiteX14" fmla="*/ 30480 w 5294524"/>
                <a:gd name="connsiteY14" fmla="*/ 510540 h 1080120"/>
                <a:gd name="connsiteX15" fmla="*/ 106680 w 5294524"/>
                <a:gd name="connsiteY15" fmla="*/ 434340 h 1080120"/>
                <a:gd name="connsiteX16" fmla="*/ 20980 w 5294524"/>
                <a:gd name="connsiteY16" fmla="*/ 358140 h 1080120"/>
                <a:gd name="connsiteX17" fmla="*/ 15240 w 5294524"/>
                <a:gd name="connsiteY17" fmla="*/ 350520 h 1080120"/>
                <a:gd name="connsiteX18" fmla="*/ 99060 w 5294524"/>
                <a:gd name="connsiteY18" fmla="*/ 297180 h 1080120"/>
                <a:gd name="connsiteX19" fmla="*/ 42857 w 5294524"/>
                <a:gd name="connsiteY19" fmla="*/ 199103 h 1080120"/>
                <a:gd name="connsiteX20" fmla="*/ 13360 w 5294524"/>
                <a:gd name="connsiteY20" fmla="*/ 152400 h 1080120"/>
                <a:gd name="connsiteX21" fmla="*/ 41960 w 5294524"/>
                <a:gd name="connsiteY21" fmla="*/ 0 h 1080120"/>
                <a:gd name="connsiteX0" fmla="*/ 57200 w 5309764"/>
                <a:gd name="connsiteY0" fmla="*/ 0 h 1080120"/>
                <a:gd name="connsiteX1" fmla="*/ 58097 w 5309764"/>
                <a:gd name="connsiteY1" fmla="*/ 7374 h 1080120"/>
                <a:gd name="connsiteX2" fmla="*/ 5309764 w 5309764"/>
                <a:gd name="connsiteY2" fmla="*/ 0 h 1080120"/>
                <a:gd name="connsiteX3" fmla="*/ 5309764 w 5309764"/>
                <a:gd name="connsiteY3" fmla="*/ 1080120 h 1080120"/>
                <a:gd name="connsiteX4" fmla="*/ 57200 w 5309764"/>
                <a:gd name="connsiteY4" fmla="*/ 1080120 h 1080120"/>
                <a:gd name="connsiteX5" fmla="*/ 54000 w 5309764"/>
                <a:gd name="connsiteY5" fmla="*/ 889000 h 1080120"/>
                <a:gd name="connsiteX6" fmla="*/ 132248 w 5309764"/>
                <a:gd name="connsiteY6" fmla="*/ 894735 h 1080120"/>
                <a:gd name="connsiteX7" fmla="*/ 68580 w 5309764"/>
                <a:gd name="connsiteY7" fmla="*/ 731520 h 1080120"/>
                <a:gd name="connsiteX8" fmla="*/ 28600 w 5309764"/>
                <a:gd name="connsiteY8" fmla="*/ 647700 h 1080120"/>
                <a:gd name="connsiteX9" fmla="*/ 60960 w 5309764"/>
                <a:gd name="connsiteY9" fmla="*/ 693420 h 1080120"/>
                <a:gd name="connsiteX10" fmla="*/ 38100 w 5309764"/>
                <a:gd name="connsiteY10" fmla="*/ 647700 h 1080120"/>
                <a:gd name="connsiteX11" fmla="*/ 15240 w 5309764"/>
                <a:gd name="connsiteY11" fmla="*/ 655320 h 1080120"/>
                <a:gd name="connsiteX12" fmla="*/ 15240 w 5309764"/>
                <a:gd name="connsiteY12" fmla="*/ 662940 h 1080120"/>
                <a:gd name="connsiteX13" fmla="*/ 43348 w 5309764"/>
                <a:gd name="connsiteY13" fmla="*/ 523568 h 1080120"/>
                <a:gd name="connsiteX14" fmla="*/ 45720 w 5309764"/>
                <a:gd name="connsiteY14" fmla="*/ 510540 h 1080120"/>
                <a:gd name="connsiteX15" fmla="*/ 0 w 5309764"/>
                <a:gd name="connsiteY15" fmla="*/ 518160 h 1080120"/>
                <a:gd name="connsiteX16" fmla="*/ 121920 w 5309764"/>
                <a:gd name="connsiteY16" fmla="*/ 434340 h 1080120"/>
                <a:gd name="connsiteX17" fmla="*/ 36220 w 5309764"/>
                <a:gd name="connsiteY17" fmla="*/ 358140 h 1080120"/>
                <a:gd name="connsiteX18" fmla="*/ 30480 w 5309764"/>
                <a:gd name="connsiteY18" fmla="*/ 350520 h 1080120"/>
                <a:gd name="connsiteX19" fmla="*/ 114300 w 5309764"/>
                <a:gd name="connsiteY19" fmla="*/ 297180 h 1080120"/>
                <a:gd name="connsiteX20" fmla="*/ 58097 w 5309764"/>
                <a:gd name="connsiteY20" fmla="*/ 199103 h 1080120"/>
                <a:gd name="connsiteX21" fmla="*/ 28600 w 5309764"/>
                <a:gd name="connsiteY21" fmla="*/ 152400 h 1080120"/>
                <a:gd name="connsiteX22" fmla="*/ 57200 w 5309764"/>
                <a:gd name="connsiteY22" fmla="*/ 0 h 1080120"/>
                <a:gd name="connsiteX0" fmla="*/ 57200 w 5309764"/>
                <a:gd name="connsiteY0" fmla="*/ 0 h 1080120"/>
                <a:gd name="connsiteX1" fmla="*/ 58097 w 5309764"/>
                <a:gd name="connsiteY1" fmla="*/ 7374 h 1080120"/>
                <a:gd name="connsiteX2" fmla="*/ 5309764 w 5309764"/>
                <a:gd name="connsiteY2" fmla="*/ 0 h 1080120"/>
                <a:gd name="connsiteX3" fmla="*/ 5309764 w 5309764"/>
                <a:gd name="connsiteY3" fmla="*/ 1080120 h 1080120"/>
                <a:gd name="connsiteX4" fmla="*/ 57200 w 5309764"/>
                <a:gd name="connsiteY4" fmla="*/ 1080120 h 1080120"/>
                <a:gd name="connsiteX5" fmla="*/ 54000 w 5309764"/>
                <a:gd name="connsiteY5" fmla="*/ 889000 h 1080120"/>
                <a:gd name="connsiteX6" fmla="*/ 132248 w 5309764"/>
                <a:gd name="connsiteY6" fmla="*/ 894735 h 1080120"/>
                <a:gd name="connsiteX7" fmla="*/ 76200 w 5309764"/>
                <a:gd name="connsiteY7" fmla="*/ 800100 h 1080120"/>
                <a:gd name="connsiteX8" fmla="*/ 68580 w 5309764"/>
                <a:gd name="connsiteY8" fmla="*/ 731520 h 1080120"/>
                <a:gd name="connsiteX9" fmla="*/ 28600 w 5309764"/>
                <a:gd name="connsiteY9" fmla="*/ 647700 h 1080120"/>
                <a:gd name="connsiteX10" fmla="*/ 60960 w 5309764"/>
                <a:gd name="connsiteY10" fmla="*/ 693420 h 1080120"/>
                <a:gd name="connsiteX11" fmla="*/ 38100 w 5309764"/>
                <a:gd name="connsiteY11" fmla="*/ 647700 h 1080120"/>
                <a:gd name="connsiteX12" fmla="*/ 15240 w 5309764"/>
                <a:gd name="connsiteY12" fmla="*/ 655320 h 1080120"/>
                <a:gd name="connsiteX13" fmla="*/ 15240 w 5309764"/>
                <a:gd name="connsiteY13" fmla="*/ 662940 h 1080120"/>
                <a:gd name="connsiteX14" fmla="*/ 43348 w 5309764"/>
                <a:gd name="connsiteY14" fmla="*/ 523568 h 1080120"/>
                <a:gd name="connsiteX15" fmla="*/ 45720 w 5309764"/>
                <a:gd name="connsiteY15" fmla="*/ 510540 h 1080120"/>
                <a:gd name="connsiteX16" fmla="*/ 0 w 5309764"/>
                <a:gd name="connsiteY16" fmla="*/ 518160 h 1080120"/>
                <a:gd name="connsiteX17" fmla="*/ 121920 w 5309764"/>
                <a:gd name="connsiteY17" fmla="*/ 434340 h 1080120"/>
                <a:gd name="connsiteX18" fmla="*/ 36220 w 5309764"/>
                <a:gd name="connsiteY18" fmla="*/ 358140 h 1080120"/>
                <a:gd name="connsiteX19" fmla="*/ 30480 w 5309764"/>
                <a:gd name="connsiteY19" fmla="*/ 350520 h 1080120"/>
                <a:gd name="connsiteX20" fmla="*/ 114300 w 5309764"/>
                <a:gd name="connsiteY20" fmla="*/ 297180 h 1080120"/>
                <a:gd name="connsiteX21" fmla="*/ 58097 w 5309764"/>
                <a:gd name="connsiteY21" fmla="*/ 199103 h 1080120"/>
                <a:gd name="connsiteX22" fmla="*/ 28600 w 5309764"/>
                <a:gd name="connsiteY22" fmla="*/ 152400 h 1080120"/>
                <a:gd name="connsiteX23" fmla="*/ 57200 w 5309764"/>
                <a:gd name="connsiteY23" fmla="*/ 0 h 1080120"/>
                <a:gd name="connsiteX0" fmla="*/ 90697 w 5343261"/>
                <a:gd name="connsiteY0" fmla="*/ 0 h 1080120"/>
                <a:gd name="connsiteX1" fmla="*/ 91594 w 5343261"/>
                <a:gd name="connsiteY1" fmla="*/ 7374 h 1080120"/>
                <a:gd name="connsiteX2" fmla="*/ 5343261 w 5343261"/>
                <a:gd name="connsiteY2" fmla="*/ 0 h 1080120"/>
                <a:gd name="connsiteX3" fmla="*/ 5343261 w 5343261"/>
                <a:gd name="connsiteY3" fmla="*/ 1080120 h 1080120"/>
                <a:gd name="connsiteX4" fmla="*/ 90697 w 5343261"/>
                <a:gd name="connsiteY4" fmla="*/ 1080120 h 1080120"/>
                <a:gd name="connsiteX5" fmla="*/ 87497 w 5343261"/>
                <a:gd name="connsiteY5" fmla="*/ 889000 h 1080120"/>
                <a:gd name="connsiteX6" fmla="*/ 165745 w 5343261"/>
                <a:gd name="connsiteY6" fmla="*/ 894735 h 1080120"/>
                <a:gd name="connsiteX7" fmla="*/ 109697 w 5343261"/>
                <a:gd name="connsiteY7" fmla="*/ 800100 h 1080120"/>
                <a:gd name="connsiteX8" fmla="*/ 102077 w 5343261"/>
                <a:gd name="connsiteY8" fmla="*/ 731520 h 1080120"/>
                <a:gd name="connsiteX9" fmla="*/ 62097 w 5343261"/>
                <a:gd name="connsiteY9" fmla="*/ 647700 h 1080120"/>
                <a:gd name="connsiteX10" fmla="*/ 94457 w 5343261"/>
                <a:gd name="connsiteY10" fmla="*/ 693420 h 1080120"/>
                <a:gd name="connsiteX11" fmla="*/ 71597 w 5343261"/>
                <a:gd name="connsiteY11" fmla="*/ 647700 h 1080120"/>
                <a:gd name="connsiteX12" fmla="*/ 48737 w 5343261"/>
                <a:gd name="connsiteY12" fmla="*/ 655320 h 1080120"/>
                <a:gd name="connsiteX13" fmla="*/ 48737 w 5343261"/>
                <a:gd name="connsiteY13" fmla="*/ 662940 h 1080120"/>
                <a:gd name="connsiteX14" fmla="*/ 76845 w 5343261"/>
                <a:gd name="connsiteY14" fmla="*/ 523568 h 1080120"/>
                <a:gd name="connsiteX15" fmla="*/ 79217 w 5343261"/>
                <a:gd name="connsiteY15" fmla="*/ 510540 h 1080120"/>
                <a:gd name="connsiteX16" fmla="*/ 0 w 5343261"/>
                <a:gd name="connsiteY16" fmla="*/ 484663 h 1080120"/>
                <a:gd name="connsiteX17" fmla="*/ 155417 w 5343261"/>
                <a:gd name="connsiteY17" fmla="*/ 434340 h 1080120"/>
                <a:gd name="connsiteX18" fmla="*/ 69717 w 5343261"/>
                <a:gd name="connsiteY18" fmla="*/ 358140 h 1080120"/>
                <a:gd name="connsiteX19" fmla="*/ 63977 w 5343261"/>
                <a:gd name="connsiteY19" fmla="*/ 350520 h 1080120"/>
                <a:gd name="connsiteX20" fmla="*/ 147797 w 5343261"/>
                <a:gd name="connsiteY20" fmla="*/ 297180 h 1080120"/>
                <a:gd name="connsiteX21" fmla="*/ 91594 w 5343261"/>
                <a:gd name="connsiteY21" fmla="*/ 199103 h 1080120"/>
                <a:gd name="connsiteX22" fmla="*/ 62097 w 5343261"/>
                <a:gd name="connsiteY22" fmla="*/ 152400 h 1080120"/>
                <a:gd name="connsiteX23" fmla="*/ 90697 w 5343261"/>
                <a:gd name="connsiteY23" fmla="*/ 0 h 1080120"/>
                <a:gd name="connsiteX0" fmla="*/ 90697 w 5343261"/>
                <a:gd name="connsiteY0" fmla="*/ 0 h 1080120"/>
                <a:gd name="connsiteX1" fmla="*/ 91594 w 5343261"/>
                <a:gd name="connsiteY1" fmla="*/ 7374 h 1080120"/>
                <a:gd name="connsiteX2" fmla="*/ 5343261 w 5343261"/>
                <a:gd name="connsiteY2" fmla="*/ 0 h 1080120"/>
                <a:gd name="connsiteX3" fmla="*/ 5343261 w 5343261"/>
                <a:gd name="connsiteY3" fmla="*/ 1080120 h 1080120"/>
                <a:gd name="connsiteX4" fmla="*/ 90697 w 5343261"/>
                <a:gd name="connsiteY4" fmla="*/ 1080120 h 1080120"/>
                <a:gd name="connsiteX5" fmla="*/ 87497 w 5343261"/>
                <a:gd name="connsiteY5" fmla="*/ 889000 h 1080120"/>
                <a:gd name="connsiteX6" fmla="*/ 165745 w 5343261"/>
                <a:gd name="connsiteY6" fmla="*/ 894735 h 1080120"/>
                <a:gd name="connsiteX7" fmla="*/ 109697 w 5343261"/>
                <a:gd name="connsiteY7" fmla="*/ 800100 h 1080120"/>
                <a:gd name="connsiteX8" fmla="*/ 102077 w 5343261"/>
                <a:gd name="connsiteY8" fmla="*/ 731520 h 1080120"/>
                <a:gd name="connsiteX9" fmla="*/ 62097 w 5343261"/>
                <a:gd name="connsiteY9" fmla="*/ 647700 h 1080120"/>
                <a:gd name="connsiteX10" fmla="*/ 94457 w 5343261"/>
                <a:gd name="connsiteY10" fmla="*/ 693420 h 1080120"/>
                <a:gd name="connsiteX11" fmla="*/ 71597 w 5343261"/>
                <a:gd name="connsiteY11" fmla="*/ 647700 h 1080120"/>
                <a:gd name="connsiteX12" fmla="*/ 48737 w 5343261"/>
                <a:gd name="connsiteY12" fmla="*/ 655320 h 1080120"/>
                <a:gd name="connsiteX13" fmla="*/ 48737 w 5343261"/>
                <a:gd name="connsiteY13" fmla="*/ 662940 h 1080120"/>
                <a:gd name="connsiteX14" fmla="*/ 41420 w 5343261"/>
                <a:gd name="connsiteY14" fmla="*/ 560047 h 1080120"/>
                <a:gd name="connsiteX15" fmla="*/ 76845 w 5343261"/>
                <a:gd name="connsiteY15" fmla="*/ 523568 h 1080120"/>
                <a:gd name="connsiteX16" fmla="*/ 79217 w 5343261"/>
                <a:gd name="connsiteY16" fmla="*/ 510540 h 1080120"/>
                <a:gd name="connsiteX17" fmla="*/ 0 w 5343261"/>
                <a:gd name="connsiteY17" fmla="*/ 484663 h 1080120"/>
                <a:gd name="connsiteX18" fmla="*/ 155417 w 5343261"/>
                <a:gd name="connsiteY18" fmla="*/ 434340 h 1080120"/>
                <a:gd name="connsiteX19" fmla="*/ 69717 w 5343261"/>
                <a:gd name="connsiteY19" fmla="*/ 358140 h 1080120"/>
                <a:gd name="connsiteX20" fmla="*/ 63977 w 5343261"/>
                <a:gd name="connsiteY20" fmla="*/ 350520 h 1080120"/>
                <a:gd name="connsiteX21" fmla="*/ 147797 w 5343261"/>
                <a:gd name="connsiteY21" fmla="*/ 297180 h 1080120"/>
                <a:gd name="connsiteX22" fmla="*/ 91594 w 5343261"/>
                <a:gd name="connsiteY22" fmla="*/ 199103 h 1080120"/>
                <a:gd name="connsiteX23" fmla="*/ 62097 w 5343261"/>
                <a:gd name="connsiteY23" fmla="*/ 152400 h 1080120"/>
                <a:gd name="connsiteX24" fmla="*/ 90697 w 5343261"/>
                <a:gd name="connsiteY24" fmla="*/ 0 h 1080120"/>
                <a:gd name="connsiteX0" fmla="*/ 90697 w 5343261"/>
                <a:gd name="connsiteY0" fmla="*/ 0 h 1080120"/>
                <a:gd name="connsiteX1" fmla="*/ 91594 w 5343261"/>
                <a:gd name="connsiteY1" fmla="*/ 7374 h 1080120"/>
                <a:gd name="connsiteX2" fmla="*/ 5343261 w 5343261"/>
                <a:gd name="connsiteY2" fmla="*/ 0 h 1080120"/>
                <a:gd name="connsiteX3" fmla="*/ 5343261 w 5343261"/>
                <a:gd name="connsiteY3" fmla="*/ 1080120 h 1080120"/>
                <a:gd name="connsiteX4" fmla="*/ 90697 w 5343261"/>
                <a:gd name="connsiteY4" fmla="*/ 1080120 h 1080120"/>
                <a:gd name="connsiteX5" fmla="*/ 87497 w 5343261"/>
                <a:gd name="connsiteY5" fmla="*/ 889000 h 1080120"/>
                <a:gd name="connsiteX6" fmla="*/ 165745 w 5343261"/>
                <a:gd name="connsiteY6" fmla="*/ 894735 h 1080120"/>
                <a:gd name="connsiteX7" fmla="*/ 109697 w 5343261"/>
                <a:gd name="connsiteY7" fmla="*/ 800100 h 1080120"/>
                <a:gd name="connsiteX8" fmla="*/ 102077 w 5343261"/>
                <a:gd name="connsiteY8" fmla="*/ 731520 h 1080120"/>
                <a:gd name="connsiteX9" fmla="*/ 62097 w 5343261"/>
                <a:gd name="connsiteY9" fmla="*/ 647700 h 1080120"/>
                <a:gd name="connsiteX10" fmla="*/ 94457 w 5343261"/>
                <a:gd name="connsiteY10" fmla="*/ 693420 h 1080120"/>
                <a:gd name="connsiteX11" fmla="*/ 71597 w 5343261"/>
                <a:gd name="connsiteY11" fmla="*/ 647700 h 1080120"/>
                <a:gd name="connsiteX12" fmla="*/ 48737 w 5343261"/>
                <a:gd name="connsiteY12" fmla="*/ 655320 h 1080120"/>
                <a:gd name="connsiteX13" fmla="*/ 48737 w 5343261"/>
                <a:gd name="connsiteY13" fmla="*/ 662940 h 1080120"/>
                <a:gd name="connsiteX14" fmla="*/ 41420 w 5343261"/>
                <a:gd name="connsiteY14" fmla="*/ 560047 h 1080120"/>
                <a:gd name="connsiteX15" fmla="*/ 76845 w 5343261"/>
                <a:gd name="connsiteY15" fmla="*/ 523568 h 1080120"/>
                <a:gd name="connsiteX16" fmla="*/ 79217 w 5343261"/>
                <a:gd name="connsiteY16" fmla="*/ 510540 h 1080120"/>
                <a:gd name="connsiteX17" fmla="*/ 0 w 5343261"/>
                <a:gd name="connsiteY17" fmla="*/ 484663 h 1080120"/>
                <a:gd name="connsiteX18" fmla="*/ 155417 w 5343261"/>
                <a:gd name="connsiteY18" fmla="*/ 434340 h 1080120"/>
                <a:gd name="connsiteX19" fmla="*/ 69717 w 5343261"/>
                <a:gd name="connsiteY19" fmla="*/ 358140 h 1080120"/>
                <a:gd name="connsiteX20" fmla="*/ 63977 w 5343261"/>
                <a:gd name="connsiteY20" fmla="*/ 350520 h 1080120"/>
                <a:gd name="connsiteX21" fmla="*/ 147797 w 5343261"/>
                <a:gd name="connsiteY21" fmla="*/ 297180 h 1080120"/>
                <a:gd name="connsiteX22" fmla="*/ 91594 w 5343261"/>
                <a:gd name="connsiteY22" fmla="*/ 199103 h 1080120"/>
                <a:gd name="connsiteX23" fmla="*/ 62097 w 5343261"/>
                <a:gd name="connsiteY23" fmla="*/ 152400 h 1080120"/>
                <a:gd name="connsiteX24" fmla="*/ 41420 w 5343261"/>
                <a:gd name="connsiteY24" fmla="*/ 113424 h 1080120"/>
                <a:gd name="connsiteX25" fmla="*/ 90697 w 5343261"/>
                <a:gd name="connsiteY25" fmla="*/ 0 h 1080120"/>
                <a:gd name="connsiteX0" fmla="*/ 90697 w 5343261"/>
                <a:gd name="connsiteY0" fmla="*/ 0 h 1080120"/>
                <a:gd name="connsiteX1" fmla="*/ 91594 w 5343261"/>
                <a:gd name="connsiteY1" fmla="*/ 7374 h 1080120"/>
                <a:gd name="connsiteX2" fmla="*/ 5343261 w 5343261"/>
                <a:gd name="connsiteY2" fmla="*/ 0 h 1080120"/>
                <a:gd name="connsiteX3" fmla="*/ 5343261 w 5343261"/>
                <a:gd name="connsiteY3" fmla="*/ 1080120 h 1080120"/>
                <a:gd name="connsiteX4" fmla="*/ 90697 w 5343261"/>
                <a:gd name="connsiteY4" fmla="*/ 1080120 h 1080120"/>
                <a:gd name="connsiteX5" fmla="*/ 87497 w 5343261"/>
                <a:gd name="connsiteY5" fmla="*/ 889000 h 1080120"/>
                <a:gd name="connsiteX6" fmla="*/ 165745 w 5343261"/>
                <a:gd name="connsiteY6" fmla="*/ 894735 h 1080120"/>
                <a:gd name="connsiteX7" fmla="*/ 109697 w 5343261"/>
                <a:gd name="connsiteY7" fmla="*/ 800100 h 1080120"/>
                <a:gd name="connsiteX8" fmla="*/ 102077 w 5343261"/>
                <a:gd name="connsiteY8" fmla="*/ 731520 h 1080120"/>
                <a:gd name="connsiteX9" fmla="*/ 62097 w 5343261"/>
                <a:gd name="connsiteY9" fmla="*/ 647700 h 1080120"/>
                <a:gd name="connsiteX10" fmla="*/ 94457 w 5343261"/>
                <a:gd name="connsiteY10" fmla="*/ 693420 h 1080120"/>
                <a:gd name="connsiteX11" fmla="*/ 71597 w 5343261"/>
                <a:gd name="connsiteY11" fmla="*/ 647700 h 1080120"/>
                <a:gd name="connsiteX12" fmla="*/ 48737 w 5343261"/>
                <a:gd name="connsiteY12" fmla="*/ 655320 h 1080120"/>
                <a:gd name="connsiteX13" fmla="*/ 48737 w 5343261"/>
                <a:gd name="connsiteY13" fmla="*/ 662940 h 1080120"/>
                <a:gd name="connsiteX14" fmla="*/ 41420 w 5343261"/>
                <a:gd name="connsiteY14" fmla="*/ 560047 h 1080120"/>
                <a:gd name="connsiteX15" fmla="*/ 76845 w 5343261"/>
                <a:gd name="connsiteY15" fmla="*/ 523568 h 1080120"/>
                <a:gd name="connsiteX16" fmla="*/ 79217 w 5343261"/>
                <a:gd name="connsiteY16" fmla="*/ 510540 h 1080120"/>
                <a:gd name="connsiteX17" fmla="*/ 0 w 5343261"/>
                <a:gd name="connsiteY17" fmla="*/ 484663 h 1080120"/>
                <a:gd name="connsiteX18" fmla="*/ 155417 w 5343261"/>
                <a:gd name="connsiteY18" fmla="*/ 434340 h 1080120"/>
                <a:gd name="connsiteX19" fmla="*/ 69717 w 5343261"/>
                <a:gd name="connsiteY19" fmla="*/ 358140 h 1080120"/>
                <a:gd name="connsiteX20" fmla="*/ 63977 w 5343261"/>
                <a:gd name="connsiteY20" fmla="*/ 350520 h 1080120"/>
                <a:gd name="connsiteX21" fmla="*/ 147797 w 5343261"/>
                <a:gd name="connsiteY21" fmla="*/ 297180 h 1080120"/>
                <a:gd name="connsiteX22" fmla="*/ 91594 w 5343261"/>
                <a:gd name="connsiteY22" fmla="*/ 199103 h 1080120"/>
                <a:gd name="connsiteX23" fmla="*/ 86082 w 5343261"/>
                <a:gd name="connsiteY23" fmla="*/ 213915 h 1080120"/>
                <a:gd name="connsiteX24" fmla="*/ 62097 w 5343261"/>
                <a:gd name="connsiteY24" fmla="*/ 152400 h 1080120"/>
                <a:gd name="connsiteX25" fmla="*/ 41420 w 5343261"/>
                <a:gd name="connsiteY25" fmla="*/ 113424 h 1080120"/>
                <a:gd name="connsiteX26" fmla="*/ 90697 w 5343261"/>
                <a:gd name="connsiteY26" fmla="*/ 0 h 1080120"/>
                <a:gd name="connsiteX0" fmla="*/ 90697 w 5343261"/>
                <a:gd name="connsiteY0" fmla="*/ 0 h 1080120"/>
                <a:gd name="connsiteX1" fmla="*/ 91594 w 5343261"/>
                <a:gd name="connsiteY1" fmla="*/ 7374 h 1080120"/>
                <a:gd name="connsiteX2" fmla="*/ 5343261 w 5343261"/>
                <a:gd name="connsiteY2" fmla="*/ 0 h 1080120"/>
                <a:gd name="connsiteX3" fmla="*/ 5343261 w 5343261"/>
                <a:gd name="connsiteY3" fmla="*/ 1080120 h 1080120"/>
                <a:gd name="connsiteX4" fmla="*/ 90697 w 5343261"/>
                <a:gd name="connsiteY4" fmla="*/ 1080120 h 1080120"/>
                <a:gd name="connsiteX5" fmla="*/ 87497 w 5343261"/>
                <a:gd name="connsiteY5" fmla="*/ 889000 h 1080120"/>
                <a:gd name="connsiteX6" fmla="*/ 165745 w 5343261"/>
                <a:gd name="connsiteY6" fmla="*/ 894735 h 1080120"/>
                <a:gd name="connsiteX7" fmla="*/ 109697 w 5343261"/>
                <a:gd name="connsiteY7" fmla="*/ 800100 h 1080120"/>
                <a:gd name="connsiteX8" fmla="*/ 102077 w 5343261"/>
                <a:gd name="connsiteY8" fmla="*/ 731520 h 1080120"/>
                <a:gd name="connsiteX9" fmla="*/ 62097 w 5343261"/>
                <a:gd name="connsiteY9" fmla="*/ 647700 h 1080120"/>
                <a:gd name="connsiteX10" fmla="*/ 94457 w 5343261"/>
                <a:gd name="connsiteY10" fmla="*/ 693420 h 1080120"/>
                <a:gd name="connsiteX11" fmla="*/ 48737 w 5343261"/>
                <a:gd name="connsiteY11" fmla="*/ 655320 h 1080120"/>
                <a:gd name="connsiteX12" fmla="*/ 48737 w 5343261"/>
                <a:gd name="connsiteY12" fmla="*/ 662940 h 1080120"/>
                <a:gd name="connsiteX13" fmla="*/ 41420 w 5343261"/>
                <a:gd name="connsiteY13" fmla="*/ 560047 h 1080120"/>
                <a:gd name="connsiteX14" fmla="*/ 76845 w 5343261"/>
                <a:gd name="connsiteY14" fmla="*/ 523568 h 1080120"/>
                <a:gd name="connsiteX15" fmla="*/ 79217 w 5343261"/>
                <a:gd name="connsiteY15" fmla="*/ 510540 h 1080120"/>
                <a:gd name="connsiteX16" fmla="*/ 0 w 5343261"/>
                <a:gd name="connsiteY16" fmla="*/ 484663 h 1080120"/>
                <a:gd name="connsiteX17" fmla="*/ 155417 w 5343261"/>
                <a:gd name="connsiteY17" fmla="*/ 434340 h 1080120"/>
                <a:gd name="connsiteX18" fmla="*/ 69717 w 5343261"/>
                <a:gd name="connsiteY18" fmla="*/ 358140 h 1080120"/>
                <a:gd name="connsiteX19" fmla="*/ 63977 w 5343261"/>
                <a:gd name="connsiteY19" fmla="*/ 350520 h 1080120"/>
                <a:gd name="connsiteX20" fmla="*/ 147797 w 5343261"/>
                <a:gd name="connsiteY20" fmla="*/ 297180 h 1080120"/>
                <a:gd name="connsiteX21" fmla="*/ 91594 w 5343261"/>
                <a:gd name="connsiteY21" fmla="*/ 199103 h 1080120"/>
                <a:gd name="connsiteX22" fmla="*/ 86082 w 5343261"/>
                <a:gd name="connsiteY22" fmla="*/ 213915 h 1080120"/>
                <a:gd name="connsiteX23" fmla="*/ 62097 w 5343261"/>
                <a:gd name="connsiteY23" fmla="*/ 152400 h 1080120"/>
                <a:gd name="connsiteX24" fmla="*/ 41420 w 5343261"/>
                <a:gd name="connsiteY24" fmla="*/ 113424 h 1080120"/>
                <a:gd name="connsiteX25" fmla="*/ 90697 w 5343261"/>
                <a:gd name="connsiteY25" fmla="*/ 0 h 1080120"/>
                <a:gd name="connsiteX0" fmla="*/ 90697 w 5343261"/>
                <a:gd name="connsiteY0" fmla="*/ 0 h 1080120"/>
                <a:gd name="connsiteX1" fmla="*/ 91594 w 5343261"/>
                <a:gd name="connsiteY1" fmla="*/ 7374 h 1080120"/>
                <a:gd name="connsiteX2" fmla="*/ 5343261 w 5343261"/>
                <a:gd name="connsiteY2" fmla="*/ 0 h 1080120"/>
                <a:gd name="connsiteX3" fmla="*/ 5343261 w 5343261"/>
                <a:gd name="connsiteY3" fmla="*/ 1080120 h 1080120"/>
                <a:gd name="connsiteX4" fmla="*/ 90697 w 5343261"/>
                <a:gd name="connsiteY4" fmla="*/ 1080120 h 1080120"/>
                <a:gd name="connsiteX5" fmla="*/ 87497 w 5343261"/>
                <a:gd name="connsiteY5" fmla="*/ 889000 h 1080120"/>
                <a:gd name="connsiteX6" fmla="*/ 165745 w 5343261"/>
                <a:gd name="connsiteY6" fmla="*/ 894735 h 1080120"/>
                <a:gd name="connsiteX7" fmla="*/ 109697 w 5343261"/>
                <a:gd name="connsiteY7" fmla="*/ 800100 h 1080120"/>
                <a:gd name="connsiteX8" fmla="*/ 102077 w 5343261"/>
                <a:gd name="connsiteY8" fmla="*/ 731520 h 1080120"/>
                <a:gd name="connsiteX9" fmla="*/ 62097 w 5343261"/>
                <a:gd name="connsiteY9" fmla="*/ 647700 h 1080120"/>
                <a:gd name="connsiteX10" fmla="*/ 94457 w 5343261"/>
                <a:gd name="connsiteY10" fmla="*/ 693420 h 1080120"/>
                <a:gd name="connsiteX11" fmla="*/ 48737 w 5343261"/>
                <a:gd name="connsiteY11" fmla="*/ 655320 h 1080120"/>
                <a:gd name="connsiteX12" fmla="*/ 74916 w 5343261"/>
                <a:gd name="connsiteY12" fmla="*/ 615875 h 1080120"/>
                <a:gd name="connsiteX13" fmla="*/ 48737 w 5343261"/>
                <a:gd name="connsiteY13" fmla="*/ 662940 h 1080120"/>
                <a:gd name="connsiteX14" fmla="*/ 41420 w 5343261"/>
                <a:gd name="connsiteY14" fmla="*/ 560047 h 1080120"/>
                <a:gd name="connsiteX15" fmla="*/ 76845 w 5343261"/>
                <a:gd name="connsiteY15" fmla="*/ 523568 h 1080120"/>
                <a:gd name="connsiteX16" fmla="*/ 79217 w 5343261"/>
                <a:gd name="connsiteY16" fmla="*/ 510540 h 1080120"/>
                <a:gd name="connsiteX17" fmla="*/ 0 w 5343261"/>
                <a:gd name="connsiteY17" fmla="*/ 484663 h 1080120"/>
                <a:gd name="connsiteX18" fmla="*/ 155417 w 5343261"/>
                <a:gd name="connsiteY18" fmla="*/ 434340 h 1080120"/>
                <a:gd name="connsiteX19" fmla="*/ 69717 w 5343261"/>
                <a:gd name="connsiteY19" fmla="*/ 358140 h 1080120"/>
                <a:gd name="connsiteX20" fmla="*/ 63977 w 5343261"/>
                <a:gd name="connsiteY20" fmla="*/ 350520 h 1080120"/>
                <a:gd name="connsiteX21" fmla="*/ 147797 w 5343261"/>
                <a:gd name="connsiteY21" fmla="*/ 297180 h 1080120"/>
                <a:gd name="connsiteX22" fmla="*/ 91594 w 5343261"/>
                <a:gd name="connsiteY22" fmla="*/ 199103 h 1080120"/>
                <a:gd name="connsiteX23" fmla="*/ 86082 w 5343261"/>
                <a:gd name="connsiteY23" fmla="*/ 213915 h 1080120"/>
                <a:gd name="connsiteX24" fmla="*/ 62097 w 5343261"/>
                <a:gd name="connsiteY24" fmla="*/ 152400 h 1080120"/>
                <a:gd name="connsiteX25" fmla="*/ 41420 w 5343261"/>
                <a:gd name="connsiteY25" fmla="*/ 113424 h 1080120"/>
                <a:gd name="connsiteX26" fmla="*/ 90697 w 5343261"/>
                <a:gd name="connsiteY26" fmla="*/ 0 h 1080120"/>
                <a:gd name="connsiteX0" fmla="*/ 90697 w 5343261"/>
                <a:gd name="connsiteY0" fmla="*/ 0 h 1080120"/>
                <a:gd name="connsiteX1" fmla="*/ 91594 w 5343261"/>
                <a:gd name="connsiteY1" fmla="*/ 7374 h 1080120"/>
                <a:gd name="connsiteX2" fmla="*/ 5343261 w 5343261"/>
                <a:gd name="connsiteY2" fmla="*/ 0 h 1080120"/>
                <a:gd name="connsiteX3" fmla="*/ 5343261 w 5343261"/>
                <a:gd name="connsiteY3" fmla="*/ 1080120 h 1080120"/>
                <a:gd name="connsiteX4" fmla="*/ 90697 w 5343261"/>
                <a:gd name="connsiteY4" fmla="*/ 1080120 h 1080120"/>
                <a:gd name="connsiteX5" fmla="*/ 87497 w 5343261"/>
                <a:gd name="connsiteY5" fmla="*/ 889000 h 1080120"/>
                <a:gd name="connsiteX6" fmla="*/ 108413 w 5343261"/>
                <a:gd name="connsiteY6" fmla="*/ 861517 h 1080120"/>
                <a:gd name="connsiteX7" fmla="*/ 165745 w 5343261"/>
                <a:gd name="connsiteY7" fmla="*/ 894735 h 1080120"/>
                <a:gd name="connsiteX8" fmla="*/ 109697 w 5343261"/>
                <a:gd name="connsiteY8" fmla="*/ 800100 h 1080120"/>
                <a:gd name="connsiteX9" fmla="*/ 102077 w 5343261"/>
                <a:gd name="connsiteY9" fmla="*/ 731520 h 1080120"/>
                <a:gd name="connsiteX10" fmla="*/ 62097 w 5343261"/>
                <a:gd name="connsiteY10" fmla="*/ 647700 h 1080120"/>
                <a:gd name="connsiteX11" fmla="*/ 94457 w 5343261"/>
                <a:gd name="connsiteY11" fmla="*/ 693420 h 1080120"/>
                <a:gd name="connsiteX12" fmla="*/ 48737 w 5343261"/>
                <a:gd name="connsiteY12" fmla="*/ 655320 h 1080120"/>
                <a:gd name="connsiteX13" fmla="*/ 74916 w 5343261"/>
                <a:gd name="connsiteY13" fmla="*/ 615875 h 1080120"/>
                <a:gd name="connsiteX14" fmla="*/ 48737 w 5343261"/>
                <a:gd name="connsiteY14" fmla="*/ 662940 h 1080120"/>
                <a:gd name="connsiteX15" fmla="*/ 41420 w 5343261"/>
                <a:gd name="connsiteY15" fmla="*/ 560047 h 1080120"/>
                <a:gd name="connsiteX16" fmla="*/ 76845 w 5343261"/>
                <a:gd name="connsiteY16" fmla="*/ 523568 h 1080120"/>
                <a:gd name="connsiteX17" fmla="*/ 79217 w 5343261"/>
                <a:gd name="connsiteY17" fmla="*/ 510540 h 1080120"/>
                <a:gd name="connsiteX18" fmla="*/ 0 w 5343261"/>
                <a:gd name="connsiteY18" fmla="*/ 484663 h 1080120"/>
                <a:gd name="connsiteX19" fmla="*/ 155417 w 5343261"/>
                <a:gd name="connsiteY19" fmla="*/ 434340 h 1080120"/>
                <a:gd name="connsiteX20" fmla="*/ 69717 w 5343261"/>
                <a:gd name="connsiteY20" fmla="*/ 358140 h 1080120"/>
                <a:gd name="connsiteX21" fmla="*/ 63977 w 5343261"/>
                <a:gd name="connsiteY21" fmla="*/ 350520 h 1080120"/>
                <a:gd name="connsiteX22" fmla="*/ 147797 w 5343261"/>
                <a:gd name="connsiteY22" fmla="*/ 297180 h 1080120"/>
                <a:gd name="connsiteX23" fmla="*/ 91594 w 5343261"/>
                <a:gd name="connsiteY23" fmla="*/ 199103 h 1080120"/>
                <a:gd name="connsiteX24" fmla="*/ 86082 w 5343261"/>
                <a:gd name="connsiteY24" fmla="*/ 213915 h 1080120"/>
                <a:gd name="connsiteX25" fmla="*/ 62097 w 5343261"/>
                <a:gd name="connsiteY25" fmla="*/ 152400 h 1080120"/>
                <a:gd name="connsiteX26" fmla="*/ 41420 w 5343261"/>
                <a:gd name="connsiteY26" fmla="*/ 113424 h 1080120"/>
                <a:gd name="connsiteX27" fmla="*/ 90697 w 5343261"/>
                <a:gd name="connsiteY27" fmla="*/ 0 h 108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343261" h="1080120">
                  <a:moveTo>
                    <a:pt x="90697" y="0"/>
                  </a:moveTo>
                  <a:lnTo>
                    <a:pt x="91594" y="7374"/>
                  </a:lnTo>
                  <a:lnTo>
                    <a:pt x="5343261" y="0"/>
                  </a:lnTo>
                  <a:lnTo>
                    <a:pt x="5343261" y="1080120"/>
                  </a:lnTo>
                  <a:lnTo>
                    <a:pt x="90697" y="1080120"/>
                  </a:lnTo>
                  <a:cubicBezTo>
                    <a:pt x="89630" y="1016413"/>
                    <a:pt x="88564" y="952707"/>
                    <a:pt x="87497" y="889000"/>
                  </a:cubicBezTo>
                  <a:lnTo>
                    <a:pt x="108413" y="861517"/>
                  </a:lnTo>
                  <a:lnTo>
                    <a:pt x="165745" y="894735"/>
                  </a:lnTo>
                  <a:lnTo>
                    <a:pt x="109697" y="800100"/>
                  </a:lnTo>
                  <a:lnTo>
                    <a:pt x="102077" y="731520"/>
                  </a:lnTo>
                  <a:lnTo>
                    <a:pt x="62097" y="647700"/>
                  </a:lnTo>
                  <a:lnTo>
                    <a:pt x="94457" y="693420"/>
                  </a:lnTo>
                  <a:lnTo>
                    <a:pt x="48737" y="655320"/>
                  </a:lnTo>
                  <a:lnTo>
                    <a:pt x="74916" y="615875"/>
                  </a:lnTo>
                  <a:lnTo>
                    <a:pt x="48737" y="662940"/>
                  </a:lnTo>
                  <a:lnTo>
                    <a:pt x="41420" y="560047"/>
                  </a:lnTo>
                  <a:lnTo>
                    <a:pt x="76845" y="523568"/>
                  </a:lnTo>
                  <a:lnTo>
                    <a:pt x="79217" y="510540"/>
                  </a:lnTo>
                  <a:lnTo>
                    <a:pt x="0" y="484663"/>
                  </a:lnTo>
                  <a:lnTo>
                    <a:pt x="155417" y="434340"/>
                  </a:lnTo>
                  <a:lnTo>
                    <a:pt x="69717" y="358140"/>
                  </a:lnTo>
                  <a:cubicBezTo>
                    <a:pt x="54477" y="344170"/>
                    <a:pt x="50964" y="360680"/>
                    <a:pt x="63977" y="350520"/>
                  </a:cubicBezTo>
                  <a:cubicBezTo>
                    <a:pt x="76990" y="340360"/>
                    <a:pt x="143194" y="322416"/>
                    <a:pt x="147797" y="297180"/>
                  </a:cubicBezTo>
                  <a:cubicBezTo>
                    <a:pt x="152400" y="271944"/>
                    <a:pt x="101880" y="212980"/>
                    <a:pt x="91594" y="199103"/>
                  </a:cubicBezTo>
                  <a:lnTo>
                    <a:pt x="86082" y="213915"/>
                  </a:lnTo>
                  <a:lnTo>
                    <a:pt x="62097" y="152400"/>
                  </a:lnTo>
                  <a:lnTo>
                    <a:pt x="41420" y="113424"/>
                  </a:lnTo>
                  <a:lnTo>
                    <a:pt x="90697" y="0"/>
                  </a:lnTo>
                  <a:close/>
                </a:path>
              </a:pathLst>
            </a:custGeom>
            <a:gradFill rotWithShape="1">
              <a:gsLst>
                <a:gs pos="0">
                  <a:sysClr val="window" lastClr="FFFFFF">
                    <a:tint val="80000"/>
                    <a:satMod val="300000"/>
                  </a:sysClr>
                </a:gs>
                <a:gs pos="100000">
                  <a:sysClr val="window" lastClr="FFFFFF">
                    <a:shade val="30000"/>
                    <a:satMod val="200000"/>
                  </a:sysClr>
                </a:gs>
              </a:gsLst>
              <a:path path="circle">
                <a:fillToRect l="50000" t="50000" r="50000" b="50000"/>
              </a:path>
            </a:gradFill>
            <a:ln w="9525" cap="flat" cmpd="sng" algn="ctr">
              <a:noFill/>
              <a:prstDash val="solid"/>
            </a:ln>
            <a:effectLst>
              <a:outerShdw blurRad="50800" dist="38100" dir="5400000" algn="t" rotWithShape="0">
                <a:prstClr val="black">
                  <a:alpha val="40000"/>
                </a:prstClr>
              </a:outerShdw>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EG" sz="1800" b="1" i="0" u="none" strike="noStrike" kern="0" cap="none" spc="0" normalizeH="0" baseline="0" noProof="0">
                <a:ln>
                  <a:noFill/>
                </a:ln>
                <a:solidFill>
                  <a:sysClr val="window" lastClr="FFFFFF"/>
                </a:solidFill>
                <a:effectLst/>
                <a:uLnTx/>
                <a:uFillTx/>
                <a:latin typeface="Book Antiqua" pitchFamily="18" charset="0"/>
                <a:cs typeface="Arial"/>
              </a:endParaRPr>
            </a:p>
          </p:txBody>
        </p:sp>
        <p:sp>
          <p:nvSpPr>
            <p:cNvPr id="13" name="Rectangle 12"/>
            <p:cNvSpPr/>
            <p:nvPr/>
          </p:nvSpPr>
          <p:spPr>
            <a:xfrm>
              <a:off x="978146" y="484369"/>
              <a:ext cx="7331724" cy="1475912"/>
            </a:xfrm>
            <a:prstGeom prst="rect">
              <a:avLst/>
            </a:prstGeom>
            <a:ln>
              <a:noFill/>
            </a:ln>
          </p:spPr>
          <p:txBody>
            <a:bodyPr wrap="square">
              <a:noAutofit/>
            </a:bodyPr>
            <a:lstStyle/>
            <a:p>
              <a:pPr lvl="0" algn="ctr" defTabSz="914363" rtl="0">
                <a:buClr>
                  <a:srgbClr val="FFC000"/>
                </a:buClr>
                <a:buSzPct val="110000"/>
                <a:defRPr/>
              </a:pPr>
              <a:r>
                <a:rPr lang="en-US" sz="2300" b="1" kern="0" dirty="0">
                  <a:solidFill>
                    <a:sysClr val="windowText" lastClr="000000"/>
                  </a:solidFill>
                  <a:latin typeface="Book Antiqua" pitchFamily="18" charset="0"/>
                  <a:cs typeface="Adobe Arabic"/>
                </a:rPr>
                <a:t>The development of seawater agriculture </a:t>
              </a:r>
              <a:r>
                <a:rPr lang="en-US" sz="2300" b="1" kern="0" dirty="0" smtClean="0">
                  <a:solidFill>
                    <a:sysClr val="windowText" lastClr="000000"/>
                  </a:solidFill>
                  <a:latin typeface="Book Antiqua" pitchFamily="18" charset="0"/>
                  <a:cs typeface="Adobe Arabic"/>
                </a:rPr>
                <a:t>may </a:t>
              </a:r>
              <a:r>
                <a:rPr lang="en-US" sz="2300" b="1" kern="0" dirty="0">
                  <a:solidFill>
                    <a:sysClr val="windowText" lastClr="000000"/>
                  </a:solidFill>
                  <a:latin typeface="Book Antiqua" pitchFamily="18" charset="0"/>
                  <a:cs typeface="Adobe Arabic"/>
                </a:rPr>
                <a:t>take  </a:t>
              </a:r>
              <a:r>
                <a:rPr lang="en-US" sz="2300" b="1" kern="0" dirty="0" smtClean="0">
                  <a:solidFill>
                    <a:sysClr val="windowText" lastClr="000000"/>
                  </a:solidFill>
                  <a:latin typeface="Book Antiqua" pitchFamily="18" charset="0"/>
                  <a:cs typeface="Adobe Arabic"/>
                </a:rPr>
                <a:t>a </a:t>
              </a:r>
              <a:r>
                <a:rPr lang="en-US" sz="2300" b="1" kern="0" dirty="0">
                  <a:solidFill>
                    <a:sysClr val="windowText" lastClr="000000"/>
                  </a:solidFill>
                  <a:latin typeface="Book Antiqua" pitchFamily="18" charset="0"/>
                  <a:cs typeface="Adobe Arabic"/>
                </a:rPr>
                <a:t>direction of attempting </a:t>
              </a:r>
              <a:r>
                <a:rPr lang="en-US" sz="2300" b="1" kern="0" dirty="0" smtClean="0">
                  <a:solidFill>
                    <a:sysClr val="windowText" lastClr="000000"/>
                  </a:solidFill>
                  <a:latin typeface="Book Antiqua" pitchFamily="18" charset="0"/>
                  <a:cs typeface="Adobe Arabic"/>
                </a:rPr>
                <a:t>to breed </a:t>
              </a:r>
              <a:r>
                <a:rPr lang="en-US" sz="2300" b="1" kern="0" dirty="0">
                  <a:solidFill>
                    <a:sysClr val="windowText" lastClr="000000"/>
                  </a:solidFill>
                  <a:latin typeface="Book Antiqua" pitchFamily="18" charset="0"/>
                  <a:cs typeface="Adobe Arabic"/>
                </a:rPr>
                <a:t>salt tolerance into conventional crops, such as barley and wheat, </a:t>
              </a:r>
              <a:r>
                <a:rPr lang="en-US" sz="2300" b="1" kern="0" dirty="0" smtClean="0">
                  <a:solidFill>
                    <a:sysClr val="windowText" lastClr="000000"/>
                  </a:solidFill>
                  <a:latin typeface="Book Antiqua" pitchFamily="18" charset="0"/>
                  <a:cs typeface="Adobe Arabic"/>
                </a:rPr>
                <a:t>by </a:t>
              </a:r>
              <a:r>
                <a:rPr lang="en-US" sz="2300" b="1" kern="0" dirty="0">
                  <a:solidFill>
                    <a:sysClr val="windowText" lastClr="000000"/>
                  </a:solidFill>
                  <a:latin typeface="Book Antiqua" pitchFamily="18" charset="0"/>
                  <a:cs typeface="Adobe Arabic"/>
                </a:rPr>
                <a:t>genetic engineering for example</a:t>
              </a:r>
              <a:endParaRPr kumimoji="0" lang="en-US" sz="2300" b="1" i="0" u="none" strike="noStrike" kern="0" cap="none" spc="0" normalizeH="0" baseline="0" noProof="0" dirty="0">
                <a:ln>
                  <a:noFill/>
                </a:ln>
                <a:solidFill>
                  <a:sysClr val="windowText" lastClr="000000"/>
                </a:solidFill>
                <a:effectLst/>
                <a:uLnTx/>
                <a:uFillTx/>
                <a:latin typeface="Book Antiqua" pitchFamily="18" charset="0"/>
                <a:cs typeface="Adobe Arabic"/>
              </a:endParaRPr>
            </a:p>
          </p:txBody>
        </p:sp>
      </p:grpSp>
    </p:spTree>
    <p:extLst>
      <p:ext uri="{BB962C8B-B14F-4D97-AF65-F5344CB8AC3E}">
        <p14:creationId xmlns:p14="http://schemas.microsoft.com/office/powerpoint/2010/main" val="9390487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1" name="Group 20"/>
          <p:cNvGrpSpPr/>
          <p:nvPr/>
        </p:nvGrpSpPr>
        <p:grpSpPr>
          <a:xfrm>
            <a:off x="-331077" y="529516"/>
            <a:ext cx="9655605" cy="525362"/>
            <a:chOff x="-180711" y="1013524"/>
            <a:chExt cx="9655605" cy="434184"/>
          </a:xfrm>
        </p:grpSpPr>
        <p:sp>
          <p:nvSpPr>
            <p:cNvPr id="22" name="Rectangle 21"/>
            <p:cNvSpPr/>
            <p:nvPr/>
          </p:nvSpPr>
          <p:spPr>
            <a:xfrm>
              <a:off x="212709" y="1047714"/>
              <a:ext cx="8868765" cy="399994"/>
            </a:xfrm>
            <a:prstGeom prst="rect">
              <a:avLst/>
            </a:prstGeom>
            <a:gradFill flip="none" rotWithShape="1">
              <a:gsLst>
                <a:gs pos="0">
                  <a:srgbClr val="FFC000">
                    <a:alpha val="0"/>
                  </a:srgbClr>
                </a:gs>
                <a:gs pos="50000">
                  <a:schemeClr val="tx2">
                    <a:lumMod val="60000"/>
                    <a:lumOff val="40000"/>
                  </a:schemeClr>
                </a:gs>
                <a:gs pos="100000">
                  <a:sysClr val="window" lastClr="FFFFFF">
                    <a:alpha val="0"/>
                  </a:sysClr>
                </a:gs>
              </a:gsLst>
              <a:lin ang="0" scaled="1"/>
              <a:tileRect/>
            </a:gradFill>
            <a:ln w="28575" cap="flat" cmpd="sng" algn="ctr">
              <a:noFill/>
              <a:prstDash val="soli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1" anchor="ctr"/>
            <a:lstStyle/>
            <a:p>
              <a:pPr algn="ctr" rtl="0"/>
              <a:endParaRPr lang="ar-EG" sz="1100">
                <a:solidFill>
                  <a:srgbClr val="DEAE00">
                    <a:lumMod val="20000"/>
                    <a:lumOff val="80000"/>
                  </a:srgbClr>
                </a:solidFill>
              </a:endParaRPr>
            </a:p>
          </p:txBody>
        </p:sp>
        <p:sp>
          <p:nvSpPr>
            <p:cNvPr id="23" name="Rectangle 22"/>
            <p:cNvSpPr/>
            <p:nvPr/>
          </p:nvSpPr>
          <p:spPr>
            <a:xfrm>
              <a:off x="-180711" y="1013524"/>
              <a:ext cx="9655605" cy="432413"/>
            </a:xfrm>
            <a:prstGeom prst="rect">
              <a:avLst/>
            </a:prstGeom>
            <a:noFill/>
          </p:spPr>
          <p:txBody>
            <a:bodyPr wrap="square" lIns="91440" tIns="45720" rIns="91440" bIns="45720">
              <a:spAutoFit/>
            </a:bodyPr>
            <a:ls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defTabSz="914363" rtl="0">
                <a:spcBef>
                  <a:spcPct val="0"/>
                </a:spcBef>
              </a:pPr>
              <a:r>
                <a:rPr lang="en-US" sz="2800" b="1" dirty="0" smtClean="0">
                  <a:ln w="3175">
                    <a:solidFill>
                      <a:sysClr val="windowText" lastClr="000000"/>
                    </a:solid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outerShdw>
                  </a:effectLst>
                  <a:latin typeface="Book Antiqua" pitchFamily="18" charset="0"/>
                </a:rPr>
                <a:t>Saline agriculture holds promise for biofuels</a:t>
              </a:r>
              <a:endParaRPr lang="en-US" sz="2800" b="1" dirty="0">
                <a:ln w="3175">
                  <a:solidFill>
                    <a:sysClr val="windowText" lastClr="000000"/>
                  </a:solid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outerShdw>
                </a:effectLst>
                <a:latin typeface="Book Antiqua" pitchFamily="18" charset="0"/>
              </a:endParaRPr>
            </a:p>
          </p:txBody>
        </p:sp>
      </p:grpSp>
      <p:grpSp>
        <p:nvGrpSpPr>
          <p:cNvPr id="25" name="Group 24"/>
          <p:cNvGrpSpPr/>
          <p:nvPr/>
        </p:nvGrpSpPr>
        <p:grpSpPr>
          <a:xfrm>
            <a:off x="611562" y="1556790"/>
            <a:ext cx="7893390" cy="1044000"/>
            <a:chOff x="772333" y="2220693"/>
            <a:chExt cx="7893390" cy="1158460"/>
          </a:xfrm>
        </p:grpSpPr>
        <p:sp>
          <p:nvSpPr>
            <p:cNvPr id="26" name="Rounded Rectangle 25"/>
            <p:cNvSpPr/>
            <p:nvPr/>
          </p:nvSpPr>
          <p:spPr>
            <a:xfrm rot="5400000">
              <a:off x="4139798" y="-1146772"/>
              <a:ext cx="1158460" cy="7893390"/>
            </a:xfrm>
            <a:prstGeom prst="roundRect">
              <a:avLst>
                <a:gd name="adj" fmla="val 0"/>
              </a:avLst>
            </a:prstGeom>
            <a:gradFill flip="none" rotWithShape="1">
              <a:gsLst>
                <a:gs pos="0">
                  <a:srgbClr val="00918E">
                    <a:shade val="30000"/>
                    <a:satMod val="115000"/>
                    <a:alpha val="80000"/>
                  </a:srgbClr>
                </a:gs>
                <a:gs pos="50000">
                  <a:schemeClr val="bg1">
                    <a:alpha val="0"/>
                    <a:lumMod val="75000"/>
                    <a:lumOff val="25000"/>
                  </a:schemeClr>
                </a:gs>
                <a:gs pos="97000">
                  <a:srgbClr val="0BD0D9">
                    <a:alpha val="17000"/>
                    <a:lumMod val="0"/>
                  </a:srgbClr>
                </a:gs>
                <a:gs pos="7000">
                  <a:schemeClr val="accent3">
                    <a:alpha val="17000"/>
                    <a:lumMod val="0"/>
                  </a:schemeClr>
                </a:gs>
                <a:gs pos="0">
                  <a:srgbClr val="0BD0D9"/>
                </a:gs>
                <a:gs pos="100000">
                  <a:schemeClr val="bg1">
                    <a:lumMod val="85000"/>
                  </a:schemeClr>
                </a:gs>
              </a:gsLst>
              <a:lin ang="0" scaled="1"/>
              <a:tileRect/>
            </a:gradFill>
            <a:ln>
              <a:noFill/>
            </a:ln>
            <a:effectLst>
              <a:outerShdw blurRad="50800" dist="38100" dir="5400000" algn="t"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sp>
        <p:sp>
          <p:nvSpPr>
            <p:cNvPr id="27" name="TextBox 26"/>
            <p:cNvSpPr txBox="1"/>
            <p:nvPr/>
          </p:nvSpPr>
          <p:spPr>
            <a:xfrm>
              <a:off x="1016643" y="2284248"/>
              <a:ext cx="7418060" cy="935552"/>
            </a:xfrm>
            <a:prstGeom prst="rect">
              <a:avLst/>
            </a:prstGeom>
            <a:noFill/>
          </p:spPr>
          <p:txBody>
            <a:bodyPr wrap="square" rtlCol="1">
              <a:spAutoFit/>
            </a:bodyPr>
            <a:ls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defTabSz="914363" rtl="0">
                <a:lnSpc>
                  <a:spcPct val="120000"/>
                </a:lnSpc>
                <a:buClr>
                  <a:sysClr val="windowText" lastClr="000000"/>
                </a:buClr>
                <a:defRPr/>
              </a:pPr>
              <a:r>
                <a:rPr lang="en-US" sz="2100" b="1" kern="0" spc="-50" dirty="0" smtClean="0">
                  <a:solidFill>
                    <a:sysClr val="window" lastClr="FFFFFF"/>
                  </a:solidFill>
                  <a:effectLst>
                    <a:glow rad="63500">
                      <a:sysClr val="windowText" lastClr="000000">
                        <a:alpha val="40000"/>
                      </a:sysClr>
                    </a:glow>
                    <a:outerShdw blurRad="50800" dist="38100" dir="2700000" algn="tl" rotWithShape="0">
                      <a:prstClr val="black"/>
                    </a:outerShdw>
                  </a:effectLst>
                  <a:latin typeface="Book Antiqua" pitchFamily="18" charset="0"/>
                </a:rPr>
                <a:t>Around 10,000 </a:t>
              </a:r>
              <a:r>
                <a:rPr lang="en-US" sz="2100" b="1" kern="0" spc="-50" dirty="0">
                  <a:solidFill>
                    <a:sysClr val="window" lastClr="FFFFFF"/>
                  </a:solidFill>
                  <a:effectLst>
                    <a:glow rad="63500">
                      <a:sysClr val="windowText" lastClr="000000">
                        <a:alpha val="40000"/>
                      </a:sysClr>
                    </a:glow>
                    <a:outerShdw blurRad="50800" dist="38100" dir="2700000" algn="tl" rotWithShape="0">
                      <a:prstClr val="black"/>
                    </a:outerShdw>
                  </a:effectLst>
                  <a:latin typeface="Book Antiqua" pitchFamily="18" charset="0"/>
                </a:rPr>
                <a:t>salt-loving halophyte plants, which can grow in deserts and thrive on seawater – now at last coming to </a:t>
              </a:r>
              <a:r>
                <a:rPr lang="en-US" sz="2100" b="1" kern="0" spc="-50" dirty="0" smtClean="0">
                  <a:solidFill>
                    <a:sysClr val="window" lastClr="FFFFFF"/>
                  </a:solidFill>
                  <a:effectLst>
                    <a:glow rad="63500">
                      <a:sysClr val="windowText" lastClr="000000">
                        <a:alpha val="40000"/>
                      </a:sysClr>
                    </a:glow>
                    <a:outerShdw blurRad="50800" dist="38100" dir="2700000" algn="tl" rotWithShape="0">
                      <a:prstClr val="black"/>
                    </a:outerShdw>
                  </a:effectLst>
                  <a:latin typeface="Book Antiqua" pitchFamily="18" charset="0"/>
                </a:rPr>
                <a:t>light</a:t>
              </a:r>
            </a:p>
          </p:txBody>
        </p:sp>
      </p:grpSp>
      <p:grpSp>
        <p:nvGrpSpPr>
          <p:cNvPr id="29" name="Group 28"/>
          <p:cNvGrpSpPr/>
          <p:nvPr/>
        </p:nvGrpSpPr>
        <p:grpSpPr>
          <a:xfrm>
            <a:off x="611560" y="2798871"/>
            <a:ext cx="7893390" cy="1008112"/>
            <a:chOff x="772332" y="2220694"/>
            <a:chExt cx="7893390" cy="1118638"/>
          </a:xfrm>
        </p:grpSpPr>
        <p:sp>
          <p:nvSpPr>
            <p:cNvPr id="30" name="Rounded Rectangle 29"/>
            <p:cNvSpPr/>
            <p:nvPr/>
          </p:nvSpPr>
          <p:spPr>
            <a:xfrm rot="5400000">
              <a:off x="4159708" y="-1166682"/>
              <a:ext cx="1118638" cy="7893390"/>
            </a:xfrm>
            <a:prstGeom prst="roundRect">
              <a:avLst>
                <a:gd name="adj" fmla="val 0"/>
              </a:avLst>
            </a:prstGeom>
            <a:gradFill flip="none" rotWithShape="1">
              <a:gsLst>
                <a:gs pos="0">
                  <a:srgbClr val="00918E">
                    <a:shade val="30000"/>
                    <a:satMod val="115000"/>
                    <a:alpha val="80000"/>
                  </a:srgbClr>
                </a:gs>
                <a:gs pos="50000">
                  <a:schemeClr val="bg1">
                    <a:alpha val="0"/>
                    <a:lumMod val="75000"/>
                    <a:lumOff val="25000"/>
                  </a:schemeClr>
                </a:gs>
                <a:gs pos="97000">
                  <a:srgbClr val="0BD0D9">
                    <a:alpha val="17000"/>
                    <a:lumMod val="0"/>
                  </a:srgbClr>
                </a:gs>
                <a:gs pos="7000">
                  <a:schemeClr val="accent3">
                    <a:alpha val="17000"/>
                    <a:lumMod val="0"/>
                  </a:schemeClr>
                </a:gs>
                <a:gs pos="0">
                  <a:srgbClr val="FFC000"/>
                </a:gs>
                <a:gs pos="100000">
                  <a:schemeClr val="bg1">
                    <a:lumMod val="85000"/>
                  </a:schemeClr>
                </a:gs>
              </a:gsLst>
              <a:lin ang="0" scaled="1"/>
              <a:tileRect/>
            </a:gradFill>
            <a:ln>
              <a:noFill/>
            </a:ln>
            <a:effectLst>
              <a:outerShdw blurRad="50800" dist="38100" dir="5400000" algn="t"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sp>
        <p:sp>
          <p:nvSpPr>
            <p:cNvPr id="31" name="TextBox 30"/>
            <p:cNvSpPr txBox="1"/>
            <p:nvPr/>
          </p:nvSpPr>
          <p:spPr>
            <a:xfrm>
              <a:off x="1016643" y="2250693"/>
              <a:ext cx="7418060" cy="935552"/>
            </a:xfrm>
            <a:prstGeom prst="rect">
              <a:avLst/>
            </a:prstGeom>
            <a:noFill/>
          </p:spPr>
          <p:txBody>
            <a:bodyPr wrap="square" rtlCol="1">
              <a:spAutoFit/>
            </a:bodyPr>
            <a:ls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defTabSz="914363" rtl="0">
                <a:lnSpc>
                  <a:spcPct val="120000"/>
                </a:lnSpc>
                <a:buClr>
                  <a:sysClr val="windowText" lastClr="000000"/>
                </a:buClr>
                <a:defRPr/>
              </a:pPr>
              <a:r>
                <a:rPr lang="en-US" sz="2100" b="1" kern="0" dirty="0">
                  <a:solidFill>
                    <a:sysClr val="window" lastClr="FFFFFF"/>
                  </a:solidFill>
                  <a:effectLst>
                    <a:glow rad="63500">
                      <a:sysClr val="windowText" lastClr="000000">
                        <a:alpha val="40000"/>
                      </a:sysClr>
                    </a:glow>
                    <a:outerShdw blurRad="50800" dist="38100" dir="2700000" algn="tl" rotWithShape="0">
                      <a:prstClr val="black"/>
                    </a:outerShdw>
                  </a:effectLst>
                  <a:latin typeface="Book Antiqua" pitchFamily="18" charset="0"/>
                </a:rPr>
                <a:t>Noting that halophyte plants can provide humans with food, fiber, edible oils and </a:t>
              </a:r>
              <a:r>
                <a:rPr lang="en-US" sz="2100" b="1" kern="0" dirty="0" smtClean="0">
                  <a:solidFill>
                    <a:sysClr val="window" lastClr="FFFFFF"/>
                  </a:solidFill>
                  <a:effectLst>
                    <a:glow rad="63500">
                      <a:sysClr val="windowText" lastClr="000000">
                        <a:alpha val="40000"/>
                      </a:sysClr>
                    </a:glow>
                    <a:outerShdw blurRad="50800" dist="38100" dir="2700000" algn="tl" rotWithShape="0">
                      <a:prstClr val="black"/>
                    </a:outerShdw>
                  </a:effectLst>
                  <a:latin typeface="Book Antiqua" pitchFamily="18" charset="0"/>
                </a:rPr>
                <a:t>biofuels</a:t>
              </a:r>
              <a:endParaRPr lang="en-US" sz="2100" b="1" kern="0" dirty="0">
                <a:solidFill>
                  <a:sysClr val="window" lastClr="FFFFFF"/>
                </a:solidFill>
                <a:effectLst>
                  <a:glow rad="63500">
                    <a:sysClr val="windowText" lastClr="000000">
                      <a:alpha val="40000"/>
                    </a:sysClr>
                  </a:glow>
                  <a:outerShdw blurRad="50800" dist="38100" dir="2700000" algn="tl" rotWithShape="0">
                    <a:prstClr val="black"/>
                  </a:outerShdw>
                </a:effectLst>
                <a:latin typeface="Book Antiqua" pitchFamily="18" charset="0"/>
              </a:endParaRPr>
            </a:p>
          </p:txBody>
        </p:sp>
      </p:grpSp>
      <p:grpSp>
        <p:nvGrpSpPr>
          <p:cNvPr id="32" name="Group 31"/>
          <p:cNvGrpSpPr/>
          <p:nvPr/>
        </p:nvGrpSpPr>
        <p:grpSpPr>
          <a:xfrm>
            <a:off x="611561" y="4005064"/>
            <a:ext cx="7893390" cy="648073"/>
            <a:chOff x="772333" y="2220694"/>
            <a:chExt cx="7893390" cy="655196"/>
          </a:xfrm>
        </p:grpSpPr>
        <p:sp>
          <p:nvSpPr>
            <p:cNvPr id="33" name="Rounded Rectangle 32"/>
            <p:cNvSpPr/>
            <p:nvPr/>
          </p:nvSpPr>
          <p:spPr>
            <a:xfrm rot="5400000">
              <a:off x="4391430" y="-1398403"/>
              <a:ext cx="655196" cy="7893390"/>
            </a:xfrm>
            <a:prstGeom prst="roundRect">
              <a:avLst>
                <a:gd name="adj" fmla="val 0"/>
              </a:avLst>
            </a:prstGeom>
            <a:gradFill flip="none" rotWithShape="1">
              <a:gsLst>
                <a:gs pos="0">
                  <a:srgbClr val="00918E">
                    <a:shade val="30000"/>
                    <a:satMod val="115000"/>
                    <a:alpha val="80000"/>
                  </a:srgbClr>
                </a:gs>
                <a:gs pos="50000">
                  <a:schemeClr val="bg1">
                    <a:alpha val="0"/>
                    <a:lumMod val="75000"/>
                    <a:lumOff val="25000"/>
                  </a:schemeClr>
                </a:gs>
                <a:gs pos="97000">
                  <a:srgbClr val="0BD0D9">
                    <a:alpha val="17000"/>
                    <a:lumMod val="0"/>
                  </a:srgbClr>
                </a:gs>
                <a:gs pos="7000">
                  <a:schemeClr val="accent3">
                    <a:alpha val="17000"/>
                    <a:lumMod val="0"/>
                  </a:schemeClr>
                </a:gs>
                <a:gs pos="0">
                  <a:srgbClr val="0BD0D9"/>
                </a:gs>
                <a:gs pos="100000">
                  <a:schemeClr val="bg1">
                    <a:lumMod val="85000"/>
                  </a:schemeClr>
                </a:gs>
              </a:gsLst>
              <a:lin ang="0" scaled="1"/>
              <a:tileRect/>
            </a:gradFill>
            <a:ln>
              <a:noFill/>
            </a:ln>
            <a:effectLst>
              <a:outerShdw blurRad="50800" dist="38100" dir="5400000" algn="t"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sp>
        <p:sp>
          <p:nvSpPr>
            <p:cNvPr id="34" name="TextBox 33"/>
            <p:cNvSpPr txBox="1"/>
            <p:nvPr/>
          </p:nvSpPr>
          <p:spPr>
            <a:xfrm>
              <a:off x="1016643" y="2342768"/>
              <a:ext cx="7418060" cy="460321"/>
            </a:xfrm>
            <a:prstGeom prst="rect">
              <a:avLst/>
            </a:prstGeom>
            <a:noFill/>
          </p:spPr>
          <p:txBody>
            <a:bodyPr wrap="square" rtlCol="1">
              <a:spAutoFit/>
            </a:bodyPr>
            <a:ls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defTabSz="914363" rtl="0">
                <a:lnSpc>
                  <a:spcPct val="120000"/>
                </a:lnSpc>
                <a:buClr>
                  <a:sysClr val="windowText" lastClr="000000"/>
                </a:buClr>
                <a:defRPr/>
              </a:pPr>
              <a:r>
                <a:rPr lang="en-US" sz="2100" b="1" kern="0" dirty="0">
                  <a:solidFill>
                    <a:sysClr val="window" lastClr="FFFFFF"/>
                  </a:solidFill>
                  <a:effectLst>
                    <a:glow rad="63500">
                      <a:sysClr val="windowText" lastClr="000000">
                        <a:alpha val="40000"/>
                      </a:sysClr>
                    </a:glow>
                    <a:outerShdw blurRad="50800" dist="38100" dir="2700000" algn="tl" rotWithShape="0">
                      <a:prstClr val="black"/>
                    </a:outerShdw>
                  </a:effectLst>
                  <a:latin typeface="Book Antiqua" pitchFamily="18" charset="0"/>
                </a:rPr>
                <a:t>Indeed, algae grown </a:t>
              </a:r>
              <a:r>
                <a:rPr lang="en-US" sz="2100" b="1" kern="0" dirty="0" smtClean="0">
                  <a:solidFill>
                    <a:sysClr val="window" lastClr="FFFFFF"/>
                  </a:solidFill>
                  <a:effectLst>
                    <a:glow rad="63500">
                      <a:sysClr val="windowText" lastClr="000000">
                        <a:alpha val="40000"/>
                      </a:sysClr>
                    </a:glow>
                    <a:outerShdw blurRad="50800" dist="38100" dir="2700000" algn="tl" rotWithShape="0">
                      <a:prstClr val="black"/>
                    </a:outerShdw>
                  </a:effectLst>
                  <a:latin typeface="Book Antiqua" pitchFamily="18" charset="0"/>
                </a:rPr>
                <a:t>on </a:t>
              </a:r>
              <a:r>
                <a:rPr lang="en-US" sz="2100" b="1" kern="0" dirty="0">
                  <a:solidFill>
                    <a:sysClr val="window" lastClr="FFFFFF"/>
                  </a:solidFill>
                  <a:effectLst>
                    <a:glow rad="63500">
                      <a:sysClr val="windowText" lastClr="000000">
                        <a:alpha val="40000"/>
                      </a:sysClr>
                    </a:glow>
                    <a:outerShdw blurRad="50800" dist="38100" dir="2700000" algn="tl" rotWithShape="0">
                      <a:prstClr val="black"/>
                    </a:outerShdw>
                  </a:effectLst>
                  <a:latin typeface="Book Antiqua" pitchFamily="18" charset="0"/>
                </a:rPr>
                <a:t>seawater </a:t>
              </a:r>
              <a:r>
                <a:rPr lang="en-US" sz="2100" b="1" kern="0" dirty="0" smtClean="0">
                  <a:solidFill>
                    <a:sysClr val="window" lastClr="FFFFFF"/>
                  </a:solidFill>
                  <a:effectLst>
                    <a:glow rad="63500">
                      <a:sysClr val="windowText" lastClr="000000">
                        <a:alpha val="40000"/>
                      </a:sysClr>
                    </a:glow>
                    <a:outerShdw blurRad="50800" dist="38100" dir="2700000" algn="tl" rotWithShape="0">
                      <a:prstClr val="black"/>
                    </a:outerShdw>
                  </a:effectLst>
                  <a:latin typeface="Book Antiqua" pitchFamily="18" charset="0"/>
                </a:rPr>
                <a:t>are biofuels based on</a:t>
              </a:r>
              <a:endParaRPr lang="en-US" sz="2100" b="1" kern="0" dirty="0">
                <a:solidFill>
                  <a:sysClr val="window" lastClr="FFFFFF"/>
                </a:solidFill>
                <a:effectLst>
                  <a:glow rad="63500">
                    <a:sysClr val="windowText" lastClr="000000">
                      <a:alpha val="40000"/>
                    </a:sysClr>
                  </a:glow>
                  <a:outerShdw blurRad="50800" dist="38100" dir="2700000" algn="tl" rotWithShape="0">
                    <a:prstClr val="black"/>
                  </a:outerShdw>
                </a:effectLst>
                <a:latin typeface="Book Antiqua" pitchFamily="18" charset="0"/>
              </a:endParaRPr>
            </a:p>
          </p:txBody>
        </p:sp>
      </p:grpSp>
    </p:spTree>
    <p:extLst>
      <p:ext uri="{BB962C8B-B14F-4D97-AF65-F5344CB8AC3E}">
        <p14:creationId xmlns:p14="http://schemas.microsoft.com/office/powerpoint/2010/main" val="7158875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arn(outVertical)">
                                      <p:cBhvr>
                                        <p:cTn id="13" dur="500"/>
                                        <p:tgtEl>
                                          <p:spTgt spid="25"/>
                                        </p:tgtEl>
                                      </p:cBhvr>
                                    </p:animEffect>
                                  </p:childTnLst>
                                </p:cTn>
                              </p:par>
                            </p:childTnLst>
                          </p:cTn>
                        </p:par>
                        <p:par>
                          <p:cTn id="14" fill="hold">
                            <p:stCondLst>
                              <p:cond delay="1500"/>
                            </p:stCondLst>
                            <p:childTnLst>
                              <p:par>
                                <p:cTn id="15" presetID="9" presetClass="emph" presetSubtype="0" nodeType="afterEffect">
                                  <p:stCondLst>
                                    <p:cond delay="0"/>
                                  </p:stCondLst>
                                  <p:childTnLst>
                                    <p:set>
                                      <p:cBhvr rctx="PPT">
                                        <p:cTn id="16" dur="indefinite"/>
                                        <p:tgtEl>
                                          <p:spTgt spid="25"/>
                                        </p:tgtEl>
                                        <p:attrNameLst>
                                          <p:attrName>style.opacity</p:attrName>
                                        </p:attrNameLst>
                                      </p:cBhvr>
                                      <p:to>
                                        <p:strVal val="0.5"/>
                                      </p:to>
                                    </p:set>
                                    <p:animEffect filter="image" prLst="opacity: 0.5">
                                      <p:cBhvr rctx="IE">
                                        <p:cTn id="17" dur="indefinite"/>
                                        <p:tgtEl>
                                          <p:spTgt spid="25"/>
                                        </p:tgtEl>
                                      </p:cBhvr>
                                    </p:animEffect>
                                  </p:childTnLst>
                                </p:cTn>
                              </p:par>
                            </p:childTnLst>
                          </p:cTn>
                        </p:par>
                        <p:par>
                          <p:cTn id="18" fill="hold">
                            <p:stCondLst>
                              <p:cond delay="1500"/>
                            </p:stCondLst>
                            <p:childTnLst>
                              <p:par>
                                <p:cTn id="19" presetID="16" presetClass="entr" presetSubtype="37" fill="hold"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barn(outVertical)">
                                      <p:cBhvr>
                                        <p:cTn id="21" dur="500"/>
                                        <p:tgtEl>
                                          <p:spTgt spid="29"/>
                                        </p:tgtEl>
                                      </p:cBhvr>
                                    </p:animEffect>
                                  </p:childTnLst>
                                </p:cTn>
                              </p:par>
                            </p:childTnLst>
                          </p:cTn>
                        </p:par>
                        <p:par>
                          <p:cTn id="22" fill="hold">
                            <p:stCondLst>
                              <p:cond delay="2000"/>
                            </p:stCondLst>
                            <p:childTnLst>
                              <p:par>
                                <p:cTn id="23" presetID="9" presetClass="emph" presetSubtype="0" nodeType="afterEffect">
                                  <p:stCondLst>
                                    <p:cond delay="0"/>
                                  </p:stCondLst>
                                  <p:childTnLst>
                                    <p:set>
                                      <p:cBhvr rctx="PPT">
                                        <p:cTn id="24" dur="indefinite"/>
                                        <p:tgtEl>
                                          <p:spTgt spid="29"/>
                                        </p:tgtEl>
                                        <p:attrNameLst>
                                          <p:attrName>style.opacity</p:attrName>
                                        </p:attrNameLst>
                                      </p:cBhvr>
                                      <p:to>
                                        <p:strVal val="0.5"/>
                                      </p:to>
                                    </p:set>
                                    <p:animEffect filter="image" prLst="opacity: 0.5">
                                      <p:cBhvr rctx="IE">
                                        <p:cTn id="25" dur="indefinite"/>
                                        <p:tgtEl>
                                          <p:spTgt spid="29"/>
                                        </p:tgtEl>
                                      </p:cBhvr>
                                    </p:animEffect>
                                  </p:childTnLst>
                                </p:cTn>
                              </p:par>
                            </p:childTnLst>
                          </p:cTn>
                        </p:par>
                        <p:par>
                          <p:cTn id="26" fill="hold">
                            <p:stCondLst>
                              <p:cond delay="2000"/>
                            </p:stCondLst>
                            <p:childTnLst>
                              <p:par>
                                <p:cTn id="27" presetID="16" presetClass="entr" presetSubtype="37" fill="hold"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barn(outVertical)">
                                      <p:cBhvr>
                                        <p:cTn id="2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2491</TotalTime>
  <Words>882</Words>
  <Application>Microsoft Office PowerPoint</Application>
  <PresentationFormat>On-screen Show (4:3)</PresentationFormat>
  <Paragraphs>148</Paragraphs>
  <Slides>24</Slides>
  <Notes>0</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Viettel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Se7ven</dc:creator>
  <cp:lastModifiedBy>Hoda</cp:lastModifiedBy>
  <cp:revision>529</cp:revision>
  <dcterms:created xsi:type="dcterms:W3CDTF">2014-08-17T13:13:42Z</dcterms:created>
  <dcterms:modified xsi:type="dcterms:W3CDTF">2015-06-29T18:21:59Z</dcterms:modified>
</cp:coreProperties>
</file>