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87" r:id="rId3"/>
    <p:sldId id="306" r:id="rId4"/>
    <p:sldId id="295" r:id="rId5"/>
    <p:sldId id="256" r:id="rId6"/>
    <p:sldId id="283" r:id="rId7"/>
    <p:sldId id="296" r:id="rId8"/>
    <p:sldId id="297" r:id="rId9"/>
    <p:sldId id="305" r:id="rId10"/>
    <p:sldId id="299" r:id="rId11"/>
    <p:sldId id="298" r:id="rId12"/>
    <p:sldId id="300" r:id="rId13"/>
    <p:sldId id="302" r:id="rId14"/>
    <p:sldId id="303" r:id="rId15"/>
    <p:sldId id="304" r:id="rId16"/>
    <p:sldId id="308" r:id="rId17"/>
    <p:sldId id="309" r:id="rId18"/>
    <p:sldId id="31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216BFF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3" autoAdjust="0"/>
    <p:restoredTop sz="84066" autoAdjust="0"/>
  </p:normalViewPr>
  <p:slideViewPr>
    <p:cSldViewPr>
      <p:cViewPr varScale="1">
        <p:scale>
          <a:sx n="82" d="100"/>
          <a:sy n="82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741274208548"/>
          <c:y val="3.9378124045232672E-2"/>
          <c:w val="0.81196770414663932"/>
          <c:h val="0.723141267984529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Hoja1!$A$3</c:f>
              <c:strCache>
                <c:ptCount val="1"/>
                <c:pt idx="0">
                  <c:v>Potato peel agar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(Hoja1!$C$3,Hoja1!$E$3,Hoja1!$G$3)</c:f>
                <c:numCache>
                  <c:formatCode>General</c:formatCode>
                  <c:ptCount val="3"/>
                  <c:pt idx="0">
                    <c:v>1.7</c:v>
                  </c:pt>
                  <c:pt idx="1">
                    <c:v>4.9000000000000004</c:v>
                  </c:pt>
                  <c:pt idx="2">
                    <c:v>1.1000000000000001</c:v>
                  </c:pt>
                </c:numCache>
              </c:numRef>
            </c:plus>
            <c:minus>
              <c:numRef>
                <c:f>(Hoja1!$C$3,Hoja1!$E$3,Hoja1!$G$3)</c:f>
                <c:numCache>
                  <c:formatCode>General</c:formatCode>
                  <c:ptCount val="3"/>
                  <c:pt idx="0">
                    <c:v>1.7</c:v>
                  </c:pt>
                  <c:pt idx="1">
                    <c:v>4.9000000000000004</c:v>
                  </c:pt>
                  <c:pt idx="2">
                    <c:v>1.1000000000000001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(Hoja1!$B$2,Hoja1!$D$2,Hoja1!$F$2)</c:f>
              <c:strCache>
                <c:ptCount val="3"/>
                <c:pt idx="0">
                  <c:v>Mucor miehei</c:v>
                </c:pt>
                <c:pt idx="1">
                  <c:v>Botrytis cinerea</c:v>
                </c:pt>
                <c:pt idx="2">
                  <c:v>Fusarium oxysporum</c:v>
                </c:pt>
              </c:strCache>
            </c:strRef>
          </c:cat>
          <c:val>
            <c:numRef>
              <c:f>(Hoja1!$B$3,Hoja1!$D$3,Hoja1!$F$3)</c:f>
              <c:numCache>
                <c:formatCode>General</c:formatCode>
                <c:ptCount val="3"/>
                <c:pt idx="0">
                  <c:v>62.3</c:v>
                </c:pt>
                <c:pt idx="1">
                  <c:v>22.7</c:v>
                </c:pt>
                <c:pt idx="2">
                  <c:v>2.2999999999999998</c:v>
                </c:pt>
              </c:numCache>
            </c:numRef>
          </c:val>
        </c:ser>
        <c:ser>
          <c:idx val="1"/>
          <c:order val="1"/>
          <c:tx>
            <c:strRef>
              <c:f>Hoja1!$A$4</c:f>
              <c:strCache>
                <c:ptCount val="1"/>
                <c:pt idx="0">
                  <c:v>Discarded potato agar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(Hoja1!$C$4,Hoja1!$E$4,Hoja1!$G$4)</c:f>
                <c:numCache>
                  <c:formatCode>General</c:formatCode>
                  <c:ptCount val="3"/>
                  <c:pt idx="0">
                    <c:v>1.5</c:v>
                  </c:pt>
                  <c:pt idx="1">
                    <c:v>2.4</c:v>
                  </c:pt>
                  <c:pt idx="2">
                    <c:v>1.6</c:v>
                  </c:pt>
                </c:numCache>
              </c:numRef>
            </c:plus>
            <c:minus>
              <c:numRef>
                <c:f>(Hoja1!$C$4,Hoja1!$E$4,Hoja1!$G$4)</c:f>
                <c:numCache>
                  <c:formatCode>General</c:formatCode>
                  <c:ptCount val="3"/>
                  <c:pt idx="0">
                    <c:v>1.5</c:v>
                  </c:pt>
                  <c:pt idx="1">
                    <c:v>2.4</c:v>
                  </c:pt>
                  <c:pt idx="2">
                    <c:v>1.6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2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(Hoja1!$B$2,Hoja1!$D$2,Hoja1!$F$2)</c:f>
              <c:strCache>
                <c:ptCount val="3"/>
                <c:pt idx="0">
                  <c:v>Mucor miehei</c:v>
                </c:pt>
                <c:pt idx="1">
                  <c:v>Botrytis cinerea</c:v>
                </c:pt>
                <c:pt idx="2">
                  <c:v>Fusarium oxysporum</c:v>
                </c:pt>
              </c:strCache>
            </c:strRef>
          </c:cat>
          <c:val>
            <c:numRef>
              <c:f>(Hoja1!$B$4,Hoja1!$D$4,Hoja1!$F$4)</c:f>
              <c:numCache>
                <c:formatCode>General</c:formatCode>
                <c:ptCount val="3"/>
                <c:pt idx="0">
                  <c:v>75.900000000000006</c:v>
                </c:pt>
                <c:pt idx="1">
                  <c:v>21.8</c:v>
                </c:pt>
                <c:pt idx="2">
                  <c:v>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6377920"/>
        <c:axId val="256379096"/>
      </c:barChart>
      <c:catAx>
        <c:axId val="256377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>
                    <a:solidFill>
                      <a:schemeClr val="tx1"/>
                    </a:solidFill>
                  </a:rPr>
                  <a:t>Pathogenic</a:t>
                </a:r>
                <a:r>
                  <a:rPr lang="es-CL" sz="1400" b="1" baseline="0">
                    <a:solidFill>
                      <a:schemeClr val="tx1"/>
                    </a:solidFill>
                  </a:rPr>
                  <a:t> fungi</a:t>
                </a:r>
                <a:endParaRPr lang="es-CL" sz="14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3670489603719245"/>
              <c:y val="0.843803846550318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6379096"/>
        <c:crosses val="autoZero"/>
        <c:auto val="1"/>
        <c:lblAlgn val="ctr"/>
        <c:lblOffset val="100"/>
        <c:noMultiLvlLbl val="0"/>
      </c:catAx>
      <c:valAx>
        <c:axId val="2563790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>
                    <a:solidFill>
                      <a:schemeClr val="tx1"/>
                    </a:solidFill>
                  </a:rPr>
                  <a:t>Inhibition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563779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65943100339278"/>
          <c:y val="0.92826246249865918"/>
          <c:w val="0.73750224334048353"/>
          <c:h val="6.9018887976426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7D57C-4DEC-4148-99F3-9A28D1DDB594}" type="datetimeFigureOut">
              <a:rPr lang="es-CL" smtClean="0"/>
              <a:t>14-08-2015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5740E-BEC8-49B3-8676-675CE1AAFF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6700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BD891-5543-4B57-98C8-1E97EBDE32D5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64B13-F637-48F7-A6A9-3E448B1355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5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Natural resources have</a:t>
            </a:r>
            <a:r>
              <a:rPr lang="en-GB" baseline="0" noProof="0" dirty="0" smtClean="0"/>
              <a:t> a high potential in solving current and future problems. 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During the last ten years our research group has studied the ability of WRF for degrading recalcitrant compounds, including pesticides and synthetic dyes. </a:t>
            </a:r>
            <a:endParaRPr lang="en-GB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After</a:t>
            </a:r>
            <a:r>
              <a:rPr lang="es-CL" dirty="0" smtClean="0"/>
              <a:t> 21 (</a:t>
            </a:r>
            <a:r>
              <a:rPr lang="es-CL" dirty="0" err="1" smtClean="0"/>
              <a:t>twenty</a:t>
            </a:r>
            <a:r>
              <a:rPr lang="es-CL" baseline="0" dirty="0" smtClean="0"/>
              <a:t> </a:t>
            </a:r>
            <a:r>
              <a:rPr lang="es-CL" baseline="0" dirty="0" err="1" smtClean="0"/>
              <a:t>one</a:t>
            </a:r>
            <a:r>
              <a:rPr lang="es-CL" baseline="0" dirty="0" smtClean="0"/>
              <a:t>)</a:t>
            </a:r>
            <a:r>
              <a:rPr lang="es-CL" dirty="0" smtClean="0"/>
              <a:t> </a:t>
            </a:r>
            <a:r>
              <a:rPr lang="es-CL" dirty="0" err="1" smtClean="0"/>
              <a:t>days</a:t>
            </a:r>
            <a:r>
              <a:rPr lang="es-CL" dirty="0" smtClean="0"/>
              <a:t> of </a:t>
            </a:r>
            <a:r>
              <a:rPr lang="es-CL" dirty="0" err="1" smtClean="0"/>
              <a:t>incubation</a:t>
            </a:r>
            <a:r>
              <a:rPr lang="es-CL" dirty="0" smtClean="0"/>
              <a:t>, A. </a:t>
            </a:r>
            <a:r>
              <a:rPr lang="es-CL" dirty="0" err="1" smtClean="0"/>
              <a:t>discolor</a:t>
            </a:r>
            <a:r>
              <a:rPr lang="es-CL" dirty="0" smtClean="0"/>
              <a:t> </a:t>
            </a:r>
            <a:r>
              <a:rPr lang="es-CL" dirty="0" err="1" smtClean="0"/>
              <a:t>was</a:t>
            </a:r>
            <a:r>
              <a:rPr lang="es-CL" dirty="0" smtClean="0"/>
              <a:t> </a:t>
            </a:r>
            <a:r>
              <a:rPr lang="es-CL" dirty="0" err="1" smtClean="0"/>
              <a:t>able</a:t>
            </a:r>
            <a:r>
              <a:rPr lang="es-CL" dirty="0" smtClean="0"/>
              <a:t> </a:t>
            </a:r>
            <a:r>
              <a:rPr lang="es-CL" dirty="0" err="1" smtClean="0"/>
              <a:t>to</a:t>
            </a:r>
            <a:r>
              <a:rPr lang="es-CL" dirty="0" smtClean="0"/>
              <a:t> </a:t>
            </a:r>
            <a:r>
              <a:rPr lang="es-CL" dirty="0" err="1" smtClean="0"/>
              <a:t>decolorize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dye</a:t>
            </a:r>
            <a:r>
              <a:rPr lang="es-CL" dirty="0" smtClean="0"/>
              <a:t> RBBR </a:t>
            </a:r>
            <a:r>
              <a:rPr lang="es-CL" dirty="0" err="1" smtClean="0"/>
              <a:t>using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three</a:t>
            </a:r>
            <a:r>
              <a:rPr lang="es-CL" dirty="0" smtClean="0"/>
              <a:t> </a:t>
            </a:r>
            <a:r>
              <a:rPr lang="es-CL" dirty="0" err="1" smtClean="0"/>
              <a:t>tested</a:t>
            </a:r>
            <a:r>
              <a:rPr lang="es-CL" dirty="0" smtClean="0"/>
              <a:t> culture media s </a:t>
            </a:r>
            <a:r>
              <a:rPr lang="es-CL" dirty="0" err="1" smtClean="0"/>
              <a:t>nutritional</a:t>
            </a:r>
            <a:r>
              <a:rPr lang="es-CL" dirty="0" smtClean="0"/>
              <a:t> </a:t>
            </a:r>
            <a:r>
              <a:rPr lang="es-CL" dirty="0" err="1" smtClean="0"/>
              <a:t>supports</a:t>
            </a:r>
            <a:r>
              <a:rPr lang="es-CL" dirty="0" smtClean="0"/>
              <a:t>.  </a:t>
            </a:r>
          </a:p>
          <a:p>
            <a:endParaRPr lang="es-CL" dirty="0" smtClean="0"/>
          </a:p>
          <a:p>
            <a:r>
              <a:rPr lang="en-US" dirty="0" smtClean="0"/>
              <a:t>In addition we observed an adsorption of the dye in the particles of potato peel.</a:t>
            </a:r>
          </a:p>
          <a:p>
            <a:endParaRPr lang="en-US" dirty="0" smtClean="0"/>
          </a:p>
          <a:p>
            <a:r>
              <a:rPr lang="en-US" dirty="0" smtClean="0"/>
              <a:t>The Figure</a:t>
            </a:r>
            <a:r>
              <a:rPr lang="en-US" baseline="0" dirty="0" smtClean="0"/>
              <a:t> 2 </a:t>
            </a:r>
            <a:r>
              <a:rPr lang="en-US" dirty="0" smtClean="0"/>
              <a:t>shows</a:t>
            </a:r>
            <a:r>
              <a:rPr lang="en-US" baseline="0" dirty="0" smtClean="0"/>
              <a:t> the production of Manganese and </a:t>
            </a:r>
            <a:r>
              <a:rPr lang="en-US" baseline="0" dirty="0" err="1" smtClean="0"/>
              <a:t>pmanganese</a:t>
            </a:r>
            <a:r>
              <a:rPr lang="en-US" baseline="0" dirty="0" smtClean="0"/>
              <a:t> independent peroxidase by A. discolor at two powder concentrations.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highest </a:t>
            </a:r>
            <a:r>
              <a:rPr lang="en-US" baseline="0" dirty="0" err="1" smtClean="0"/>
              <a:t>MnP</a:t>
            </a:r>
            <a:r>
              <a:rPr lang="en-US" baseline="0" dirty="0" smtClean="0"/>
              <a:t> activity was obtained in PPB medium with 64 g L-1 of potato peel powders at day 15 of incubation (162 ± 11 U L-1).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results showed that the fungus produced a significantly lower </a:t>
            </a:r>
            <a:r>
              <a:rPr lang="en-US" baseline="0" dirty="0" err="1" smtClean="0"/>
              <a:t>MnP</a:t>
            </a:r>
            <a:r>
              <a:rPr lang="en-US" baseline="0" dirty="0" smtClean="0"/>
              <a:t> activity in DPB than PPB medium. </a:t>
            </a:r>
            <a:endParaRPr lang="es-C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45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 smtClean="0"/>
              <a:t>discolor Sp4 showed a high inhibitory activity against </a:t>
            </a:r>
            <a:r>
              <a:rPr lang="en-US" i="1" dirty="0" smtClean="0"/>
              <a:t>M. </a:t>
            </a:r>
            <a:r>
              <a:rPr lang="en-US" i="1" dirty="0" err="1" smtClean="0"/>
              <a:t>miehei</a:t>
            </a:r>
            <a:r>
              <a:rPr lang="en-US" i="1" dirty="0" smtClean="0"/>
              <a:t> </a:t>
            </a:r>
            <a:r>
              <a:rPr lang="en-US" dirty="0" smtClean="0"/>
              <a:t>(about seventy six percent, 76%) and B. </a:t>
            </a:r>
            <a:r>
              <a:rPr lang="en-US" dirty="0" err="1" smtClean="0"/>
              <a:t>cinerea</a:t>
            </a:r>
            <a:r>
              <a:rPr lang="en-US" dirty="0" smtClean="0"/>
              <a:t> (about twenty percent, 20%).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Fusarium</a:t>
            </a:r>
            <a:r>
              <a:rPr lang="en-US" dirty="0" smtClean="0"/>
              <a:t> </a:t>
            </a:r>
            <a:r>
              <a:rPr lang="en-US" dirty="0" err="1" smtClean="0"/>
              <a:t>oxysporum</a:t>
            </a:r>
            <a:r>
              <a:rPr lang="en-US" dirty="0" smtClean="0"/>
              <a:t> was inhibited in a lesser extent (about 10%) by the A. discolor</a:t>
            </a:r>
            <a:r>
              <a:rPr lang="en-US" baseline="0" dirty="0" smtClean="0"/>
              <a:t> volatiles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s-CL" dirty="0" err="1" smtClean="0"/>
              <a:t>This</a:t>
            </a:r>
            <a:r>
              <a:rPr lang="es-CL" baseline="0" dirty="0" smtClean="0"/>
              <a:t> </a:t>
            </a:r>
            <a:r>
              <a:rPr lang="es-CL" baseline="0" dirty="0" err="1" smtClean="0"/>
              <a:t>images</a:t>
            </a:r>
            <a:r>
              <a:rPr lang="es-CL" baseline="0" dirty="0" smtClean="0"/>
              <a:t> show </a:t>
            </a:r>
            <a:r>
              <a:rPr lang="es-CL" baseline="0" dirty="0" err="1" smtClean="0"/>
              <a:t>the</a:t>
            </a:r>
            <a:r>
              <a:rPr lang="es-CL" baseline="0" dirty="0" smtClean="0"/>
              <a:t> </a:t>
            </a:r>
            <a:r>
              <a:rPr lang="es-CL" baseline="0" dirty="0" err="1" smtClean="0"/>
              <a:t>growth</a:t>
            </a:r>
            <a:r>
              <a:rPr lang="es-CL" baseline="0" dirty="0" smtClean="0"/>
              <a:t> </a:t>
            </a:r>
            <a:r>
              <a:rPr lang="es-CL" baseline="0" dirty="0" err="1" smtClean="0"/>
              <a:t>inhibition</a:t>
            </a:r>
            <a:r>
              <a:rPr lang="es-CL" baseline="0" dirty="0" smtClean="0"/>
              <a:t> of M. </a:t>
            </a:r>
            <a:r>
              <a:rPr lang="es-CL" baseline="0" dirty="0" err="1" smtClean="0"/>
              <a:t>miehei</a:t>
            </a:r>
            <a:r>
              <a:rPr lang="es-CL" baseline="0" dirty="0" smtClean="0"/>
              <a:t> </a:t>
            </a:r>
            <a:r>
              <a:rPr lang="es-CL" baseline="0" dirty="0" err="1" smtClean="0"/>
              <a:t>by</a:t>
            </a:r>
            <a:r>
              <a:rPr lang="es-CL" baseline="0" dirty="0" smtClean="0"/>
              <a:t> </a:t>
            </a:r>
            <a:r>
              <a:rPr lang="es-CL" baseline="0" dirty="0" err="1" smtClean="0"/>
              <a:t>the</a:t>
            </a:r>
            <a:r>
              <a:rPr lang="es-CL" baseline="0" dirty="0" smtClean="0"/>
              <a:t> </a:t>
            </a:r>
            <a:r>
              <a:rPr lang="es-CL" baseline="0" dirty="0" err="1" smtClean="0"/>
              <a:t>antigungal</a:t>
            </a:r>
            <a:r>
              <a:rPr lang="es-CL" baseline="0" dirty="0" smtClean="0"/>
              <a:t> volátiles </a:t>
            </a:r>
            <a:r>
              <a:rPr lang="es-CL" baseline="0" dirty="0" err="1" smtClean="0"/>
              <a:t>released</a:t>
            </a:r>
            <a:r>
              <a:rPr lang="es-CL" baseline="0" dirty="0" smtClean="0"/>
              <a:t> </a:t>
            </a:r>
            <a:r>
              <a:rPr lang="es-CL" baseline="0" dirty="0" err="1" smtClean="0"/>
              <a:t>by</a:t>
            </a:r>
            <a:r>
              <a:rPr lang="es-CL" baseline="0" dirty="0" smtClean="0"/>
              <a:t> </a:t>
            </a:r>
            <a:r>
              <a:rPr lang="es-CL" baseline="0" dirty="0" err="1" smtClean="0"/>
              <a:t>the</a:t>
            </a:r>
            <a:r>
              <a:rPr lang="es-CL" baseline="0" dirty="0" smtClean="0"/>
              <a:t> White-</a:t>
            </a:r>
            <a:r>
              <a:rPr lang="es-CL" baseline="0" dirty="0" err="1" smtClean="0"/>
              <a:t>rot</a:t>
            </a:r>
            <a:r>
              <a:rPr lang="es-CL" baseline="0" dirty="0" smtClean="0"/>
              <a:t> </a:t>
            </a:r>
            <a:r>
              <a:rPr lang="es-CL" baseline="0" dirty="0" err="1" smtClean="0"/>
              <a:t>fungi</a:t>
            </a:r>
            <a:r>
              <a:rPr lang="es-CL" baseline="0" dirty="0" smtClean="0"/>
              <a:t>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18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images revealed well developed and branching mycelia from the untreated control M. </a:t>
            </a:r>
            <a:r>
              <a:rPr lang="en-US" dirty="0" err="1" smtClean="0"/>
              <a:t>miehei</a:t>
            </a:r>
            <a:r>
              <a:rPr lang="en-US" dirty="0" smtClean="0"/>
              <a:t>; therefore the hyphae tended to elongate away from their neighbors and grow away from the </a:t>
            </a:r>
            <a:r>
              <a:rPr lang="en-US" dirty="0" err="1" smtClean="0"/>
              <a:t>centre</a:t>
            </a:r>
            <a:r>
              <a:rPr lang="en-US" dirty="0" smtClean="0"/>
              <a:t> of the colony.</a:t>
            </a:r>
          </a:p>
          <a:p>
            <a:endParaRPr lang="en-US" dirty="0" smtClean="0"/>
          </a:p>
          <a:p>
            <a:r>
              <a:rPr lang="en-US" dirty="0" smtClean="0"/>
              <a:t>On the contrary, cessation of </a:t>
            </a:r>
            <a:r>
              <a:rPr lang="en-US" dirty="0" err="1" smtClean="0"/>
              <a:t>hyphal</a:t>
            </a:r>
            <a:r>
              <a:rPr lang="en-US" dirty="0" smtClean="0"/>
              <a:t> elongation the target fungus exposed to the antifungal volatiles of A. discolor Sp4 was observed.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7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GC-MS analysis showed nine main volatile compounds released from A. discolor Sp4, among them two </a:t>
            </a:r>
            <a:r>
              <a:rPr lang="en-US" dirty="0" err="1" smtClean="0"/>
              <a:t>sesquiterpenes</a:t>
            </a:r>
            <a:r>
              <a:rPr lang="en-US" dirty="0" smtClean="0"/>
              <a:t> and three chlorinated aromatic compounds.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case of white-rot fungi (WRF), the production and release of various VOCs seems to be directly related to their enzymatic activity, for example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organohalogen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volatile metabolites which have important physiological roles as antibiotics for protecting fungi, methyl donors and substrates for peroxide-generating oxidases.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7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these previous results, we can conclude that…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0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This study was supported by a postdoctoral</a:t>
            </a:r>
            <a:r>
              <a:rPr lang="en-US" baseline="0" noProof="0" dirty="0" smtClean="0"/>
              <a:t> Project, CIDGRO, BIOREN… and of course by La </a:t>
            </a:r>
            <a:r>
              <a:rPr lang="en-US" baseline="0" noProof="0" dirty="0" err="1" smtClean="0"/>
              <a:t>Frontera</a:t>
            </a:r>
            <a:r>
              <a:rPr lang="en-US" baseline="0" noProof="0" dirty="0" smtClean="0"/>
              <a:t> University which you can see here..</a:t>
            </a:r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8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Thank</a:t>
            </a:r>
            <a:r>
              <a:rPr lang="es-CL" dirty="0" smtClean="0"/>
              <a:t> </a:t>
            </a:r>
            <a:r>
              <a:rPr lang="es-CL" dirty="0" err="1" smtClean="0"/>
              <a:t>you</a:t>
            </a:r>
            <a:r>
              <a:rPr lang="es-CL" dirty="0" smtClean="0"/>
              <a:t> </a:t>
            </a:r>
            <a:r>
              <a:rPr lang="es-CL" dirty="0" err="1" smtClean="0"/>
              <a:t>for</a:t>
            </a:r>
            <a:r>
              <a:rPr lang="es-CL" dirty="0" smtClean="0"/>
              <a:t> </a:t>
            </a:r>
            <a:r>
              <a:rPr lang="es-CL" dirty="0" err="1" smtClean="0"/>
              <a:t>your</a:t>
            </a:r>
            <a:r>
              <a:rPr lang="es-CL" dirty="0" smtClean="0"/>
              <a:t> </a:t>
            </a:r>
            <a:r>
              <a:rPr lang="es-CL" dirty="0" err="1" smtClean="0"/>
              <a:t>attention</a:t>
            </a:r>
            <a:r>
              <a:rPr lang="es-CL" dirty="0" smtClean="0"/>
              <a:t>!!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83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41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But,</a:t>
            </a:r>
            <a:r>
              <a:rPr lang="es-CL" baseline="0" dirty="0" smtClean="0"/>
              <a:t> </a:t>
            </a:r>
            <a:r>
              <a:rPr lang="en-US" baseline="0" dirty="0" smtClean="0"/>
              <a:t>What are the characteristics of white rot fungi that make them interesting candidates for solving environmental problems?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interesting group of fungi are recognized by their characteristic enzymatic system of non-specific extracellular enzymes and their production of secondary metabolites.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nature, these compounds play important roles as: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Decomposers of organic matter</a:t>
            </a:r>
          </a:p>
          <a:p>
            <a:r>
              <a:rPr lang="en-US" baseline="0" dirty="0" smtClean="0"/>
              <a:t>Methyl donors and/or substrates for H2O2-generating oxidases.</a:t>
            </a:r>
          </a:p>
          <a:p>
            <a:r>
              <a:rPr lang="en-US" baseline="0" dirty="0" smtClean="0"/>
              <a:t>Antibiotics for protecting fungi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9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In general, the</a:t>
            </a:r>
            <a:r>
              <a:rPr lang="en-US" baseline="0" noProof="0" dirty="0" smtClean="0"/>
              <a:t> environmental application of ligninolytic enzymes include soil and water bioremediation.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Besides, secondary metabolites such as volatile compounds can be used as chemical markers and/or </a:t>
            </a:r>
            <a:r>
              <a:rPr lang="en-US" baseline="0" noProof="0" dirty="0" err="1" smtClean="0"/>
              <a:t>biopesticides</a:t>
            </a:r>
            <a:r>
              <a:rPr lang="en-US" baseline="0" noProof="0" dirty="0" smtClean="0"/>
              <a:t>.</a:t>
            </a:r>
          </a:p>
          <a:p>
            <a:endParaRPr lang="en-US" baseline="0" noProof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46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</a:t>
            </a:r>
            <a:r>
              <a:rPr lang="en-US" sz="1200" baseline="0" dirty="0" smtClean="0"/>
              <a:t> this opportunity I will present the work entitled 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Natural products of </a:t>
            </a:r>
            <a:r>
              <a:rPr lang="en-US" sz="1200" baseline="0" dirty="0" err="1" smtClean="0"/>
              <a:t>Anthracophyllum</a:t>
            </a:r>
            <a:r>
              <a:rPr lang="en-US" sz="1200" baseline="0" dirty="0" smtClean="0"/>
              <a:t> discolor: ligninolytic enzymes and antifungal volatile compounds</a:t>
            </a:r>
          </a:p>
          <a:p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5035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objective</a:t>
            </a:r>
            <a:r>
              <a:rPr lang="es-CL" baseline="0" dirty="0" smtClean="0"/>
              <a:t> </a:t>
            </a:r>
            <a:r>
              <a:rPr lang="es-CL" baseline="0" dirty="0" err="1" smtClean="0"/>
              <a:t>was</a:t>
            </a:r>
            <a:r>
              <a:rPr lang="es-CL" baseline="0" dirty="0" smtClean="0"/>
              <a:t> to </a:t>
            </a:r>
            <a:r>
              <a:rPr lang="en-US" baseline="0" dirty="0" smtClean="0"/>
              <a:t>evaluate the production of ligninolytic enzymes and antifungal volatile organic compounds (VOCs) by A. discolor Sp4 using potato peels (PP) and discarded potato (DP) as low cost nutritional supports.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The potato wastes used in the preparation of culture media were discarded potatoes and potato peels obtained from a local potato-producing industry. 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These wastes were </a:t>
            </a:r>
            <a:r>
              <a:rPr lang="en-US" noProof="0" dirty="0" smtClean="0"/>
              <a:t>processed until obtain </a:t>
            </a:r>
            <a:r>
              <a:rPr lang="en-US" baseline="0" noProof="0" dirty="0" smtClean="0"/>
              <a:t>an homogenous powder.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The </a:t>
            </a:r>
            <a:r>
              <a:rPr lang="en-US" baseline="0" noProof="0" dirty="0" err="1" smtClean="0"/>
              <a:t>Antracophyllum</a:t>
            </a:r>
            <a:r>
              <a:rPr lang="en-US" baseline="0" noProof="0" dirty="0" smtClean="0"/>
              <a:t> discolor strain cultured in agar and liquid media was used as inoculum for evaluate the production of ligninolytic enzymes and volatile compounds.</a:t>
            </a:r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75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decolorization of </a:t>
            </a:r>
            <a:r>
              <a:rPr lang="en-US" dirty="0" err="1" smtClean="0"/>
              <a:t>Remazol</a:t>
            </a:r>
            <a:r>
              <a:rPr lang="en-US" dirty="0" smtClean="0"/>
              <a:t> Brilliant Blue R by the fungal strain using the potato wastes as nutritional support was used as a simple test to detect ligninolytic enzymes. </a:t>
            </a:r>
          </a:p>
          <a:p>
            <a:endParaRPr lang="es-CL" dirty="0" smtClean="0"/>
          </a:p>
          <a:p>
            <a:r>
              <a:rPr lang="en-US" dirty="0" smtClean="0"/>
              <a:t>After confirming qualitatively the enzyme</a:t>
            </a:r>
            <a:r>
              <a:rPr lang="en-US" baseline="0" dirty="0" smtClean="0"/>
              <a:t> </a:t>
            </a:r>
            <a:r>
              <a:rPr lang="en-US" dirty="0" smtClean="0"/>
              <a:t>production,</a:t>
            </a:r>
            <a:r>
              <a:rPr lang="en-US" baseline="0" dirty="0" smtClean="0"/>
              <a:t> these were quantified by means of </a:t>
            </a:r>
            <a:r>
              <a:rPr lang="en-US" baseline="0" dirty="0" err="1" smtClean="0"/>
              <a:t>spectrophometrical</a:t>
            </a:r>
            <a:r>
              <a:rPr lang="en-US" baseline="0" dirty="0" smtClean="0"/>
              <a:t> methods.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24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effect of </a:t>
            </a:r>
            <a:r>
              <a:rPr lang="en-US" i="1" dirty="0" smtClean="0"/>
              <a:t>A. discolor </a:t>
            </a:r>
            <a:r>
              <a:rPr lang="en-US" dirty="0" smtClean="0"/>
              <a:t>cultured on potato wastes against the </a:t>
            </a:r>
            <a:r>
              <a:rPr lang="en-US" dirty="0" err="1" smtClean="0"/>
              <a:t>mycelial</a:t>
            </a:r>
            <a:r>
              <a:rPr lang="en-US" dirty="0" smtClean="0"/>
              <a:t> growth of </a:t>
            </a:r>
            <a:r>
              <a:rPr lang="en-US" i="1" dirty="0" smtClean="0"/>
              <a:t>Botrytis </a:t>
            </a:r>
            <a:r>
              <a:rPr lang="en-US" i="1" dirty="0" err="1" smtClean="0"/>
              <a:t>cinerea</a:t>
            </a:r>
            <a:r>
              <a:rPr lang="en-US" dirty="0" smtClean="0"/>
              <a:t>, </a:t>
            </a:r>
            <a:r>
              <a:rPr lang="en-US" i="1" dirty="0" err="1" smtClean="0"/>
              <a:t>Fusarium</a:t>
            </a:r>
            <a:r>
              <a:rPr lang="en-US" i="1" dirty="0" smtClean="0"/>
              <a:t> </a:t>
            </a:r>
            <a:r>
              <a:rPr lang="en-US" i="1" dirty="0" err="1" smtClean="0"/>
              <a:t>oxysporum</a:t>
            </a:r>
            <a:r>
              <a:rPr lang="en-US" dirty="0" smtClean="0"/>
              <a:t> and </a:t>
            </a:r>
            <a:r>
              <a:rPr lang="en-US" i="1" dirty="0" err="1" smtClean="0"/>
              <a:t>Mucor</a:t>
            </a:r>
            <a:r>
              <a:rPr lang="en-US" i="1" dirty="0" smtClean="0"/>
              <a:t> </a:t>
            </a:r>
            <a:r>
              <a:rPr lang="en-US" i="1" dirty="0" err="1" smtClean="0"/>
              <a:t>miehei</a:t>
            </a:r>
            <a:r>
              <a:rPr lang="en-US" dirty="0" smtClean="0"/>
              <a:t> was investigated using a bi-compartmented Petri dish assay. </a:t>
            </a:r>
          </a:p>
          <a:p>
            <a:endParaRPr lang="en-US" dirty="0" smtClean="0"/>
          </a:p>
          <a:p>
            <a:r>
              <a:rPr lang="en-US" dirty="0" smtClean="0"/>
              <a:t>At the end of the study, the </a:t>
            </a:r>
            <a:r>
              <a:rPr lang="en-US" dirty="0" err="1" smtClean="0"/>
              <a:t>anthagonized</a:t>
            </a:r>
            <a:r>
              <a:rPr lang="en-US" dirty="0" smtClean="0"/>
              <a:t> hyphae were analyzed using a variable pressure scanning electron microscope.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chemical composition of VOCs released from A. discolor was investigated by headspace solid-phase </a:t>
            </a:r>
            <a:r>
              <a:rPr lang="en-US" dirty="0" err="1" smtClean="0"/>
              <a:t>microextraction</a:t>
            </a:r>
            <a:r>
              <a:rPr lang="en-US" dirty="0" smtClean="0"/>
              <a:t> (SPME) and gas chromatography/mass spectrometry (GC-MS) analysis.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64B13-F637-48F7-A6A9-3E448B1355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6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jpeg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" y="0"/>
            <a:ext cx="9155586" cy="68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05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516052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3.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Results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6280" y="980728"/>
            <a:ext cx="808013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b="1" dirty="0" smtClean="0"/>
              <a:t>1. </a:t>
            </a:r>
            <a:r>
              <a:rPr lang="es-CL" sz="2400" b="1" dirty="0" err="1" smtClean="0"/>
              <a:t>Production</a:t>
            </a:r>
            <a:r>
              <a:rPr lang="es-CL" sz="2400" b="1" dirty="0" smtClean="0"/>
              <a:t> of ligninolytic </a:t>
            </a:r>
            <a:r>
              <a:rPr lang="es-CL" sz="2400" b="1" dirty="0" err="1" smtClean="0"/>
              <a:t>enzymes</a:t>
            </a:r>
            <a:endParaRPr lang="es-CL" sz="2400" b="1" dirty="0" smtClean="0"/>
          </a:p>
        </p:txBody>
      </p:sp>
      <p:pic>
        <p:nvPicPr>
          <p:cNvPr id="12" name="Imagen 11" descr="C:\ARCHIVOS DE ESCRITORIO\Proyecto Postoctorado N°3130650\Fotografías\ENSAYO DE DECOLORACION DE ARB\IMG_165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36679" r="52673" b="12560"/>
          <a:stretch/>
        </p:blipFill>
        <p:spPr bwMode="auto">
          <a:xfrm>
            <a:off x="1053403" y="4574442"/>
            <a:ext cx="1122680" cy="1134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ARCHIVOS DE ESCRITORIO\Proyecto Postoctorado N°3130650\Fotografías\ENSAYO DE DECOLORACION DE ARB\IMG_161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18949" r="18644" b="26119"/>
          <a:stretch/>
        </p:blipFill>
        <p:spPr bwMode="auto">
          <a:xfrm>
            <a:off x="2284271" y="3516471"/>
            <a:ext cx="1029335" cy="1096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C:\ARCHIVOS DE ESCRITORIO\Proyecto Postoctorado N°3130650\Fotografías\ENSAYO DE DECOLORACION DE ARB\IMG_161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30421" r="56949" b="10437"/>
          <a:stretch/>
        </p:blipFill>
        <p:spPr bwMode="auto">
          <a:xfrm>
            <a:off x="1096583" y="3446682"/>
            <a:ext cx="1079500" cy="1156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C:\ARCHIVOS DE ESCRITORIO\Proyecto Postoctorado N°3130650\Fotografías\ENSAYO DE DECOLORACION DE ARB\IMG_166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1" t="27153" r="17657" b="14698"/>
          <a:stretch/>
        </p:blipFill>
        <p:spPr bwMode="auto">
          <a:xfrm>
            <a:off x="2298241" y="4621371"/>
            <a:ext cx="1064895" cy="1111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C:\ARCHIVOS DE ESCRITORIO\Proyecto Postoctorado N°3130650\Fotografías\ENSAYO DE DECOLORACION DE ARB\IMG_149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30595" r="52283" b="20383"/>
          <a:stretch/>
        </p:blipFill>
        <p:spPr bwMode="auto">
          <a:xfrm>
            <a:off x="1043878" y="2334162"/>
            <a:ext cx="1132205" cy="1134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C:\ARCHIVOS DE ESCRITORIO\Proyecto Postoctorado N°3130650\Fotografías\ENSAYO DE DECOLORACION DE ARB\IMG_1517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6" t="31270" r="7360" b="15625"/>
          <a:stretch/>
        </p:blipFill>
        <p:spPr bwMode="auto">
          <a:xfrm>
            <a:off x="2248711" y="2426811"/>
            <a:ext cx="1043305" cy="1089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1090942" y="20910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Control</a:t>
            </a:r>
            <a:endParaRPr lang="es-CL" sz="16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178852" y="2091048"/>
            <a:ext cx="122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err="1" smtClean="0"/>
              <a:t>Treatments</a:t>
            </a:r>
            <a:endParaRPr lang="es-CL" sz="16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8317" y="2741360"/>
            <a:ext cx="56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Kirk</a:t>
            </a:r>
            <a:endParaRPr lang="es-C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232736" y="388031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DPA</a:t>
            </a:r>
            <a:endParaRPr lang="es-C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32487" y="499264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PPA</a:t>
            </a:r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313759" y="5748328"/>
            <a:ext cx="3763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200" b="1" dirty="0"/>
              <a:t>Figure 1. </a:t>
            </a:r>
            <a:r>
              <a:rPr lang="es-CL" sz="1200" dirty="0"/>
              <a:t>Decolorization </a:t>
            </a:r>
            <a:r>
              <a:rPr lang="es-CL" sz="1200" dirty="0" smtClean="0"/>
              <a:t>RBBR </a:t>
            </a:r>
            <a:r>
              <a:rPr lang="es-CL" sz="1200" dirty="0"/>
              <a:t>(0.05% w/v) </a:t>
            </a:r>
            <a:r>
              <a:rPr lang="es-CL" sz="1200" dirty="0" err="1"/>
              <a:t>by</a:t>
            </a:r>
            <a:r>
              <a:rPr lang="es-CL" sz="1200" dirty="0"/>
              <a:t> </a:t>
            </a:r>
            <a:r>
              <a:rPr lang="es-CL" sz="1200" i="1" dirty="0" smtClean="0"/>
              <a:t>A. </a:t>
            </a:r>
            <a:r>
              <a:rPr lang="es-CL" sz="1200" i="1" dirty="0" err="1" smtClean="0"/>
              <a:t>discolor</a:t>
            </a:r>
            <a:r>
              <a:rPr lang="es-CL" sz="1200" i="1" dirty="0" smtClean="0"/>
              <a:t> </a:t>
            </a:r>
            <a:r>
              <a:rPr lang="es-CL" sz="1200" dirty="0" err="1" smtClean="0"/>
              <a:t>incubated</a:t>
            </a:r>
            <a:r>
              <a:rPr lang="es-CL" sz="1200" dirty="0" smtClean="0"/>
              <a:t> </a:t>
            </a:r>
            <a:r>
              <a:rPr lang="es-CL" sz="1200" dirty="0" err="1"/>
              <a:t>during</a:t>
            </a:r>
            <a:r>
              <a:rPr lang="es-CL" sz="1200" dirty="0"/>
              <a:t> 21 </a:t>
            </a:r>
            <a:r>
              <a:rPr lang="es-CL" sz="1200" dirty="0" err="1"/>
              <a:t>days</a:t>
            </a:r>
            <a:r>
              <a:rPr lang="es-CL" sz="1200" dirty="0"/>
              <a:t> </a:t>
            </a:r>
            <a:r>
              <a:rPr lang="es-CL" sz="1200" dirty="0" err="1"/>
              <a:t>on</a:t>
            </a:r>
            <a:r>
              <a:rPr lang="es-CL" sz="1200" dirty="0"/>
              <a:t> </a:t>
            </a:r>
            <a:r>
              <a:rPr lang="es-CL" sz="1200" dirty="0" err="1"/>
              <a:t>discarded</a:t>
            </a:r>
            <a:r>
              <a:rPr lang="es-CL" sz="1200" dirty="0"/>
              <a:t> </a:t>
            </a:r>
            <a:r>
              <a:rPr lang="es-CL" sz="1200" dirty="0" err="1"/>
              <a:t>potato</a:t>
            </a:r>
            <a:r>
              <a:rPr lang="es-CL" sz="1200" dirty="0"/>
              <a:t> agar (</a:t>
            </a:r>
            <a:r>
              <a:rPr lang="es-CL" sz="1200" dirty="0" smtClean="0"/>
              <a:t>DPA), </a:t>
            </a:r>
            <a:r>
              <a:rPr lang="es-CL" sz="1200" dirty="0" err="1"/>
              <a:t>potato</a:t>
            </a:r>
            <a:r>
              <a:rPr lang="es-CL" sz="1200" dirty="0"/>
              <a:t> </a:t>
            </a:r>
            <a:r>
              <a:rPr lang="es-CL" sz="1200" dirty="0" err="1"/>
              <a:t>peel</a:t>
            </a:r>
            <a:r>
              <a:rPr lang="es-CL" sz="1200" dirty="0"/>
              <a:t> agar (</a:t>
            </a:r>
            <a:r>
              <a:rPr lang="es-CL" sz="1200" dirty="0" smtClean="0"/>
              <a:t>PPA) and </a:t>
            </a:r>
            <a:r>
              <a:rPr lang="es-CL" sz="1200" dirty="0" err="1"/>
              <a:t>modified</a:t>
            </a:r>
            <a:r>
              <a:rPr lang="es-CL" sz="1200" dirty="0"/>
              <a:t> Kirk </a:t>
            </a:r>
            <a:r>
              <a:rPr lang="es-CL" sz="1200" dirty="0" err="1"/>
              <a:t>medium</a:t>
            </a:r>
            <a:r>
              <a:rPr lang="es-CL" sz="1200" dirty="0"/>
              <a:t>. 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58636" y="1578648"/>
            <a:ext cx="2786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/>
              <a:t>1.1. Dye </a:t>
            </a:r>
            <a:r>
              <a:rPr lang="es-CL" b="1" dirty="0"/>
              <a:t>decolorization test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709430" y="1619508"/>
            <a:ext cx="3382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/>
              <a:t>1.2. </a:t>
            </a:r>
            <a:r>
              <a:rPr lang="es-CL" b="1" dirty="0"/>
              <a:t>Ligninolytic </a:t>
            </a:r>
            <a:r>
              <a:rPr lang="es-CL" b="1" dirty="0" err="1"/>
              <a:t>enzyme</a:t>
            </a:r>
            <a:r>
              <a:rPr lang="es-CL" b="1" dirty="0"/>
              <a:t> </a:t>
            </a:r>
            <a:r>
              <a:rPr lang="es-CL" b="1" dirty="0" err="1"/>
              <a:t>activities</a:t>
            </a:r>
            <a:endParaRPr lang="es-CL" b="1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928155"/>
              </p:ext>
            </p:extLst>
          </p:nvPr>
        </p:nvGraphicFramePr>
        <p:xfrm>
          <a:off x="4553877" y="1916832"/>
          <a:ext cx="3861934" cy="3882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r:id="rId11" imgW="5120640" imgH="5852160" progId="Origin50.Graph">
                  <p:embed/>
                </p:oleObj>
              </mc:Choice>
              <mc:Fallback>
                <p:oleObj r:id="rId11" imgW="5120640" imgH="58521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3877" y="1916832"/>
                        <a:ext cx="3861934" cy="3882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2" descr="C:\ARCHIVOS DE ESCRITORIO\Respaldo Cámara\DCIM\321CANON\IMG_005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t="43604" r="31375" b="-8006"/>
          <a:stretch/>
        </p:blipFill>
        <p:spPr bwMode="auto">
          <a:xfrm>
            <a:off x="7271582" y="3958047"/>
            <a:ext cx="1044834" cy="8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624997" y="5709187"/>
            <a:ext cx="4267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ea typeface="Times New Roman" panose="02020603050405020304" pitchFamily="18" charset="0"/>
              </a:rPr>
              <a:t>Figure </a:t>
            </a:r>
            <a:r>
              <a:rPr lang="en-US" sz="1200" b="1" dirty="0" smtClean="0">
                <a:ea typeface="Times New Roman" panose="02020603050405020304" pitchFamily="18" charset="0"/>
              </a:rPr>
              <a:t>2.</a:t>
            </a:r>
            <a:r>
              <a:rPr lang="en-US" sz="1200" dirty="0" smtClean="0">
                <a:ea typeface="Times New Roman" panose="02020603050405020304" pitchFamily="18" charset="0"/>
              </a:rPr>
              <a:t> </a:t>
            </a:r>
            <a:r>
              <a:rPr lang="en-US" sz="1200" dirty="0">
                <a:ea typeface="Times New Roman" panose="02020603050405020304" pitchFamily="18" charset="0"/>
              </a:rPr>
              <a:t>Manganese peroxidase (MnP) and manganese-independent peroxidase (</a:t>
            </a:r>
            <a:r>
              <a:rPr lang="en-US" sz="1200" dirty="0" err="1">
                <a:ea typeface="Times New Roman" panose="02020603050405020304" pitchFamily="18" charset="0"/>
              </a:rPr>
              <a:t>MiP</a:t>
            </a:r>
            <a:r>
              <a:rPr lang="en-US" sz="1200" dirty="0">
                <a:ea typeface="Times New Roman" panose="02020603050405020304" pitchFamily="18" charset="0"/>
              </a:rPr>
              <a:t>) activities by </a:t>
            </a:r>
            <a:r>
              <a:rPr lang="en-US" sz="1200" i="1" dirty="0" smtClean="0">
                <a:ea typeface="Times New Roman" panose="02020603050405020304" pitchFamily="18" charset="0"/>
              </a:rPr>
              <a:t>A. </a:t>
            </a:r>
            <a:r>
              <a:rPr lang="en-US" sz="1200" i="1" dirty="0">
                <a:ea typeface="Times New Roman" panose="02020603050405020304" pitchFamily="18" charset="0"/>
              </a:rPr>
              <a:t>discolor</a:t>
            </a:r>
            <a:r>
              <a:rPr lang="en-US" sz="1200" dirty="0">
                <a:ea typeface="Times New Roman" panose="02020603050405020304" pitchFamily="18" charset="0"/>
              </a:rPr>
              <a:t> Sp4 cultured in potato peel broth (PPB) and discarded potato broth (DPB) at two potato powder concentrations. 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37013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516052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3.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Results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6280" y="980728"/>
            <a:ext cx="808013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2. Production of volatile compounds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95910" y="6161277"/>
            <a:ext cx="90445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400" b="1" dirty="0"/>
              <a:t>Figure </a:t>
            </a:r>
            <a:r>
              <a:rPr lang="es-CL" sz="1400" b="1" dirty="0" smtClean="0"/>
              <a:t>3. </a:t>
            </a:r>
            <a:r>
              <a:rPr lang="es-CL" sz="1400" dirty="0" err="1" smtClean="0"/>
              <a:t>Antifungal</a:t>
            </a:r>
            <a:r>
              <a:rPr lang="es-CL" sz="1400" dirty="0" smtClean="0"/>
              <a:t> </a:t>
            </a:r>
            <a:r>
              <a:rPr lang="es-CL" sz="1400" dirty="0" err="1" smtClean="0"/>
              <a:t>activity</a:t>
            </a:r>
            <a:r>
              <a:rPr lang="es-CL" sz="1400" dirty="0" smtClean="0"/>
              <a:t> of </a:t>
            </a:r>
            <a:r>
              <a:rPr lang="es-CL" sz="1400" dirty="0" err="1" smtClean="0"/>
              <a:t>volatile</a:t>
            </a:r>
            <a:r>
              <a:rPr lang="es-CL" sz="1400" dirty="0" smtClean="0"/>
              <a:t> </a:t>
            </a:r>
            <a:r>
              <a:rPr lang="es-CL" sz="1400" dirty="0" err="1" smtClean="0"/>
              <a:t>compounds</a:t>
            </a:r>
            <a:r>
              <a:rPr lang="es-CL" sz="1400" dirty="0" smtClean="0"/>
              <a:t> </a:t>
            </a:r>
            <a:r>
              <a:rPr lang="es-CL" sz="1400" dirty="0" err="1" smtClean="0"/>
              <a:t>released</a:t>
            </a:r>
            <a:r>
              <a:rPr lang="es-CL" sz="1400" dirty="0" smtClean="0"/>
              <a:t> </a:t>
            </a:r>
            <a:r>
              <a:rPr lang="es-CL" sz="1400" dirty="0" err="1" smtClean="0"/>
              <a:t>from</a:t>
            </a:r>
            <a:r>
              <a:rPr lang="es-CL" sz="1400" dirty="0" smtClean="0"/>
              <a:t> </a:t>
            </a:r>
            <a:r>
              <a:rPr lang="es-CL" sz="1400" i="1" dirty="0" smtClean="0"/>
              <a:t>A. </a:t>
            </a:r>
            <a:r>
              <a:rPr lang="es-CL" sz="1400" i="1" dirty="0" err="1" smtClean="0"/>
              <a:t>dicolor</a:t>
            </a:r>
            <a:r>
              <a:rPr lang="es-CL" sz="1400" i="1" dirty="0" smtClean="0"/>
              <a:t> </a:t>
            </a:r>
            <a:r>
              <a:rPr lang="es-CL" sz="1400" dirty="0" err="1" smtClean="0"/>
              <a:t>against</a:t>
            </a:r>
            <a:r>
              <a:rPr lang="es-CL" sz="1400" dirty="0" smtClean="0"/>
              <a:t> </a:t>
            </a:r>
            <a:r>
              <a:rPr lang="es-CL" sz="1400" i="1" dirty="0" smtClean="0"/>
              <a:t>B. </a:t>
            </a:r>
            <a:r>
              <a:rPr lang="es-CL" sz="1400" i="1" dirty="0" err="1" smtClean="0"/>
              <a:t>cinerea</a:t>
            </a:r>
            <a:r>
              <a:rPr lang="es-CL" sz="1400" dirty="0" smtClean="0"/>
              <a:t>, </a:t>
            </a:r>
            <a:r>
              <a:rPr lang="es-CL" sz="1400" i="1" dirty="0" smtClean="0"/>
              <a:t>F. </a:t>
            </a:r>
            <a:r>
              <a:rPr lang="es-CL" sz="1400" i="1" dirty="0" err="1" smtClean="0"/>
              <a:t>oxysporum</a:t>
            </a:r>
            <a:r>
              <a:rPr lang="es-CL" sz="1400" i="1" dirty="0" smtClean="0"/>
              <a:t> </a:t>
            </a:r>
            <a:r>
              <a:rPr lang="es-CL" sz="1400" dirty="0" smtClean="0"/>
              <a:t>and </a:t>
            </a:r>
            <a:r>
              <a:rPr lang="es-CL" sz="1400" i="1" dirty="0" smtClean="0"/>
              <a:t>M. </a:t>
            </a:r>
            <a:r>
              <a:rPr lang="es-CL" sz="1400" i="1" dirty="0" err="1" smtClean="0"/>
              <a:t>miehei</a:t>
            </a:r>
            <a:r>
              <a:rPr lang="es-CL" sz="1400" dirty="0" smtClean="0"/>
              <a:t>.</a:t>
            </a:r>
            <a:endParaRPr lang="es-CL" sz="1400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104388"/>
              </p:ext>
            </p:extLst>
          </p:nvPr>
        </p:nvGraphicFramePr>
        <p:xfrm>
          <a:off x="124526" y="1670242"/>
          <a:ext cx="5527594" cy="446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agen 11" descr="C:\Users\Samsung\Documents\tesis\fotos placas\IMG_260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6675" r="14092" b="7200"/>
          <a:stretch/>
        </p:blipFill>
        <p:spPr bwMode="auto">
          <a:xfrm>
            <a:off x="5121804" y="2481451"/>
            <a:ext cx="1948100" cy="20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C:\Users\Samsung\Documents\tesis\fotos placas\IMG_2597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5610" r="12416" b="4629"/>
          <a:stretch/>
        </p:blipFill>
        <p:spPr bwMode="auto">
          <a:xfrm>
            <a:off x="7075100" y="2481451"/>
            <a:ext cx="2065312" cy="19977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lecha derecha 1"/>
          <p:cNvSpPr/>
          <p:nvPr/>
        </p:nvSpPr>
        <p:spPr>
          <a:xfrm>
            <a:off x="1965895" y="2787260"/>
            <a:ext cx="303815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5301574" y="2083648"/>
            <a:ext cx="154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Control</a:t>
            </a:r>
            <a:endParaRPr lang="es-C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334699" y="2083648"/>
            <a:ext cx="154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err="1" smtClean="0"/>
              <a:t>Treatment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540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516052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3.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Results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6280" y="1055514"/>
            <a:ext cx="808013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2. Production of volatile compounds</a:t>
            </a:r>
          </a:p>
        </p:txBody>
      </p:sp>
      <p:pic>
        <p:nvPicPr>
          <p:cNvPr id="6147" name="Imagen 2" descr="sp4 mu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9" y="2132855"/>
            <a:ext cx="4473367" cy="33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Imagen 4" descr="control mu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9" y="2132856"/>
            <a:ext cx="4474971" cy="33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55055" y="10906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36280" y="5711051"/>
            <a:ext cx="87282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4.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 images of untreated control hyphae of the target fungus </a:t>
            </a: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0" lang="en-GB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miehei</a:t>
            </a: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(left)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antagonized hyphae of </a:t>
            </a: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0" lang="en-GB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miehei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exposed to the antifungal volatiles of </a:t>
            </a: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GB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discolor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Sp4 (right). </a:t>
            </a:r>
            <a:endParaRPr kumimoji="0" lang="es-C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69204" y="1765729"/>
            <a:ext cx="1160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/>
              <a:t>CONTROL </a:t>
            </a:r>
            <a:endParaRPr lang="es-CL" b="1" dirty="0"/>
          </a:p>
        </p:txBody>
      </p:sp>
      <p:sp>
        <p:nvSpPr>
          <p:cNvPr id="10" name="Rectángulo 9"/>
          <p:cNvSpPr/>
          <p:nvPr/>
        </p:nvSpPr>
        <p:spPr>
          <a:xfrm>
            <a:off x="5652120" y="1757057"/>
            <a:ext cx="2486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/>
              <a:t>ANTAGONIZED HYPHAE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9035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516052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3.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Results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6280" y="1055514"/>
            <a:ext cx="808013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2. Production of volatile compounds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55055" y="10906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pSp>
        <p:nvGrpSpPr>
          <p:cNvPr id="12" name="Lienzo 268"/>
          <p:cNvGrpSpPr/>
          <p:nvPr/>
        </p:nvGrpSpPr>
        <p:grpSpPr>
          <a:xfrm>
            <a:off x="236280" y="1958785"/>
            <a:ext cx="6912768" cy="3851360"/>
            <a:chOff x="-14" y="267120"/>
            <a:chExt cx="6569724" cy="3548595"/>
          </a:xfrm>
        </p:grpSpPr>
        <p:sp>
          <p:nvSpPr>
            <p:cNvPr id="13" name="Rectángulo 12"/>
            <p:cNvSpPr/>
            <p:nvPr/>
          </p:nvSpPr>
          <p:spPr>
            <a:xfrm>
              <a:off x="730885" y="657860"/>
              <a:ext cx="5838825" cy="3157855"/>
            </a:xfrm>
            <a:prstGeom prst="rect">
              <a:avLst/>
            </a:prstGeom>
            <a:noFill/>
          </p:spPr>
        </p:sp>
        <p:cxnSp>
          <p:nvCxnSpPr>
            <p:cNvPr id="14" name="Line 148"/>
            <p:cNvCxnSpPr/>
            <p:nvPr/>
          </p:nvCxnSpPr>
          <p:spPr bwMode="auto">
            <a:xfrm>
              <a:off x="841056" y="2793028"/>
              <a:ext cx="48974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Line 149"/>
            <p:cNvCxnSpPr/>
            <p:nvPr/>
          </p:nvCxnSpPr>
          <p:spPr bwMode="auto">
            <a:xfrm flipV="1">
              <a:off x="84988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Line 150"/>
            <p:cNvCxnSpPr/>
            <p:nvPr/>
          </p:nvCxnSpPr>
          <p:spPr bwMode="auto">
            <a:xfrm flipV="1">
              <a:off x="95867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Line 151"/>
            <p:cNvCxnSpPr/>
            <p:nvPr/>
          </p:nvCxnSpPr>
          <p:spPr bwMode="auto">
            <a:xfrm flipV="1">
              <a:off x="106799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Line 152"/>
            <p:cNvCxnSpPr/>
            <p:nvPr/>
          </p:nvCxnSpPr>
          <p:spPr bwMode="auto">
            <a:xfrm flipV="1">
              <a:off x="117678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53"/>
            <p:cNvCxnSpPr/>
            <p:nvPr/>
          </p:nvCxnSpPr>
          <p:spPr bwMode="auto">
            <a:xfrm flipV="1">
              <a:off x="128601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154"/>
            <p:cNvCxnSpPr/>
            <p:nvPr/>
          </p:nvCxnSpPr>
          <p:spPr bwMode="auto">
            <a:xfrm flipV="1">
              <a:off x="139480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155"/>
            <p:cNvCxnSpPr/>
            <p:nvPr/>
          </p:nvCxnSpPr>
          <p:spPr bwMode="auto">
            <a:xfrm flipV="1">
              <a:off x="150464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Line 156"/>
            <p:cNvCxnSpPr/>
            <p:nvPr/>
          </p:nvCxnSpPr>
          <p:spPr bwMode="auto">
            <a:xfrm flipV="1">
              <a:off x="161344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Line 157"/>
            <p:cNvCxnSpPr/>
            <p:nvPr/>
          </p:nvCxnSpPr>
          <p:spPr bwMode="auto">
            <a:xfrm flipV="1">
              <a:off x="1722756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158"/>
            <p:cNvCxnSpPr/>
            <p:nvPr/>
          </p:nvCxnSpPr>
          <p:spPr bwMode="auto">
            <a:xfrm flipV="1">
              <a:off x="1831550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Line 159"/>
            <p:cNvCxnSpPr/>
            <p:nvPr/>
          </p:nvCxnSpPr>
          <p:spPr bwMode="auto">
            <a:xfrm flipV="1">
              <a:off x="1940780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Line 160"/>
            <p:cNvCxnSpPr/>
            <p:nvPr/>
          </p:nvCxnSpPr>
          <p:spPr bwMode="auto">
            <a:xfrm flipV="1">
              <a:off x="2049572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161"/>
            <p:cNvCxnSpPr/>
            <p:nvPr/>
          </p:nvCxnSpPr>
          <p:spPr bwMode="auto">
            <a:xfrm flipV="1">
              <a:off x="215889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162"/>
            <p:cNvCxnSpPr/>
            <p:nvPr/>
          </p:nvCxnSpPr>
          <p:spPr bwMode="auto">
            <a:xfrm flipV="1">
              <a:off x="226820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163"/>
            <p:cNvCxnSpPr/>
            <p:nvPr/>
          </p:nvCxnSpPr>
          <p:spPr bwMode="auto">
            <a:xfrm flipV="1">
              <a:off x="2377525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164"/>
            <p:cNvCxnSpPr/>
            <p:nvPr/>
          </p:nvCxnSpPr>
          <p:spPr bwMode="auto">
            <a:xfrm flipV="1">
              <a:off x="2486318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165"/>
            <p:cNvCxnSpPr/>
            <p:nvPr/>
          </p:nvCxnSpPr>
          <p:spPr bwMode="auto">
            <a:xfrm flipV="1">
              <a:off x="2595548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166"/>
            <p:cNvCxnSpPr/>
            <p:nvPr/>
          </p:nvCxnSpPr>
          <p:spPr bwMode="auto">
            <a:xfrm flipV="1">
              <a:off x="270434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167"/>
            <p:cNvCxnSpPr/>
            <p:nvPr/>
          </p:nvCxnSpPr>
          <p:spPr bwMode="auto">
            <a:xfrm flipV="1">
              <a:off x="2813656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168"/>
            <p:cNvCxnSpPr/>
            <p:nvPr/>
          </p:nvCxnSpPr>
          <p:spPr bwMode="auto">
            <a:xfrm flipV="1">
              <a:off x="2922450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169"/>
            <p:cNvCxnSpPr/>
            <p:nvPr/>
          </p:nvCxnSpPr>
          <p:spPr bwMode="auto">
            <a:xfrm flipV="1">
              <a:off x="303229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170"/>
            <p:cNvCxnSpPr/>
            <p:nvPr/>
          </p:nvCxnSpPr>
          <p:spPr bwMode="auto">
            <a:xfrm flipV="1">
              <a:off x="3141085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171"/>
            <p:cNvCxnSpPr/>
            <p:nvPr/>
          </p:nvCxnSpPr>
          <p:spPr bwMode="auto">
            <a:xfrm flipV="1">
              <a:off x="325031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172"/>
            <p:cNvCxnSpPr/>
            <p:nvPr/>
          </p:nvCxnSpPr>
          <p:spPr bwMode="auto">
            <a:xfrm flipV="1">
              <a:off x="335910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173"/>
            <p:cNvCxnSpPr/>
            <p:nvPr/>
          </p:nvCxnSpPr>
          <p:spPr bwMode="auto">
            <a:xfrm flipV="1">
              <a:off x="346842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174"/>
            <p:cNvCxnSpPr/>
            <p:nvPr/>
          </p:nvCxnSpPr>
          <p:spPr bwMode="auto">
            <a:xfrm flipV="1">
              <a:off x="357721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175"/>
            <p:cNvCxnSpPr/>
            <p:nvPr/>
          </p:nvCxnSpPr>
          <p:spPr bwMode="auto">
            <a:xfrm flipV="1">
              <a:off x="368653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176"/>
            <p:cNvCxnSpPr/>
            <p:nvPr/>
          </p:nvCxnSpPr>
          <p:spPr bwMode="auto">
            <a:xfrm flipV="1">
              <a:off x="379585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Line 177"/>
            <p:cNvCxnSpPr/>
            <p:nvPr/>
          </p:nvCxnSpPr>
          <p:spPr bwMode="auto">
            <a:xfrm flipV="1">
              <a:off x="390508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178"/>
            <p:cNvCxnSpPr/>
            <p:nvPr/>
          </p:nvCxnSpPr>
          <p:spPr bwMode="auto">
            <a:xfrm flipV="1">
              <a:off x="401387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179"/>
            <p:cNvCxnSpPr/>
            <p:nvPr/>
          </p:nvCxnSpPr>
          <p:spPr bwMode="auto">
            <a:xfrm flipV="1">
              <a:off x="412319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180"/>
            <p:cNvCxnSpPr/>
            <p:nvPr/>
          </p:nvCxnSpPr>
          <p:spPr bwMode="auto">
            <a:xfrm flipV="1">
              <a:off x="423198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Line 181"/>
            <p:cNvCxnSpPr/>
            <p:nvPr/>
          </p:nvCxnSpPr>
          <p:spPr bwMode="auto">
            <a:xfrm flipV="1">
              <a:off x="434130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Line 182"/>
            <p:cNvCxnSpPr/>
            <p:nvPr/>
          </p:nvCxnSpPr>
          <p:spPr bwMode="auto">
            <a:xfrm flipV="1">
              <a:off x="4450006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183"/>
            <p:cNvCxnSpPr/>
            <p:nvPr/>
          </p:nvCxnSpPr>
          <p:spPr bwMode="auto">
            <a:xfrm flipV="1">
              <a:off x="455984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184"/>
            <p:cNvCxnSpPr/>
            <p:nvPr/>
          </p:nvCxnSpPr>
          <p:spPr bwMode="auto">
            <a:xfrm flipV="1">
              <a:off x="466864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185"/>
            <p:cNvCxnSpPr/>
            <p:nvPr/>
          </p:nvCxnSpPr>
          <p:spPr bwMode="auto">
            <a:xfrm flipV="1">
              <a:off x="4777958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186"/>
            <p:cNvCxnSpPr/>
            <p:nvPr/>
          </p:nvCxnSpPr>
          <p:spPr bwMode="auto">
            <a:xfrm flipV="1">
              <a:off x="488675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187"/>
            <p:cNvCxnSpPr/>
            <p:nvPr/>
          </p:nvCxnSpPr>
          <p:spPr bwMode="auto">
            <a:xfrm flipV="1">
              <a:off x="4996068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188"/>
            <p:cNvCxnSpPr/>
            <p:nvPr/>
          </p:nvCxnSpPr>
          <p:spPr bwMode="auto">
            <a:xfrm flipV="1">
              <a:off x="510477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189"/>
            <p:cNvCxnSpPr/>
            <p:nvPr/>
          </p:nvCxnSpPr>
          <p:spPr bwMode="auto">
            <a:xfrm flipV="1">
              <a:off x="5214091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190"/>
            <p:cNvCxnSpPr/>
            <p:nvPr/>
          </p:nvCxnSpPr>
          <p:spPr bwMode="auto">
            <a:xfrm flipV="1">
              <a:off x="5323407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191"/>
            <p:cNvCxnSpPr/>
            <p:nvPr/>
          </p:nvCxnSpPr>
          <p:spPr bwMode="auto">
            <a:xfrm flipV="1">
              <a:off x="5432725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Line 192"/>
            <p:cNvCxnSpPr/>
            <p:nvPr/>
          </p:nvCxnSpPr>
          <p:spPr bwMode="auto">
            <a:xfrm flipV="1">
              <a:off x="5541518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Line 193"/>
            <p:cNvCxnSpPr/>
            <p:nvPr/>
          </p:nvCxnSpPr>
          <p:spPr bwMode="auto">
            <a:xfrm flipV="1">
              <a:off x="5650834" y="2793029"/>
              <a:ext cx="0" cy="2157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Rectangle 194"/>
            <p:cNvSpPr>
              <a:spLocks noChangeArrowheads="1"/>
            </p:cNvSpPr>
            <p:nvPr/>
          </p:nvSpPr>
          <p:spPr bwMode="auto">
            <a:xfrm>
              <a:off x="781945" y="2834716"/>
              <a:ext cx="34163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8.00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195"/>
            <p:cNvSpPr>
              <a:spLocks noChangeArrowheads="1"/>
            </p:cNvSpPr>
            <p:nvPr/>
          </p:nvSpPr>
          <p:spPr bwMode="auto">
            <a:xfrm>
              <a:off x="1287234" y="2834491"/>
              <a:ext cx="36703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196"/>
            <p:cNvSpPr>
              <a:spLocks noChangeArrowheads="1"/>
            </p:cNvSpPr>
            <p:nvPr/>
          </p:nvSpPr>
          <p:spPr bwMode="auto">
            <a:xfrm>
              <a:off x="1832009" y="2834693"/>
              <a:ext cx="327025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12.00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197"/>
            <p:cNvSpPr>
              <a:spLocks noChangeArrowheads="1"/>
            </p:cNvSpPr>
            <p:nvPr/>
          </p:nvSpPr>
          <p:spPr bwMode="auto">
            <a:xfrm>
              <a:off x="2377603" y="2833673"/>
              <a:ext cx="43561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198"/>
            <p:cNvSpPr>
              <a:spLocks noChangeArrowheads="1"/>
            </p:cNvSpPr>
            <p:nvPr/>
          </p:nvSpPr>
          <p:spPr bwMode="auto">
            <a:xfrm>
              <a:off x="2923044" y="2834340"/>
              <a:ext cx="354404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16.00</a:t>
              </a:r>
              <a:endParaRPr lang="es-C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199"/>
            <p:cNvSpPr>
              <a:spLocks noChangeArrowheads="1"/>
            </p:cNvSpPr>
            <p:nvPr/>
          </p:nvSpPr>
          <p:spPr bwMode="auto">
            <a:xfrm>
              <a:off x="3468135" y="2833835"/>
              <a:ext cx="400685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18.00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200"/>
            <p:cNvSpPr>
              <a:spLocks noChangeArrowheads="1"/>
            </p:cNvSpPr>
            <p:nvPr/>
          </p:nvSpPr>
          <p:spPr bwMode="auto">
            <a:xfrm>
              <a:off x="4013554" y="2834502"/>
              <a:ext cx="392674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201"/>
            <p:cNvSpPr>
              <a:spLocks noChangeArrowheads="1"/>
            </p:cNvSpPr>
            <p:nvPr/>
          </p:nvSpPr>
          <p:spPr bwMode="auto">
            <a:xfrm>
              <a:off x="4559378" y="2834529"/>
              <a:ext cx="42545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22.00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202"/>
            <p:cNvSpPr>
              <a:spLocks noChangeArrowheads="1"/>
            </p:cNvSpPr>
            <p:nvPr/>
          </p:nvSpPr>
          <p:spPr bwMode="auto">
            <a:xfrm>
              <a:off x="5104677" y="2834660"/>
              <a:ext cx="408305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24.00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Line 203"/>
            <p:cNvCxnSpPr/>
            <p:nvPr/>
          </p:nvCxnSpPr>
          <p:spPr bwMode="auto">
            <a:xfrm flipV="1">
              <a:off x="958674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204"/>
            <p:cNvCxnSpPr/>
            <p:nvPr/>
          </p:nvCxnSpPr>
          <p:spPr bwMode="auto">
            <a:xfrm flipV="1">
              <a:off x="1504647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205"/>
            <p:cNvCxnSpPr/>
            <p:nvPr/>
          </p:nvCxnSpPr>
          <p:spPr bwMode="auto">
            <a:xfrm flipV="1">
              <a:off x="2049572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206"/>
            <p:cNvCxnSpPr/>
            <p:nvPr/>
          </p:nvCxnSpPr>
          <p:spPr bwMode="auto">
            <a:xfrm flipV="1">
              <a:off x="2595548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207"/>
            <p:cNvCxnSpPr/>
            <p:nvPr/>
          </p:nvCxnSpPr>
          <p:spPr bwMode="auto">
            <a:xfrm flipV="1">
              <a:off x="3141085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208"/>
            <p:cNvCxnSpPr/>
            <p:nvPr/>
          </p:nvCxnSpPr>
          <p:spPr bwMode="auto">
            <a:xfrm flipV="1">
              <a:off x="3686534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209"/>
            <p:cNvCxnSpPr/>
            <p:nvPr/>
          </p:nvCxnSpPr>
          <p:spPr bwMode="auto">
            <a:xfrm flipV="1">
              <a:off x="4231984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210"/>
            <p:cNvCxnSpPr/>
            <p:nvPr/>
          </p:nvCxnSpPr>
          <p:spPr bwMode="auto">
            <a:xfrm flipV="1">
              <a:off x="4777958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211"/>
            <p:cNvCxnSpPr/>
            <p:nvPr/>
          </p:nvCxnSpPr>
          <p:spPr bwMode="auto">
            <a:xfrm flipV="1">
              <a:off x="5323407" y="2793029"/>
              <a:ext cx="0" cy="4309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Line 212"/>
            <p:cNvCxnSpPr/>
            <p:nvPr/>
          </p:nvCxnSpPr>
          <p:spPr bwMode="auto">
            <a:xfrm flipV="1">
              <a:off x="841056" y="267122"/>
              <a:ext cx="0" cy="25259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Line 213"/>
            <p:cNvCxnSpPr/>
            <p:nvPr/>
          </p:nvCxnSpPr>
          <p:spPr bwMode="auto">
            <a:xfrm>
              <a:off x="832756" y="2726403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Line 214"/>
            <p:cNvCxnSpPr/>
            <p:nvPr/>
          </p:nvCxnSpPr>
          <p:spPr bwMode="auto">
            <a:xfrm>
              <a:off x="832756" y="2658932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215"/>
            <p:cNvCxnSpPr/>
            <p:nvPr/>
          </p:nvCxnSpPr>
          <p:spPr bwMode="auto">
            <a:xfrm>
              <a:off x="832756" y="2591461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Line 216"/>
            <p:cNvCxnSpPr/>
            <p:nvPr/>
          </p:nvCxnSpPr>
          <p:spPr bwMode="auto">
            <a:xfrm>
              <a:off x="832756" y="2524379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217"/>
            <p:cNvCxnSpPr/>
            <p:nvPr/>
          </p:nvCxnSpPr>
          <p:spPr bwMode="auto">
            <a:xfrm>
              <a:off x="832756" y="245651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Line 218"/>
            <p:cNvCxnSpPr/>
            <p:nvPr/>
          </p:nvCxnSpPr>
          <p:spPr bwMode="auto">
            <a:xfrm>
              <a:off x="832756" y="238943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Line 219"/>
            <p:cNvCxnSpPr/>
            <p:nvPr/>
          </p:nvCxnSpPr>
          <p:spPr bwMode="auto">
            <a:xfrm>
              <a:off x="832756" y="2321966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Line 220"/>
            <p:cNvCxnSpPr/>
            <p:nvPr/>
          </p:nvCxnSpPr>
          <p:spPr bwMode="auto">
            <a:xfrm>
              <a:off x="832756" y="2254494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Line 221"/>
            <p:cNvCxnSpPr/>
            <p:nvPr/>
          </p:nvCxnSpPr>
          <p:spPr bwMode="auto">
            <a:xfrm>
              <a:off x="832756" y="2187023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Line 222"/>
            <p:cNvCxnSpPr/>
            <p:nvPr/>
          </p:nvCxnSpPr>
          <p:spPr bwMode="auto">
            <a:xfrm>
              <a:off x="832756" y="2119551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Line 223"/>
            <p:cNvCxnSpPr/>
            <p:nvPr/>
          </p:nvCxnSpPr>
          <p:spPr bwMode="auto">
            <a:xfrm>
              <a:off x="832756" y="2052080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Line 224"/>
            <p:cNvCxnSpPr/>
            <p:nvPr/>
          </p:nvCxnSpPr>
          <p:spPr bwMode="auto">
            <a:xfrm>
              <a:off x="832756" y="1984608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Line 225"/>
            <p:cNvCxnSpPr/>
            <p:nvPr/>
          </p:nvCxnSpPr>
          <p:spPr bwMode="auto">
            <a:xfrm>
              <a:off x="832756" y="191713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Line 226"/>
            <p:cNvCxnSpPr/>
            <p:nvPr/>
          </p:nvCxnSpPr>
          <p:spPr bwMode="auto">
            <a:xfrm>
              <a:off x="832756" y="1850056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Line 227"/>
            <p:cNvCxnSpPr/>
            <p:nvPr/>
          </p:nvCxnSpPr>
          <p:spPr bwMode="auto">
            <a:xfrm>
              <a:off x="832756" y="1782195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Line 228"/>
            <p:cNvCxnSpPr/>
            <p:nvPr/>
          </p:nvCxnSpPr>
          <p:spPr bwMode="auto">
            <a:xfrm>
              <a:off x="832756" y="1715114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Line 229"/>
            <p:cNvCxnSpPr/>
            <p:nvPr/>
          </p:nvCxnSpPr>
          <p:spPr bwMode="auto">
            <a:xfrm>
              <a:off x="832756" y="1647642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Line 230"/>
            <p:cNvCxnSpPr/>
            <p:nvPr/>
          </p:nvCxnSpPr>
          <p:spPr bwMode="auto">
            <a:xfrm>
              <a:off x="832756" y="1579715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Line 231"/>
            <p:cNvCxnSpPr/>
            <p:nvPr/>
          </p:nvCxnSpPr>
          <p:spPr bwMode="auto">
            <a:xfrm>
              <a:off x="832756" y="1512699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Line 232"/>
            <p:cNvCxnSpPr/>
            <p:nvPr/>
          </p:nvCxnSpPr>
          <p:spPr bwMode="auto">
            <a:xfrm>
              <a:off x="832756" y="1445228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Line 233"/>
            <p:cNvCxnSpPr/>
            <p:nvPr/>
          </p:nvCxnSpPr>
          <p:spPr bwMode="auto">
            <a:xfrm>
              <a:off x="832756" y="1377758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Line 234"/>
            <p:cNvCxnSpPr/>
            <p:nvPr/>
          </p:nvCxnSpPr>
          <p:spPr bwMode="auto">
            <a:xfrm>
              <a:off x="832756" y="1310286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Line 235"/>
            <p:cNvCxnSpPr/>
            <p:nvPr/>
          </p:nvCxnSpPr>
          <p:spPr bwMode="auto">
            <a:xfrm>
              <a:off x="832756" y="1242815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Line 236"/>
            <p:cNvCxnSpPr/>
            <p:nvPr/>
          </p:nvCxnSpPr>
          <p:spPr bwMode="auto">
            <a:xfrm>
              <a:off x="832756" y="1175733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Line 237"/>
            <p:cNvCxnSpPr/>
            <p:nvPr/>
          </p:nvCxnSpPr>
          <p:spPr bwMode="auto">
            <a:xfrm>
              <a:off x="832756" y="110780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Line 238"/>
            <p:cNvCxnSpPr/>
            <p:nvPr/>
          </p:nvCxnSpPr>
          <p:spPr bwMode="auto">
            <a:xfrm>
              <a:off x="832756" y="1040791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Line 239"/>
            <p:cNvCxnSpPr/>
            <p:nvPr/>
          </p:nvCxnSpPr>
          <p:spPr bwMode="auto">
            <a:xfrm>
              <a:off x="832756" y="973320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Line 240"/>
            <p:cNvCxnSpPr/>
            <p:nvPr/>
          </p:nvCxnSpPr>
          <p:spPr bwMode="auto">
            <a:xfrm>
              <a:off x="832756" y="905849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Line 241"/>
            <p:cNvCxnSpPr/>
            <p:nvPr/>
          </p:nvCxnSpPr>
          <p:spPr bwMode="auto">
            <a:xfrm>
              <a:off x="832756" y="83837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Line 242"/>
            <p:cNvCxnSpPr/>
            <p:nvPr/>
          </p:nvCxnSpPr>
          <p:spPr bwMode="auto">
            <a:xfrm>
              <a:off x="832756" y="770905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Line 243"/>
            <p:cNvCxnSpPr/>
            <p:nvPr/>
          </p:nvCxnSpPr>
          <p:spPr bwMode="auto">
            <a:xfrm>
              <a:off x="832756" y="703434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Line 244"/>
            <p:cNvCxnSpPr/>
            <p:nvPr/>
          </p:nvCxnSpPr>
          <p:spPr bwMode="auto">
            <a:xfrm>
              <a:off x="832756" y="635897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Line 245"/>
            <p:cNvCxnSpPr/>
            <p:nvPr/>
          </p:nvCxnSpPr>
          <p:spPr bwMode="auto">
            <a:xfrm>
              <a:off x="832756" y="568883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Line 246"/>
            <p:cNvCxnSpPr/>
            <p:nvPr/>
          </p:nvCxnSpPr>
          <p:spPr bwMode="auto">
            <a:xfrm>
              <a:off x="832756" y="500955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Line 247"/>
            <p:cNvCxnSpPr/>
            <p:nvPr/>
          </p:nvCxnSpPr>
          <p:spPr bwMode="auto">
            <a:xfrm>
              <a:off x="832756" y="433483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Line 248"/>
            <p:cNvCxnSpPr/>
            <p:nvPr/>
          </p:nvCxnSpPr>
          <p:spPr bwMode="auto">
            <a:xfrm>
              <a:off x="832756" y="366468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Line 249"/>
            <p:cNvCxnSpPr/>
            <p:nvPr/>
          </p:nvCxnSpPr>
          <p:spPr bwMode="auto">
            <a:xfrm>
              <a:off x="832756" y="298540"/>
              <a:ext cx="830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Line 250"/>
            <p:cNvCxnSpPr/>
            <p:nvPr/>
          </p:nvCxnSpPr>
          <p:spPr bwMode="auto">
            <a:xfrm>
              <a:off x="824977" y="2456517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" name="Rectangle 251"/>
            <p:cNvSpPr>
              <a:spLocks noChangeArrowheads="1"/>
            </p:cNvSpPr>
            <p:nvPr/>
          </p:nvSpPr>
          <p:spPr bwMode="auto">
            <a:xfrm>
              <a:off x="302698" y="2401109"/>
              <a:ext cx="471805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8" name="Line 252"/>
            <p:cNvCxnSpPr/>
            <p:nvPr/>
          </p:nvCxnSpPr>
          <p:spPr bwMode="auto">
            <a:xfrm>
              <a:off x="824977" y="2119551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9" name="Rectangle 253"/>
            <p:cNvSpPr>
              <a:spLocks noChangeArrowheads="1"/>
            </p:cNvSpPr>
            <p:nvPr/>
          </p:nvSpPr>
          <p:spPr bwMode="auto">
            <a:xfrm>
              <a:off x="230360" y="2064313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0" name="Line 254"/>
            <p:cNvCxnSpPr/>
            <p:nvPr/>
          </p:nvCxnSpPr>
          <p:spPr bwMode="auto">
            <a:xfrm>
              <a:off x="824977" y="1782195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1" name="Rectangle 255"/>
            <p:cNvSpPr>
              <a:spLocks noChangeArrowheads="1"/>
            </p:cNvSpPr>
            <p:nvPr/>
          </p:nvSpPr>
          <p:spPr bwMode="auto">
            <a:xfrm>
              <a:off x="230360" y="1727125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2" name="Line 256"/>
            <p:cNvCxnSpPr/>
            <p:nvPr/>
          </p:nvCxnSpPr>
          <p:spPr bwMode="auto">
            <a:xfrm>
              <a:off x="824977" y="1445228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" name="Rectangle 257"/>
            <p:cNvSpPr>
              <a:spLocks noChangeArrowheads="1"/>
            </p:cNvSpPr>
            <p:nvPr/>
          </p:nvSpPr>
          <p:spPr bwMode="auto">
            <a:xfrm>
              <a:off x="220662" y="1390394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4" name="Line 258"/>
            <p:cNvCxnSpPr/>
            <p:nvPr/>
          </p:nvCxnSpPr>
          <p:spPr bwMode="auto">
            <a:xfrm>
              <a:off x="824977" y="1107807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5" name="Rectangle 259"/>
            <p:cNvSpPr>
              <a:spLocks noChangeArrowheads="1"/>
            </p:cNvSpPr>
            <p:nvPr/>
          </p:nvSpPr>
          <p:spPr bwMode="auto">
            <a:xfrm>
              <a:off x="220662" y="1053205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6" name="Line 260"/>
            <p:cNvCxnSpPr/>
            <p:nvPr/>
          </p:nvCxnSpPr>
          <p:spPr bwMode="auto">
            <a:xfrm>
              <a:off x="824977" y="770905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7" name="Rectangle 261"/>
            <p:cNvSpPr>
              <a:spLocks noChangeArrowheads="1"/>
            </p:cNvSpPr>
            <p:nvPr/>
          </p:nvSpPr>
          <p:spPr bwMode="auto">
            <a:xfrm>
              <a:off x="230360" y="716408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3000000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8" name="Line 262"/>
            <p:cNvCxnSpPr/>
            <p:nvPr/>
          </p:nvCxnSpPr>
          <p:spPr bwMode="auto">
            <a:xfrm>
              <a:off x="824977" y="433483"/>
              <a:ext cx="1607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9" name="Rectangle 263"/>
            <p:cNvSpPr>
              <a:spLocks noChangeArrowheads="1"/>
            </p:cNvSpPr>
            <p:nvPr/>
          </p:nvSpPr>
          <p:spPr bwMode="auto">
            <a:xfrm>
              <a:off x="230360" y="379221"/>
              <a:ext cx="551180" cy="31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3500000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267"/>
            <p:cNvSpPr>
              <a:spLocks/>
            </p:cNvSpPr>
            <p:nvPr/>
          </p:nvSpPr>
          <p:spPr bwMode="auto">
            <a:xfrm flipV="1">
              <a:off x="840444" y="267120"/>
              <a:ext cx="1280697" cy="2518477"/>
            </a:xfrm>
            <a:custGeom>
              <a:avLst/>
              <a:gdLst>
                <a:gd name="T0" fmla="*/ 21974 w 2201"/>
                <a:gd name="T1" fmla="*/ 2648 h 7294"/>
                <a:gd name="T2" fmla="*/ 45279 w 2201"/>
                <a:gd name="T3" fmla="*/ 12712 h 7294"/>
                <a:gd name="T4" fmla="*/ 68585 w 2201"/>
                <a:gd name="T5" fmla="*/ 11653 h 7294"/>
                <a:gd name="T6" fmla="*/ 92556 w 2201"/>
                <a:gd name="T7" fmla="*/ 43432 h 7294"/>
                <a:gd name="T8" fmla="*/ 115861 w 2201"/>
                <a:gd name="T9" fmla="*/ 112288 h 7294"/>
                <a:gd name="T10" fmla="*/ 139167 w 2201"/>
                <a:gd name="T11" fmla="*/ 99576 h 7294"/>
                <a:gd name="T12" fmla="*/ 162472 w 2201"/>
                <a:gd name="T13" fmla="*/ 84746 h 7294"/>
                <a:gd name="T14" fmla="*/ 185778 w 2201"/>
                <a:gd name="T15" fmla="*/ 85805 h 7294"/>
                <a:gd name="T16" fmla="*/ 209749 w 2201"/>
                <a:gd name="T17" fmla="*/ 77330 h 7294"/>
                <a:gd name="T18" fmla="*/ 233055 w 2201"/>
                <a:gd name="T19" fmla="*/ 69385 h 7294"/>
                <a:gd name="T20" fmla="*/ 256360 w 2201"/>
                <a:gd name="T21" fmla="*/ 59322 h 7294"/>
                <a:gd name="T22" fmla="*/ 279665 w 2201"/>
                <a:gd name="T23" fmla="*/ 51377 h 7294"/>
                <a:gd name="T24" fmla="*/ 302971 w 2201"/>
                <a:gd name="T25" fmla="*/ 46610 h 7294"/>
                <a:gd name="T26" fmla="*/ 326276 w 2201"/>
                <a:gd name="T27" fmla="*/ 46610 h 7294"/>
                <a:gd name="T28" fmla="*/ 350248 w 2201"/>
                <a:gd name="T29" fmla="*/ 54025 h 7294"/>
                <a:gd name="T30" fmla="*/ 373553 w 2201"/>
                <a:gd name="T31" fmla="*/ 708155 h 7294"/>
                <a:gd name="T32" fmla="*/ 396859 w 2201"/>
                <a:gd name="T33" fmla="*/ 596397 h 7294"/>
                <a:gd name="T34" fmla="*/ 420164 w 2201"/>
                <a:gd name="T35" fmla="*/ 423198 h 7294"/>
                <a:gd name="T36" fmla="*/ 443469 w 2201"/>
                <a:gd name="T37" fmla="*/ 325211 h 7294"/>
                <a:gd name="T38" fmla="*/ 467441 w 2201"/>
                <a:gd name="T39" fmla="*/ 228813 h 7294"/>
                <a:gd name="T40" fmla="*/ 490746 w 2201"/>
                <a:gd name="T41" fmla="*/ 173728 h 7294"/>
                <a:gd name="T42" fmla="*/ 514052 w 2201"/>
                <a:gd name="T43" fmla="*/ 134534 h 7294"/>
                <a:gd name="T44" fmla="*/ 537357 w 2201"/>
                <a:gd name="T45" fmla="*/ 113347 h 7294"/>
                <a:gd name="T46" fmla="*/ 560663 w 2201"/>
                <a:gd name="T47" fmla="*/ 99576 h 7294"/>
                <a:gd name="T48" fmla="*/ 583968 w 2201"/>
                <a:gd name="T49" fmla="*/ 92161 h 7294"/>
                <a:gd name="T50" fmla="*/ 607939 w 2201"/>
                <a:gd name="T51" fmla="*/ 73093 h 7294"/>
                <a:gd name="T52" fmla="*/ 631245 w 2201"/>
                <a:gd name="T53" fmla="*/ 73093 h 7294"/>
                <a:gd name="T54" fmla="*/ 654550 w 2201"/>
                <a:gd name="T55" fmla="*/ 55614 h 7294"/>
                <a:gd name="T56" fmla="*/ 677856 w 2201"/>
                <a:gd name="T57" fmla="*/ 48199 h 7294"/>
                <a:gd name="T58" fmla="*/ 701161 w 2201"/>
                <a:gd name="T59" fmla="*/ 51907 h 7294"/>
                <a:gd name="T60" fmla="*/ 725132 w 2201"/>
                <a:gd name="T61" fmla="*/ 37606 h 7294"/>
                <a:gd name="T62" fmla="*/ 748438 w 2201"/>
                <a:gd name="T63" fmla="*/ 36017 h 7294"/>
                <a:gd name="T64" fmla="*/ 771743 w 2201"/>
                <a:gd name="T65" fmla="*/ 34958 h 7294"/>
                <a:gd name="T66" fmla="*/ 795049 w 2201"/>
                <a:gd name="T67" fmla="*/ 25424 h 7294"/>
                <a:gd name="T68" fmla="*/ 818354 w 2201"/>
                <a:gd name="T69" fmla="*/ 27542 h 7294"/>
                <a:gd name="T70" fmla="*/ 841660 w 2201"/>
                <a:gd name="T71" fmla="*/ 18538 h 7294"/>
                <a:gd name="T72" fmla="*/ 865631 w 2201"/>
                <a:gd name="T73" fmla="*/ 21186 h 7294"/>
                <a:gd name="T74" fmla="*/ 888937 w 2201"/>
                <a:gd name="T75" fmla="*/ 21716 h 7294"/>
                <a:gd name="T76" fmla="*/ 912242 w 2201"/>
                <a:gd name="T77" fmla="*/ 25424 h 7294"/>
                <a:gd name="T78" fmla="*/ 935547 w 2201"/>
                <a:gd name="T79" fmla="*/ 32839 h 7294"/>
                <a:gd name="T80" fmla="*/ 958853 w 2201"/>
                <a:gd name="T81" fmla="*/ 62500 h 7294"/>
                <a:gd name="T82" fmla="*/ 982158 w 2201"/>
                <a:gd name="T83" fmla="*/ 40254 h 7294"/>
                <a:gd name="T84" fmla="*/ 1006130 w 2201"/>
                <a:gd name="T85" fmla="*/ 29131 h 7294"/>
                <a:gd name="T86" fmla="*/ 1029435 w 2201"/>
                <a:gd name="T87" fmla="*/ 46610 h 7294"/>
                <a:gd name="T88" fmla="*/ 1052741 w 2201"/>
                <a:gd name="T89" fmla="*/ 26483 h 7294"/>
                <a:gd name="T90" fmla="*/ 1076046 w 2201"/>
                <a:gd name="T91" fmla="*/ 25953 h 7294"/>
                <a:gd name="T92" fmla="*/ 1099351 w 2201"/>
                <a:gd name="T93" fmla="*/ 27013 h 7294"/>
                <a:gd name="T94" fmla="*/ 1123323 w 2201"/>
                <a:gd name="T95" fmla="*/ 23835 h 7294"/>
                <a:gd name="T96" fmla="*/ 1146628 w 2201"/>
                <a:gd name="T97" fmla="*/ 20127 h 7294"/>
                <a:gd name="T98" fmla="*/ 1169934 w 2201"/>
                <a:gd name="T99" fmla="*/ 15360 h 7294"/>
                <a:gd name="T100" fmla="*/ 1193239 w 2201"/>
                <a:gd name="T101" fmla="*/ 20657 h 7294"/>
                <a:gd name="T102" fmla="*/ 1216545 w 2201"/>
                <a:gd name="T103" fmla="*/ 19597 h 7294"/>
                <a:gd name="T104" fmla="*/ 1239850 w 2201"/>
                <a:gd name="T105" fmla="*/ 20127 h 7294"/>
                <a:gd name="T106" fmla="*/ 1263821 w 2201"/>
                <a:gd name="T107" fmla="*/ 18538 h 7294"/>
                <a:gd name="T108" fmla="*/ 1287127 w 2201"/>
                <a:gd name="T109" fmla="*/ 16419 h 7294"/>
                <a:gd name="T110" fmla="*/ 1310432 w 2201"/>
                <a:gd name="T111" fmla="*/ 22246 h 7294"/>
                <a:gd name="T112" fmla="*/ 1333738 w 2201"/>
                <a:gd name="T113" fmla="*/ 20657 h 7294"/>
                <a:gd name="T114" fmla="*/ 1357043 w 2201"/>
                <a:gd name="T115" fmla="*/ 38136 h 7294"/>
                <a:gd name="T116" fmla="*/ 1381015 w 2201"/>
                <a:gd name="T117" fmla="*/ 27542 h 7294"/>
                <a:gd name="T118" fmla="*/ 1404320 w 2201"/>
                <a:gd name="T119" fmla="*/ 26483 h 7294"/>
                <a:gd name="T120" fmla="*/ 1427625 w 2201"/>
                <a:gd name="T121" fmla="*/ 23305 h 7294"/>
                <a:gd name="T122" fmla="*/ 1450931 w 2201"/>
                <a:gd name="T123" fmla="*/ 21186 h 72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01" h="7294">
                  <a:moveTo>
                    <a:pt x="0" y="12"/>
                  </a:moveTo>
                  <a:lnTo>
                    <a:pt x="1" y="12"/>
                  </a:lnTo>
                  <a:lnTo>
                    <a:pt x="2" y="2"/>
                  </a:lnTo>
                  <a:lnTo>
                    <a:pt x="4" y="0"/>
                  </a:lnTo>
                  <a:lnTo>
                    <a:pt x="5" y="9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11" y="17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5" y="13"/>
                  </a:lnTo>
                  <a:lnTo>
                    <a:pt x="16" y="7"/>
                  </a:lnTo>
                  <a:lnTo>
                    <a:pt x="18" y="13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2" y="17"/>
                  </a:lnTo>
                  <a:lnTo>
                    <a:pt x="23" y="16"/>
                  </a:lnTo>
                  <a:lnTo>
                    <a:pt x="25" y="7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2" y="11"/>
                  </a:lnTo>
                  <a:lnTo>
                    <a:pt x="33" y="5"/>
                  </a:lnTo>
                  <a:lnTo>
                    <a:pt x="35" y="13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9" y="12"/>
                  </a:lnTo>
                  <a:lnTo>
                    <a:pt x="40" y="9"/>
                  </a:lnTo>
                  <a:lnTo>
                    <a:pt x="42" y="17"/>
                  </a:lnTo>
                  <a:lnTo>
                    <a:pt x="43" y="21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47" y="10"/>
                  </a:lnTo>
                  <a:lnTo>
                    <a:pt x="49" y="15"/>
                  </a:lnTo>
                  <a:lnTo>
                    <a:pt x="50" y="13"/>
                  </a:lnTo>
                  <a:lnTo>
                    <a:pt x="51" y="14"/>
                  </a:lnTo>
                  <a:lnTo>
                    <a:pt x="53" y="17"/>
                  </a:lnTo>
                  <a:lnTo>
                    <a:pt x="54" y="11"/>
                  </a:lnTo>
                  <a:lnTo>
                    <a:pt x="56" y="9"/>
                  </a:lnTo>
                  <a:lnTo>
                    <a:pt x="57" y="13"/>
                  </a:lnTo>
                  <a:lnTo>
                    <a:pt x="58" y="19"/>
                  </a:lnTo>
                  <a:lnTo>
                    <a:pt x="60" y="22"/>
                  </a:lnTo>
                  <a:lnTo>
                    <a:pt x="61" y="10"/>
                  </a:lnTo>
                  <a:lnTo>
                    <a:pt x="63" y="7"/>
                  </a:lnTo>
                  <a:lnTo>
                    <a:pt x="64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70" y="17"/>
                  </a:lnTo>
                  <a:lnTo>
                    <a:pt x="71" y="12"/>
                  </a:lnTo>
                  <a:lnTo>
                    <a:pt x="73" y="16"/>
                  </a:lnTo>
                  <a:lnTo>
                    <a:pt x="74" y="16"/>
                  </a:lnTo>
                  <a:lnTo>
                    <a:pt x="75" y="13"/>
                  </a:lnTo>
                  <a:lnTo>
                    <a:pt x="77" y="15"/>
                  </a:lnTo>
                  <a:lnTo>
                    <a:pt x="78" y="28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3"/>
                  </a:lnTo>
                  <a:lnTo>
                    <a:pt x="84" y="10"/>
                  </a:lnTo>
                  <a:lnTo>
                    <a:pt x="85" y="19"/>
                  </a:lnTo>
                  <a:lnTo>
                    <a:pt x="87" y="17"/>
                  </a:lnTo>
                  <a:lnTo>
                    <a:pt x="88" y="24"/>
                  </a:lnTo>
                  <a:lnTo>
                    <a:pt x="89" y="18"/>
                  </a:lnTo>
                  <a:lnTo>
                    <a:pt x="91" y="17"/>
                  </a:lnTo>
                  <a:lnTo>
                    <a:pt x="92" y="14"/>
                  </a:lnTo>
                  <a:lnTo>
                    <a:pt x="94" y="16"/>
                  </a:lnTo>
                  <a:lnTo>
                    <a:pt x="95" y="18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99" y="16"/>
                  </a:lnTo>
                  <a:lnTo>
                    <a:pt x="101" y="13"/>
                  </a:lnTo>
                  <a:lnTo>
                    <a:pt x="102" y="14"/>
                  </a:lnTo>
                  <a:lnTo>
                    <a:pt x="103" y="22"/>
                  </a:lnTo>
                  <a:lnTo>
                    <a:pt x="105" y="21"/>
                  </a:lnTo>
                  <a:lnTo>
                    <a:pt x="106" y="20"/>
                  </a:lnTo>
                  <a:lnTo>
                    <a:pt x="108" y="15"/>
                  </a:lnTo>
                  <a:lnTo>
                    <a:pt x="109" y="17"/>
                  </a:lnTo>
                  <a:lnTo>
                    <a:pt x="111" y="19"/>
                  </a:lnTo>
                  <a:lnTo>
                    <a:pt x="112" y="26"/>
                  </a:lnTo>
                  <a:lnTo>
                    <a:pt x="113" y="29"/>
                  </a:lnTo>
                  <a:lnTo>
                    <a:pt x="115" y="23"/>
                  </a:lnTo>
                  <a:lnTo>
                    <a:pt x="116" y="16"/>
                  </a:lnTo>
                  <a:lnTo>
                    <a:pt x="118" y="32"/>
                  </a:lnTo>
                  <a:lnTo>
                    <a:pt x="119" y="30"/>
                  </a:lnTo>
                  <a:lnTo>
                    <a:pt x="120" y="33"/>
                  </a:lnTo>
                  <a:lnTo>
                    <a:pt x="122" y="35"/>
                  </a:lnTo>
                  <a:lnTo>
                    <a:pt x="123" y="43"/>
                  </a:lnTo>
                  <a:lnTo>
                    <a:pt x="125" y="38"/>
                  </a:lnTo>
                  <a:lnTo>
                    <a:pt x="126" y="48"/>
                  </a:lnTo>
                  <a:lnTo>
                    <a:pt x="127" y="46"/>
                  </a:lnTo>
                  <a:lnTo>
                    <a:pt x="129" y="42"/>
                  </a:lnTo>
                  <a:lnTo>
                    <a:pt x="130" y="47"/>
                  </a:lnTo>
                  <a:lnTo>
                    <a:pt x="132" y="49"/>
                  </a:lnTo>
                  <a:lnTo>
                    <a:pt x="133" y="68"/>
                  </a:lnTo>
                  <a:lnTo>
                    <a:pt x="134" y="58"/>
                  </a:lnTo>
                  <a:lnTo>
                    <a:pt x="136" y="65"/>
                  </a:lnTo>
                  <a:lnTo>
                    <a:pt x="137" y="72"/>
                  </a:lnTo>
                  <a:lnTo>
                    <a:pt x="139" y="82"/>
                  </a:lnTo>
                  <a:lnTo>
                    <a:pt x="140" y="87"/>
                  </a:lnTo>
                  <a:lnTo>
                    <a:pt x="141" y="115"/>
                  </a:lnTo>
                  <a:lnTo>
                    <a:pt x="143" y="121"/>
                  </a:lnTo>
                  <a:lnTo>
                    <a:pt x="144" y="143"/>
                  </a:lnTo>
                  <a:lnTo>
                    <a:pt x="146" y="170"/>
                  </a:lnTo>
                  <a:lnTo>
                    <a:pt x="147" y="219"/>
                  </a:lnTo>
                  <a:lnTo>
                    <a:pt x="149" y="252"/>
                  </a:lnTo>
                  <a:lnTo>
                    <a:pt x="150" y="308"/>
                  </a:lnTo>
                  <a:lnTo>
                    <a:pt x="151" y="306"/>
                  </a:lnTo>
                  <a:lnTo>
                    <a:pt x="153" y="359"/>
                  </a:lnTo>
                  <a:lnTo>
                    <a:pt x="154" y="361"/>
                  </a:lnTo>
                  <a:lnTo>
                    <a:pt x="156" y="410"/>
                  </a:lnTo>
                  <a:lnTo>
                    <a:pt x="157" y="390"/>
                  </a:lnTo>
                  <a:lnTo>
                    <a:pt x="158" y="418"/>
                  </a:lnTo>
                  <a:lnTo>
                    <a:pt x="160" y="396"/>
                  </a:lnTo>
                  <a:lnTo>
                    <a:pt x="161" y="380"/>
                  </a:lnTo>
                  <a:lnTo>
                    <a:pt x="163" y="360"/>
                  </a:lnTo>
                  <a:lnTo>
                    <a:pt x="164" y="349"/>
                  </a:lnTo>
                  <a:lnTo>
                    <a:pt x="165" y="331"/>
                  </a:lnTo>
                  <a:lnTo>
                    <a:pt x="167" y="264"/>
                  </a:lnTo>
                  <a:lnTo>
                    <a:pt x="168" y="286"/>
                  </a:lnTo>
                  <a:lnTo>
                    <a:pt x="170" y="268"/>
                  </a:lnTo>
                  <a:lnTo>
                    <a:pt x="171" y="263"/>
                  </a:lnTo>
                  <a:lnTo>
                    <a:pt x="172" y="249"/>
                  </a:lnTo>
                  <a:lnTo>
                    <a:pt x="174" y="212"/>
                  </a:lnTo>
                  <a:lnTo>
                    <a:pt x="175" y="198"/>
                  </a:lnTo>
                  <a:lnTo>
                    <a:pt x="177" y="224"/>
                  </a:lnTo>
                  <a:lnTo>
                    <a:pt x="178" y="223"/>
                  </a:lnTo>
                  <a:lnTo>
                    <a:pt x="179" y="200"/>
                  </a:lnTo>
                  <a:lnTo>
                    <a:pt x="181" y="202"/>
                  </a:lnTo>
                  <a:lnTo>
                    <a:pt x="182" y="205"/>
                  </a:lnTo>
                  <a:lnTo>
                    <a:pt x="184" y="203"/>
                  </a:lnTo>
                  <a:lnTo>
                    <a:pt x="185" y="186"/>
                  </a:lnTo>
                  <a:lnTo>
                    <a:pt x="187" y="214"/>
                  </a:lnTo>
                  <a:lnTo>
                    <a:pt x="188" y="194"/>
                  </a:lnTo>
                  <a:lnTo>
                    <a:pt x="189" y="196"/>
                  </a:lnTo>
                  <a:lnTo>
                    <a:pt x="191" y="189"/>
                  </a:lnTo>
                  <a:lnTo>
                    <a:pt x="192" y="199"/>
                  </a:lnTo>
                  <a:lnTo>
                    <a:pt x="194" y="182"/>
                  </a:lnTo>
                  <a:lnTo>
                    <a:pt x="195" y="209"/>
                  </a:lnTo>
                  <a:lnTo>
                    <a:pt x="196" y="186"/>
                  </a:lnTo>
                  <a:lnTo>
                    <a:pt x="198" y="210"/>
                  </a:lnTo>
                  <a:lnTo>
                    <a:pt x="199" y="194"/>
                  </a:lnTo>
                  <a:lnTo>
                    <a:pt x="201" y="190"/>
                  </a:lnTo>
                  <a:lnTo>
                    <a:pt x="202" y="202"/>
                  </a:lnTo>
                  <a:lnTo>
                    <a:pt x="203" y="183"/>
                  </a:lnTo>
                  <a:lnTo>
                    <a:pt x="205" y="167"/>
                  </a:lnTo>
                  <a:lnTo>
                    <a:pt x="206" y="159"/>
                  </a:lnTo>
                  <a:lnTo>
                    <a:pt x="208" y="204"/>
                  </a:lnTo>
                  <a:lnTo>
                    <a:pt x="209" y="188"/>
                  </a:lnTo>
                  <a:lnTo>
                    <a:pt x="210" y="191"/>
                  </a:lnTo>
                  <a:lnTo>
                    <a:pt x="212" y="174"/>
                  </a:lnTo>
                  <a:lnTo>
                    <a:pt x="213" y="181"/>
                  </a:lnTo>
                  <a:lnTo>
                    <a:pt x="215" y="176"/>
                  </a:lnTo>
                  <a:lnTo>
                    <a:pt x="216" y="158"/>
                  </a:lnTo>
                  <a:lnTo>
                    <a:pt x="217" y="191"/>
                  </a:lnTo>
                  <a:lnTo>
                    <a:pt x="219" y="176"/>
                  </a:lnTo>
                  <a:lnTo>
                    <a:pt x="220" y="184"/>
                  </a:lnTo>
                  <a:lnTo>
                    <a:pt x="222" y="183"/>
                  </a:lnTo>
                  <a:lnTo>
                    <a:pt x="223" y="177"/>
                  </a:lnTo>
                  <a:lnTo>
                    <a:pt x="225" y="171"/>
                  </a:lnTo>
                  <a:lnTo>
                    <a:pt x="226" y="176"/>
                  </a:lnTo>
                  <a:lnTo>
                    <a:pt x="227" y="173"/>
                  </a:lnTo>
                  <a:lnTo>
                    <a:pt x="229" y="159"/>
                  </a:lnTo>
                  <a:lnTo>
                    <a:pt x="230" y="170"/>
                  </a:lnTo>
                  <a:lnTo>
                    <a:pt x="232" y="151"/>
                  </a:lnTo>
                  <a:lnTo>
                    <a:pt x="233" y="171"/>
                  </a:lnTo>
                  <a:lnTo>
                    <a:pt x="234" y="162"/>
                  </a:lnTo>
                  <a:lnTo>
                    <a:pt x="236" y="160"/>
                  </a:lnTo>
                  <a:lnTo>
                    <a:pt x="237" y="161"/>
                  </a:lnTo>
                  <a:lnTo>
                    <a:pt x="239" y="175"/>
                  </a:lnTo>
                  <a:lnTo>
                    <a:pt x="240" y="161"/>
                  </a:lnTo>
                  <a:lnTo>
                    <a:pt x="241" y="167"/>
                  </a:lnTo>
                  <a:lnTo>
                    <a:pt x="243" y="181"/>
                  </a:lnTo>
                  <a:lnTo>
                    <a:pt x="244" y="160"/>
                  </a:lnTo>
                  <a:lnTo>
                    <a:pt x="246" y="172"/>
                  </a:lnTo>
                  <a:lnTo>
                    <a:pt x="247" y="183"/>
                  </a:lnTo>
                  <a:lnTo>
                    <a:pt x="248" y="170"/>
                  </a:lnTo>
                  <a:lnTo>
                    <a:pt x="250" y="148"/>
                  </a:lnTo>
                  <a:lnTo>
                    <a:pt x="251" y="162"/>
                  </a:lnTo>
                  <a:lnTo>
                    <a:pt x="253" y="158"/>
                  </a:lnTo>
                  <a:lnTo>
                    <a:pt x="254" y="159"/>
                  </a:lnTo>
                  <a:lnTo>
                    <a:pt x="255" y="163"/>
                  </a:lnTo>
                  <a:lnTo>
                    <a:pt x="257" y="165"/>
                  </a:lnTo>
                  <a:lnTo>
                    <a:pt x="258" y="152"/>
                  </a:lnTo>
                  <a:lnTo>
                    <a:pt x="260" y="160"/>
                  </a:lnTo>
                  <a:lnTo>
                    <a:pt x="261" y="151"/>
                  </a:lnTo>
                  <a:lnTo>
                    <a:pt x="263" y="159"/>
                  </a:lnTo>
                  <a:lnTo>
                    <a:pt x="264" y="173"/>
                  </a:lnTo>
                  <a:lnTo>
                    <a:pt x="265" y="148"/>
                  </a:lnTo>
                  <a:lnTo>
                    <a:pt x="267" y="164"/>
                  </a:lnTo>
                  <a:lnTo>
                    <a:pt x="268" y="149"/>
                  </a:lnTo>
                  <a:lnTo>
                    <a:pt x="270" y="166"/>
                  </a:lnTo>
                  <a:lnTo>
                    <a:pt x="271" y="157"/>
                  </a:lnTo>
                  <a:lnTo>
                    <a:pt x="272" y="166"/>
                  </a:lnTo>
                  <a:lnTo>
                    <a:pt x="274" y="194"/>
                  </a:lnTo>
                  <a:lnTo>
                    <a:pt x="275" y="164"/>
                  </a:lnTo>
                  <a:lnTo>
                    <a:pt x="277" y="169"/>
                  </a:lnTo>
                  <a:lnTo>
                    <a:pt x="278" y="170"/>
                  </a:lnTo>
                  <a:lnTo>
                    <a:pt x="279" y="162"/>
                  </a:lnTo>
                  <a:lnTo>
                    <a:pt x="281" y="174"/>
                  </a:lnTo>
                  <a:lnTo>
                    <a:pt x="282" y="170"/>
                  </a:lnTo>
                  <a:lnTo>
                    <a:pt x="284" y="161"/>
                  </a:lnTo>
                  <a:lnTo>
                    <a:pt x="285" y="149"/>
                  </a:lnTo>
                  <a:lnTo>
                    <a:pt x="286" y="163"/>
                  </a:lnTo>
                  <a:lnTo>
                    <a:pt x="288" y="142"/>
                  </a:lnTo>
                  <a:lnTo>
                    <a:pt x="289" y="173"/>
                  </a:lnTo>
                  <a:lnTo>
                    <a:pt x="291" y="165"/>
                  </a:lnTo>
                  <a:lnTo>
                    <a:pt x="292" y="147"/>
                  </a:lnTo>
                  <a:lnTo>
                    <a:pt x="293" y="147"/>
                  </a:lnTo>
                  <a:lnTo>
                    <a:pt x="295" y="144"/>
                  </a:lnTo>
                  <a:lnTo>
                    <a:pt x="296" y="139"/>
                  </a:lnTo>
                  <a:lnTo>
                    <a:pt x="298" y="149"/>
                  </a:lnTo>
                  <a:lnTo>
                    <a:pt x="299" y="144"/>
                  </a:lnTo>
                  <a:lnTo>
                    <a:pt x="301" y="135"/>
                  </a:lnTo>
                  <a:lnTo>
                    <a:pt x="302" y="150"/>
                  </a:lnTo>
                  <a:lnTo>
                    <a:pt x="303" y="133"/>
                  </a:lnTo>
                  <a:lnTo>
                    <a:pt x="305" y="145"/>
                  </a:lnTo>
                  <a:lnTo>
                    <a:pt x="306" y="141"/>
                  </a:lnTo>
                  <a:lnTo>
                    <a:pt x="308" y="153"/>
                  </a:lnTo>
                  <a:lnTo>
                    <a:pt x="309" y="142"/>
                  </a:lnTo>
                  <a:lnTo>
                    <a:pt x="310" y="154"/>
                  </a:lnTo>
                  <a:lnTo>
                    <a:pt x="312" y="146"/>
                  </a:lnTo>
                  <a:lnTo>
                    <a:pt x="313" y="157"/>
                  </a:lnTo>
                  <a:lnTo>
                    <a:pt x="315" y="146"/>
                  </a:lnTo>
                  <a:lnTo>
                    <a:pt x="316" y="142"/>
                  </a:lnTo>
                  <a:lnTo>
                    <a:pt x="317" y="155"/>
                  </a:lnTo>
                  <a:lnTo>
                    <a:pt x="319" y="160"/>
                  </a:lnTo>
                  <a:lnTo>
                    <a:pt x="320" y="154"/>
                  </a:lnTo>
                  <a:lnTo>
                    <a:pt x="322" y="152"/>
                  </a:lnTo>
                  <a:lnTo>
                    <a:pt x="323" y="158"/>
                  </a:lnTo>
                  <a:lnTo>
                    <a:pt x="324" y="148"/>
                  </a:lnTo>
                  <a:lnTo>
                    <a:pt x="326" y="144"/>
                  </a:lnTo>
                  <a:lnTo>
                    <a:pt x="327" y="125"/>
                  </a:lnTo>
                  <a:lnTo>
                    <a:pt x="329" y="158"/>
                  </a:lnTo>
                  <a:lnTo>
                    <a:pt x="330" y="118"/>
                  </a:lnTo>
                  <a:lnTo>
                    <a:pt x="331" y="144"/>
                  </a:lnTo>
                  <a:lnTo>
                    <a:pt x="333" y="126"/>
                  </a:lnTo>
                  <a:lnTo>
                    <a:pt x="334" y="131"/>
                  </a:lnTo>
                  <a:lnTo>
                    <a:pt x="336" y="136"/>
                  </a:lnTo>
                  <a:lnTo>
                    <a:pt x="337" y="150"/>
                  </a:lnTo>
                  <a:lnTo>
                    <a:pt x="338" y="140"/>
                  </a:lnTo>
                  <a:lnTo>
                    <a:pt x="340" y="139"/>
                  </a:lnTo>
                  <a:lnTo>
                    <a:pt x="341" y="123"/>
                  </a:lnTo>
                  <a:lnTo>
                    <a:pt x="343" y="137"/>
                  </a:lnTo>
                  <a:lnTo>
                    <a:pt x="344" y="123"/>
                  </a:lnTo>
                  <a:lnTo>
                    <a:pt x="346" y="137"/>
                  </a:lnTo>
                  <a:lnTo>
                    <a:pt x="347" y="130"/>
                  </a:lnTo>
                  <a:lnTo>
                    <a:pt x="348" y="141"/>
                  </a:lnTo>
                  <a:lnTo>
                    <a:pt x="350" y="131"/>
                  </a:lnTo>
                  <a:lnTo>
                    <a:pt x="351" y="142"/>
                  </a:lnTo>
                  <a:lnTo>
                    <a:pt x="353" y="127"/>
                  </a:lnTo>
                  <a:lnTo>
                    <a:pt x="354" y="121"/>
                  </a:lnTo>
                  <a:lnTo>
                    <a:pt x="355" y="130"/>
                  </a:lnTo>
                  <a:lnTo>
                    <a:pt x="357" y="123"/>
                  </a:lnTo>
                  <a:lnTo>
                    <a:pt x="358" y="118"/>
                  </a:lnTo>
                  <a:lnTo>
                    <a:pt x="360" y="118"/>
                  </a:lnTo>
                  <a:lnTo>
                    <a:pt x="361" y="103"/>
                  </a:lnTo>
                  <a:lnTo>
                    <a:pt x="362" y="106"/>
                  </a:lnTo>
                  <a:lnTo>
                    <a:pt x="364" y="104"/>
                  </a:lnTo>
                  <a:lnTo>
                    <a:pt x="365" y="110"/>
                  </a:lnTo>
                  <a:lnTo>
                    <a:pt x="367" y="113"/>
                  </a:lnTo>
                  <a:lnTo>
                    <a:pt x="368" y="95"/>
                  </a:lnTo>
                  <a:lnTo>
                    <a:pt x="369" y="114"/>
                  </a:lnTo>
                  <a:lnTo>
                    <a:pt x="371" y="99"/>
                  </a:lnTo>
                  <a:lnTo>
                    <a:pt x="372" y="96"/>
                  </a:lnTo>
                  <a:lnTo>
                    <a:pt x="374" y="93"/>
                  </a:lnTo>
                  <a:lnTo>
                    <a:pt x="375" y="99"/>
                  </a:lnTo>
                  <a:lnTo>
                    <a:pt x="376" y="108"/>
                  </a:lnTo>
                  <a:lnTo>
                    <a:pt x="378" y="108"/>
                  </a:lnTo>
                  <a:lnTo>
                    <a:pt x="379" y="96"/>
                  </a:lnTo>
                  <a:lnTo>
                    <a:pt x="381" y="102"/>
                  </a:lnTo>
                  <a:lnTo>
                    <a:pt x="382" y="87"/>
                  </a:lnTo>
                  <a:lnTo>
                    <a:pt x="384" y="92"/>
                  </a:lnTo>
                  <a:lnTo>
                    <a:pt x="385" y="112"/>
                  </a:lnTo>
                  <a:lnTo>
                    <a:pt x="386" y="87"/>
                  </a:lnTo>
                  <a:lnTo>
                    <a:pt x="388" y="95"/>
                  </a:lnTo>
                  <a:lnTo>
                    <a:pt x="389" y="93"/>
                  </a:lnTo>
                  <a:lnTo>
                    <a:pt x="391" y="103"/>
                  </a:lnTo>
                  <a:lnTo>
                    <a:pt x="392" y="101"/>
                  </a:lnTo>
                  <a:lnTo>
                    <a:pt x="393" y="90"/>
                  </a:lnTo>
                  <a:lnTo>
                    <a:pt x="395" y="98"/>
                  </a:lnTo>
                  <a:lnTo>
                    <a:pt x="396" y="100"/>
                  </a:lnTo>
                  <a:lnTo>
                    <a:pt x="398" y="111"/>
                  </a:lnTo>
                  <a:lnTo>
                    <a:pt x="399" y="89"/>
                  </a:lnTo>
                  <a:lnTo>
                    <a:pt x="400" y="112"/>
                  </a:lnTo>
                  <a:lnTo>
                    <a:pt x="402" y="93"/>
                  </a:lnTo>
                  <a:lnTo>
                    <a:pt x="403" y="102"/>
                  </a:lnTo>
                  <a:lnTo>
                    <a:pt x="405" y="103"/>
                  </a:lnTo>
                  <a:lnTo>
                    <a:pt x="406" y="93"/>
                  </a:lnTo>
                  <a:lnTo>
                    <a:pt x="407" y="102"/>
                  </a:lnTo>
                  <a:lnTo>
                    <a:pt x="409" y="94"/>
                  </a:lnTo>
                  <a:lnTo>
                    <a:pt x="410" y="83"/>
                  </a:lnTo>
                  <a:lnTo>
                    <a:pt x="412" y="98"/>
                  </a:lnTo>
                  <a:lnTo>
                    <a:pt x="413" y="96"/>
                  </a:lnTo>
                  <a:lnTo>
                    <a:pt x="414" y="93"/>
                  </a:lnTo>
                  <a:lnTo>
                    <a:pt x="416" y="100"/>
                  </a:lnTo>
                  <a:lnTo>
                    <a:pt x="417" y="91"/>
                  </a:lnTo>
                  <a:lnTo>
                    <a:pt x="419" y="95"/>
                  </a:lnTo>
                  <a:lnTo>
                    <a:pt x="420" y="97"/>
                  </a:lnTo>
                  <a:lnTo>
                    <a:pt x="422" y="80"/>
                  </a:lnTo>
                  <a:lnTo>
                    <a:pt x="423" y="103"/>
                  </a:lnTo>
                  <a:lnTo>
                    <a:pt x="424" y="102"/>
                  </a:lnTo>
                  <a:lnTo>
                    <a:pt x="426" y="94"/>
                  </a:lnTo>
                  <a:lnTo>
                    <a:pt x="427" y="105"/>
                  </a:lnTo>
                  <a:lnTo>
                    <a:pt x="429" y="101"/>
                  </a:lnTo>
                  <a:lnTo>
                    <a:pt x="430" y="103"/>
                  </a:lnTo>
                  <a:lnTo>
                    <a:pt x="431" y="105"/>
                  </a:lnTo>
                  <a:lnTo>
                    <a:pt x="433" y="106"/>
                  </a:lnTo>
                  <a:lnTo>
                    <a:pt x="434" y="96"/>
                  </a:lnTo>
                  <a:lnTo>
                    <a:pt x="436" y="109"/>
                  </a:lnTo>
                  <a:lnTo>
                    <a:pt x="437" y="95"/>
                  </a:lnTo>
                  <a:lnTo>
                    <a:pt x="438" y="86"/>
                  </a:lnTo>
                  <a:lnTo>
                    <a:pt x="440" y="90"/>
                  </a:lnTo>
                  <a:lnTo>
                    <a:pt x="441" y="97"/>
                  </a:lnTo>
                  <a:lnTo>
                    <a:pt x="443" y="102"/>
                  </a:lnTo>
                  <a:lnTo>
                    <a:pt x="444" y="87"/>
                  </a:lnTo>
                  <a:lnTo>
                    <a:pt x="445" y="83"/>
                  </a:lnTo>
                  <a:lnTo>
                    <a:pt x="447" y="81"/>
                  </a:lnTo>
                  <a:lnTo>
                    <a:pt x="448" y="80"/>
                  </a:lnTo>
                  <a:lnTo>
                    <a:pt x="450" y="83"/>
                  </a:lnTo>
                  <a:lnTo>
                    <a:pt x="451" y="92"/>
                  </a:lnTo>
                  <a:lnTo>
                    <a:pt x="452" y="68"/>
                  </a:lnTo>
                  <a:lnTo>
                    <a:pt x="454" y="64"/>
                  </a:lnTo>
                  <a:lnTo>
                    <a:pt x="455" y="88"/>
                  </a:lnTo>
                  <a:lnTo>
                    <a:pt x="457" y="72"/>
                  </a:lnTo>
                  <a:lnTo>
                    <a:pt x="458" y="79"/>
                  </a:lnTo>
                  <a:lnTo>
                    <a:pt x="460" y="82"/>
                  </a:lnTo>
                  <a:lnTo>
                    <a:pt x="461" y="103"/>
                  </a:lnTo>
                  <a:lnTo>
                    <a:pt x="462" y="100"/>
                  </a:lnTo>
                  <a:lnTo>
                    <a:pt x="464" y="87"/>
                  </a:lnTo>
                  <a:lnTo>
                    <a:pt x="465" y="92"/>
                  </a:lnTo>
                  <a:lnTo>
                    <a:pt x="467" y="96"/>
                  </a:lnTo>
                  <a:lnTo>
                    <a:pt x="468" y="105"/>
                  </a:lnTo>
                  <a:lnTo>
                    <a:pt x="469" y="92"/>
                  </a:lnTo>
                  <a:lnTo>
                    <a:pt x="471" y="95"/>
                  </a:lnTo>
                  <a:lnTo>
                    <a:pt x="472" y="87"/>
                  </a:lnTo>
                  <a:lnTo>
                    <a:pt x="474" y="97"/>
                  </a:lnTo>
                  <a:lnTo>
                    <a:pt x="475" y="108"/>
                  </a:lnTo>
                  <a:lnTo>
                    <a:pt x="476" y="104"/>
                  </a:lnTo>
                  <a:lnTo>
                    <a:pt x="478" y="95"/>
                  </a:lnTo>
                  <a:lnTo>
                    <a:pt x="479" y="94"/>
                  </a:lnTo>
                  <a:lnTo>
                    <a:pt x="481" y="86"/>
                  </a:lnTo>
                  <a:lnTo>
                    <a:pt x="482" y="97"/>
                  </a:lnTo>
                  <a:lnTo>
                    <a:pt x="483" y="94"/>
                  </a:lnTo>
                  <a:lnTo>
                    <a:pt x="485" y="98"/>
                  </a:lnTo>
                  <a:lnTo>
                    <a:pt x="486" y="79"/>
                  </a:lnTo>
                  <a:lnTo>
                    <a:pt x="488" y="92"/>
                  </a:lnTo>
                  <a:lnTo>
                    <a:pt x="489" y="99"/>
                  </a:lnTo>
                  <a:lnTo>
                    <a:pt x="490" y="88"/>
                  </a:lnTo>
                  <a:lnTo>
                    <a:pt x="492" y="89"/>
                  </a:lnTo>
                  <a:lnTo>
                    <a:pt x="493" y="85"/>
                  </a:lnTo>
                  <a:lnTo>
                    <a:pt x="495" y="103"/>
                  </a:lnTo>
                  <a:lnTo>
                    <a:pt x="496" y="91"/>
                  </a:lnTo>
                  <a:lnTo>
                    <a:pt x="498" y="86"/>
                  </a:lnTo>
                  <a:lnTo>
                    <a:pt x="499" y="74"/>
                  </a:lnTo>
                  <a:lnTo>
                    <a:pt x="500" y="95"/>
                  </a:lnTo>
                  <a:lnTo>
                    <a:pt x="502" y="77"/>
                  </a:lnTo>
                  <a:lnTo>
                    <a:pt x="503" y="94"/>
                  </a:lnTo>
                  <a:lnTo>
                    <a:pt x="505" y="81"/>
                  </a:lnTo>
                  <a:lnTo>
                    <a:pt x="506" y="82"/>
                  </a:lnTo>
                  <a:lnTo>
                    <a:pt x="507" y="79"/>
                  </a:lnTo>
                  <a:lnTo>
                    <a:pt x="509" y="88"/>
                  </a:lnTo>
                  <a:lnTo>
                    <a:pt x="510" y="95"/>
                  </a:lnTo>
                  <a:lnTo>
                    <a:pt x="512" y="94"/>
                  </a:lnTo>
                  <a:lnTo>
                    <a:pt x="513" y="84"/>
                  </a:lnTo>
                  <a:lnTo>
                    <a:pt x="514" y="87"/>
                  </a:lnTo>
                  <a:lnTo>
                    <a:pt x="516" y="80"/>
                  </a:lnTo>
                  <a:lnTo>
                    <a:pt x="517" y="85"/>
                  </a:lnTo>
                  <a:lnTo>
                    <a:pt x="519" y="83"/>
                  </a:lnTo>
                  <a:lnTo>
                    <a:pt x="520" y="89"/>
                  </a:lnTo>
                  <a:lnTo>
                    <a:pt x="521" y="100"/>
                  </a:lnTo>
                  <a:lnTo>
                    <a:pt x="523" y="89"/>
                  </a:lnTo>
                  <a:lnTo>
                    <a:pt x="524" y="106"/>
                  </a:lnTo>
                  <a:lnTo>
                    <a:pt x="526" y="102"/>
                  </a:lnTo>
                  <a:lnTo>
                    <a:pt x="527" y="142"/>
                  </a:lnTo>
                  <a:lnTo>
                    <a:pt x="528" y="194"/>
                  </a:lnTo>
                  <a:lnTo>
                    <a:pt x="530" y="305"/>
                  </a:lnTo>
                  <a:lnTo>
                    <a:pt x="531" y="424"/>
                  </a:lnTo>
                  <a:lnTo>
                    <a:pt x="533" y="647"/>
                  </a:lnTo>
                  <a:lnTo>
                    <a:pt x="534" y="956"/>
                  </a:lnTo>
                  <a:lnTo>
                    <a:pt x="535" y="1350"/>
                  </a:lnTo>
                  <a:lnTo>
                    <a:pt x="537" y="1743"/>
                  </a:lnTo>
                  <a:lnTo>
                    <a:pt x="538" y="2239"/>
                  </a:lnTo>
                  <a:lnTo>
                    <a:pt x="540" y="2696"/>
                  </a:lnTo>
                  <a:lnTo>
                    <a:pt x="541" y="3136"/>
                  </a:lnTo>
                  <a:lnTo>
                    <a:pt x="543" y="3464"/>
                  </a:lnTo>
                  <a:lnTo>
                    <a:pt x="544" y="3800"/>
                  </a:lnTo>
                  <a:lnTo>
                    <a:pt x="545" y="3848"/>
                  </a:lnTo>
                  <a:lnTo>
                    <a:pt x="547" y="3792"/>
                  </a:lnTo>
                  <a:lnTo>
                    <a:pt x="548" y="3738"/>
                  </a:lnTo>
                  <a:lnTo>
                    <a:pt x="550" y="3307"/>
                  </a:lnTo>
                  <a:lnTo>
                    <a:pt x="551" y="2915"/>
                  </a:lnTo>
                  <a:lnTo>
                    <a:pt x="552" y="2360"/>
                  </a:lnTo>
                  <a:lnTo>
                    <a:pt x="554" y="2012"/>
                  </a:lnTo>
                  <a:lnTo>
                    <a:pt x="555" y="1711"/>
                  </a:lnTo>
                  <a:lnTo>
                    <a:pt x="557" y="1503"/>
                  </a:lnTo>
                  <a:lnTo>
                    <a:pt x="558" y="1430"/>
                  </a:lnTo>
                  <a:lnTo>
                    <a:pt x="559" y="1321"/>
                  </a:lnTo>
                  <a:lnTo>
                    <a:pt x="561" y="1337"/>
                  </a:lnTo>
                  <a:lnTo>
                    <a:pt x="562" y="1341"/>
                  </a:lnTo>
                  <a:lnTo>
                    <a:pt x="564" y="1353"/>
                  </a:lnTo>
                  <a:lnTo>
                    <a:pt x="565" y="1397"/>
                  </a:lnTo>
                  <a:lnTo>
                    <a:pt x="566" y="1458"/>
                  </a:lnTo>
                  <a:lnTo>
                    <a:pt x="568" y="1392"/>
                  </a:lnTo>
                  <a:lnTo>
                    <a:pt x="569" y="1428"/>
                  </a:lnTo>
                  <a:lnTo>
                    <a:pt x="571" y="1450"/>
                  </a:lnTo>
                  <a:lnTo>
                    <a:pt x="572" y="1405"/>
                  </a:lnTo>
                  <a:lnTo>
                    <a:pt x="573" y="1456"/>
                  </a:lnTo>
                  <a:lnTo>
                    <a:pt x="575" y="1410"/>
                  </a:lnTo>
                  <a:lnTo>
                    <a:pt x="576" y="1383"/>
                  </a:lnTo>
                  <a:lnTo>
                    <a:pt x="578" y="1362"/>
                  </a:lnTo>
                  <a:lnTo>
                    <a:pt x="579" y="1417"/>
                  </a:lnTo>
                  <a:lnTo>
                    <a:pt x="581" y="1341"/>
                  </a:lnTo>
                  <a:lnTo>
                    <a:pt x="582" y="1349"/>
                  </a:lnTo>
                  <a:lnTo>
                    <a:pt x="583" y="1329"/>
                  </a:lnTo>
                  <a:lnTo>
                    <a:pt x="585" y="1320"/>
                  </a:lnTo>
                  <a:lnTo>
                    <a:pt x="586" y="1258"/>
                  </a:lnTo>
                  <a:lnTo>
                    <a:pt x="588" y="1219"/>
                  </a:lnTo>
                  <a:lnTo>
                    <a:pt x="589" y="1238"/>
                  </a:lnTo>
                  <a:lnTo>
                    <a:pt x="590" y="1237"/>
                  </a:lnTo>
                  <a:lnTo>
                    <a:pt x="592" y="1136"/>
                  </a:lnTo>
                  <a:lnTo>
                    <a:pt x="593" y="1117"/>
                  </a:lnTo>
                  <a:lnTo>
                    <a:pt x="595" y="1141"/>
                  </a:lnTo>
                  <a:lnTo>
                    <a:pt x="596" y="1126"/>
                  </a:lnTo>
                  <a:lnTo>
                    <a:pt x="597" y="1066"/>
                  </a:lnTo>
                  <a:lnTo>
                    <a:pt x="599" y="1070"/>
                  </a:lnTo>
                  <a:lnTo>
                    <a:pt x="600" y="1070"/>
                  </a:lnTo>
                  <a:lnTo>
                    <a:pt x="602" y="1065"/>
                  </a:lnTo>
                  <a:lnTo>
                    <a:pt x="603" y="1016"/>
                  </a:lnTo>
                  <a:lnTo>
                    <a:pt x="604" y="1002"/>
                  </a:lnTo>
                  <a:lnTo>
                    <a:pt x="606" y="989"/>
                  </a:lnTo>
                  <a:lnTo>
                    <a:pt x="607" y="987"/>
                  </a:lnTo>
                  <a:lnTo>
                    <a:pt x="609" y="984"/>
                  </a:lnTo>
                  <a:lnTo>
                    <a:pt x="610" y="921"/>
                  </a:lnTo>
                  <a:lnTo>
                    <a:pt x="611" y="898"/>
                  </a:lnTo>
                  <a:lnTo>
                    <a:pt x="613" y="885"/>
                  </a:lnTo>
                  <a:lnTo>
                    <a:pt x="614" y="915"/>
                  </a:lnTo>
                  <a:lnTo>
                    <a:pt x="616" y="891"/>
                  </a:lnTo>
                  <a:lnTo>
                    <a:pt x="617" y="874"/>
                  </a:lnTo>
                  <a:lnTo>
                    <a:pt x="619" y="877"/>
                  </a:lnTo>
                  <a:lnTo>
                    <a:pt x="620" y="854"/>
                  </a:lnTo>
                  <a:lnTo>
                    <a:pt x="621" y="795"/>
                  </a:lnTo>
                  <a:lnTo>
                    <a:pt x="623" y="859"/>
                  </a:lnTo>
                  <a:lnTo>
                    <a:pt x="624" y="847"/>
                  </a:lnTo>
                  <a:lnTo>
                    <a:pt x="626" y="850"/>
                  </a:lnTo>
                  <a:lnTo>
                    <a:pt x="627" y="809"/>
                  </a:lnTo>
                  <a:lnTo>
                    <a:pt x="628" y="784"/>
                  </a:lnTo>
                  <a:lnTo>
                    <a:pt x="630" y="816"/>
                  </a:lnTo>
                  <a:lnTo>
                    <a:pt x="631" y="799"/>
                  </a:lnTo>
                  <a:lnTo>
                    <a:pt x="633" y="762"/>
                  </a:lnTo>
                  <a:lnTo>
                    <a:pt x="634" y="772"/>
                  </a:lnTo>
                  <a:lnTo>
                    <a:pt x="635" y="762"/>
                  </a:lnTo>
                  <a:lnTo>
                    <a:pt x="637" y="743"/>
                  </a:lnTo>
                  <a:lnTo>
                    <a:pt x="638" y="734"/>
                  </a:lnTo>
                  <a:lnTo>
                    <a:pt x="640" y="719"/>
                  </a:lnTo>
                  <a:lnTo>
                    <a:pt x="641" y="731"/>
                  </a:lnTo>
                  <a:lnTo>
                    <a:pt x="642" y="743"/>
                  </a:lnTo>
                  <a:lnTo>
                    <a:pt x="644" y="686"/>
                  </a:lnTo>
                  <a:lnTo>
                    <a:pt x="645" y="680"/>
                  </a:lnTo>
                  <a:lnTo>
                    <a:pt x="647" y="703"/>
                  </a:lnTo>
                  <a:lnTo>
                    <a:pt x="648" y="668"/>
                  </a:lnTo>
                  <a:lnTo>
                    <a:pt x="649" y="681"/>
                  </a:lnTo>
                  <a:lnTo>
                    <a:pt x="651" y="693"/>
                  </a:lnTo>
                  <a:lnTo>
                    <a:pt x="652" y="669"/>
                  </a:lnTo>
                  <a:lnTo>
                    <a:pt x="654" y="705"/>
                  </a:lnTo>
                  <a:lnTo>
                    <a:pt x="655" y="675"/>
                  </a:lnTo>
                  <a:lnTo>
                    <a:pt x="657" y="651"/>
                  </a:lnTo>
                  <a:lnTo>
                    <a:pt x="658" y="656"/>
                  </a:lnTo>
                  <a:lnTo>
                    <a:pt x="659" y="631"/>
                  </a:lnTo>
                  <a:lnTo>
                    <a:pt x="661" y="639"/>
                  </a:lnTo>
                  <a:lnTo>
                    <a:pt x="662" y="637"/>
                  </a:lnTo>
                  <a:lnTo>
                    <a:pt x="664" y="622"/>
                  </a:lnTo>
                  <a:lnTo>
                    <a:pt x="665" y="621"/>
                  </a:lnTo>
                  <a:lnTo>
                    <a:pt x="666" y="614"/>
                  </a:lnTo>
                  <a:lnTo>
                    <a:pt x="668" y="595"/>
                  </a:lnTo>
                  <a:lnTo>
                    <a:pt x="669" y="592"/>
                  </a:lnTo>
                  <a:lnTo>
                    <a:pt x="671" y="621"/>
                  </a:lnTo>
                  <a:lnTo>
                    <a:pt x="672" y="618"/>
                  </a:lnTo>
                  <a:lnTo>
                    <a:pt x="673" y="614"/>
                  </a:lnTo>
                  <a:lnTo>
                    <a:pt x="675" y="597"/>
                  </a:lnTo>
                  <a:lnTo>
                    <a:pt x="676" y="570"/>
                  </a:lnTo>
                  <a:lnTo>
                    <a:pt x="678" y="563"/>
                  </a:lnTo>
                  <a:lnTo>
                    <a:pt x="679" y="532"/>
                  </a:lnTo>
                  <a:lnTo>
                    <a:pt x="680" y="554"/>
                  </a:lnTo>
                  <a:lnTo>
                    <a:pt x="682" y="559"/>
                  </a:lnTo>
                  <a:lnTo>
                    <a:pt x="683" y="481"/>
                  </a:lnTo>
                  <a:lnTo>
                    <a:pt x="685" y="515"/>
                  </a:lnTo>
                  <a:lnTo>
                    <a:pt x="686" y="505"/>
                  </a:lnTo>
                  <a:lnTo>
                    <a:pt x="687" y="539"/>
                  </a:lnTo>
                  <a:lnTo>
                    <a:pt x="689" y="497"/>
                  </a:lnTo>
                  <a:lnTo>
                    <a:pt x="690" y="527"/>
                  </a:lnTo>
                  <a:lnTo>
                    <a:pt x="692" y="506"/>
                  </a:lnTo>
                  <a:lnTo>
                    <a:pt x="693" y="489"/>
                  </a:lnTo>
                  <a:lnTo>
                    <a:pt x="695" y="464"/>
                  </a:lnTo>
                  <a:lnTo>
                    <a:pt x="696" y="451"/>
                  </a:lnTo>
                  <a:lnTo>
                    <a:pt x="697" y="443"/>
                  </a:lnTo>
                  <a:lnTo>
                    <a:pt x="699" y="438"/>
                  </a:lnTo>
                  <a:lnTo>
                    <a:pt x="700" y="444"/>
                  </a:lnTo>
                  <a:lnTo>
                    <a:pt x="702" y="432"/>
                  </a:lnTo>
                  <a:lnTo>
                    <a:pt x="703" y="435"/>
                  </a:lnTo>
                  <a:lnTo>
                    <a:pt x="704" y="427"/>
                  </a:lnTo>
                  <a:lnTo>
                    <a:pt x="706" y="437"/>
                  </a:lnTo>
                  <a:lnTo>
                    <a:pt x="707" y="416"/>
                  </a:lnTo>
                  <a:lnTo>
                    <a:pt x="709" y="421"/>
                  </a:lnTo>
                  <a:lnTo>
                    <a:pt x="710" y="392"/>
                  </a:lnTo>
                  <a:lnTo>
                    <a:pt x="711" y="403"/>
                  </a:lnTo>
                  <a:lnTo>
                    <a:pt x="713" y="374"/>
                  </a:lnTo>
                  <a:lnTo>
                    <a:pt x="714" y="387"/>
                  </a:lnTo>
                  <a:lnTo>
                    <a:pt x="716" y="383"/>
                  </a:lnTo>
                  <a:lnTo>
                    <a:pt x="717" y="384"/>
                  </a:lnTo>
                  <a:lnTo>
                    <a:pt x="718" y="376"/>
                  </a:lnTo>
                  <a:lnTo>
                    <a:pt x="720" y="383"/>
                  </a:lnTo>
                  <a:lnTo>
                    <a:pt x="721" y="340"/>
                  </a:lnTo>
                  <a:lnTo>
                    <a:pt x="723" y="377"/>
                  </a:lnTo>
                  <a:lnTo>
                    <a:pt x="724" y="361"/>
                  </a:lnTo>
                  <a:lnTo>
                    <a:pt x="725" y="348"/>
                  </a:lnTo>
                  <a:lnTo>
                    <a:pt x="727" y="358"/>
                  </a:lnTo>
                  <a:lnTo>
                    <a:pt x="728" y="311"/>
                  </a:lnTo>
                  <a:lnTo>
                    <a:pt x="730" y="349"/>
                  </a:lnTo>
                  <a:lnTo>
                    <a:pt x="731" y="333"/>
                  </a:lnTo>
                  <a:lnTo>
                    <a:pt x="733" y="321"/>
                  </a:lnTo>
                  <a:lnTo>
                    <a:pt x="734" y="319"/>
                  </a:lnTo>
                  <a:lnTo>
                    <a:pt x="735" y="323"/>
                  </a:lnTo>
                  <a:lnTo>
                    <a:pt x="737" y="328"/>
                  </a:lnTo>
                  <a:lnTo>
                    <a:pt x="738" y="323"/>
                  </a:lnTo>
                  <a:lnTo>
                    <a:pt x="740" y="329"/>
                  </a:lnTo>
                  <a:lnTo>
                    <a:pt x="741" y="294"/>
                  </a:lnTo>
                  <a:lnTo>
                    <a:pt x="742" y="305"/>
                  </a:lnTo>
                  <a:lnTo>
                    <a:pt x="744" y="303"/>
                  </a:lnTo>
                  <a:lnTo>
                    <a:pt x="745" y="310"/>
                  </a:lnTo>
                  <a:lnTo>
                    <a:pt x="747" y="311"/>
                  </a:lnTo>
                  <a:lnTo>
                    <a:pt x="748" y="276"/>
                  </a:lnTo>
                  <a:lnTo>
                    <a:pt x="749" y="293"/>
                  </a:lnTo>
                  <a:lnTo>
                    <a:pt x="751" y="284"/>
                  </a:lnTo>
                  <a:lnTo>
                    <a:pt x="752" y="259"/>
                  </a:lnTo>
                  <a:lnTo>
                    <a:pt x="754" y="296"/>
                  </a:lnTo>
                  <a:lnTo>
                    <a:pt x="755" y="279"/>
                  </a:lnTo>
                  <a:lnTo>
                    <a:pt x="756" y="277"/>
                  </a:lnTo>
                  <a:lnTo>
                    <a:pt x="758" y="296"/>
                  </a:lnTo>
                  <a:lnTo>
                    <a:pt x="759" y="282"/>
                  </a:lnTo>
                  <a:lnTo>
                    <a:pt x="761" y="296"/>
                  </a:lnTo>
                  <a:lnTo>
                    <a:pt x="762" y="271"/>
                  </a:lnTo>
                  <a:lnTo>
                    <a:pt x="763" y="258"/>
                  </a:lnTo>
                  <a:lnTo>
                    <a:pt x="765" y="266"/>
                  </a:lnTo>
                  <a:lnTo>
                    <a:pt x="766" y="247"/>
                  </a:lnTo>
                  <a:lnTo>
                    <a:pt x="768" y="254"/>
                  </a:lnTo>
                  <a:lnTo>
                    <a:pt x="769" y="265"/>
                  </a:lnTo>
                  <a:lnTo>
                    <a:pt x="770" y="257"/>
                  </a:lnTo>
                  <a:lnTo>
                    <a:pt x="772" y="254"/>
                  </a:lnTo>
                  <a:lnTo>
                    <a:pt x="773" y="254"/>
                  </a:lnTo>
                  <a:lnTo>
                    <a:pt x="775" y="289"/>
                  </a:lnTo>
                  <a:lnTo>
                    <a:pt x="776" y="237"/>
                  </a:lnTo>
                  <a:lnTo>
                    <a:pt x="778" y="226"/>
                  </a:lnTo>
                  <a:lnTo>
                    <a:pt x="779" y="251"/>
                  </a:lnTo>
                  <a:lnTo>
                    <a:pt x="780" y="260"/>
                  </a:lnTo>
                  <a:lnTo>
                    <a:pt x="782" y="250"/>
                  </a:lnTo>
                  <a:lnTo>
                    <a:pt x="783" y="250"/>
                  </a:lnTo>
                  <a:lnTo>
                    <a:pt x="785" y="247"/>
                  </a:lnTo>
                  <a:lnTo>
                    <a:pt x="786" y="233"/>
                  </a:lnTo>
                  <a:lnTo>
                    <a:pt x="787" y="244"/>
                  </a:lnTo>
                  <a:lnTo>
                    <a:pt x="789" y="230"/>
                  </a:lnTo>
                  <a:lnTo>
                    <a:pt x="790" y="215"/>
                  </a:lnTo>
                  <a:lnTo>
                    <a:pt x="792" y="234"/>
                  </a:lnTo>
                  <a:lnTo>
                    <a:pt x="793" y="249"/>
                  </a:lnTo>
                  <a:lnTo>
                    <a:pt x="794" y="197"/>
                  </a:lnTo>
                  <a:lnTo>
                    <a:pt x="796" y="235"/>
                  </a:lnTo>
                  <a:lnTo>
                    <a:pt x="797" y="203"/>
                  </a:lnTo>
                  <a:lnTo>
                    <a:pt x="799" y="213"/>
                  </a:lnTo>
                  <a:lnTo>
                    <a:pt x="800" y="225"/>
                  </a:lnTo>
                  <a:lnTo>
                    <a:pt x="801" y="221"/>
                  </a:lnTo>
                  <a:lnTo>
                    <a:pt x="803" y="222"/>
                  </a:lnTo>
                  <a:lnTo>
                    <a:pt x="804" y="221"/>
                  </a:lnTo>
                  <a:lnTo>
                    <a:pt x="806" y="222"/>
                  </a:lnTo>
                  <a:lnTo>
                    <a:pt x="807" y="214"/>
                  </a:lnTo>
                  <a:lnTo>
                    <a:pt x="808" y="227"/>
                  </a:lnTo>
                  <a:lnTo>
                    <a:pt x="810" y="194"/>
                  </a:lnTo>
                  <a:lnTo>
                    <a:pt x="811" y="208"/>
                  </a:lnTo>
                  <a:lnTo>
                    <a:pt x="813" y="206"/>
                  </a:lnTo>
                  <a:lnTo>
                    <a:pt x="814" y="237"/>
                  </a:lnTo>
                  <a:lnTo>
                    <a:pt x="816" y="199"/>
                  </a:lnTo>
                  <a:lnTo>
                    <a:pt x="817" y="186"/>
                  </a:lnTo>
                  <a:lnTo>
                    <a:pt x="818" y="225"/>
                  </a:lnTo>
                  <a:lnTo>
                    <a:pt x="820" y="200"/>
                  </a:lnTo>
                  <a:lnTo>
                    <a:pt x="821" y="205"/>
                  </a:lnTo>
                  <a:lnTo>
                    <a:pt x="823" y="206"/>
                  </a:lnTo>
                  <a:lnTo>
                    <a:pt x="824" y="200"/>
                  </a:lnTo>
                  <a:lnTo>
                    <a:pt x="825" y="193"/>
                  </a:lnTo>
                  <a:lnTo>
                    <a:pt x="827" y="193"/>
                  </a:lnTo>
                  <a:lnTo>
                    <a:pt x="828" y="194"/>
                  </a:lnTo>
                  <a:lnTo>
                    <a:pt x="830" y="174"/>
                  </a:lnTo>
                  <a:lnTo>
                    <a:pt x="831" y="187"/>
                  </a:lnTo>
                  <a:lnTo>
                    <a:pt x="832" y="190"/>
                  </a:lnTo>
                  <a:lnTo>
                    <a:pt x="834" y="201"/>
                  </a:lnTo>
                  <a:lnTo>
                    <a:pt x="835" y="183"/>
                  </a:lnTo>
                  <a:lnTo>
                    <a:pt x="837" y="191"/>
                  </a:lnTo>
                  <a:lnTo>
                    <a:pt x="838" y="177"/>
                  </a:lnTo>
                  <a:lnTo>
                    <a:pt x="839" y="179"/>
                  </a:lnTo>
                  <a:lnTo>
                    <a:pt x="841" y="173"/>
                  </a:lnTo>
                  <a:lnTo>
                    <a:pt x="842" y="188"/>
                  </a:lnTo>
                  <a:lnTo>
                    <a:pt x="844" y="181"/>
                  </a:lnTo>
                  <a:lnTo>
                    <a:pt x="845" y="173"/>
                  </a:lnTo>
                  <a:lnTo>
                    <a:pt x="846" y="180"/>
                  </a:lnTo>
                  <a:lnTo>
                    <a:pt x="848" y="165"/>
                  </a:lnTo>
                  <a:lnTo>
                    <a:pt x="849" y="162"/>
                  </a:lnTo>
                  <a:lnTo>
                    <a:pt x="851" y="169"/>
                  </a:lnTo>
                  <a:lnTo>
                    <a:pt x="852" y="170"/>
                  </a:lnTo>
                  <a:lnTo>
                    <a:pt x="854" y="175"/>
                  </a:lnTo>
                  <a:lnTo>
                    <a:pt x="855" y="163"/>
                  </a:lnTo>
                  <a:lnTo>
                    <a:pt x="856" y="174"/>
                  </a:lnTo>
                  <a:lnTo>
                    <a:pt x="858" y="184"/>
                  </a:lnTo>
                  <a:lnTo>
                    <a:pt x="859" y="163"/>
                  </a:lnTo>
                  <a:lnTo>
                    <a:pt x="861" y="177"/>
                  </a:lnTo>
                  <a:lnTo>
                    <a:pt x="862" y="165"/>
                  </a:lnTo>
                  <a:lnTo>
                    <a:pt x="863" y="172"/>
                  </a:lnTo>
                  <a:lnTo>
                    <a:pt x="865" y="158"/>
                  </a:lnTo>
                  <a:lnTo>
                    <a:pt x="866" y="161"/>
                  </a:lnTo>
                  <a:lnTo>
                    <a:pt x="868" y="150"/>
                  </a:lnTo>
                  <a:lnTo>
                    <a:pt x="869" y="167"/>
                  </a:lnTo>
                  <a:lnTo>
                    <a:pt x="870" y="164"/>
                  </a:lnTo>
                  <a:lnTo>
                    <a:pt x="872" y="157"/>
                  </a:lnTo>
                  <a:lnTo>
                    <a:pt x="873" y="171"/>
                  </a:lnTo>
                  <a:lnTo>
                    <a:pt x="875" y="161"/>
                  </a:lnTo>
                  <a:lnTo>
                    <a:pt x="876" y="153"/>
                  </a:lnTo>
                  <a:lnTo>
                    <a:pt x="877" y="174"/>
                  </a:lnTo>
                  <a:lnTo>
                    <a:pt x="879" y="174"/>
                  </a:lnTo>
                  <a:lnTo>
                    <a:pt x="880" y="181"/>
                  </a:lnTo>
                  <a:lnTo>
                    <a:pt x="882" y="198"/>
                  </a:lnTo>
                  <a:lnTo>
                    <a:pt x="883" y="181"/>
                  </a:lnTo>
                  <a:lnTo>
                    <a:pt x="884" y="184"/>
                  </a:lnTo>
                  <a:lnTo>
                    <a:pt x="886" y="179"/>
                  </a:lnTo>
                  <a:lnTo>
                    <a:pt x="887" y="177"/>
                  </a:lnTo>
                  <a:lnTo>
                    <a:pt x="889" y="181"/>
                  </a:lnTo>
                  <a:lnTo>
                    <a:pt x="890" y="174"/>
                  </a:lnTo>
                  <a:lnTo>
                    <a:pt x="892" y="178"/>
                  </a:lnTo>
                  <a:lnTo>
                    <a:pt x="893" y="172"/>
                  </a:lnTo>
                  <a:lnTo>
                    <a:pt x="894" y="134"/>
                  </a:lnTo>
                  <a:lnTo>
                    <a:pt x="896" y="156"/>
                  </a:lnTo>
                  <a:lnTo>
                    <a:pt x="897" y="147"/>
                  </a:lnTo>
                  <a:lnTo>
                    <a:pt x="899" y="151"/>
                  </a:lnTo>
                  <a:lnTo>
                    <a:pt x="900" y="146"/>
                  </a:lnTo>
                  <a:lnTo>
                    <a:pt x="901" y="155"/>
                  </a:lnTo>
                  <a:lnTo>
                    <a:pt x="903" y="143"/>
                  </a:lnTo>
                  <a:lnTo>
                    <a:pt x="904" y="137"/>
                  </a:lnTo>
                  <a:lnTo>
                    <a:pt x="906" y="131"/>
                  </a:lnTo>
                  <a:lnTo>
                    <a:pt x="907" y="123"/>
                  </a:lnTo>
                  <a:lnTo>
                    <a:pt x="908" y="131"/>
                  </a:lnTo>
                  <a:lnTo>
                    <a:pt x="910" y="131"/>
                  </a:lnTo>
                  <a:lnTo>
                    <a:pt x="911" y="141"/>
                  </a:lnTo>
                  <a:lnTo>
                    <a:pt x="913" y="138"/>
                  </a:lnTo>
                  <a:lnTo>
                    <a:pt x="914" y="128"/>
                  </a:lnTo>
                  <a:lnTo>
                    <a:pt x="915" y="137"/>
                  </a:lnTo>
                  <a:lnTo>
                    <a:pt x="917" y="126"/>
                  </a:lnTo>
                  <a:lnTo>
                    <a:pt x="918" y="138"/>
                  </a:lnTo>
                  <a:lnTo>
                    <a:pt x="920" y="130"/>
                  </a:lnTo>
                  <a:lnTo>
                    <a:pt x="921" y="144"/>
                  </a:lnTo>
                  <a:lnTo>
                    <a:pt x="922" y="136"/>
                  </a:lnTo>
                  <a:lnTo>
                    <a:pt x="924" y="125"/>
                  </a:lnTo>
                  <a:lnTo>
                    <a:pt x="925" y="141"/>
                  </a:lnTo>
                  <a:lnTo>
                    <a:pt x="927" y="140"/>
                  </a:lnTo>
                  <a:lnTo>
                    <a:pt x="928" y="146"/>
                  </a:lnTo>
                  <a:lnTo>
                    <a:pt x="930" y="132"/>
                  </a:lnTo>
                  <a:lnTo>
                    <a:pt x="931" y="126"/>
                  </a:lnTo>
                  <a:lnTo>
                    <a:pt x="932" y="124"/>
                  </a:lnTo>
                  <a:lnTo>
                    <a:pt x="934" y="103"/>
                  </a:lnTo>
                  <a:lnTo>
                    <a:pt x="935" y="127"/>
                  </a:lnTo>
                  <a:lnTo>
                    <a:pt x="937" y="113"/>
                  </a:lnTo>
                  <a:lnTo>
                    <a:pt x="938" y="134"/>
                  </a:lnTo>
                  <a:lnTo>
                    <a:pt x="939" y="110"/>
                  </a:lnTo>
                  <a:lnTo>
                    <a:pt x="941" y="108"/>
                  </a:lnTo>
                  <a:lnTo>
                    <a:pt x="942" y="120"/>
                  </a:lnTo>
                  <a:lnTo>
                    <a:pt x="944" y="123"/>
                  </a:lnTo>
                  <a:lnTo>
                    <a:pt x="945" y="121"/>
                  </a:lnTo>
                  <a:lnTo>
                    <a:pt x="946" y="111"/>
                  </a:lnTo>
                  <a:lnTo>
                    <a:pt x="948" y="138"/>
                  </a:lnTo>
                  <a:lnTo>
                    <a:pt x="949" y="120"/>
                  </a:lnTo>
                  <a:lnTo>
                    <a:pt x="951" y="140"/>
                  </a:lnTo>
                  <a:lnTo>
                    <a:pt x="952" y="118"/>
                  </a:lnTo>
                  <a:lnTo>
                    <a:pt x="953" y="129"/>
                  </a:lnTo>
                  <a:lnTo>
                    <a:pt x="955" y="109"/>
                  </a:lnTo>
                  <a:lnTo>
                    <a:pt x="956" y="127"/>
                  </a:lnTo>
                  <a:lnTo>
                    <a:pt x="958" y="143"/>
                  </a:lnTo>
                  <a:lnTo>
                    <a:pt x="959" y="121"/>
                  </a:lnTo>
                  <a:lnTo>
                    <a:pt x="960" y="125"/>
                  </a:lnTo>
                  <a:lnTo>
                    <a:pt x="962" y="119"/>
                  </a:lnTo>
                  <a:lnTo>
                    <a:pt x="963" y="107"/>
                  </a:lnTo>
                  <a:lnTo>
                    <a:pt x="965" y="113"/>
                  </a:lnTo>
                  <a:lnTo>
                    <a:pt x="966" y="124"/>
                  </a:lnTo>
                  <a:lnTo>
                    <a:pt x="968" y="118"/>
                  </a:lnTo>
                  <a:lnTo>
                    <a:pt x="969" y="110"/>
                  </a:lnTo>
                  <a:lnTo>
                    <a:pt x="970" y="122"/>
                  </a:lnTo>
                  <a:lnTo>
                    <a:pt x="972" y="121"/>
                  </a:lnTo>
                  <a:lnTo>
                    <a:pt x="973" y="103"/>
                  </a:lnTo>
                  <a:lnTo>
                    <a:pt x="975" y="101"/>
                  </a:lnTo>
                  <a:lnTo>
                    <a:pt x="976" y="94"/>
                  </a:lnTo>
                  <a:lnTo>
                    <a:pt x="977" y="108"/>
                  </a:lnTo>
                  <a:lnTo>
                    <a:pt x="979" y="112"/>
                  </a:lnTo>
                  <a:lnTo>
                    <a:pt x="980" y="105"/>
                  </a:lnTo>
                  <a:lnTo>
                    <a:pt x="982" y="102"/>
                  </a:lnTo>
                  <a:lnTo>
                    <a:pt x="983" y="105"/>
                  </a:lnTo>
                  <a:lnTo>
                    <a:pt x="984" y="106"/>
                  </a:lnTo>
                  <a:lnTo>
                    <a:pt x="986" y="100"/>
                  </a:lnTo>
                  <a:lnTo>
                    <a:pt x="987" y="89"/>
                  </a:lnTo>
                  <a:lnTo>
                    <a:pt x="989" y="112"/>
                  </a:lnTo>
                  <a:lnTo>
                    <a:pt x="990" y="96"/>
                  </a:lnTo>
                  <a:lnTo>
                    <a:pt x="991" y="98"/>
                  </a:lnTo>
                  <a:lnTo>
                    <a:pt x="993" y="107"/>
                  </a:lnTo>
                  <a:lnTo>
                    <a:pt x="994" y="93"/>
                  </a:lnTo>
                  <a:lnTo>
                    <a:pt x="996" y="104"/>
                  </a:lnTo>
                  <a:lnTo>
                    <a:pt x="997" y="106"/>
                  </a:lnTo>
                  <a:lnTo>
                    <a:pt x="998" y="94"/>
                  </a:lnTo>
                  <a:lnTo>
                    <a:pt x="1000" y="89"/>
                  </a:lnTo>
                  <a:lnTo>
                    <a:pt x="1001" y="80"/>
                  </a:lnTo>
                  <a:lnTo>
                    <a:pt x="1003" y="88"/>
                  </a:lnTo>
                  <a:lnTo>
                    <a:pt x="1004" y="97"/>
                  </a:lnTo>
                  <a:lnTo>
                    <a:pt x="1005" y="84"/>
                  </a:lnTo>
                  <a:lnTo>
                    <a:pt x="1007" y="92"/>
                  </a:lnTo>
                  <a:lnTo>
                    <a:pt x="1008" y="100"/>
                  </a:lnTo>
                  <a:lnTo>
                    <a:pt x="1010" y="97"/>
                  </a:lnTo>
                  <a:lnTo>
                    <a:pt x="1011" y="90"/>
                  </a:lnTo>
                  <a:lnTo>
                    <a:pt x="1013" y="99"/>
                  </a:lnTo>
                  <a:lnTo>
                    <a:pt x="1014" y="82"/>
                  </a:lnTo>
                  <a:lnTo>
                    <a:pt x="1015" y="83"/>
                  </a:lnTo>
                  <a:lnTo>
                    <a:pt x="1017" y="91"/>
                  </a:lnTo>
                  <a:lnTo>
                    <a:pt x="1018" y="91"/>
                  </a:lnTo>
                  <a:lnTo>
                    <a:pt x="1020" y="87"/>
                  </a:lnTo>
                  <a:lnTo>
                    <a:pt x="1021" y="112"/>
                  </a:lnTo>
                  <a:lnTo>
                    <a:pt x="1022" y="85"/>
                  </a:lnTo>
                  <a:lnTo>
                    <a:pt x="1024" y="75"/>
                  </a:lnTo>
                  <a:lnTo>
                    <a:pt x="1025" y="90"/>
                  </a:lnTo>
                  <a:lnTo>
                    <a:pt x="1027" y="95"/>
                  </a:lnTo>
                  <a:lnTo>
                    <a:pt x="1028" y="80"/>
                  </a:lnTo>
                  <a:lnTo>
                    <a:pt x="1029" y="86"/>
                  </a:lnTo>
                  <a:lnTo>
                    <a:pt x="1031" y="81"/>
                  </a:lnTo>
                  <a:lnTo>
                    <a:pt x="1032" y="83"/>
                  </a:lnTo>
                  <a:lnTo>
                    <a:pt x="1034" y="88"/>
                  </a:lnTo>
                  <a:lnTo>
                    <a:pt x="1035" y="82"/>
                  </a:lnTo>
                  <a:lnTo>
                    <a:pt x="1036" y="80"/>
                  </a:lnTo>
                  <a:lnTo>
                    <a:pt x="1038" y="79"/>
                  </a:lnTo>
                  <a:lnTo>
                    <a:pt x="1039" y="74"/>
                  </a:lnTo>
                  <a:lnTo>
                    <a:pt x="1041" y="87"/>
                  </a:lnTo>
                  <a:lnTo>
                    <a:pt x="1042" y="87"/>
                  </a:lnTo>
                  <a:lnTo>
                    <a:pt x="1043" y="91"/>
                  </a:lnTo>
                  <a:lnTo>
                    <a:pt x="1045" y="95"/>
                  </a:lnTo>
                  <a:lnTo>
                    <a:pt x="1046" y="79"/>
                  </a:lnTo>
                  <a:lnTo>
                    <a:pt x="1048" y="80"/>
                  </a:lnTo>
                  <a:lnTo>
                    <a:pt x="1049" y="75"/>
                  </a:lnTo>
                  <a:lnTo>
                    <a:pt x="1051" y="78"/>
                  </a:lnTo>
                  <a:lnTo>
                    <a:pt x="1052" y="82"/>
                  </a:lnTo>
                  <a:lnTo>
                    <a:pt x="1053" y="98"/>
                  </a:lnTo>
                  <a:lnTo>
                    <a:pt x="1055" y="79"/>
                  </a:lnTo>
                  <a:lnTo>
                    <a:pt x="1056" y="87"/>
                  </a:lnTo>
                  <a:lnTo>
                    <a:pt x="1058" y="87"/>
                  </a:lnTo>
                  <a:lnTo>
                    <a:pt x="1059" y="87"/>
                  </a:lnTo>
                  <a:lnTo>
                    <a:pt x="1060" y="102"/>
                  </a:lnTo>
                  <a:lnTo>
                    <a:pt x="1062" y="82"/>
                  </a:lnTo>
                  <a:lnTo>
                    <a:pt x="1063" y="98"/>
                  </a:lnTo>
                  <a:lnTo>
                    <a:pt x="1065" y="73"/>
                  </a:lnTo>
                  <a:lnTo>
                    <a:pt x="1066" y="85"/>
                  </a:lnTo>
                  <a:lnTo>
                    <a:pt x="1067" y="83"/>
                  </a:lnTo>
                  <a:lnTo>
                    <a:pt x="1069" y="102"/>
                  </a:lnTo>
                  <a:lnTo>
                    <a:pt x="1070" y="97"/>
                  </a:lnTo>
                  <a:lnTo>
                    <a:pt x="1072" y="87"/>
                  </a:lnTo>
                  <a:lnTo>
                    <a:pt x="1073" y="80"/>
                  </a:lnTo>
                  <a:lnTo>
                    <a:pt x="1074" y="89"/>
                  </a:lnTo>
                  <a:lnTo>
                    <a:pt x="1076" y="81"/>
                  </a:lnTo>
                  <a:lnTo>
                    <a:pt x="1077" y="77"/>
                  </a:lnTo>
                  <a:lnTo>
                    <a:pt x="1079" y="88"/>
                  </a:lnTo>
                  <a:lnTo>
                    <a:pt x="1080" y="71"/>
                  </a:lnTo>
                  <a:lnTo>
                    <a:pt x="1081" y="73"/>
                  </a:lnTo>
                  <a:lnTo>
                    <a:pt x="1083" y="87"/>
                  </a:lnTo>
                  <a:lnTo>
                    <a:pt x="1084" y="82"/>
                  </a:lnTo>
                  <a:lnTo>
                    <a:pt x="1086" y="66"/>
                  </a:lnTo>
                  <a:lnTo>
                    <a:pt x="1087" y="87"/>
                  </a:lnTo>
                  <a:lnTo>
                    <a:pt x="1089" y="71"/>
                  </a:lnTo>
                  <a:lnTo>
                    <a:pt x="1090" y="71"/>
                  </a:lnTo>
                  <a:lnTo>
                    <a:pt x="1091" y="59"/>
                  </a:lnTo>
                  <a:lnTo>
                    <a:pt x="1093" y="83"/>
                  </a:lnTo>
                  <a:lnTo>
                    <a:pt x="1094" y="73"/>
                  </a:lnTo>
                  <a:lnTo>
                    <a:pt x="1096" y="82"/>
                  </a:lnTo>
                  <a:lnTo>
                    <a:pt x="1097" y="63"/>
                  </a:lnTo>
                  <a:lnTo>
                    <a:pt x="1098" y="73"/>
                  </a:lnTo>
                  <a:lnTo>
                    <a:pt x="1100" y="82"/>
                  </a:lnTo>
                  <a:lnTo>
                    <a:pt x="1101" y="75"/>
                  </a:lnTo>
                  <a:lnTo>
                    <a:pt x="1103" y="76"/>
                  </a:lnTo>
                  <a:lnTo>
                    <a:pt x="1104" y="62"/>
                  </a:lnTo>
                  <a:lnTo>
                    <a:pt x="1105" y="72"/>
                  </a:lnTo>
                  <a:lnTo>
                    <a:pt x="1107" y="73"/>
                  </a:lnTo>
                  <a:lnTo>
                    <a:pt x="1108" y="74"/>
                  </a:lnTo>
                  <a:lnTo>
                    <a:pt x="1110" y="73"/>
                  </a:lnTo>
                  <a:lnTo>
                    <a:pt x="1111" y="66"/>
                  </a:lnTo>
                  <a:lnTo>
                    <a:pt x="1112" y="61"/>
                  </a:lnTo>
                  <a:lnTo>
                    <a:pt x="1114" y="57"/>
                  </a:lnTo>
                  <a:lnTo>
                    <a:pt x="1115" y="63"/>
                  </a:lnTo>
                  <a:lnTo>
                    <a:pt x="1117" y="69"/>
                  </a:lnTo>
                  <a:lnTo>
                    <a:pt x="1118" y="80"/>
                  </a:lnTo>
                  <a:lnTo>
                    <a:pt x="1119" y="69"/>
                  </a:lnTo>
                  <a:lnTo>
                    <a:pt x="1121" y="73"/>
                  </a:lnTo>
                  <a:lnTo>
                    <a:pt x="1122" y="56"/>
                  </a:lnTo>
                  <a:lnTo>
                    <a:pt x="1124" y="68"/>
                  </a:lnTo>
                  <a:lnTo>
                    <a:pt x="1125" y="64"/>
                  </a:lnTo>
                  <a:lnTo>
                    <a:pt x="1127" y="66"/>
                  </a:lnTo>
                  <a:lnTo>
                    <a:pt x="1128" y="69"/>
                  </a:lnTo>
                  <a:lnTo>
                    <a:pt x="1129" y="62"/>
                  </a:lnTo>
                  <a:lnTo>
                    <a:pt x="1131" y="61"/>
                  </a:lnTo>
                  <a:lnTo>
                    <a:pt x="1132" y="67"/>
                  </a:lnTo>
                  <a:lnTo>
                    <a:pt x="1134" y="60"/>
                  </a:lnTo>
                  <a:lnTo>
                    <a:pt x="1135" y="68"/>
                  </a:lnTo>
                  <a:lnTo>
                    <a:pt x="1136" y="56"/>
                  </a:lnTo>
                  <a:lnTo>
                    <a:pt x="1138" y="62"/>
                  </a:lnTo>
                  <a:lnTo>
                    <a:pt x="1139" y="56"/>
                  </a:lnTo>
                  <a:lnTo>
                    <a:pt x="1141" y="57"/>
                  </a:lnTo>
                  <a:lnTo>
                    <a:pt x="1142" y="73"/>
                  </a:lnTo>
                  <a:lnTo>
                    <a:pt x="1143" y="68"/>
                  </a:lnTo>
                  <a:lnTo>
                    <a:pt x="1145" y="63"/>
                  </a:lnTo>
                  <a:lnTo>
                    <a:pt x="1146" y="60"/>
                  </a:lnTo>
                  <a:lnTo>
                    <a:pt x="1148" y="62"/>
                  </a:lnTo>
                  <a:lnTo>
                    <a:pt x="1149" y="67"/>
                  </a:lnTo>
                  <a:lnTo>
                    <a:pt x="1150" y="62"/>
                  </a:lnTo>
                  <a:lnTo>
                    <a:pt x="1152" y="67"/>
                  </a:lnTo>
                  <a:lnTo>
                    <a:pt x="1153" y="45"/>
                  </a:lnTo>
                  <a:lnTo>
                    <a:pt x="1155" y="64"/>
                  </a:lnTo>
                  <a:lnTo>
                    <a:pt x="1156" y="53"/>
                  </a:lnTo>
                  <a:lnTo>
                    <a:pt x="1157" y="65"/>
                  </a:lnTo>
                  <a:lnTo>
                    <a:pt x="1159" y="66"/>
                  </a:lnTo>
                  <a:lnTo>
                    <a:pt x="1160" y="68"/>
                  </a:lnTo>
                  <a:lnTo>
                    <a:pt x="1162" y="56"/>
                  </a:lnTo>
                  <a:lnTo>
                    <a:pt x="1163" y="54"/>
                  </a:lnTo>
                  <a:lnTo>
                    <a:pt x="1165" y="58"/>
                  </a:lnTo>
                  <a:lnTo>
                    <a:pt x="1166" y="66"/>
                  </a:lnTo>
                  <a:lnTo>
                    <a:pt x="1167" y="67"/>
                  </a:lnTo>
                  <a:lnTo>
                    <a:pt x="1169" y="66"/>
                  </a:lnTo>
                  <a:lnTo>
                    <a:pt x="1170" y="57"/>
                  </a:lnTo>
                  <a:lnTo>
                    <a:pt x="1172" y="62"/>
                  </a:lnTo>
                  <a:lnTo>
                    <a:pt x="1173" y="59"/>
                  </a:lnTo>
                  <a:lnTo>
                    <a:pt x="1174" y="59"/>
                  </a:lnTo>
                  <a:lnTo>
                    <a:pt x="1176" y="69"/>
                  </a:lnTo>
                  <a:lnTo>
                    <a:pt x="1177" y="55"/>
                  </a:lnTo>
                  <a:lnTo>
                    <a:pt x="1179" y="64"/>
                  </a:lnTo>
                  <a:lnTo>
                    <a:pt x="1180" y="71"/>
                  </a:lnTo>
                  <a:lnTo>
                    <a:pt x="1181" y="64"/>
                  </a:lnTo>
                  <a:lnTo>
                    <a:pt x="1183" y="63"/>
                  </a:lnTo>
                  <a:lnTo>
                    <a:pt x="1184" y="65"/>
                  </a:lnTo>
                  <a:lnTo>
                    <a:pt x="1186" y="64"/>
                  </a:lnTo>
                  <a:lnTo>
                    <a:pt x="1187" y="52"/>
                  </a:lnTo>
                  <a:lnTo>
                    <a:pt x="1188" y="67"/>
                  </a:lnTo>
                  <a:lnTo>
                    <a:pt x="1190" y="54"/>
                  </a:lnTo>
                  <a:lnTo>
                    <a:pt x="1191" y="64"/>
                  </a:lnTo>
                  <a:lnTo>
                    <a:pt x="1193" y="57"/>
                  </a:lnTo>
                  <a:lnTo>
                    <a:pt x="1194" y="48"/>
                  </a:lnTo>
                  <a:lnTo>
                    <a:pt x="1195" y="52"/>
                  </a:lnTo>
                  <a:lnTo>
                    <a:pt x="1197" y="43"/>
                  </a:lnTo>
                  <a:lnTo>
                    <a:pt x="1198" y="50"/>
                  </a:lnTo>
                  <a:lnTo>
                    <a:pt x="1200" y="50"/>
                  </a:lnTo>
                  <a:lnTo>
                    <a:pt x="1201" y="61"/>
                  </a:lnTo>
                  <a:lnTo>
                    <a:pt x="1202" y="62"/>
                  </a:lnTo>
                  <a:lnTo>
                    <a:pt x="1204" y="46"/>
                  </a:lnTo>
                  <a:lnTo>
                    <a:pt x="1205" y="48"/>
                  </a:lnTo>
                  <a:lnTo>
                    <a:pt x="1207" y="57"/>
                  </a:lnTo>
                  <a:lnTo>
                    <a:pt x="1208" y="57"/>
                  </a:lnTo>
                  <a:lnTo>
                    <a:pt x="1210" y="57"/>
                  </a:lnTo>
                  <a:lnTo>
                    <a:pt x="1211" y="46"/>
                  </a:lnTo>
                  <a:lnTo>
                    <a:pt x="1212" y="58"/>
                  </a:lnTo>
                  <a:lnTo>
                    <a:pt x="1214" y="51"/>
                  </a:lnTo>
                  <a:lnTo>
                    <a:pt x="1215" y="62"/>
                  </a:lnTo>
                  <a:lnTo>
                    <a:pt x="1217" y="54"/>
                  </a:lnTo>
                  <a:lnTo>
                    <a:pt x="1218" y="52"/>
                  </a:lnTo>
                  <a:lnTo>
                    <a:pt x="1219" y="58"/>
                  </a:lnTo>
                  <a:lnTo>
                    <a:pt x="1221" y="47"/>
                  </a:lnTo>
                  <a:lnTo>
                    <a:pt x="1222" y="64"/>
                  </a:lnTo>
                  <a:lnTo>
                    <a:pt x="1224" y="51"/>
                  </a:lnTo>
                  <a:lnTo>
                    <a:pt x="1225" y="67"/>
                  </a:lnTo>
                  <a:lnTo>
                    <a:pt x="1226" y="70"/>
                  </a:lnTo>
                  <a:lnTo>
                    <a:pt x="1228" y="58"/>
                  </a:lnTo>
                  <a:lnTo>
                    <a:pt x="1229" y="52"/>
                  </a:lnTo>
                  <a:lnTo>
                    <a:pt x="1231" y="52"/>
                  </a:lnTo>
                  <a:lnTo>
                    <a:pt x="1232" y="52"/>
                  </a:lnTo>
                  <a:lnTo>
                    <a:pt x="1233" y="56"/>
                  </a:lnTo>
                  <a:lnTo>
                    <a:pt x="1235" y="64"/>
                  </a:lnTo>
                  <a:lnTo>
                    <a:pt x="1236" y="56"/>
                  </a:lnTo>
                  <a:lnTo>
                    <a:pt x="1238" y="42"/>
                  </a:lnTo>
                  <a:lnTo>
                    <a:pt x="1239" y="49"/>
                  </a:lnTo>
                  <a:lnTo>
                    <a:pt x="1240" y="53"/>
                  </a:lnTo>
                  <a:lnTo>
                    <a:pt x="1242" y="44"/>
                  </a:lnTo>
                  <a:lnTo>
                    <a:pt x="1243" y="43"/>
                  </a:lnTo>
                  <a:lnTo>
                    <a:pt x="1245" y="51"/>
                  </a:lnTo>
                  <a:lnTo>
                    <a:pt x="1246" y="49"/>
                  </a:lnTo>
                  <a:lnTo>
                    <a:pt x="1248" y="44"/>
                  </a:lnTo>
                  <a:lnTo>
                    <a:pt x="1249" y="52"/>
                  </a:lnTo>
                  <a:lnTo>
                    <a:pt x="1250" y="49"/>
                  </a:lnTo>
                  <a:lnTo>
                    <a:pt x="1252" y="33"/>
                  </a:lnTo>
                  <a:lnTo>
                    <a:pt x="1253" y="55"/>
                  </a:lnTo>
                  <a:lnTo>
                    <a:pt x="1255" y="58"/>
                  </a:lnTo>
                  <a:lnTo>
                    <a:pt x="1256" y="56"/>
                  </a:lnTo>
                  <a:lnTo>
                    <a:pt x="1257" y="52"/>
                  </a:lnTo>
                  <a:lnTo>
                    <a:pt x="1259" y="46"/>
                  </a:lnTo>
                  <a:lnTo>
                    <a:pt x="1260" y="53"/>
                  </a:lnTo>
                  <a:lnTo>
                    <a:pt x="1262" y="47"/>
                  </a:lnTo>
                  <a:lnTo>
                    <a:pt x="1263" y="48"/>
                  </a:lnTo>
                  <a:lnTo>
                    <a:pt x="1264" y="35"/>
                  </a:lnTo>
                  <a:lnTo>
                    <a:pt x="1266" y="58"/>
                  </a:lnTo>
                  <a:lnTo>
                    <a:pt x="1267" y="51"/>
                  </a:lnTo>
                  <a:lnTo>
                    <a:pt x="1269" y="46"/>
                  </a:lnTo>
                  <a:lnTo>
                    <a:pt x="1270" y="40"/>
                  </a:lnTo>
                  <a:lnTo>
                    <a:pt x="1271" y="53"/>
                  </a:lnTo>
                  <a:lnTo>
                    <a:pt x="1273" y="45"/>
                  </a:lnTo>
                  <a:lnTo>
                    <a:pt x="1274" y="40"/>
                  </a:lnTo>
                  <a:lnTo>
                    <a:pt x="1276" y="56"/>
                  </a:lnTo>
                  <a:lnTo>
                    <a:pt x="1277" y="45"/>
                  </a:lnTo>
                  <a:lnTo>
                    <a:pt x="1278" y="54"/>
                  </a:lnTo>
                  <a:lnTo>
                    <a:pt x="1280" y="52"/>
                  </a:lnTo>
                  <a:lnTo>
                    <a:pt x="1281" y="52"/>
                  </a:lnTo>
                  <a:lnTo>
                    <a:pt x="1283" y="48"/>
                  </a:lnTo>
                  <a:lnTo>
                    <a:pt x="1284" y="42"/>
                  </a:lnTo>
                  <a:lnTo>
                    <a:pt x="1286" y="45"/>
                  </a:lnTo>
                  <a:lnTo>
                    <a:pt x="1287" y="42"/>
                  </a:lnTo>
                  <a:lnTo>
                    <a:pt x="1288" y="41"/>
                  </a:lnTo>
                  <a:lnTo>
                    <a:pt x="1290" y="41"/>
                  </a:lnTo>
                  <a:lnTo>
                    <a:pt x="1291" y="47"/>
                  </a:lnTo>
                  <a:lnTo>
                    <a:pt x="1293" y="58"/>
                  </a:lnTo>
                  <a:lnTo>
                    <a:pt x="1294" y="50"/>
                  </a:lnTo>
                  <a:lnTo>
                    <a:pt x="1295" y="41"/>
                  </a:lnTo>
                  <a:lnTo>
                    <a:pt x="1297" y="45"/>
                  </a:lnTo>
                  <a:lnTo>
                    <a:pt x="1298" y="38"/>
                  </a:lnTo>
                  <a:lnTo>
                    <a:pt x="1300" y="40"/>
                  </a:lnTo>
                  <a:lnTo>
                    <a:pt x="1301" y="49"/>
                  </a:lnTo>
                  <a:lnTo>
                    <a:pt x="1302" y="32"/>
                  </a:lnTo>
                  <a:lnTo>
                    <a:pt x="1304" y="41"/>
                  </a:lnTo>
                  <a:lnTo>
                    <a:pt x="1305" y="46"/>
                  </a:lnTo>
                  <a:lnTo>
                    <a:pt x="1307" y="41"/>
                  </a:lnTo>
                  <a:lnTo>
                    <a:pt x="1308" y="42"/>
                  </a:lnTo>
                  <a:lnTo>
                    <a:pt x="1309" y="55"/>
                  </a:lnTo>
                  <a:lnTo>
                    <a:pt x="1311" y="45"/>
                  </a:lnTo>
                  <a:lnTo>
                    <a:pt x="1312" y="44"/>
                  </a:lnTo>
                  <a:lnTo>
                    <a:pt x="1314" y="39"/>
                  </a:lnTo>
                  <a:lnTo>
                    <a:pt x="1315" y="46"/>
                  </a:lnTo>
                  <a:lnTo>
                    <a:pt x="1316" y="40"/>
                  </a:lnTo>
                  <a:lnTo>
                    <a:pt x="1318" y="52"/>
                  </a:lnTo>
                  <a:lnTo>
                    <a:pt x="1319" y="47"/>
                  </a:lnTo>
                  <a:lnTo>
                    <a:pt x="1321" y="55"/>
                  </a:lnTo>
                  <a:lnTo>
                    <a:pt x="1322" y="44"/>
                  </a:lnTo>
                  <a:lnTo>
                    <a:pt x="1324" y="47"/>
                  </a:lnTo>
                  <a:lnTo>
                    <a:pt x="1325" y="36"/>
                  </a:lnTo>
                  <a:lnTo>
                    <a:pt x="1326" y="45"/>
                  </a:lnTo>
                  <a:lnTo>
                    <a:pt x="1328" y="45"/>
                  </a:lnTo>
                  <a:lnTo>
                    <a:pt x="1329" y="42"/>
                  </a:lnTo>
                  <a:lnTo>
                    <a:pt x="1331" y="46"/>
                  </a:lnTo>
                  <a:lnTo>
                    <a:pt x="1332" y="46"/>
                  </a:lnTo>
                  <a:lnTo>
                    <a:pt x="1333" y="45"/>
                  </a:lnTo>
                  <a:lnTo>
                    <a:pt x="1335" y="41"/>
                  </a:lnTo>
                  <a:lnTo>
                    <a:pt x="1336" y="46"/>
                  </a:lnTo>
                  <a:lnTo>
                    <a:pt x="1338" y="45"/>
                  </a:lnTo>
                  <a:lnTo>
                    <a:pt x="1339" y="42"/>
                  </a:lnTo>
                  <a:lnTo>
                    <a:pt x="1340" y="42"/>
                  </a:lnTo>
                  <a:lnTo>
                    <a:pt x="1342" y="33"/>
                  </a:lnTo>
                  <a:lnTo>
                    <a:pt x="1343" y="49"/>
                  </a:lnTo>
                  <a:lnTo>
                    <a:pt x="1345" y="51"/>
                  </a:lnTo>
                  <a:lnTo>
                    <a:pt x="1346" y="35"/>
                  </a:lnTo>
                  <a:lnTo>
                    <a:pt x="1347" y="45"/>
                  </a:lnTo>
                  <a:lnTo>
                    <a:pt x="1349" y="47"/>
                  </a:lnTo>
                  <a:lnTo>
                    <a:pt x="1350" y="37"/>
                  </a:lnTo>
                  <a:lnTo>
                    <a:pt x="1352" y="48"/>
                  </a:lnTo>
                  <a:lnTo>
                    <a:pt x="1353" y="51"/>
                  </a:lnTo>
                  <a:lnTo>
                    <a:pt x="1354" y="47"/>
                  </a:lnTo>
                  <a:lnTo>
                    <a:pt x="1356" y="44"/>
                  </a:lnTo>
                  <a:lnTo>
                    <a:pt x="1357" y="51"/>
                  </a:lnTo>
                  <a:lnTo>
                    <a:pt x="1359" y="38"/>
                  </a:lnTo>
                  <a:lnTo>
                    <a:pt x="1360" y="59"/>
                  </a:lnTo>
                  <a:lnTo>
                    <a:pt x="1362" y="49"/>
                  </a:lnTo>
                  <a:lnTo>
                    <a:pt x="1363" y="57"/>
                  </a:lnTo>
                  <a:lnTo>
                    <a:pt x="1364" y="55"/>
                  </a:lnTo>
                  <a:lnTo>
                    <a:pt x="1366" y="59"/>
                  </a:lnTo>
                  <a:lnTo>
                    <a:pt x="1367" y="56"/>
                  </a:lnTo>
                  <a:lnTo>
                    <a:pt x="1369" y="43"/>
                  </a:lnTo>
                  <a:lnTo>
                    <a:pt x="1370" y="48"/>
                  </a:lnTo>
                  <a:lnTo>
                    <a:pt x="1371" y="60"/>
                  </a:lnTo>
                  <a:lnTo>
                    <a:pt x="1373" y="60"/>
                  </a:lnTo>
                  <a:lnTo>
                    <a:pt x="1374" y="64"/>
                  </a:lnTo>
                  <a:lnTo>
                    <a:pt x="1376" y="65"/>
                  </a:lnTo>
                  <a:lnTo>
                    <a:pt x="1377" y="52"/>
                  </a:lnTo>
                  <a:lnTo>
                    <a:pt x="1378" y="47"/>
                  </a:lnTo>
                  <a:lnTo>
                    <a:pt x="1380" y="60"/>
                  </a:lnTo>
                  <a:lnTo>
                    <a:pt x="1381" y="57"/>
                  </a:lnTo>
                  <a:lnTo>
                    <a:pt x="1383" y="57"/>
                  </a:lnTo>
                  <a:lnTo>
                    <a:pt x="1384" y="54"/>
                  </a:lnTo>
                  <a:lnTo>
                    <a:pt x="1385" y="59"/>
                  </a:lnTo>
                  <a:lnTo>
                    <a:pt x="1387" y="75"/>
                  </a:lnTo>
                  <a:lnTo>
                    <a:pt x="1388" y="59"/>
                  </a:lnTo>
                  <a:lnTo>
                    <a:pt x="1390" y="50"/>
                  </a:lnTo>
                  <a:lnTo>
                    <a:pt x="1391" y="55"/>
                  </a:lnTo>
                  <a:lnTo>
                    <a:pt x="1392" y="54"/>
                  </a:lnTo>
                  <a:lnTo>
                    <a:pt x="1394" y="54"/>
                  </a:lnTo>
                  <a:lnTo>
                    <a:pt x="1395" y="53"/>
                  </a:lnTo>
                  <a:lnTo>
                    <a:pt x="1397" y="63"/>
                  </a:lnTo>
                  <a:lnTo>
                    <a:pt x="1398" y="62"/>
                  </a:lnTo>
                  <a:lnTo>
                    <a:pt x="1400" y="69"/>
                  </a:lnTo>
                  <a:lnTo>
                    <a:pt x="1401" y="59"/>
                  </a:lnTo>
                  <a:lnTo>
                    <a:pt x="1402" y="67"/>
                  </a:lnTo>
                  <a:lnTo>
                    <a:pt x="1404" y="56"/>
                  </a:lnTo>
                  <a:lnTo>
                    <a:pt x="1405" y="62"/>
                  </a:lnTo>
                  <a:lnTo>
                    <a:pt x="1407" y="62"/>
                  </a:lnTo>
                  <a:lnTo>
                    <a:pt x="1408" y="71"/>
                  </a:lnTo>
                  <a:lnTo>
                    <a:pt x="1409" y="72"/>
                  </a:lnTo>
                  <a:lnTo>
                    <a:pt x="1411" y="66"/>
                  </a:lnTo>
                  <a:lnTo>
                    <a:pt x="1412" y="66"/>
                  </a:lnTo>
                  <a:lnTo>
                    <a:pt x="1414" y="68"/>
                  </a:lnTo>
                  <a:lnTo>
                    <a:pt x="1415" y="53"/>
                  </a:lnTo>
                  <a:lnTo>
                    <a:pt x="1416" y="65"/>
                  </a:lnTo>
                  <a:lnTo>
                    <a:pt x="1418" y="73"/>
                  </a:lnTo>
                  <a:lnTo>
                    <a:pt x="1419" y="64"/>
                  </a:lnTo>
                  <a:lnTo>
                    <a:pt x="1421" y="65"/>
                  </a:lnTo>
                  <a:lnTo>
                    <a:pt x="1422" y="60"/>
                  </a:lnTo>
                  <a:lnTo>
                    <a:pt x="1423" y="68"/>
                  </a:lnTo>
                  <a:lnTo>
                    <a:pt x="1425" y="65"/>
                  </a:lnTo>
                  <a:lnTo>
                    <a:pt x="1426" y="52"/>
                  </a:lnTo>
                  <a:lnTo>
                    <a:pt x="1428" y="69"/>
                  </a:lnTo>
                  <a:lnTo>
                    <a:pt x="1429" y="83"/>
                  </a:lnTo>
                  <a:lnTo>
                    <a:pt x="1430" y="78"/>
                  </a:lnTo>
                  <a:lnTo>
                    <a:pt x="1432" y="79"/>
                  </a:lnTo>
                  <a:lnTo>
                    <a:pt x="1433" y="80"/>
                  </a:lnTo>
                  <a:lnTo>
                    <a:pt x="1435" y="91"/>
                  </a:lnTo>
                  <a:lnTo>
                    <a:pt x="1436" y="80"/>
                  </a:lnTo>
                  <a:lnTo>
                    <a:pt x="1437" y="92"/>
                  </a:lnTo>
                  <a:lnTo>
                    <a:pt x="1439" y="105"/>
                  </a:lnTo>
                  <a:lnTo>
                    <a:pt x="1440" y="118"/>
                  </a:lnTo>
                  <a:lnTo>
                    <a:pt x="1442" y="130"/>
                  </a:lnTo>
                  <a:lnTo>
                    <a:pt x="1443" y="126"/>
                  </a:lnTo>
                  <a:lnTo>
                    <a:pt x="1445" y="123"/>
                  </a:lnTo>
                  <a:lnTo>
                    <a:pt x="1446" y="103"/>
                  </a:lnTo>
                  <a:lnTo>
                    <a:pt x="1447" y="91"/>
                  </a:lnTo>
                  <a:lnTo>
                    <a:pt x="1449" y="110"/>
                  </a:lnTo>
                  <a:lnTo>
                    <a:pt x="1450" y="96"/>
                  </a:lnTo>
                  <a:lnTo>
                    <a:pt x="1452" y="70"/>
                  </a:lnTo>
                  <a:lnTo>
                    <a:pt x="1453" y="76"/>
                  </a:lnTo>
                  <a:lnTo>
                    <a:pt x="1454" y="84"/>
                  </a:lnTo>
                  <a:lnTo>
                    <a:pt x="1456" y="87"/>
                  </a:lnTo>
                  <a:lnTo>
                    <a:pt x="1457" y="84"/>
                  </a:lnTo>
                  <a:lnTo>
                    <a:pt x="1459" y="77"/>
                  </a:lnTo>
                  <a:lnTo>
                    <a:pt x="1460" y="73"/>
                  </a:lnTo>
                  <a:lnTo>
                    <a:pt x="1461" y="78"/>
                  </a:lnTo>
                  <a:lnTo>
                    <a:pt x="1463" y="72"/>
                  </a:lnTo>
                  <a:lnTo>
                    <a:pt x="1464" y="77"/>
                  </a:lnTo>
                  <a:lnTo>
                    <a:pt x="1466" y="86"/>
                  </a:lnTo>
                  <a:lnTo>
                    <a:pt x="1467" y="85"/>
                  </a:lnTo>
                  <a:lnTo>
                    <a:pt x="1468" y="86"/>
                  </a:lnTo>
                  <a:lnTo>
                    <a:pt x="1470" y="86"/>
                  </a:lnTo>
                  <a:lnTo>
                    <a:pt x="1471" y="91"/>
                  </a:lnTo>
                  <a:lnTo>
                    <a:pt x="1473" y="96"/>
                  </a:lnTo>
                  <a:lnTo>
                    <a:pt x="1474" y="77"/>
                  </a:lnTo>
                  <a:lnTo>
                    <a:pt x="1475" y="76"/>
                  </a:lnTo>
                  <a:lnTo>
                    <a:pt x="1477" y="84"/>
                  </a:lnTo>
                  <a:lnTo>
                    <a:pt x="1478" y="77"/>
                  </a:lnTo>
                  <a:lnTo>
                    <a:pt x="1480" y="81"/>
                  </a:lnTo>
                  <a:lnTo>
                    <a:pt x="1481" y="78"/>
                  </a:lnTo>
                  <a:lnTo>
                    <a:pt x="1483" y="75"/>
                  </a:lnTo>
                  <a:lnTo>
                    <a:pt x="1484" y="69"/>
                  </a:lnTo>
                  <a:lnTo>
                    <a:pt x="1485" y="76"/>
                  </a:lnTo>
                  <a:lnTo>
                    <a:pt x="1487" y="63"/>
                  </a:lnTo>
                  <a:lnTo>
                    <a:pt x="1488" y="75"/>
                  </a:lnTo>
                  <a:lnTo>
                    <a:pt x="1490" y="74"/>
                  </a:lnTo>
                  <a:lnTo>
                    <a:pt x="1491" y="63"/>
                  </a:lnTo>
                  <a:lnTo>
                    <a:pt x="1492" y="53"/>
                  </a:lnTo>
                  <a:lnTo>
                    <a:pt x="1494" y="62"/>
                  </a:lnTo>
                  <a:lnTo>
                    <a:pt x="1495" y="58"/>
                  </a:lnTo>
                  <a:lnTo>
                    <a:pt x="1497" y="73"/>
                  </a:lnTo>
                  <a:lnTo>
                    <a:pt x="1498" y="73"/>
                  </a:lnTo>
                  <a:lnTo>
                    <a:pt x="1499" y="54"/>
                  </a:lnTo>
                  <a:lnTo>
                    <a:pt x="1501" y="58"/>
                  </a:lnTo>
                  <a:lnTo>
                    <a:pt x="1502" y="61"/>
                  </a:lnTo>
                  <a:lnTo>
                    <a:pt x="1504" y="58"/>
                  </a:lnTo>
                  <a:lnTo>
                    <a:pt x="1505" y="57"/>
                  </a:lnTo>
                  <a:lnTo>
                    <a:pt x="1506" y="61"/>
                  </a:lnTo>
                  <a:lnTo>
                    <a:pt x="1508" y="59"/>
                  </a:lnTo>
                  <a:lnTo>
                    <a:pt x="1509" y="52"/>
                  </a:lnTo>
                  <a:lnTo>
                    <a:pt x="1511" y="55"/>
                  </a:lnTo>
                  <a:lnTo>
                    <a:pt x="1512" y="63"/>
                  </a:lnTo>
                  <a:lnTo>
                    <a:pt x="1513" y="57"/>
                  </a:lnTo>
                  <a:lnTo>
                    <a:pt x="1515" y="72"/>
                  </a:lnTo>
                  <a:lnTo>
                    <a:pt x="1516" y="49"/>
                  </a:lnTo>
                  <a:lnTo>
                    <a:pt x="1518" y="58"/>
                  </a:lnTo>
                  <a:lnTo>
                    <a:pt x="1519" y="54"/>
                  </a:lnTo>
                  <a:lnTo>
                    <a:pt x="1521" y="71"/>
                  </a:lnTo>
                  <a:lnTo>
                    <a:pt x="1522" y="67"/>
                  </a:lnTo>
                  <a:lnTo>
                    <a:pt x="1523" y="67"/>
                  </a:lnTo>
                  <a:lnTo>
                    <a:pt x="1525" y="56"/>
                  </a:lnTo>
                  <a:lnTo>
                    <a:pt x="1526" y="68"/>
                  </a:lnTo>
                  <a:lnTo>
                    <a:pt x="1528" y="53"/>
                  </a:lnTo>
                  <a:lnTo>
                    <a:pt x="1529" y="59"/>
                  </a:lnTo>
                  <a:lnTo>
                    <a:pt x="1530" y="62"/>
                  </a:lnTo>
                  <a:lnTo>
                    <a:pt x="1532" y="56"/>
                  </a:lnTo>
                  <a:lnTo>
                    <a:pt x="1533" y="56"/>
                  </a:lnTo>
                  <a:lnTo>
                    <a:pt x="1535" y="65"/>
                  </a:lnTo>
                  <a:lnTo>
                    <a:pt x="1536" y="60"/>
                  </a:lnTo>
                  <a:lnTo>
                    <a:pt x="1537" y="64"/>
                  </a:lnTo>
                  <a:lnTo>
                    <a:pt x="1539" y="59"/>
                  </a:lnTo>
                  <a:lnTo>
                    <a:pt x="1540" y="49"/>
                  </a:lnTo>
                  <a:lnTo>
                    <a:pt x="1542" y="60"/>
                  </a:lnTo>
                  <a:lnTo>
                    <a:pt x="1543" y="65"/>
                  </a:lnTo>
                  <a:lnTo>
                    <a:pt x="1544" y="61"/>
                  </a:lnTo>
                  <a:lnTo>
                    <a:pt x="1546" y="88"/>
                  </a:lnTo>
                  <a:lnTo>
                    <a:pt x="1547" y="70"/>
                  </a:lnTo>
                  <a:lnTo>
                    <a:pt x="1549" y="70"/>
                  </a:lnTo>
                  <a:lnTo>
                    <a:pt x="1550" y="70"/>
                  </a:lnTo>
                  <a:lnTo>
                    <a:pt x="1551" y="58"/>
                  </a:lnTo>
                  <a:lnTo>
                    <a:pt x="1553" y="66"/>
                  </a:lnTo>
                  <a:lnTo>
                    <a:pt x="1554" y="70"/>
                  </a:lnTo>
                  <a:lnTo>
                    <a:pt x="1556" y="45"/>
                  </a:lnTo>
                  <a:lnTo>
                    <a:pt x="1557" y="65"/>
                  </a:lnTo>
                  <a:lnTo>
                    <a:pt x="1559" y="52"/>
                  </a:lnTo>
                  <a:lnTo>
                    <a:pt x="1560" y="56"/>
                  </a:lnTo>
                  <a:lnTo>
                    <a:pt x="1561" y="57"/>
                  </a:lnTo>
                  <a:lnTo>
                    <a:pt x="1563" y="55"/>
                  </a:lnTo>
                  <a:lnTo>
                    <a:pt x="1564" y="64"/>
                  </a:lnTo>
                  <a:lnTo>
                    <a:pt x="1566" y="61"/>
                  </a:lnTo>
                  <a:lnTo>
                    <a:pt x="1567" y="56"/>
                  </a:lnTo>
                  <a:lnTo>
                    <a:pt x="1568" y="63"/>
                  </a:lnTo>
                  <a:lnTo>
                    <a:pt x="1570" y="44"/>
                  </a:lnTo>
                  <a:lnTo>
                    <a:pt x="1571" y="65"/>
                  </a:lnTo>
                  <a:lnTo>
                    <a:pt x="1573" y="58"/>
                  </a:lnTo>
                  <a:lnTo>
                    <a:pt x="1574" y="41"/>
                  </a:lnTo>
                  <a:lnTo>
                    <a:pt x="1575" y="45"/>
                  </a:lnTo>
                  <a:lnTo>
                    <a:pt x="1577" y="53"/>
                  </a:lnTo>
                  <a:lnTo>
                    <a:pt x="1578" y="66"/>
                  </a:lnTo>
                  <a:lnTo>
                    <a:pt x="1580" y="57"/>
                  </a:lnTo>
                  <a:lnTo>
                    <a:pt x="1581" y="50"/>
                  </a:lnTo>
                  <a:lnTo>
                    <a:pt x="1582" y="48"/>
                  </a:lnTo>
                  <a:lnTo>
                    <a:pt x="1584" y="55"/>
                  </a:lnTo>
                  <a:lnTo>
                    <a:pt x="1585" y="49"/>
                  </a:lnTo>
                  <a:lnTo>
                    <a:pt x="1587" y="48"/>
                  </a:lnTo>
                  <a:lnTo>
                    <a:pt x="1588" y="56"/>
                  </a:lnTo>
                  <a:lnTo>
                    <a:pt x="1589" y="49"/>
                  </a:lnTo>
                  <a:lnTo>
                    <a:pt x="1591" y="56"/>
                  </a:lnTo>
                  <a:lnTo>
                    <a:pt x="1592" y="54"/>
                  </a:lnTo>
                  <a:lnTo>
                    <a:pt x="1594" y="38"/>
                  </a:lnTo>
                  <a:lnTo>
                    <a:pt x="1595" y="61"/>
                  </a:lnTo>
                  <a:lnTo>
                    <a:pt x="1597" y="53"/>
                  </a:lnTo>
                  <a:lnTo>
                    <a:pt x="1598" y="50"/>
                  </a:lnTo>
                  <a:lnTo>
                    <a:pt x="1599" y="45"/>
                  </a:lnTo>
                  <a:lnTo>
                    <a:pt x="1601" y="54"/>
                  </a:lnTo>
                  <a:lnTo>
                    <a:pt x="1602" y="55"/>
                  </a:lnTo>
                  <a:lnTo>
                    <a:pt x="1604" y="52"/>
                  </a:lnTo>
                  <a:lnTo>
                    <a:pt x="1605" y="38"/>
                  </a:lnTo>
                  <a:lnTo>
                    <a:pt x="1606" y="49"/>
                  </a:lnTo>
                  <a:lnTo>
                    <a:pt x="1608" y="53"/>
                  </a:lnTo>
                  <a:lnTo>
                    <a:pt x="1609" y="58"/>
                  </a:lnTo>
                  <a:lnTo>
                    <a:pt x="1611" y="56"/>
                  </a:lnTo>
                  <a:lnTo>
                    <a:pt x="1612" y="57"/>
                  </a:lnTo>
                  <a:lnTo>
                    <a:pt x="1613" y="45"/>
                  </a:lnTo>
                  <a:lnTo>
                    <a:pt x="1615" y="46"/>
                  </a:lnTo>
                  <a:lnTo>
                    <a:pt x="1616" y="49"/>
                  </a:lnTo>
                  <a:lnTo>
                    <a:pt x="1618" y="46"/>
                  </a:lnTo>
                  <a:lnTo>
                    <a:pt x="1619" y="47"/>
                  </a:lnTo>
                  <a:lnTo>
                    <a:pt x="1620" y="38"/>
                  </a:lnTo>
                  <a:lnTo>
                    <a:pt x="1622" y="51"/>
                  </a:lnTo>
                  <a:lnTo>
                    <a:pt x="1623" y="35"/>
                  </a:lnTo>
                  <a:lnTo>
                    <a:pt x="1625" y="54"/>
                  </a:lnTo>
                  <a:lnTo>
                    <a:pt x="1626" y="53"/>
                  </a:lnTo>
                  <a:lnTo>
                    <a:pt x="1627" y="47"/>
                  </a:lnTo>
                  <a:lnTo>
                    <a:pt x="1629" y="36"/>
                  </a:lnTo>
                  <a:lnTo>
                    <a:pt x="1630" y="49"/>
                  </a:lnTo>
                  <a:lnTo>
                    <a:pt x="1632" y="56"/>
                  </a:lnTo>
                  <a:lnTo>
                    <a:pt x="1633" y="49"/>
                  </a:lnTo>
                  <a:lnTo>
                    <a:pt x="1635" y="43"/>
                  </a:lnTo>
                  <a:lnTo>
                    <a:pt x="1636" y="47"/>
                  </a:lnTo>
                  <a:lnTo>
                    <a:pt x="1637" y="49"/>
                  </a:lnTo>
                  <a:lnTo>
                    <a:pt x="1639" y="47"/>
                  </a:lnTo>
                  <a:lnTo>
                    <a:pt x="1640" y="51"/>
                  </a:lnTo>
                  <a:lnTo>
                    <a:pt x="1642" y="47"/>
                  </a:lnTo>
                  <a:lnTo>
                    <a:pt x="1643" y="47"/>
                  </a:lnTo>
                  <a:lnTo>
                    <a:pt x="1644" y="49"/>
                  </a:lnTo>
                  <a:lnTo>
                    <a:pt x="1646" y="55"/>
                  </a:lnTo>
                  <a:lnTo>
                    <a:pt x="1647" y="53"/>
                  </a:lnTo>
                  <a:lnTo>
                    <a:pt x="1649" y="63"/>
                  </a:lnTo>
                  <a:lnTo>
                    <a:pt x="1650" y="46"/>
                  </a:lnTo>
                  <a:lnTo>
                    <a:pt x="1651" y="51"/>
                  </a:lnTo>
                  <a:lnTo>
                    <a:pt x="1653" y="50"/>
                  </a:lnTo>
                  <a:lnTo>
                    <a:pt x="1654" y="48"/>
                  </a:lnTo>
                  <a:lnTo>
                    <a:pt x="1656" y="43"/>
                  </a:lnTo>
                  <a:lnTo>
                    <a:pt x="1657" y="39"/>
                  </a:lnTo>
                  <a:lnTo>
                    <a:pt x="1658" y="54"/>
                  </a:lnTo>
                  <a:lnTo>
                    <a:pt x="1660" y="57"/>
                  </a:lnTo>
                  <a:lnTo>
                    <a:pt x="1661" y="49"/>
                  </a:lnTo>
                  <a:lnTo>
                    <a:pt x="1663" y="39"/>
                  </a:lnTo>
                  <a:lnTo>
                    <a:pt x="1664" y="50"/>
                  </a:lnTo>
                  <a:lnTo>
                    <a:pt x="1665" y="47"/>
                  </a:lnTo>
                  <a:lnTo>
                    <a:pt x="1667" y="44"/>
                  </a:lnTo>
                  <a:lnTo>
                    <a:pt x="1668" y="54"/>
                  </a:lnTo>
                  <a:lnTo>
                    <a:pt x="1670" y="41"/>
                  </a:lnTo>
                  <a:lnTo>
                    <a:pt x="1671" y="52"/>
                  </a:lnTo>
                  <a:lnTo>
                    <a:pt x="1672" y="51"/>
                  </a:lnTo>
                  <a:lnTo>
                    <a:pt x="1674" y="45"/>
                  </a:lnTo>
                  <a:lnTo>
                    <a:pt x="1675" y="51"/>
                  </a:lnTo>
                  <a:lnTo>
                    <a:pt x="1677" y="41"/>
                  </a:lnTo>
                  <a:lnTo>
                    <a:pt x="1678" y="41"/>
                  </a:lnTo>
                  <a:lnTo>
                    <a:pt x="1680" y="44"/>
                  </a:lnTo>
                  <a:lnTo>
                    <a:pt x="1681" y="50"/>
                  </a:lnTo>
                  <a:lnTo>
                    <a:pt x="1682" y="38"/>
                  </a:lnTo>
                  <a:lnTo>
                    <a:pt x="1684" y="47"/>
                  </a:lnTo>
                  <a:lnTo>
                    <a:pt x="1685" y="48"/>
                  </a:lnTo>
                  <a:lnTo>
                    <a:pt x="1687" y="45"/>
                  </a:lnTo>
                  <a:lnTo>
                    <a:pt x="1688" y="39"/>
                  </a:lnTo>
                  <a:lnTo>
                    <a:pt x="1689" y="35"/>
                  </a:lnTo>
                  <a:lnTo>
                    <a:pt x="1691" y="32"/>
                  </a:lnTo>
                  <a:lnTo>
                    <a:pt x="1692" y="32"/>
                  </a:lnTo>
                  <a:lnTo>
                    <a:pt x="1694" y="53"/>
                  </a:lnTo>
                  <a:lnTo>
                    <a:pt x="1695" y="35"/>
                  </a:lnTo>
                  <a:lnTo>
                    <a:pt x="1696" y="46"/>
                  </a:lnTo>
                  <a:lnTo>
                    <a:pt x="1698" y="42"/>
                  </a:lnTo>
                  <a:lnTo>
                    <a:pt x="1699" y="33"/>
                  </a:lnTo>
                  <a:lnTo>
                    <a:pt x="1701" y="48"/>
                  </a:lnTo>
                  <a:lnTo>
                    <a:pt x="1702" y="42"/>
                  </a:lnTo>
                  <a:lnTo>
                    <a:pt x="1703" y="39"/>
                  </a:lnTo>
                  <a:lnTo>
                    <a:pt x="1705" y="33"/>
                  </a:lnTo>
                  <a:lnTo>
                    <a:pt x="1706" y="27"/>
                  </a:lnTo>
                  <a:lnTo>
                    <a:pt x="1708" y="41"/>
                  </a:lnTo>
                  <a:lnTo>
                    <a:pt x="1709" y="53"/>
                  </a:lnTo>
                  <a:lnTo>
                    <a:pt x="1710" y="44"/>
                  </a:lnTo>
                  <a:lnTo>
                    <a:pt x="1712" y="49"/>
                  </a:lnTo>
                  <a:lnTo>
                    <a:pt x="1713" y="41"/>
                  </a:lnTo>
                  <a:lnTo>
                    <a:pt x="1715" y="44"/>
                  </a:lnTo>
                  <a:lnTo>
                    <a:pt x="1716" y="44"/>
                  </a:lnTo>
                  <a:lnTo>
                    <a:pt x="1718" y="39"/>
                  </a:lnTo>
                  <a:lnTo>
                    <a:pt x="1719" y="41"/>
                  </a:lnTo>
                  <a:lnTo>
                    <a:pt x="1720" y="42"/>
                  </a:lnTo>
                  <a:lnTo>
                    <a:pt x="1722" y="38"/>
                  </a:lnTo>
                  <a:lnTo>
                    <a:pt x="1723" y="41"/>
                  </a:lnTo>
                  <a:lnTo>
                    <a:pt x="1725" y="38"/>
                  </a:lnTo>
                  <a:lnTo>
                    <a:pt x="1726" y="38"/>
                  </a:lnTo>
                  <a:lnTo>
                    <a:pt x="1727" y="35"/>
                  </a:lnTo>
                  <a:lnTo>
                    <a:pt x="1729" y="38"/>
                  </a:lnTo>
                  <a:lnTo>
                    <a:pt x="1730" y="32"/>
                  </a:lnTo>
                  <a:lnTo>
                    <a:pt x="1732" y="39"/>
                  </a:lnTo>
                  <a:lnTo>
                    <a:pt x="1733" y="39"/>
                  </a:lnTo>
                  <a:lnTo>
                    <a:pt x="1734" y="46"/>
                  </a:lnTo>
                  <a:lnTo>
                    <a:pt x="1736" y="34"/>
                  </a:lnTo>
                  <a:lnTo>
                    <a:pt x="1737" y="47"/>
                  </a:lnTo>
                  <a:lnTo>
                    <a:pt x="1739" y="35"/>
                  </a:lnTo>
                  <a:lnTo>
                    <a:pt x="1740" y="43"/>
                  </a:lnTo>
                  <a:lnTo>
                    <a:pt x="1741" y="35"/>
                  </a:lnTo>
                  <a:lnTo>
                    <a:pt x="1743" y="52"/>
                  </a:lnTo>
                  <a:lnTo>
                    <a:pt x="1744" y="40"/>
                  </a:lnTo>
                  <a:lnTo>
                    <a:pt x="1746" y="38"/>
                  </a:lnTo>
                  <a:lnTo>
                    <a:pt x="1747" y="28"/>
                  </a:lnTo>
                  <a:lnTo>
                    <a:pt x="1748" y="33"/>
                  </a:lnTo>
                  <a:lnTo>
                    <a:pt x="1750" y="42"/>
                  </a:lnTo>
                  <a:lnTo>
                    <a:pt x="1751" y="40"/>
                  </a:lnTo>
                  <a:lnTo>
                    <a:pt x="1753" y="46"/>
                  </a:lnTo>
                  <a:lnTo>
                    <a:pt x="1754" y="46"/>
                  </a:lnTo>
                  <a:lnTo>
                    <a:pt x="1756" y="33"/>
                  </a:lnTo>
                  <a:lnTo>
                    <a:pt x="1757" y="29"/>
                  </a:lnTo>
                  <a:lnTo>
                    <a:pt x="1758" y="46"/>
                  </a:lnTo>
                  <a:lnTo>
                    <a:pt x="1760" y="52"/>
                  </a:lnTo>
                  <a:lnTo>
                    <a:pt x="1761" y="52"/>
                  </a:lnTo>
                  <a:lnTo>
                    <a:pt x="1763" y="44"/>
                  </a:lnTo>
                  <a:lnTo>
                    <a:pt x="1764" y="44"/>
                  </a:lnTo>
                  <a:lnTo>
                    <a:pt x="1765" y="45"/>
                  </a:lnTo>
                  <a:lnTo>
                    <a:pt x="1767" y="42"/>
                  </a:lnTo>
                  <a:lnTo>
                    <a:pt x="1768" y="44"/>
                  </a:lnTo>
                  <a:lnTo>
                    <a:pt x="1770" y="46"/>
                  </a:lnTo>
                  <a:lnTo>
                    <a:pt x="1771" y="48"/>
                  </a:lnTo>
                  <a:lnTo>
                    <a:pt x="1772" y="43"/>
                  </a:lnTo>
                  <a:lnTo>
                    <a:pt x="1774" y="48"/>
                  </a:lnTo>
                  <a:lnTo>
                    <a:pt x="1775" y="54"/>
                  </a:lnTo>
                  <a:lnTo>
                    <a:pt x="1777" y="47"/>
                  </a:lnTo>
                  <a:lnTo>
                    <a:pt x="1778" y="60"/>
                  </a:lnTo>
                  <a:lnTo>
                    <a:pt x="1779" y="43"/>
                  </a:lnTo>
                  <a:lnTo>
                    <a:pt x="1781" y="45"/>
                  </a:lnTo>
                  <a:lnTo>
                    <a:pt x="1782" y="47"/>
                  </a:lnTo>
                  <a:lnTo>
                    <a:pt x="1784" y="34"/>
                  </a:lnTo>
                  <a:lnTo>
                    <a:pt x="1785" y="42"/>
                  </a:lnTo>
                  <a:lnTo>
                    <a:pt x="1786" y="36"/>
                  </a:lnTo>
                  <a:lnTo>
                    <a:pt x="1788" y="36"/>
                  </a:lnTo>
                  <a:lnTo>
                    <a:pt x="1789" y="44"/>
                  </a:lnTo>
                  <a:lnTo>
                    <a:pt x="1791" y="33"/>
                  </a:lnTo>
                  <a:lnTo>
                    <a:pt x="1792" y="39"/>
                  </a:lnTo>
                  <a:lnTo>
                    <a:pt x="1794" y="50"/>
                  </a:lnTo>
                  <a:lnTo>
                    <a:pt x="1795" y="38"/>
                  </a:lnTo>
                  <a:lnTo>
                    <a:pt x="1796" y="37"/>
                  </a:lnTo>
                  <a:lnTo>
                    <a:pt x="1798" y="33"/>
                  </a:lnTo>
                  <a:lnTo>
                    <a:pt x="1799" y="44"/>
                  </a:lnTo>
                  <a:lnTo>
                    <a:pt x="1801" y="52"/>
                  </a:lnTo>
                  <a:lnTo>
                    <a:pt x="1802" y="57"/>
                  </a:lnTo>
                  <a:lnTo>
                    <a:pt x="1803" y="60"/>
                  </a:lnTo>
                  <a:lnTo>
                    <a:pt x="1805" y="56"/>
                  </a:lnTo>
                  <a:lnTo>
                    <a:pt x="1806" y="47"/>
                  </a:lnTo>
                  <a:lnTo>
                    <a:pt x="1808" y="47"/>
                  </a:lnTo>
                  <a:lnTo>
                    <a:pt x="1809" y="43"/>
                  </a:lnTo>
                  <a:lnTo>
                    <a:pt x="1810" y="38"/>
                  </a:lnTo>
                  <a:lnTo>
                    <a:pt x="1812" y="34"/>
                  </a:lnTo>
                  <a:lnTo>
                    <a:pt x="1813" y="34"/>
                  </a:lnTo>
                  <a:lnTo>
                    <a:pt x="1815" y="40"/>
                  </a:lnTo>
                  <a:lnTo>
                    <a:pt x="1816" y="34"/>
                  </a:lnTo>
                  <a:lnTo>
                    <a:pt x="1817" y="40"/>
                  </a:lnTo>
                  <a:lnTo>
                    <a:pt x="1819" y="34"/>
                  </a:lnTo>
                  <a:lnTo>
                    <a:pt x="1820" y="47"/>
                  </a:lnTo>
                  <a:lnTo>
                    <a:pt x="1822" y="44"/>
                  </a:lnTo>
                  <a:lnTo>
                    <a:pt x="1823" y="39"/>
                  </a:lnTo>
                  <a:lnTo>
                    <a:pt x="1824" y="42"/>
                  </a:lnTo>
                  <a:lnTo>
                    <a:pt x="1826" y="30"/>
                  </a:lnTo>
                  <a:lnTo>
                    <a:pt x="1827" y="37"/>
                  </a:lnTo>
                  <a:lnTo>
                    <a:pt x="1829" y="46"/>
                  </a:lnTo>
                  <a:lnTo>
                    <a:pt x="1830" y="29"/>
                  </a:lnTo>
                  <a:lnTo>
                    <a:pt x="1832" y="40"/>
                  </a:lnTo>
                  <a:lnTo>
                    <a:pt x="1833" y="36"/>
                  </a:lnTo>
                  <a:lnTo>
                    <a:pt x="1834" y="44"/>
                  </a:lnTo>
                  <a:lnTo>
                    <a:pt x="1836" y="46"/>
                  </a:lnTo>
                  <a:lnTo>
                    <a:pt x="1837" y="41"/>
                  </a:lnTo>
                  <a:lnTo>
                    <a:pt x="1839" y="36"/>
                  </a:lnTo>
                  <a:lnTo>
                    <a:pt x="1840" y="29"/>
                  </a:lnTo>
                  <a:lnTo>
                    <a:pt x="1841" y="38"/>
                  </a:lnTo>
                  <a:lnTo>
                    <a:pt x="1843" y="38"/>
                  </a:lnTo>
                  <a:lnTo>
                    <a:pt x="1844" y="45"/>
                  </a:lnTo>
                  <a:lnTo>
                    <a:pt x="1846" y="42"/>
                  </a:lnTo>
                  <a:lnTo>
                    <a:pt x="1847" y="46"/>
                  </a:lnTo>
                  <a:lnTo>
                    <a:pt x="1848" y="39"/>
                  </a:lnTo>
                  <a:lnTo>
                    <a:pt x="1850" y="36"/>
                  </a:lnTo>
                  <a:lnTo>
                    <a:pt x="1851" y="40"/>
                  </a:lnTo>
                  <a:lnTo>
                    <a:pt x="1853" y="45"/>
                  </a:lnTo>
                  <a:lnTo>
                    <a:pt x="1854" y="41"/>
                  </a:lnTo>
                  <a:lnTo>
                    <a:pt x="1855" y="40"/>
                  </a:lnTo>
                  <a:lnTo>
                    <a:pt x="1857" y="31"/>
                  </a:lnTo>
                  <a:lnTo>
                    <a:pt x="1858" y="38"/>
                  </a:lnTo>
                  <a:lnTo>
                    <a:pt x="1860" y="31"/>
                  </a:lnTo>
                  <a:lnTo>
                    <a:pt x="1861" y="29"/>
                  </a:lnTo>
                  <a:lnTo>
                    <a:pt x="1862" y="38"/>
                  </a:lnTo>
                  <a:lnTo>
                    <a:pt x="1864" y="47"/>
                  </a:lnTo>
                  <a:lnTo>
                    <a:pt x="1865" y="31"/>
                  </a:lnTo>
                  <a:lnTo>
                    <a:pt x="1867" y="29"/>
                  </a:lnTo>
                  <a:lnTo>
                    <a:pt x="1868" y="30"/>
                  </a:lnTo>
                  <a:lnTo>
                    <a:pt x="1870" y="35"/>
                  </a:lnTo>
                  <a:lnTo>
                    <a:pt x="1871" y="35"/>
                  </a:lnTo>
                  <a:lnTo>
                    <a:pt x="1872" y="39"/>
                  </a:lnTo>
                  <a:lnTo>
                    <a:pt x="1874" y="41"/>
                  </a:lnTo>
                  <a:lnTo>
                    <a:pt x="1875" y="34"/>
                  </a:lnTo>
                  <a:lnTo>
                    <a:pt x="1877" y="32"/>
                  </a:lnTo>
                  <a:lnTo>
                    <a:pt x="1878" y="42"/>
                  </a:lnTo>
                  <a:lnTo>
                    <a:pt x="1879" y="34"/>
                  </a:lnTo>
                  <a:lnTo>
                    <a:pt x="1881" y="37"/>
                  </a:lnTo>
                  <a:lnTo>
                    <a:pt x="1882" y="46"/>
                  </a:lnTo>
                  <a:lnTo>
                    <a:pt x="1884" y="41"/>
                  </a:lnTo>
                  <a:lnTo>
                    <a:pt x="1885" y="36"/>
                  </a:lnTo>
                  <a:lnTo>
                    <a:pt x="1886" y="40"/>
                  </a:lnTo>
                  <a:lnTo>
                    <a:pt x="1888" y="41"/>
                  </a:lnTo>
                  <a:lnTo>
                    <a:pt x="1889" y="35"/>
                  </a:lnTo>
                  <a:lnTo>
                    <a:pt x="1891" y="45"/>
                  </a:lnTo>
                  <a:lnTo>
                    <a:pt x="1892" y="36"/>
                  </a:lnTo>
                  <a:lnTo>
                    <a:pt x="1893" y="36"/>
                  </a:lnTo>
                  <a:lnTo>
                    <a:pt x="1895" y="42"/>
                  </a:lnTo>
                  <a:lnTo>
                    <a:pt x="1896" y="36"/>
                  </a:lnTo>
                  <a:lnTo>
                    <a:pt x="1898" y="35"/>
                  </a:lnTo>
                  <a:lnTo>
                    <a:pt x="1899" y="29"/>
                  </a:lnTo>
                  <a:lnTo>
                    <a:pt x="1900" y="23"/>
                  </a:lnTo>
                  <a:lnTo>
                    <a:pt x="1902" y="30"/>
                  </a:lnTo>
                  <a:lnTo>
                    <a:pt x="1903" y="27"/>
                  </a:lnTo>
                  <a:lnTo>
                    <a:pt x="1905" y="34"/>
                  </a:lnTo>
                  <a:lnTo>
                    <a:pt x="1906" y="35"/>
                  </a:lnTo>
                  <a:lnTo>
                    <a:pt x="1907" y="45"/>
                  </a:lnTo>
                  <a:lnTo>
                    <a:pt x="1909" y="36"/>
                  </a:lnTo>
                  <a:lnTo>
                    <a:pt x="1910" y="31"/>
                  </a:lnTo>
                  <a:lnTo>
                    <a:pt x="1912" y="36"/>
                  </a:lnTo>
                  <a:lnTo>
                    <a:pt x="1913" y="39"/>
                  </a:lnTo>
                  <a:lnTo>
                    <a:pt x="1915" y="33"/>
                  </a:lnTo>
                  <a:lnTo>
                    <a:pt x="1916" y="24"/>
                  </a:lnTo>
                  <a:lnTo>
                    <a:pt x="1917" y="27"/>
                  </a:lnTo>
                  <a:lnTo>
                    <a:pt x="1919" y="36"/>
                  </a:lnTo>
                  <a:lnTo>
                    <a:pt x="1920" y="41"/>
                  </a:lnTo>
                  <a:lnTo>
                    <a:pt x="1922" y="32"/>
                  </a:lnTo>
                  <a:lnTo>
                    <a:pt x="1923" y="32"/>
                  </a:lnTo>
                  <a:lnTo>
                    <a:pt x="1924" y="34"/>
                  </a:lnTo>
                  <a:lnTo>
                    <a:pt x="1926" y="37"/>
                  </a:lnTo>
                  <a:lnTo>
                    <a:pt x="1927" y="32"/>
                  </a:lnTo>
                  <a:lnTo>
                    <a:pt x="1929" y="32"/>
                  </a:lnTo>
                  <a:lnTo>
                    <a:pt x="1930" y="30"/>
                  </a:lnTo>
                  <a:lnTo>
                    <a:pt x="1931" y="30"/>
                  </a:lnTo>
                  <a:lnTo>
                    <a:pt x="1933" y="31"/>
                  </a:lnTo>
                  <a:lnTo>
                    <a:pt x="1934" y="34"/>
                  </a:lnTo>
                  <a:lnTo>
                    <a:pt x="1936" y="32"/>
                  </a:lnTo>
                  <a:lnTo>
                    <a:pt x="1937" y="30"/>
                  </a:lnTo>
                  <a:lnTo>
                    <a:pt x="1938" y="30"/>
                  </a:lnTo>
                  <a:lnTo>
                    <a:pt x="1940" y="41"/>
                  </a:lnTo>
                  <a:lnTo>
                    <a:pt x="1941" y="41"/>
                  </a:lnTo>
                  <a:lnTo>
                    <a:pt x="1943" y="42"/>
                  </a:lnTo>
                  <a:lnTo>
                    <a:pt x="1944" y="29"/>
                  </a:lnTo>
                  <a:lnTo>
                    <a:pt x="1945" y="41"/>
                  </a:lnTo>
                  <a:lnTo>
                    <a:pt x="1947" y="42"/>
                  </a:lnTo>
                  <a:lnTo>
                    <a:pt x="1948" y="50"/>
                  </a:lnTo>
                  <a:lnTo>
                    <a:pt x="1950" y="40"/>
                  </a:lnTo>
                  <a:lnTo>
                    <a:pt x="1951" y="39"/>
                  </a:lnTo>
                  <a:lnTo>
                    <a:pt x="1953" y="42"/>
                  </a:lnTo>
                  <a:lnTo>
                    <a:pt x="1954" y="40"/>
                  </a:lnTo>
                  <a:lnTo>
                    <a:pt x="1955" y="34"/>
                  </a:lnTo>
                  <a:lnTo>
                    <a:pt x="1957" y="35"/>
                  </a:lnTo>
                  <a:lnTo>
                    <a:pt x="1958" y="42"/>
                  </a:lnTo>
                  <a:lnTo>
                    <a:pt x="1960" y="39"/>
                  </a:lnTo>
                  <a:lnTo>
                    <a:pt x="1961" y="43"/>
                  </a:lnTo>
                  <a:lnTo>
                    <a:pt x="1962" y="41"/>
                  </a:lnTo>
                  <a:lnTo>
                    <a:pt x="1964" y="34"/>
                  </a:lnTo>
                  <a:lnTo>
                    <a:pt x="1965" y="43"/>
                  </a:lnTo>
                  <a:lnTo>
                    <a:pt x="1967" y="36"/>
                  </a:lnTo>
                  <a:lnTo>
                    <a:pt x="1968" y="42"/>
                  </a:lnTo>
                  <a:lnTo>
                    <a:pt x="1969" y="34"/>
                  </a:lnTo>
                  <a:lnTo>
                    <a:pt x="1971" y="39"/>
                  </a:lnTo>
                  <a:lnTo>
                    <a:pt x="1972" y="51"/>
                  </a:lnTo>
                  <a:lnTo>
                    <a:pt x="1974" y="48"/>
                  </a:lnTo>
                  <a:lnTo>
                    <a:pt x="1975" y="42"/>
                  </a:lnTo>
                  <a:lnTo>
                    <a:pt x="1976" y="40"/>
                  </a:lnTo>
                  <a:lnTo>
                    <a:pt x="1978" y="45"/>
                  </a:lnTo>
                  <a:lnTo>
                    <a:pt x="1979" y="39"/>
                  </a:lnTo>
                  <a:lnTo>
                    <a:pt x="1981" y="42"/>
                  </a:lnTo>
                  <a:lnTo>
                    <a:pt x="1982" y="45"/>
                  </a:lnTo>
                  <a:lnTo>
                    <a:pt x="1983" y="37"/>
                  </a:lnTo>
                  <a:lnTo>
                    <a:pt x="1985" y="50"/>
                  </a:lnTo>
                  <a:lnTo>
                    <a:pt x="1986" y="44"/>
                  </a:lnTo>
                  <a:lnTo>
                    <a:pt x="1988" y="39"/>
                  </a:lnTo>
                  <a:lnTo>
                    <a:pt x="1989" y="42"/>
                  </a:lnTo>
                  <a:lnTo>
                    <a:pt x="1991" y="44"/>
                  </a:lnTo>
                  <a:lnTo>
                    <a:pt x="1992" y="42"/>
                  </a:lnTo>
                  <a:lnTo>
                    <a:pt x="1993" y="47"/>
                  </a:lnTo>
                  <a:lnTo>
                    <a:pt x="1995" y="52"/>
                  </a:lnTo>
                  <a:lnTo>
                    <a:pt x="1996" y="50"/>
                  </a:lnTo>
                  <a:lnTo>
                    <a:pt x="1998" y="49"/>
                  </a:lnTo>
                  <a:lnTo>
                    <a:pt x="1999" y="51"/>
                  </a:lnTo>
                  <a:lnTo>
                    <a:pt x="2000" y="48"/>
                  </a:lnTo>
                  <a:lnTo>
                    <a:pt x="2002" y="66"/>
                  </a:lnTo>
                  <a:lnTo>
                    <a:pt x="2003" y="39"/>
                  </a:lnTo>
                  <a:lnTo>
                    <a:pt x="2005" y="51"/>
                  </a:lnTo>
                  <a:lnTo>
                    <a:pt x="2006" y="53"/>
                  </a:lnTo>
                  <a:lnTo>
                    <a:pt x="2007" y="53"/>
                  </a:lnTo>
                  <a:lnTo>
                    <a:pt x="2009" y="46"/>
                  </a:lnTo>
                  <a:lnTo>
                    <a:pt x="2010" y="55"/>
                  </a:lnTo>
                  <a:lnTo>
                    <a:pt x="2012" y="52"/>
                  </a:lnTo>
                  <a:lnTo>
                    <a:pt x="2013" y="47"/>
                  </a:lnTo>
                  <a:lnTo>
                    <a:pt x="2014" y="63"/>
                  </a:lnTo>
                  <a:lnTo>
                    <a:pt x="2016" y="58"/>
                  </a:lnTo>
                  <a:lnTo>
                    <a:pt x="2017" y="51"/>
                  </a:lnTo>
                  <a:lnTo>
                    <a:pt x="2019" y="59"/>
                  </a:lnTo>
                  <a:lnTo>
                    <a:pt x="2020" y="61"/>
                  </a:lnTo>
                  <a:lnTo>
                    <a:pt x="2021" y="51"/>
                  </a:lnTo>
                  <a:lnTo>
                    <a:pt x="2023" y="58"/>
                  </a:lnTo>
                  <a:lnTo>
                    <a:pt x="2024" y="59"/>
                  </a:lnTo>
                  <a:lnTo>
                    <a:pt x="2026" y="51"/>
                  </a:lnTo>
                  <a:lnTo>
                    <a:pt x="2027" y="62"/>
                  </a:lnTo>
                  <a:lnTo>
                    <a:pt x="2029" y="69"/>
                  </a:lnTo>
                  <a:lnTo>
                    <a:pt x="2030" y="62"/>
                  </a:lnTo>
                  <a:lnTo>
                    <a:pt x="2031" y="54"/>
                  </a:lnTo>
                  <a:lnTo>
                    <a:pt x="2033" y="56"/>
                  </a:lnTo>
                  <a:lnTo>
                    <a:pt x="2034" y="60"/>
                  </a:lnTo>
                  <a:lnTo>
                    <a:pt x="2036" y="57"/>
                  </a:lnTo>
                  <a:lnTo>
                    <a:pt x="2037" y="62"/>
                  </a:lnTo>
                  <a:lnTo>
                    <a:pt x="2038" y="72"/>
                  </a:lnTo>
                  <a:lnTo>
                    <a:pt x="2040" y="58"/>
                  </a:lnTo>
                  <a:lnTo>
                    <a:pt x="2041" y="59"/>
                  </a:lnTo>
                  <a:lnTo>
                    <a:pt x="2043" y="61"/>
                  </a:lnTo>
                  <a:lnTo>
                    <a:pt x="2044" y="47"/>
                  </a:lnTo>
                  <a:lnTo>
                    <a:pt x="2045" y="56"/>
                  </a:lnTo>
                  <a:lnTo>
                    <a:pt x="2047" y="58"/>
                  </a:lnTo>
                  <a:lnTo>
                    <a:pt x="2048" y="69"/>
                  </a:lnTo>
                  <a:lnTo>
                    <a:pt x="2050" y="54"/>
                  </a:lnTo>
                  <a:lnTo>
                    <a:pt x="2051" y="62"/>
                  </a:lnTo>
                  <a:lnTo>
                    <a:pt x="2052" y="62"/>
                  </a:lnTo>
                  <a:lnTo>
                    <a:pt x="2054" y="59"/>
                  </a:lnTo>
                  <a:lnTo>
                    <a:pt x="2055" y="62"/>
                  </a:lnTo>
                  <a:lnTo>
                    <a:pt x="2057" y="61"/>
                  </a:lnTo>
                  <a:lnTo>
                    <a:pt x="2058" y="59"/>
                  </a:lnTo>
                  <a:lnTo>
                    <a:pt x="2059" y="53"/>
                  </a:lnTo>
                  <a:lnTo>
                    <a:pt x="2061" y="64"/>
                  </a:lnTo>
                  <a:lnTo>
                    <a:pt x="2062" y="49"/>
                  </a:lnTo>
                  <a:lnTo>
                    <a:pt x="2064" y="56"/>
                  </a:lnTo>
                  <a:lnTo>
                    <a:pt x="2065" y="59"/>
                  </a:lnTo>
                  <a:lnTo>
                    <a:pt x="2067" y="59"/>
                  </a:lnTo>
                  <a:lnTo>
                    <a:pt x="2068" y="51"/>
                  </a:lnTo>
                  <a:lnTo>
                    <a:pt x="2069" y="54"/>
                  </a:lnTo>
                  <a:lnTo>
                    <a:pt x="2071" y="60"/>
                  </a:lnTo>
                  <a:lnTo>
                    <a:pt x="2072" y="62"/>
                  </a:lnTo>
                  <a:lnTo>
                    <a:pt x="2074" y="52"/>
                  </a:lnTo>
                  <a:lnTo>
                    <a:pt x="2075" y="51"/>
                  </a:lnTo>
                  <a:lnTo>
                    <a:pt x="2076" y="54"/>
                  </a:lnTo>
                  <a:lnTo>
                    <a:pt x="2078" y="58"/>
                  </a:lnTo>
                  <a:lnTo>
                    <a:pt x="2079" y="65"/>
                  </a:lnTo>
                  <a:lnTo>
                    <a:pt x="2081" y="56"/>
                  </a:lnTo>
                  <a:lnTo>
                    <a:pt x="2082" y="50"/>
                  </a:lnTo>
                  <a:lnTo>
                    <a:pt x="2083" y="54"/>
                  </a:lnTo>
                  <a:lnTo>
                    <a:pt x="2085" y="53"/>
                  </a:lnTo>
                  <a:lnTo>
                    <a:pt x="2086" y="66"/>
                  </a:lnTo>
                  <a:lnTo>
                    <a:pt x="2088" y="50"/>
                  </a:lnTo>
                  <a:lnTo>
                    <a:pt x="2089" y="56"/>
                  </a:lnTo>
                  <a:lnTo>
                    <a:pt x="2090" y="51"/>
                  </a:lnTo>
                  <a:lnTo>
                    <a:pt x="2092" y="66"/>
                  </a:lnTo>
                  <a:lnTo>
                    <a:pt x="2093" y="49"/>
                  </a:lnTo>
                  <a:lnTo>
                    <a:pt x="2095" y="61"/>
                  </a:lnTo>
                  <a:lnTo>
                    <a:pt x="2096" y="70"/>
                  </a:lnTo>
                  <a:lnTo>
                    <a:pt x="2097" y="58"/>
                  </a:lnTo>
                  <a:lnTo>
                    <a:pt x="2099" y="43"/>
                  </a:lnTo>
                  <a:lnTo>
                    <a:pt x="2100" y="49"/>
                  </a:lnTo>
                  <a:lnTo>
                    <a:pt x="2102" y="48"/>
                  </a:lnTo>
                  <a:lnTo>
                    <a:pt x="2103" y="45"/>
                  </a:lnTo>
                  <a:lnTo>
                    <a:pt x="2104" y="52"/>
                  </a:lnTo>
                  <a:lnTo>
                    <a:pt x="2106" y="54"/>
                  </a:lnTo>
                  <a:lnTo>
                    <a:pt x="2107" y="46"/>
                  </a:lnTo>
                  <a:lnTo>
                    <a:pt x="2109" y="50"/>
                  </a:lnTo>
                  <a:lnTo>
                    <a:pt x="2110" y="55"/>
                  </a:lnTo>
                  <a:lnTo>
                    <a:pt x="2112" y="55"/>
                  </a:lnTo>
                  <a:lnTo>
                    <a:pt x="2113" y="40"/>
                  </a:lnTo>
                  <a:lnTo>
                    <a:pt x="2114" y="50"/>
                  </a:lnTo>
                  <a:lnTo>
                    <a:pt x="2116" y="38"/>
                  </a:lnTo>
                  <a:lnTo>
                    <a:pt x="2117" y="44"/>
                  </a:lnTo>
                  <a:lnTo>
                    <a:pt x="2119" y="40"/>
                  </a:lnTo>
                  <a:lnTo>
                    <a:pt x="2120" y="53"/>
                  </a:lnTo>
                  <a:lnTo>
                    <a:pt x="2121" y="49"/>
                  </a:lnTo>
                  <a:lnTo>
                    <a:pt x="2123" y="52"/>
                  </a:lnTo>
                  <a:lnTo>
                    <a:pt x="2124" y="47"/>
                  </a:lnTo>
                  <a:lnTo>
                    <a:pt x="2126" y="55"/>
                  </a:lnTo>
                  <a:lnTo>
                    <a:pt x="2127" y="38"/>
                  </a:lnTo>
                  <a:lnTo>
                    <a:pt x="2128" y="57"/>
                  </a:lnTo>
                  <a:lnTo>
                    <a:pt x="2130" y="52"/>
                  </a:lnTo>
                  <a:lnTo>
                    <a:pt x="2131" y="45"/>
                  </a:lnTo>
                  <a:lnTo>
                    <a:pt x="2133" y="38"/>
                  </a:lnTo>
                  <a:lnTo>
                    <a:pt x="2134" y="40"/>
                  </a:lnTo>
                  <a:lnTo>
                    <a:pt x="2135" y="50"/>
                  </a:lnTo>
                  <a:lnTo>
                    <a:pt x="2137" y="42"/>
                  </a:lnTo>
                  <a:lnTo>
                    <a:pt x="2138" y="51"/>
                  </a:lnTo>
                  <a:lnTo>
                    <a:pt x="2140" y="41"/>
                  </a:lnTo>
                  <a:lnTo>
                    <a:pt x="2141" y="45"/>
                  </a:lnTo>
                  <a:lnTo>
                    <a:pt x="2142" y="45"/>
                  </a:lnTo>
                  <a:lnTo>
                    <a:pt x="2144" y="44"/>
                  </a:lnTo>
                  <a:lnTo>
                    <a:pt x="2145" y="55"/>
                  </a:lnTo>
                  <a:lnTo>
                    <a:pt x="2147" y="37"/>
                  </a:lnTo>
                  <a:lnTo>
                    <a:pt x="2148" y="39"/>
                  </a:lnTo>
                  <a:lnTo>
                    <a:pt x="2150" y="40"/>
                  </a:lnTo>
                  <a:lnTo>
                    <a:pt x="2151" y="36"/>
                  </a:lnTo>
                  <a:lnTo>
                    <a:pt x="2152" y="40"/>
                  </a:lnTo>
                  <a:lnTo>
                    <a:pt x="2154" y="44"/>
                  </a:lnTo>
                  <a:lnTo>
                    <a:pt x="2155" y="39"/>
                  </a:lnTo>
                  <a:lnTo>
                    <a:pt x="2157" y="43"/>
                  </a:lnTo>
                  <a:lnTo>
                    <a:pt x="2158" y="36"/>
                  </a:lnTo>
                  <a:lnTo>
                    <a:pt x="2159" y="44"/>
                  </a:lnTo>
                  <a:lnTo>
                    <a:pt x="2161" y="58"/>
                  </a:lnTo>
                  <a:lnTo>
                    <a:pt x="2162" y="45"/>
                  </a:lnTo>
                  <a:lnTo>
                    <a:pt x="2164" y="39"/>
                  </a:lnTo>
                  <a:lnTo>
                    <a:pt x="2165" y="37"/>
                  </a:lnTo>
                  <a:lnTo>
                    <a:pt x="2166" y="34"/>
                  </a:lnTo>
                  <a:lnTo>
                    <a:pt x="2168" y="39"/>
                  </a:lnTo>
                  <a:lnTo>
                    <a:pt x="2169" y="39"/>
                  </a:lnTo>
                  <a:lnTo>
                    <a:pt x="2171" y="32"/>
                  </a:lnTo>
                  <a:lnTo>
                    <a:pt x="2172" y="30"/>
                  </a:lnTo>
                  <a:lnTo>
                    <a:pt x="2173" y="40"/>
                  </a:lnTo>
                  <a:lnTo>
                    <a:pt x="2175" y="42"/>
                  </a:lnTo>
                  <a:lnTo>
                    <a:pt x="2176" y="50"/>
                  </a:lnTo>
                  <a:lnTo>
                    <a:pt x="2178" y="39"/>
                  </a:lnTo>
                  <a:lnTo>
                    <a:pt x="2179" y="40"/>
                  </a:lnTo>
                  <a:lnTo>
                    <a:pt x="2180" y="42"/>
                  </a:lnTo>
                  <a:lnTo>
                    <a:pt x="2182" y="65"/>
                  </a:lnTo>
                  <a:lnTo>
                    <a:pt x="2183" y="80"/>
                  </a:lnTo>
                  <a:lnTo>
                    <a:pt x="2185" y="112"/>
                  </a:lnTo>
                  <a:lnTo>
                    <a:pt x="2186" y="132"/>
                  </a:lnTo>
                  <a:lnTo>
                    <a:pt x="2188" y="255"/>
                  </a:lnTo>
                  <a:lnTo>
                    <a:pt x="2189" y="393"/>
                  </a:lnTo>
                  <a:lnTo>
                    <a:pt x="2190" y="619"/>
                  </a:lnTo>
                  <a:lnTo>
                    <a:pt x="2192" y="945"/>
                  </a:lnTo>
                  <a:lnTo>
                    <a:pt x="2193" y="1424"/>
                  </a:lnTo>
                  <a:lnTo>
                    <a:pt x="2195" y="2138"/>
                  </a:lnTo>
                  <a:lnTo>
                    <a:pt x="2196" y="2817"/>
                  </a:lnTo>
                  <a:lnTo>
                    <a:pt x="2197" y="3691"/>
                  </a:lnTo>
                  <a:lnTo>
                    <a:pt x="2199" y="4800"/>
                  </a:lnTo>
                  <a:lnTo>
                    <a:pt x="2200" y="6089"/>
                  </a:lnTo>
                  <a:lnTo>
                    <a:pt x="2201" y="7294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endParaRPr lang="es-CL"/>
            </a:p>
          </p:txBody>
        </p:sp>
        <p:sp>
          <p:nvSpPr>
            <p:cNvPr id="131" name="Freeform 268"/>
            <p:cNvSpPr>
              <a:spLocks/>
            </p:cNvSpPr>
            <p:nvPr/>
          </p:nvSpPr>
          <p:spPr bwMode="auto">
            <a:xfrm flipV="1">
              <a:off x="2132241" y="267120"/>
              <a:ext cx="1268463" cy="2515152"/>
            </a:xfrm>
            <a:custGeom>
              <a:avLst/>
              <a:gdLst>
                <a:gd name="T0" fmla="*/ 21308 w 2180"/>
                <a:gd name="T1" fmla="*/ 93213 h 7285"/>
                <a:gd name="T2" fmla="*/ 44614 w 2180"/>
                <a:gd name="T3" fmla="*/ 30188 h 7285"/>
                <a:gd name="T4" fmla="*/ 68585 w 2180"/>
                <a:gd name="T5" fmla="*/ 55610 h 7285"/>
                <a:gd name="T6" fmla="*/ 91891 w 2180"/>
                <a:gd name="T7" fmla="*/ 44488 h 7285"/>
                <a:gd name="T8" fmla="*/ 115197 w 2180"/>
                <a:gd name="T9" fmla="*/ 30718 h 7285"/>
                <a:gd name="T10" fmla="*/ 138502 w 2180"/>
                <a:gd name="T11" fmla="*/ 33895 h 7285"/>
                <a:gd name="T12" fmla="*/ 161808 w 2180"/>
                <a:gd name="T13" fmla="*/ 19066 h 7285"/>
                <a:gd name="T14" fmla="*/ 185779 w 2180"/>
                <a:gd name="T15" fmla="*/ 9533 h 7285"/>
                <a:gd name="T16" fmla="*/ 209085 w 2180"/>
                <a:gd name="T17" fmla="*/ 7944 h 7285"/>
                <a:gd name="T18" fmla="*/ 232391 w 2180"/>
                <a:gd name="T19" fmla="*/ 22774 h 7285"/>
                <a:gd name="T20" fmla="*/ 255696 w 2180"/>
                <a:gd name="T21" fmla="*/ 7944 h 7285"/>
                <a:gd name="T22" fmla="*/ 279002 w 2180"/>
                <a:gd name="T23" fmla="*/ 45547 h 7285"/>
                <a:gd name="T24" fmla="*/ 302308 w 2180"/>
                <a:gd name="T25" fmla="*/ 12711 h 7285"/>
                <a:gd name="T26" fmla="*/ 326279 w 2180"/>
                <a:gd name="T27" fmla="*/ 13240 h 7285"/>
                <a:gd name="T28" fmla="*/ 349585 w 2180"/>
                <a:gd name="T29" fmla="*/ 5826 h 7285"/>
                <a:gd name="T30" fmla="*/ 372891 w 2180"/>
                <a:gd name="T31" fmla="*/ 25951 h 7285"/>
                <a:gd name="T32" fmla="*/ 396196 w 2180"/>
                <a:gd name="T33" fmla="*/ 28599 h 7285"/>
                <a:gd name="T34" fmla="*/ 419502 w 2180"/>
                <a:gd name="T35" fmla="*/ 40781 h 7285"/>
                <a:gd name="T36" fmla="*/ 442808 w 2180"/>
                <a:gd name="T37" fmla="*/ 65143 h 7285"/>
                <a:gd name="T38" fmla="*/ 466779 w 2180"/>
                <a:gd name="T39" fmla="*/ 47666 h 7285"/>
                <a:gd name="T40" fmla="*/ 490085 w 2180"/>
                <a:gd name="T41" fmla="*/ 44488 h 7285"/>
                <a:gd name="T42" fmla="*/ 513391 w 2180"/>
                <a:gd name="T43" fmla="*/ 22774 h 7285"/>
                <a:gd name="T44" fmla="*/ 536696 w 2180"/>
                <a:gd name="T45" fmla="*/ 19596 h 7285"/>
                <a:gd name="T46" fmla="*/ 560002 w 2180"/>
                <a:gd name="T47" fmla="*/ 13240 h 7285"/>
                <a:gd name="T48" fmla="*/ 583973 w 2180"/>
                <a:gd name="T49" fmla="*/ 10592 h 7285"/>
                <a:gd name="T50" fmla="*/ 607279 w 2180"/>
                <a:gd name="T51" fmla="*/ 7415 h 7285"/>
                <a:gd name="T52" fmla="*/ 630585 w 2180"/>
                <a:gd name="T53" fmla="*/ 5826 h 7285"/>
                <a:gd name="T54" fmla="*/ 653890 w 2180"/>
                <a:gd name="T55" fmla="*/ 5296 h 7285"/>
                <a:gd name="T56" fmla="*/ 677196 w 2180"/>
                <a:gd name="T57" fmla="*/ 14300 h 7285"/>
                <a:gd name="T58" fmla="*/ 700502 w 2180"/>
                <a:gd name="T59" fmla="*/ 7944 h 7285"/>
                <a:gd name="T60" fmla="*/ 724473 w 2180"/>
                <a:gd name="T61" fmla="*/ 6885 h 7285"/>
                <a:gd name="T62" fmla="*/ 747779 w 2180"/>
                <a:gd name="T63" fmla="*/ 17477 h 7285"/>
                <a:gd name="T64" fmla="*/ 771085 w 2180"/>
                <a:gd name="T65" fmla="*/ 10063 h 7285"/>
                <a:gd name="T66" fmla="*/ 794390 w 2180"/>
                <a:gd name="T67" fmla="*/ 18007 h 7285"/>
                <a:gd name="T68" fmla="*/ 817696 w 2180"/>
                <a:gd name="T69" fmla="*/ 22774 h 7285"/>
                <a:gd name="T70" fmla="*/ 841667 w 2180"/>
                <a:gd name="T71" fmla="*/ 12711 h 7285"/>
                <a:gd name="T72" fmla="*/ 864973 w 2180"/>
                <a:gd name="T73" fmla="*/ 7415 h 7285"/>
                <a:gd name="T74" fmla="*/ 888279 w 2180"/>
                <a:gd name="T75" fmla="*/ 6355 h 7285"/>
                <a:gd name="T76" fmla="*/ 911584 w 2180"/>
                <a:gd name="T77" fmla="*/ 13770 h 7285"/>
                <a:gd name="T78" fmla="*/ 934890 w 2180"/>
                <a:gd name="T79" fmla="*/ 10063 h 7285"/>
                <a:gd name="T80" fmla="*/ 958196 w 2180"/>
                <a:gd name="T81" fmla="*/ 1059 h 7285"/>
                <a:gd name="T82" fmla="*/ 982167 w 2180"/>
                <a:gd name="T83" fmla="*/ 18007 h 7285"/>
                <a:gd name="T84" fmla="*/ 1005473 w 2180"/>
                <a:gd name="T85" fmla="*/ 14829 h 7285"/>
                <a:gd name="T86" fmla="*/ 1028779 w 2180"/>
                <a:gd name="T87" fmla="*/ 10063 h 7285"/>
                <a:gd name="T88" fmla="*/ 1052084 w 2180"/>
                <a:gd name="T89" fmla="*/ 24362 h 7285"/>
                <a:gd name="T90" fmla="*/ 1075390 w 2180"/>
                <a:gd name="T91" fmla="*/ 7944 h 7285"/>
                <a:gd name="T92" fmla="*/ 1099362 w 2180"/>
                <a:gd name="T93" fmla="*/ 2648 h 7285"/>
                <a:gd name="T94" fmla="*/ 1122667 w 2180"/>
                <a:gd name="T95" fmla="*/ 18007 h 7285"/>
                <a:gd name="T96" fmla="*/ 1145973 w 2180"/>
                <a:gd name="T97" fmla="*/ 5826 h 7285"/>
                <a:gd name="T98" fmla="*/ 1169279 w 2180"/>
                <a:gd name="T99" fmla="*/ 14829 h 7285"/>
                <a:gd name="T100" fmla="*/ 1192584 w 2180"/>
                <a:gd name="T101" fmla="*/ 11122 h 7285"/>
                <a:gd name="T102" fmla="*/ 1215890 w 2180"/>
                <a:gd name="T103" fmla="*/ 3178 h 7285"/>
                <a:gd name="T104" fmla="*/ 1239861 w 2180"/>
                <a:gd name="T105" fmla="*/ 21185 h 7285"/>
                <a:gd name="T106" fmla="*/ 1263167 w 2180"/>
                <a:gd name="T107" fmla="*/ 49784 h 7285"/>
                <a:gd name="T108" fmla="*/ 1286473 w 2180"/>
                <a:gd name="T109" fmla="*/ 31247 h 7285"/>
                <a:gd name="T110" fmla="*/ 1309778 w 2180"/>
                <a:gd name="T111" fmla="*/ 11122 h 7285"/>
                <a:gd name="T112" fmla="*/ 1333084 w 2180"/>
                <a:gd name="T113" fmla="*/ 73617 h 7285"/>
                <a:gd name="T114" fmla="*/ 1356390 w 2180"/>
                <a:gd name="T115" fmla="*/ 26481 h 7285"/>
                <a:gd name="T116" fmla="*/ 1380361 w 2180"/>
                <a:gd name="T117" fmla="*/ 16948 h 7285"/>
                <a:gd name="T118" fmla="*/ 1403667 w 2180"/>
                <a:gd name="T119" fmla="*/ 57199 h 7285"/>
                <a:gd name="T120" fmla="*/ 1426973 w 2180"/>
                <a:gd name="T121" fmla="*/ 64613 h 7285"/>
                <a:gd name="T122" fmla="*/ 1450278 w 2180"/>
                <a:gd name="T123" fmla="*/ 2875291 h 72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80" h="7285">
                  <a:moveTo>
                    <a:pt x="0" y="7285"/>
                  </a:moveTo>
                  <a:lnTo>
                    <a:pt x="0" y="7247"/>
                  </a:lnTo>
                  <a:lnTo>
                    <a:pt x="1" y="4905"/>
                  </a:lnTo>
                  <a:lnTo>
                    <a:pt x="3" y="3143"/>
                  </a:lnTo>
                  <a:lnTo>
                    <a:pt x="4" y="2044"/>
                  </a:lnTo>
                  <a:lnTo>
                    <a:pt x="6" y="1290"/>
                  </a:lnTo>
                  <a:lnTo>
                    <a:pt x="7" y="884"/>
                  </a:lnTo>
                  <a:lnTo>
                    <a:pt x="8" y="649"/>
                  </a:lnTo>
                  <a:lnTo>
                    <a:pt x="10" y="462"/>
                  </a:lnTo>
                  <a:lnTo>
                    <a:pt x="11" y="380"/>
                  </a:lnTo>
                  <a:lnTo>
                    <a:pt x="13" y="351"/>
                  </a:lnTo>
                  <a:lnTo>
                    <a:pt x="14" y="310"/>
                  </a:lnTo>
                  <a:lnTo>
                    <a:pt x="15" y="318"/>
                  </a:lnTo>
                  <a:lnTo>
                    <a:pt x="17" y="288"/>
                  </a:lnTo>
                  <a:lnTo>
                    <a:pt x="18" y="252"/>
                  </a:lnTo>
                  <a:lnTo>
                    <a:pt x="20" y="283"/>
                  </a:lnTo>
                  <a:lnTo>
                    <a:pt x="21" y="278"/>
                  </a:lnTo>
                  <a:lnTo>
                    <a:pt x="22" y="239"/>
                  </a:lnTo>
                  <a:lnTo>
                    <a:pt x="24" y="241"/>
                  </a:lnTo>
                  <a:lnTo>
                    <a:pt x="25" y="255"/>
                  </a:lnTo>
                  <a:lnTo>
                    <a:pt x="27" y="232"/>
                  </a:lnTo>
                  <a:lnTo>
                    <a:pt x="28" y="210"/>
                  </a:lnTo>
                  <a:lnTo>
                    <a:pt x="29" y="212"/>
                  </a:lnTo>
                  <a:lnTo>
                    <a:pt x="31" y="198"/>
                  </a:lnTo>
                  <a:lnTo>
                    <a:pt x="32" y="176"/>
                  </a:lnTo>
                  <a:lnTo>
                    <a:pt x="34" y="197"/>
                  </a:lnTo>
                  <a:lnTo>
                    <a:pt x="35" y="184"/>
                  </a:lnTo>
                  <a:lnTo>
                    <a:pt x="36" y="168"/>
                  </a:lnTo>
                  <a:lnTo>
                    <a:pt x="38" y="179"/>
                  </a:lnTo>
                  <a:lnTo>
                    <a:pt x="39" y="155"/>
                  </a:lnTo>
                  <a:lnTo>
                    <a:pt x="41" y="156"/>
                  </a:lnTo>
                  <a:lnTo>
                    <a:pt x="42" y="155"/>
                  </a:lnTo>
                  <a:lnTo>
                    <a:pt x="44" y="122"/>
                  </a:lnTo>
                  <a:lnTo>
                    <a:pt x="45" y="131"/>
                  </a:lnTo>
                  <a:lnTo>
                    <a:pt x="46" y="110"/>
                  </a:lnTo>
                  <a:lnTo>
                    <a:pt x="48" y="98"/>
                  </a:lnTo>
                  <a:lnTo>
                    <a:pt x="49" y="113"/>
                  </a:lnTo>
                  <a:lnTo>
                    <a:pt x="51" y="87"/>
                  </a:lnTo>
                  <a:lnTo>
                    <a:pt x="52" y="78"/>
                  </a:lnTo>
                  <a:lnTo>
                    <a:pt x="53" y="72"/>
                  </a:lnTo>
                  <a:lnTo>
                    <a:pt x="55" y="58"/>
                  </a:lnTo>
                  <a:lnTo>
                    <a:pt x="56" y="63"/>
                  </a:lnTo>
                  <a:lnTo>
                    <a:pt x="58" y="64"/>
                  </a:lnTo>
                  <a:lnTo>
                    <a:pt x="59" y="65"/>
                  </a:lnTo>
                  <a:lnTo>
                    <a:pt x="60" y="56"/>
                  </a:lnTo>
                  <a:lnTo>
                    <a:pt x="62" y="64"/>
                  </a:lnTo>
                  <a:lnTo>
                    <a:pt x="63" y="65"/>
                  </a:lnTo>
                  <a:lnTo>
                    <a:pt x="65" y="59"/>
                  </a:lnTo>
                  <a:lnTo>
                    <a:pt x="66" y="46"/>
                  </a:lnTo>
                  <a:lnTo>
                    <a:pt x="67" y="57"/>
                  </a:lnTo>
                  <a:lnTo>
                    <a:pt x="69" y="64"/>
                  </a:lnTo>
                  <a:lnTo>
                    <a:pt x="70" y="59"/>
                  </a:lnTo>
                  <a:lnTo>
                    <a:pt x="72" y="46"/>
                  </a:lnTo>
                  <a:lnTo>
                    <a:pt x="73" y="46"/>
                  </a:lnTo>
                  <a:lnTo>
                    <a:pt x="74" y="49"/>
                  </a:lnTo>
                  <a:lnTo>
                    <a:pt x="76" y="59"/>
                  </a:lnTo>
                  <a:lnTo>
                    <a:pt x="77" y="61"/>
                  </a:lnTo>
                  <a:lnTo>
                    <a:pt x="79" y="48"/>
                  </a:lnTo>
                  <a:lnTo>
                    <a:pt x="80" y="41"/>
                  </a:lnTo>
                  <a:lnTo>
                    <a:pt x="82" y="39"/>
                  </a:lnTo>
                  <a:lnTo>
                    <a:pt x="83" y="38"/>
                  </a:lnTo>
                  <a:lnTo>
                    <a:pt x="84" y="48"/>
                  </a:lnTo>
                  <a:lnTo>
                    <a:pt x="86" y="50"/>
                  </a:lnTo>
                  <a:lnTo>
                    <a:pt x="87" y="50"/>
                  </a:lnTo>
                  <a:lnTo>
                    <a:pt x="89" y="39"/>
                  </a:lnTo>
                  <a:lnTo>
                    <a:pt x="90" y="36"/>
                  </a:lnTo>
                  <a:lnTo>
                    <a:pt x="91" y="33"/>
                  </a:lnTo>
                  <a:lnTo>
                    <a:pt x="93" y="31"/>
                  </a:lnTo>
                  <a:lnTo>
                    <a:pt x="94" y="41"/>
                  </a:lnTo>
                  <a:lnTo>
                    <a:pt x="96" y="49"/>
                  </a:lnTo>
                  <a:lnTo>
                    <a:pt x="97" y="47"/>
                  </a:lnTo>
                  <a:lnTo>
                    <a:pt x="98" y="56"/>
                  </a:lnTo>
                  <a:lnTo>
                    <a:pt x="100" y="76"/>
                  </a:lnTo>
                  <a:lnTo>
                    <a:pt x="101" y="95"/>
                  </a:lnTo>
                  <a:lnTo>
                    <a:pt x="103" y="105"/>
                  </a:lnTo>
                  <a:lnTo>
                    <a:pt x="104" y="120"/>
                  </a:lnTo>
                  <a:lnTo>
                    <a:pt x="105" y="156"/>
                  </a:lnTo>
                  <a:lnTo>
                    <a:pt x="107" y="187"/>
                  </a:lnTo>
                  <a:lnTo>
                    <a:pt x="108" y="224"/>
                  </a:lnTo>
                  <a:lnTo>
                    <a:pt x="110" y="248"/>
                  </a:lnTo>
                  <a:lnTo>
                    <a:pt x="111" y="260"/>
                  </a:lnTo>
                  <a:lnTo>
                    <a:pt x="112" y="260"/>
                  </a:lnTo>
                  <a:lnTo>
                    <a:pt x="114" y="268"/>
                  </a:lnTo>
                  <a:lnTo>
                    <a:pt x="115" y="259"/>
                  </a:lnTo>
                  <a:lnTo>
                    <a:pt x="117" y="246"/>
                  </a:lnTo>
                  <a:lnTo>
                    <a:pt x="118" y="224"/>
                  </a:lnTo>
                  <a:lnTo>
                    <a:pt x="119" y="205"/>
                  </a:lnTo>
                  <a:lnTo>
                    <a:pt x="121" y="204"/>
                  </a:lnTo>
                  <a:lnTo>
                    <a:pt x="122" y="170"/>
                  </a:lnTo>
                  <a:lnTo>
                    <a:pt x="124" y="153"/>
                  </a:lnTo>
                  <a:lnTo>
                    <a:pt x="125" y="156"/>
                  </a:lnTo>
                  <a:lnTo>
                    <a:pt x="127" y="134"/>
                  </a:lnTo>
                  <a:lnTo>
                    <a:pt x="128" y="135"/>
                  </a:lnTo>
                  <a:lnTo>
                    <a:pt x="129" y="113"/>
                  </a:lnTo>
                  <a:lnTo>
                    <a:pt x="131" y="110"/>
                  </a:lnTo>
                  <a:lnTo>
                    <a:pt x="132" y="113"/>
                  </a:lnTo>
                  <a:lnTo>
                    <a:pt x="134" y="118"/>
                  </a:lnTo>
                  <a:lnTo>
                    <a:pt x="135" y="89"/>
                  </a:lnTo>
                  <a:lnTo>
                    <a:pt x="136" y="103"/>
                  </a:lnTo>
                  <a:lnTo>
                    <a:pt x="138" y="84"/>
                  </a:lnTo>
                  <a:lnTo>
                    <a:pt x="139" y="91"/>
                  </a:lnTo>
                  <a:lnTo>
                    <a:pt x="141" y="94"/>
                  </a:lnTo>
                  <a:lnTo>
                    <a:pt x="142" y="91"/>
                  </a:lnTo>
                  <a:lnTo>
                    <a:pt x="143" y="81"/>
                  </a:lnTo>
                  <a:lnTo>
                    <a:pt x="145" y="70"/>
                  </a:lnTo>
                  <a:lnTo>
                    <a:pt x="146" y="85"/>
                  </a:lnTo>
                  <a:lnTo>
                    <a:pt x="148" y="57"/>
                  </a:lnTo>
                  <a:lnTo>
                    <a:pt x="149" y="80"/>
                  </a:lnTo>
                  <a:lnTo>
                    <a:pt x="150" y="72"/>
                  </a:lnTo>
                  <a:lnTo>
                    <a:pt x="152" y="76"/>
                  </a:lnTo>
                  <a:lnTo>
                    <a:pt x="153" y="66"/>
                  </a:lnTo>
                  <a:lnTo>
                    <a:pt x="155" y="76"/>
                  </a:lnTo>
                  <a:lnTo>
                    <a:pt x="156" y="76"/>
                  </a:lnTo>
                  <a:lnTo>
                    <a:pt x="157" y="59"/>
                  </a:lnTo>
                  <a:lnTo>
                    <a:pt x="159" y="66"/>
                  </a:lnTo>
                  <a:lnTo>
                    <a:pt x="160" y="68"/>
                  </a:lnTo>
                  <a:lnTo>
                    <a:pt x="162" y="63"/>
                  </a:lnTo>
                  <a:lnTo>
                    <a:pt x="163" y="57"/>
                  </a:lnTo>
                  <a:lnTo>
                    <a:pt x="165" y="52"/>
                  </a:lnTo>
                  <a:lnTo>
                    <a:pt x="166" y="76"/>
                  </a:lnTo>
                  <a:lnTo>
                    <a:pt x="167" y="57"/>
                  </a:lnTo>
                  <a:lnTo>
                    <a:pt x="169" y="51"/>
                  </a:lnTo>
                  <a:lnTo>
                    <a:pt x="170" y="60"/>
                  </a:lnTo>
                  <a:lnTo>
                    <a:pt x="172" y="55"/>
                  </a:lnTo>
                  <a:lnTo>
                    <a:pt x="173" y="58"/>
                  </a:lnTo>
                  <a:lnTo>
                    <a:pt x="174" y="50"/>
                  </a:lnTo>
                  <a:lnTo>
                    <a:pt x="176" y="44"/>
                  </a:lnTo>
                  <a:lnTo>
                    <a:pt x="177" y="47"/>
                  </a:lnTo>
                  <a:lnTo>
                    <a:pt x="179" y="60"/>
                  </a:lnTo>
                  <a:lnTo>
                    <a:pt x="180" y="56"/>
                  </a:lnTo>
                  <a:lnTo>
                    <a:pt x="181" y="67"/>
                  </a:lnTo>
                  <a:lnTo>
                    <a:pt x="183" y="74"/>
                  </a:lnTo>
                  <a:lnTo>
                    <a:pt x="184" y="54"/>
                  </a:lnTo>
                  <a:lnTo>
                    <a:pt x="186" y="59"/>
                  </a:lnTo>
                  <a:lnTo>
                    <a:pt x="187" y="61"/>
                  </a:lnTo>
                  <a:lnTo>
                    <a:pt x="188" y="71"/>
                  </a:lnTo>
                  <a:lnTo>
                    <a:pt x="190" y="54"/>
                  </a:lnTo>
                  <a:lnTo>
                    <a:pt x="191" y="53"/>
                  </a:lnTo>
                  <a:lnTo>
                    <a:pt x="193" y="54"/>
                  </a:lnTo>
                  <a:lnTo>
                    <a:pt x="194" y="48"/>
                  </a:lnTo>
                  <a:lnTo>
                    <a:pt x="195" y="47"/>
                  </a:lnTo>
                  <a:lnTo>
                    <a:pt x="197" y="49"/>
                  </a:lnTo>
                  <a:lnTo>
                    <a:pt x="198" y="43"/>
                  </a:lnTo>
                  <a:lnTo>
                    <a:pt x="200" y="43"/>
                  </a:lnTo>
                  <a:lnTo>
                    <a:pt x="201" y="48"/>
                  </a:lnTo>
                  <a:lnTo>
                    <a:pt x="203" y="43"/>
                  </a:lnTo>
                  <a:lnTo>
                    <a:pt x="204" y="48"/>
                  </a:lnTo>
                  <a:lnTo>
                    <a:pt x="205" y="59"/>
                  </a:lnTo>
                  <a:lnTo>
                    <a:pt x="207" y="55"/>
                  </a:lnTo>
                  <a:lnTo>
                    <a:pt x="208" y="64"/>
                  </a:lnTo>
                  <a:lnTo>
                    <a:pt x="210" y="77"/>
                  </a:lnTo>
                  <a:lnTo>
                    <a:pt x="211" y="48"/>
                  </a:lnTo>
                  <a:lnTo>
                    <a:pt x="212" y="63"/>
                  </a:lnTo>
                  <a:lnTo>
                    <a:pt x="214" y="72"/>
                  </a:lnTo>
                  <a:lnTo>
                    <a:pt x="215" y="76"/>
                  </a:lnTo>
                  <a:lnTo>
                    <a:pt x="217" y="74"/>
                  </a:lnTo>
                  <a:lnTo>
                    <a:pt x="218" y="82"/>
                  </a:lnTo>
                  <a:lnTo>
                    <a:pt x="219" y="86"/>
                  </a:lnTo>
                  <a:lnTo>
                    <a:pt x="221" y="66"/>
                  </a:lnTo>
                  <a:lnTo>
                    <a:pt x="222" y="69"/>
                  </a:lnTo>
                  <a:lnTo>
                    <a:pt x="224" y="63"/>
                  </a:lnTo>
                  <a:lnTo>
                    <a:pt x="225" y="66"/>
                  </a:lnTo>
                  <a:lnTo>
                    <a:pt x="226" y="60"/>
                  </a:lnTo>
                  <a:lnTo>
                    <a:pt x="228" y="58"/>
                  </a:lnTo>
                  <a:lnTo>
                    <a:pt x="229" y="67"/>
                  </a:lnTo>
                  <a:lnTo>
                    <a:pt x="231" y="71"/>
                  </a:lnTo>
                  <a:lnTo>
                    <a:pt x="232" y="54"/>
                  </a:lnTo>
                  <a:lnTo>
                    <a:pt x="233" y="56"/>
                  </a:lnTo>
                  <a:lnTo>
                    <a:pt x="235" y="41"/>
                  </a:lnTo>
                  <a:lnTo>
                    <a:pt x="236" y="55"/>
                  </a:lnTo>
                  <a:lnTo>
                    <a:pt x="238" y="44"/>
                  </a:lnTo>
                  <a:lnTo>
                    <a:pt x="239" y="51"/>
                  </a:lnTo>
                  <a:lnTo>
                    <a:pt x="241" y="48"/>
                  </a:lnTo>
                  <a:lnTo>
                    <a:pt x="242" y="37"/>
                  </a:lnTo>
                  <a:lnTo>
                    <a:pt x="243" y="36"/>
                  </a:lnTo>
                  <a:lnTo>
                    <a:pt x="245" y="39"/>
                  </a:lnTo>
                  <a:lnTo>
                    <a:pt x="246" y="25"/>
                  </a:lnTo>
                  <a:lnTo>
                    <a:pt x="248" y="22"/>
                  </a:lnTo>
                  <a:lnTo>
                    <a:pt x="249" y="37"/>
                  </a:lnTo>
                  <a:lnTo>
                    <a:pt x="250" y="41"/>
                  </a:lnTo>
                  <a:lnTo>
                    <a:pt x="252" y="21"/>
                  </a:lnTo>
                  <a:lnTo>
                    <a:pt x="253" y="26"/>
                  </a:lnTo>
                  <a:lnTo>
                    <a:pt x="255" y="26"/>
                  </a:lnTo>
                  <a:lnTo>
                    <a:pt x="256" y="21"/>
                  </a:lnTo>
                  <a:lnTo>
                    <a:pt x="257" y="27"/>
                  </a:lnTo>
                  <a:lnTo>
                    <a:pt x="259" y="33"/>
                  </a:lnTo>
                  <a:lnTo>
                    <a:pt x="260" y="28"/>
                  </a:lnTo>
                  <a:lnTo>
                    <a:pt x="262" y="20"/>
                  </a:lnTo>
                  <a:lnTo>
                    <a:pt x="263" y="22"/>
                  </a:lnTo>
                  <a:lnTo>
                    <a:pt x="264" y="25"/>
                  </a:lnTo>
                  <a:lnTo>
                    <a:pt x="266" y="12"/>
                  </a:lnTo>
                  <a:lnTo>
                    <a:pt x="267" y="15"/>
                  </a:lnTo>
                  <a:lnTo>
                    <a:pt x="269" y="24"/>
                  </a:lnTo>
                  <a:lnTo>
                    <a:pt x="270" y="20"/>
                  </a:lnTo>
                  <a:lnTo>
                    <a:pt x="271" y="20"/>
                  </a:lnTo>
                  <a:lnTo>
                    <a:pt x="273" y="18"/>
                  </a:lnTo>
                  <a:lnTo>
                    <a:pt x="274" y="14"/>
                  </a:lnTo>
                  <a:lnTo>
                    <a:pt x="276" y="21"/>
                  </a:lnTo>
                  <a:lnTo>
                    <a:pt x="277" y="22"/>
                  </a:lnTo>
                  <a:lnTo>
                    <a:pt x="279" y="18"/>
                  </a:lnTo>
                  <a:lnTo>
                    <a:pt x="280" y="20"/>
                  </a:lnTo>
                  <a:lnTo>
                    <a:pt x="281" y="12"/>
                  </a:lnTo>
                  <a:lnTo>
                    <a:pt x="283" y="16"/>
                  </a:lnTo>
                  <a:lnTo>
                    <a:pt x="284" y="24"/>
                  </a:lnTo>
                  <a:lnTo>
                    <a:pt x="286" y="21"/>
                  </a:lnTo>
                  <a:lnTo>
                    <a:pt x="287" y="21"/>
                  </a:lnTo>
                  <a:lnTo>
                    <a:pt x="288" y="22"/>
                  </a:lnTo>
                  <a:lnTo>
                    <a:pt x="290" y="17"/>
                  </a:lnTo>
                  <a:lnTo>
                    <a:pt x="291" y="12"/>
                  </a:lnTo>
                  <a:lnTo>
                    <a:pt x="293" y="14"/>
                  </a:lnTo>
                  <a:lnTo>
                    <a:pt x="294" y="14"/>
                  </a:lnTo>
                  <a:lnTo>
                    <a:pt x="295" y="21"/>
                  </a:lnTo>
                  <a:lnTo>
                    <a:pt x="297" y="18"/>
                  </a:lnTo>
                  <a:lnTo>
                    <a:pt x="298" y="14"/>
                  </a:lnTo>
                  <a:lnTo>
                    <a:pt x="300" y="8"/>
                  </a:lnTo>
                  <a:lnTo>
                    <a:pt x="301" y="19"/>
                  </a:lnTo>
                  <a:lnTo>
                    <a:pt x="302" y="18"/>
                  </a:lnTo>
                  <a:lnTo>
                    <a:pt x="304" y="14"/>
                  </a:lnTo>
                  <a:lnTo>
                    <a:pt x="305" y="9"/>
                  </a:lnTo>
                  <a:lnTo>
                    <a:pt x="307" y="18"/>
                  </a:lnTo>
                  <a:lnTo>
                    <a:pt x="308" y="13"/>
                  </a:lnTo>
                  <a:lnTo>
                    <a:pt x="309" y="5"/>
                  </a:lnTo>
                  <a:lnTo>
                    <a:pt x="311" y="1"/>
                  </a:lnTo>
                  <a:lnTo>
                    <a:pt x="312" y="9"/>
                  </a:lnTo>
                  <a:lnTo>
                    <a:pt x="314" y="15"/>
                  </a:lnTo>
                  <a:lnTo>
                    <a:pt x="315" y="3"/>
                  </a:lnTo>
                  <a:lnTo>
                    <a:pt x="317" y="15"/>
                  </a:lnTo>
                  <a:lnTo>
                    <a:pt x="318" y="22"/>
                  </a:lnTo>
                  <a:lnTo>
                    <a:pt x="319" y="7"/>
                  </a:lnTo>
                  <a:lnTo>
                    <a:pt x="321" y="7"/>
                  </a:lnTo>
                  <a:lnTo>
                    <a:pt x="322" y="15"/>
                  </a:lnTo>
                  <a:lnTo>
                    <a:pt x="324" y="8"/>
                  </a:lnTo>
                  <a:lnTo>
                    <a:pt x="325" y="16"/>
                  </a:lnTo>
                  <a:lnTo>
                    <a:pt x="326" y="16"/>
                  </a:lnTo>
                  <a:lnTo>
                    <a:pt x="328" y="14"/>
                  </a:lnTo>
                  <a:lnTo>
                    <a:pt x="329" y="11"/>
                  </a:lnTo>
                  <a:lnTo>
                    <a:pt x="331" y="16"/>
                  </a:lnTo>
                  <a:lnTo>
                    <a:pt x="332" y="28"/>
                  </a:lnTo>
                  <a:lnTo>
                    <a:pt x="333" y="12"/>
                  </a:lnTo>
                  <a:lnTo>
                    <a:pt x="335" y="16"/>
                  </a:lnTo>
                  <a:lnTo>
                    <a:pt x="336" y="14"/>
                  </a:lnTo>
                  <a:lnTo>
                    <a:pt x="338" y="18"/>
                  </a:lnTo>
                  <a:lnTo>
                    <a:pt x="339" y="29"/>
                  </a:lnTo>
                  <a:lnTo>
                    <a:pt x="340" y="37"/>
                  </a:lnTo>
                  <a:lnTo>
                    <a:pt x="342" y="37"/>
                  </a:lnTo>
                  <a:lnTo>
                    <a:pt x="343" y="53"/>
                  </a:lnTo>
                  <a:lnTo>
                    <a:pt x="345" y="40"/>
                  </a:lnTo>
                  <a:lnTo>
                    <a:pt x="346" y="39"/>
                  </a:lnTo>
                  <a:lnTo>
                    <a:pt x="347" y="42"/>
                  </a:lnTo>
                  <a:lnTo>
                    <a:pt x="349" y="43"/>
                  </a:lnTo>
                  <a:lnTo>
                    <a:pt x="350" y="48"/>
                  </a:lnTo>
                  <a:lnTo>
                    <a:pt x="352" y="42"/>
                  </a:lnTo>
                  <a:lnTo>
                    <a:pt x="353" y="50"/>
                  </a:lnTo>
                  <a:lnTo>
                    <a:pt x="354" y="44"/>
                  </a:lnTo>
                  <a:lnTo>
                    <a:pt x="356" y="33"/>
                  </a:lnTo>
                  <a:lnTo>
                    <a:pt x="357" y="24"/>
                  </a:lnTo>
                  <a:lnTo>
                    <a:pt x="359" y="29"/>
                  </a:lnTo>
                  <a:lnTo>
                    <a:pt x="360" y="23"/>
                  </a:lnTo>
                  <a:lnTo>
                    <a:pt x="362" y="23"/>
                  </a:lnTo>
                  <a:lnTo>
                    <a:pt x="363" y="19"/>
                  </a:lnTo>
                  <a:lnTo>
                    <a:pt x="364" y="19"/>
                  </a:lnTo>
                  <a:lnTo>
                    <a:pt x="366" y="25"/>
                  </a:lnTo>
                  <a:lnTo>
                    <a:pt x="367" y="22"/>
                  </a:lnTo>
                  <a:lnTo>
                    <a:pt x="369" y="28"/>
                  </a:lnTo>
                  <a:lnTo>
                    <a:pt x="370" y="23"/>
                  </a:lnTo>
                  <a:lnTo>
                    <a:pt x="371" y="18"/>
                  </a:lnTo>
                  <a:lnTo>
                    <a:pt x="373" y="25"/>
                  </a:lnTo>
                  <a:lnTo>
                    <a:pt x="374" y="19"/>
                  </a:lnTo>
                  <a:lnTo>
                    <a:pt x="376" y="18"/>
                  </a:lnTo>
                  <a:lnTo>
                    <a:pt x="377" y="13"/>
                  </a:lnTo>
                  <a:lnTo>
                    <a:pt x="378" y="10"/>
                  </a:lnTo>
                  <a:lnTo>
                    <a:pt x="380" y="26"/>
                  </a:lnTo>
                  <a:lnTo>
                    <a:pt x="381" y="23"/>
                  </a:lnTo>
                  <a:lnTo>
                    <a:pt x="383" y="26"/>
                  </a:lnTo>
                  <a:lnTo>
                    <a:pt x="384" y="15"/>
                  </a:lnTo>
                  <a:lnTo>
                    <a:pt x="385" y="27"/>
                  </a:lnTo>
                  <a:lnTo>
                    <a:pt x="387" y="22"/>
                  </a:lnTo>
                  <a:lnTo>
                    <a:pt x="388" y="26"/>
                  </a:lnTo>
                  <a:lnTo>
                    <a:pt x="390" y="24"/>
                  </a:lnTo>
                  <a:lnTo>
                    <a:pt x="391" y="35"/>
                  </a:lnTo>
                  <a:lnTo>
                    <a:pt x="392" y="43"/>
                  </a:lnTo>
                  <a:lnTo>
                    <a:pt x="394" y="74"/>
                  </a:lnTo>
                  <a:lnTo>
                    <a:pt x="395" y="99"/>
                  </a:lnTo>
                  <a:lnTo>
                    <a:pt x="397" y="124"/>
                  </a:lnTo>
                  <a:lnTo>
                    <a:pt x="398" y="137"/>
                  </a:lnTo>
                  <a:lnTo>
                    <a:pt x="400" y="175"/>
                  </a:lnTo>
                  <a:lnTo>
                    <a:pt x="401" y="237"/>
                  </a:lnTo>
                  <a:lnTo>
                    <a:pt x="402" y="312"/>
                  </a:lnTo>
                  <a:lnTo>
                    <a:pt x="404" y="339"/>
                  </a:lnTo>
                  <a:lnTo>
                    <a:pt x="405" y="333"/>
                  </a:lnTo>
                  <a:lnTo>
                    <a:pt x="407" y="345"/>
                  </a:lnTo>
                  <a:lnTo>
                    <a:pt x="408" y="316"/>
                  </a:lnTo>
                  <a:lnTo>
                    <a:pt x="409" y="318"/>
                  </a:lnTo>
                  <a:lnTo>
                    <a:pt x="411" y="265"/>
                  </a:lnTo>
                  <a:lnTo>
                    <a:pt x="412" y="252"/>
                  </a:lnTo>
                  <a:lnTo>
                    <a:pt x="414" y="225"/>
                  </a:lnTo>
                  <a:lnTo>
                    <a:pt x="415" y="170"/>
                  </a:lnTo>
                  <a:lnTo>
                    <a:pt x="416" y="156"/>
                  </a:lnTo>
                  <a:lnTo>
                    <a:pt x="418" y="122"/>
                  </a:lnTo>
                  <a:lnTo>
                    <a:pt x="419" y="86"/>
                  </a:lnTo>
                  <a:lnTo>
                    <a:pt x="421" y="62"/>
                  </a:lnTo>
                  <a:lnTo>
                    <a:pt x="422" y="40"/>
                  </a:lnTo>
                  <a:lnTo>
                    <a:pt x="423" y="29"/>
                  </a:lnTo>
                  <a:lnTo>
                    <a:pt x="425" y="36"/>
                  </a:lnTo>
                  <a:lnTo>
                    <a:pt x="426" y="28"/>
                  </a:lnTo>
                  <a:lnTo>
                    <a:pt x="428" y="23"/>
                  </a:lnTo>
                  <a:lnTo>
                    <a:pt x="429" y="26"/>
                  </a:lnTo>
                  <a:lnTo>
                    <a:pt x="430" y="26"/>
                  </a:lnTo>
                  <a:lnTo>
                    <a:pt x="432" y="13"/>
                  </a:lnTo>
                  <a:lnTo>
                    <a:pt x="433" y="18"/>
                  </a:lnTo>
                  <a:lnTo>
                    <a:pt x="435" y="21"/>
                  </a:lnTo>
                  <a:lnTo>
                    <a:pt x="436" y="22"/>
                  </a:lnTo>
                  <a:lnTo>
                    <a:pt x="438" y="20"/>
                  </a:lnTo>
                  <a:lnTo>
                    <a:pt x="439" y="20"/>
                  </a:lnTo>
                  <a:lnTo>
                    <a:pt x="440" y="16"/>
                  </a:lnTo>
                  <a:lnTo>
                    <a:pt x="442" y="14"/>
                  </a:lnTo>
                  <a:lnTo>
                    <a:pt x="443" y="18"/>
                  </a:lnTo>
                  <a:lnTo>
                    <a:pt x="445" y="12"/>
                  </a:lnTo>
                  <a:lnTo>
                    <a:pt x="446" y="22"/>
                  </a:lnTo>
                  <a:lnTo>
                    <a:pt x="447" y="18"/>
                  </a:lnTo>
                  <a:lnTo>
                    <a:pt x="449" y="12"/>
                  </a:lnTo>
                  <a:lnTo>
                    <a:pt x="450" y="15"/>
                  </a:lnTo>
                  <a:lnTo>
                    <a:pt x="452" y="15"/>
                  </a:lnTo>
                  <a:lnTo>
                    <a:pt x="453" y="17"/>
                  </a:lnTo>
                  <a:lnTo>
                    <a:pt x="454" y="24"/>
                  </a:lnTo>
                  <a:lnTo>
                    <a:pt x="456" y="28"/>
                  </a:lnTo>
                  <a:lnTo>
                    <a:pt x="457" y="18"/>
                  </a:lnTo>
                  <a:lnTo>
                    <a:pt x="459" y="19"/>
                  </a:lnTo>
                  <a:lnTo>
                    <a:pt x="460" y="21"/>
                  </a:lnTo>
                  <a:lnTo>
                    <a:pt x="461" y="21"/>
                  </a:lnTo>
                  <a:lnTo>
                    <a:pt x="463" y="14"/>
                  </a:lnTo>
                  <a:lnTo>
                    <a:pt x="464" y="11"/>
                  </a:lnTo>
                  <a:lnTo>
                    <a:pt x="466" y="17"/>
                  </a:lnTo>
                  <a:lnTo>
                    <a:pt x="467" y="21"/>
                  </a:lnTo>
                  <a:lnTo>
                    <a:pt x="468" y="20"/>
                  </a:lnTo>
                  <a:lnTo>
                    <a:pt x="470" y="14"/>
                  </a:lnTo>
                  <a:lnTo>
                    <a:pt x="471" y="11"/>
                  </a:lnTo>
                  <a:lnTo>
                    <a:pt x="473" y="16"/>
                  </a:lnTo>
                  <a:lnTo>
                    <a:pt x="474" y="18"/>
                  </a:lnTo>
                  <a:lnTo>
                    <a:pt x="476" y="12"/>
                  </a:lnTo>
                  <a:lnTo>
                    <a:pt x="477" y="20"/>
                  </a:lnTo>
                  <a:lnTo>
                    <a:pt x="478" y="18"/>
                  </a:lnTo>
                  <a:lnTo>
                    <a:pt x="480" y="12"/>
                  </a:lnTo>
                  <a:lnTo>
                    <a:pt x="481" y="20"/>
                  </a:lnTo>
                  <a:lnTo>
                    <a:pt x="483" y="25"/>
                  </a:lnTo>
                  <a:lnTo>
                    <a:pt x="484" y="23"/>
                  </a:lnTo>
                  <a:lnTo>
                    <a:pt x="485" y="29"/>
                  </a:lnTo>
                  <a:lnTo>
                    <a:pt x="487" y="18"/>
                  </a:lnTo>
                  <a:lnTo>
                    <a:pt x="488" y="24"/>
                  </a:lnTo>
                  <a:lnTo>
                    <a:pt x="490" y="25"/>
                  </a:lnTo>
                  <a:lnTo>
                    <a:pt x="491" y="24"/>
                  </a:lnTo>
                  <a:lnTo>
                    <a:pt x="492" y="26"/>
                  </a:lnTo>
                  <a:lnTo>
                    <a:pt x="494" y="20"/>
                  </a:lnTo>
                  <a:lnTo>
                    <a:pt x="495" y="28"/>
                  </a:lnTo>
                  <a:lnTo>
                    <a:pt x="497" y="25"/>
                  </a:lnTo>
                  <a:lnTo>
                    <a:pt x="498" y="17"/>
                  </a:lnTo>
                  <a:lnTo>
                    <a:pt x="499" y="16"/>
                  </a:lnTo>
                  <a:lnTo>
                    <a:pt x="501" y="16"/>
                  </a:lnTo>
                  <a:lnTo>
                    <a:pt x="502" y="13"/>
                  </a:lnTo>
                  <a:lnTo>
                    <a:pt x="504" y="6"/>
                  </a:lnTo>
                  <a:lnTo>
                    <a:pt x="505" y="13"/>
                  </a:lnTo>
                  <a:lnTo>
                    <a:pt x="506" y="12"/>
                  </a:lnTo>
                  <a:lnTo>
                    <a:pt x="508" y="14"/>
                  </a:lnTo>
                  <a:lnTo>
                    <a:pt x="509" y="9"/>
                  </a:lnTo>
                  <a:lnTo>
                    <a:pt x="511" y="14"/>
                  </a:lnTo>
                  <a:lnTo>
                    <a:pt x="512" y="14"/>
                  </a:lnTo>
                  <a:lnTo>
                    <a:pt x="514" y="15"/>
                  </a:lnTo>
                  <a:lnTo>
                    <a:pt x="515" y="9"/>
                  </a:lnTo>
                  <a:lnTo>
                    <a:pt x="516" y="13"/>
                  </a:lnTo>
                  <a:lnTo>
                    <a:pt x="518" y="14"/>
                  </a:lnTo>
                  <a:lnTo>
                    <a:pt x="519" y="9"/>
                  </a:lnTo>
                  <a:lnTo>
                    <a:pt x="521" y="8"/>
                  </a:lnTo>
                  <a:lnTo>
                    <a:pt x="522" y="11"/>
                  </a:lnTo>
                  <a:lnTo>
                    <a:pt x="523" y="7"/>
                  </a:lnTo>
                  <a:lnTo>
                    <a:pt x="525" y="11"/>
                  </a:lnTo>
                  <a:lnTo>
                    <a:pt x="526" y="14"/>
                  </a:lnTo>
                  <a:lnTo>
                    <a:pt x="528" y="9"/>
                  </a:lnTo>
                  <a:lnTo>
                    <a:pt x="529" y="14"/>
                  </a:lnTo>
                  <a:lnTo>
                    <a:pt x="530" y="18"/>
                  </a:lnTo>
                  <a:lnTo>
                    <a:pt x="532" y="11"/>
                  </a:lnTo>
                  <a:lnTo>
                    <a:pt x="533" y="6"/>
                  </a:lnTo>
                  <a:lnTo>
                    <a:pt x="535" y="12"/>
                  </a:lnTo>
                  <a:lnTo>
                    <a:pt x="536" y="13"/>
                  </a:lnTo>
                  <a:lnTo>
                    <a:pt x="537" y="15"/>
                  </a:lnTo>
                  <a:lnTo>
                    <a:pt x="539" y="16"/>
                  </a:lnTo>
                  <a:lnTo>
                    <a:pt x="540" y="11"/>
                  </a:lnTo>
                  <a:lnTo>
                    <a:pt x="542" y="27"/>
                  </a:lnTo>
                  <a:lnTo>
                    <a:pt x="543" y="20"/>
                  </a:lnTo>
                  <a:lnTo>
                    <a:pt x="544" y="31"/>
                  </a:lnTo>
                  <a:lnTo>
                    <a:pt x="546" y="19"/>
                  </a:lnTo>
                  <a:lnTo>
                    <a:pt x="547" y="35"/>
                  </a:lnTo>
                  <a:lnTo>
                    <a:pt x="549" y="47"/>
                  </a:lnTo>
                  <a:lnTo>
                    <a:pt x="550" y="39"/>
                  </a:lnTo>
                  <a:lnTo>
                    <a:pt x="551" y="43"/>
                  </a:lnTo>
                  <a:lnTo>
                    <a:pt x="553" y="47"/>
                  </a:lnTo>
                  <a:lnTo>
                    <a:pt x="554" y="47"/>
                  </a:lnTo>
                  <a:lnTo>
                    <a:pt x="556" y="48"/>
                  </a:lnTo>
                  <a:lnTo>
                    <a:pt x="557" y="51"/>
                  </a:lnTo>
                  <a:lnTo>
                    <a:pt x="559" y="46"/>
                  </a:lnTo>
                  <a:lnTo>
                    <a:pt x="560" y="49"/>
                  </a:lnTo>
                  <a:lnTo>
                    <a:pt x="561" y="41"/>
                  </a:lnTo>
                  <a:lnTo>
                    <a:pt x="563" y="62"/>
                  </a:lnTo>
                  <a:lnTo>
                    <a:pt x="564" y="51"/>
                  </a:lnTo>
                  <a:lnTo>
                    <a:pt x="566" y="49"/>
                  </a:lnTo>
                  <a:lnTo>
                    <a:pt x="567" y="60"/>
                  </a:lnTo>
                  <a:lnTo>
                    <a:pt x="568" y="71"/>
                  </a:lnTo>
                  <a:lnTo>
                    <a:pt x="570" y="63"/>
                  </a:lnTo>
                  <a:lnTo>
                    <a:pt x="571" y="55"/>
                  </a:lnTo>
                  <a:lnTo>
                    <a:pt x="573" y="60"/>
                  </a:lnTo>
                  <a:lnTo>
                    <a:pt x="574" y="64"/>
                  </a:lnTo>
                  <a:lnTo>
                    <a:pt x="575" y="56"/>
                  </a:lnTo>
                  <a:lnTo>
                    <a:pt x="577" y="55"/>
                  </a:lnTo>
                  <a:lnTo>
                    <a:pt x="578" y="63"/>
                  </a:lnTo>
                  <a:lnTo>
                    <a:pt x="580" y="58"/>
                  </a:lnTo>
                  <a:lnTo>
                    <a:pt x="581" y="54"/>
                  </a:lnTo>
                  <a:lnTo>
                    <a:pt x="582" y="48"/>
                  </a:lnTo>
                  <a:lnTo>
                    <a:pt x="584" y="64"/>
                  </a:lnTo>
                  <a:lnTo>
                    <a:pt x="585" y="53"/>
                  </a:lnTo>
                  <a:lnTo>
                    <a:pt x="587" y="53"/>
                  </a:lnTo>
                  <a:lnTo>
                    <a:pt x="588" y="47"/>
                  </a:lnTo>
                  <a:lnTo>
                    <a:pt x="589" y="55"/>
                  </a:lnTo>
                  <a:lnTo>
                    <a:pt x="591" y="49"/>
                  </a:lnTo>
                  <a:lnTo>
                    <a:pt x="592" y="51"/>
                  </a:lnTo>
                  <a:lnTo>
                    <a:pt x="594" y="51"/>
                  </a:lnTo>
                  <a:lnTo>
                    <a:pt x="595" y="54"/>
                  </a:lnTo>
                  <a:lnTo>
                    <a:pt x="597" y="53"/>
                  </a:lnTo>
                  <a:lnTo>
                    <a:pt x="598" y="41"/>
                  </a:lnTo>
                  <a:lnTo>
                    <a:pt x="599" y="44"/>
                  </a:lnTo>
                  <a:lnTo>
                    <a:pt x="601" y="51"/>
                  </a:lnTo>
                  <a:lnTo>
                    <a:pt x="602" y="42"/>
                  </a:lnTo>
                  <a:lnTo>
                    <a:pt x="604" y="51"/>
                  </a:lnTo>
                  <a:lnTo>
                    <a:pt x="605" y="49"/>
                  </a:lnTo>
                  <a:lnTo>
                    <a:pt x="606" y="44"/>
                  </a:lnTo>
                  <a:lnTo>
                    <a:pt x="608" y="50"/>
                  </a:lnTo>
                  <a:lnTo>
                    <a:pt x="609" y="50"/>
                  </a:lnTo>
                  <a:lnTo>
                    <a:pt x="611" y="42"/>
                  </a:lnTo>
                  <a:lnTo>
                    <a:pt x="612" y="26"/>
                  </a:lnTo>
                  <a:lnTo>
                    <a:pt x="613" y="40"/>
                  </a:lnTo>
                  <a:lnTo>
                    <a:pt x="615" y="43"/>
                  </a:lnTo>
                  <a:lnTo>
                    <a:pt x="616" y="47"/>
                  </a:lnTo>
                  <a:lnTo>
                    <a:pt x="618" y="44"/>
                  </a:lnTo>
                  <a:lnTo>
                    <a:pt x="619" y="60"/>
                  </a:lnTo>
                  <a:lnTo>
                    <a:pt x="620" y="66"/>
                  </a:lnTo>
                  <a:lnTo>
                    <a:pt x="622" y="67"/>
                  </a:lnTo>
                  <a:lnTo>
                    <a:pt x="623" y="53"/>
                  </a:lnTo>
                  <a:lnTo>
                    <a:pt x="625" y="52"/>
                  </a:lnTo>
                  <a:lnTo>
                    <a:pt x="626" y="72"/>
                  </a:lnTo>
                  <a:lnTo>
                    <a:pt x="627" y="68"/>
                  </a:lnTo>
                  <a:lnTo>
                    <a:pt x="629" y="62"/>
                  </a:lnTo>
                  <a:lnTo>
                    <a:pt x="630" y="77"/>
                  </a:lnTo>
                  <a:lnTo>
                    <a:pt x="632" y="76"/>
                  </a:lnTo>
                  <a:lnTo>
                    <a:pt x="633" y="69"/>
                  </a:lnTo>
                  <a:lnTo>
                    <a:pt x="635" y="88"/>
                  </a:lnTo>
                  <a:lnTo>
                    <a:pt x="636" y="82"/>
                  </a:lnTo>
                  <a:lnTo>
                    <a:pt x="637" y="82"/>
                  </a:lnTo>
                  <a:lnTo>
                    <a:pt x="639" y="62"/>
                  </a:lnTo>
                  <a:lnTo>
                    <a:pt x="640" y="81"/>
                  </a:lnTo>
                  <a:lnTo>
                    <a:pt x="642" y="86"/>
                  </a:lnTo>
                  <a:lnTo>
                    <a:pt x="643" y="99"/>
                  </a:lnTo>
                  <a:lnTo>
                    <a:pt x="644" y="111"/>
                  </a:lnTo>
                  <a:lnTo>
                    <a:pt x="646" y="97"/>
                  </a:lnTo>
                  <a:lnTo>
                    <a:pt x="647" y="93"/>
                  </a:lnTo>
                  <a:lnTo>
                    <a:pt x="649" y="111"/>
                  </a:lnTo>
                  <a:lnTo>
                    <a:pt x="650" y="107"/>
                  </a:lnTo>
                  <a:lnTo>
                    <a:pt x="651" y="111"/>
                  </a:lnTo>
                  <a:lnTo>
                    <a:pt x="653" y="105"/>
                  </a:lnTo>
                  <a:lnTo>
                    <a:pt x="654" y="102"/>
                  </a:lnTo>
                  <a:lnTo>
                    <a:pt x="656" y="110"/>
                  </a:lnTo>
                  <a:lnTo>
                    <a:pt x="657" y="122"/>
                  </a:lnTo>
                  <a:lnTo>
                    <a:pt x="658" y="112"/>
                  </a:lnTo>
                  <a:lnTo>
                    <a:pt x="660" y="112"/>
                  </a:lnTo>
                  <a:lnTo>
                    <a:pt x="661" y="124"/>
                  </a:lnTo>
                  <a:lnTo>
                    <a:pt x="663" y="114"/>
                  </a:lnTo>
                  <a:lnTo>
                    <a:pt x="664" y="108"/>
                  </a:lnTo>
                  <a:lnTo>
                    <a:pt x="665" y="123"/>
                  </a:lnTo>
                  <a:lnTo>
                    <a:pt x="667" y="117"/>
                  </a:lnTo>
                  <a:lnTo>
                    <a:pt x="668" y="109"/>
                  </a:lnTo>
                  <a:lnTo>
                    <a:pt x="670" y="121"/>
                  </a:lnTo>
                  <a:lnTo>
                    <a:pt x="671" y="109"/>
                  </a:lnTo>
                  <a:lnTo>
                    <a:pt x="673" y="121"/>
                  </a:lnTo>
                  <a:lnTo>
                    <a:pt x="674" y="99"/>
                  </a:lnTo>
                  <a:lnTo>
                    <a:pt x="675" y="94"/>
                  </a:lnTo>
                  <a:lnTo>
                    <a:pt x="677" y="92"/>
                  </a:lnTo>
                  <a:lnTo>
                    <a:pt x="678" y="106"/>
                  </a:lnTo>
                  <a:lnTo>
                    <a:pt x="680" y="104"/>
                  </a:lnTo>
                  <a:lnTo>
                    <a:pt x="681" y="95"/>
                  </a:lnTo>
                  <a:lnTo>
                    <a:pt x="682" y="102"/>
                  </a:lnTo>
                  <a:lnTo>
                    <a:pt x="684" y="98"/>
                  </a:lnTo>
                  <a:lnTo>
                    <a:pt x="685" y="92"/>
                  </a:lnTo>
                  <a:lnTo>
                    <a:pt x="687" y="99"/>
                  </a:lnTo>
                  <a:lnTo>
                    <a:pt x="688" y="103"/>
                  </a:lnTo>
                  <a:lnTo>
                    <a:pt x="689" y="110"/>
                  </a:lnTo>
                  <a:lnTo>
                    <a:pt x="691" y="108"/>
                  </a:lnTo>
                  <a:lnTo>
                    <a:pt x="692" y="86"/>
                  </a:lnTo>
                  <a:lnTo>
                    <a:pt x="694" y="102"/>
                  </a:lnTo>
                  <a:lnTo>
                    <a:pt x="695" y="82"/>
                  </a:lnTo>
                  <a:lnTo>
                    <a:pt x="696" y="100"/>
                  </a:lnTo>
                  <a:lnTo>
                    <a:pt x="698" y="84"/>
                  </a:lnTo>
                  <a:lnTo>
                    <a:pt x="699" y="83"/>
                  </a:lnTo>
                  <a:lnTo>
                    <a:pt x="701" y="90"/>
                  </a:lnTo>
                  <a:lnTo>
                    <a:pt x="702" y="85"/>
                  </a:lnTo>
                  <a:lnTo>
                    <a:pt x="703" y="102"/>
                  </a:lnTo>
                  <a:lnTo>
                    <a:pt x="705" y="95"/>
                  </a:lnTo>
                  <a:lnTo>
                    <a:pt x="706" y="72"/>
                  </a:lnTo>
                  <a:lnTo>
                    <a:pt x="708" y="83"/>
                  </a:lnTo>
                  <a:lnTo>
                    <a:pt x="709" y="85"/>
                  </a:lnTo>
                  <a:lnTo>
                    <a:pt x="711" y="89"/>
                  </a:lnTo>
                  <a:lnTo>
                    <a:pt x="712" y="71"/>
                  </a:lnTo>
                  <a:lnTo>
                    <a:pt x="713" y="74"/>
                  </a:lnTo>
                  <a:lnTo>
                    <a:pt x="715" y="92"/>
                  </a:lnTo>
                  <a:lnTo>
                    <a:pt x="716" y="96"/>
                  </a:lnTo>
                  <a:lnTo>
                    <a:pt x="718" y="72"/>
                  </a:lnTo>
                  <a:lnTo>
                    <a:pt x="719" y="72"/>
                  </a:lnTo>
                  <a:lnTo>
                    <a:pt x="720" y="81"/>
                  </a:lnTo>
                  <a:lnTo>
                    <a:pt x="722" y="82"/>
                  </a:lnTo>
                  <a:lnTo>
                    <a:pt x="723" y="86"/>
                  </a:lnTo>
                  <a:lnTo>
                    <a:pt x="725" y="79"/>
                  </a:lnTo>
                  <a:lnTo>
                    <a:pt x="726" y="91"/>
                  </a:lnTo>
                  <a:lnTo>
                    <a:pt x="727" y="90"/>
                  </a:lnTo>
                  <a:lnTo>
                    <a:pt x="729" y="86"/>
                  </a:lnTo>
                  <a:lnTo>
                    <a:pt x="730" y="91"/>
                  </a:lnTo>
                  <a:lnTo>
                    <a:pt x="732" y="78"/>
                  </a:lnTo>
                  <a:lnTo>
                    <a:pt x="733" y="68"/>
                  </a:lnTo>
                  <a:lnTo>
                    <a:pt x="734" y="75"/>
                  </a:lnTo>
                  <a:lnTo>
                    <a:pt x="736" y="84"/>
                  </a:lnTo>
                  <a:lnTo>
                    <a:pt x="737" y="84"/>
                  </a:lnTo>
                  <a:lnTo>
                    <a:pt x="739" y="81"/>
                  </a:lnTo>
                  <a:lnTo>
                    <a:pt x="740" y="69"/>
                  </a:lnTo>
                  <a:lnTo>
                    <a:pt x="741" y="73"/>
                  </a:lnTo>
                  <a:lnTo>
                    <a:pt x="743" y="73"/>
                  </a:lnTo>
                  <a:lnTo>
                    <a:pt x="744" y="78"/>
                  </a:lnTo>
                  <a:lnTo>
                    <a:pt x="746" y="59"/>
                  </a:lnTo>
                  <a:lnTo>
                    <a:pt x="747" y="57"/>
                  </a:lnTo>
                  <a:lnTo>
                    <a:pt x="749" y="54"/>
                  </a:lnTo>
                  <a:lnTo>
                    <a:pt x="750" y="58"/>
                  </a:lnTo>
                  <a:lnTo>
                    <a:pt x="751" y="68"/>
                  </a:lnTo>
                  <a:lnTo>
                    <a:pt x="753" y="50"/>
                  </a:lnTo>
                  <a:lnTo>
                    <a:pt x="754" y="57"/>
                  </a:lnTo>
                  <a:lnTo>
                    <a:pt x="756" y="47"/>
                  </a:lnTo>
                  <a:lnTo>
                    <a:pt x="757" y="48"/>
                  </a:lnTo>
                  <a:lnTo>
                    <a:pt x="758" y="54"/>
                  </a:lnTo>
                  <a:lnTo>
                    <a:pt x="760" y="61"/>
                  </a:lnTo>
                  <a:lnTo>
                    <a:pt x="761" y="41"/>
                  </a:lnTo>
                  <a:lnTo>
                    <a:pt x="763" y="56"/>
                  </a:lnTo>
                  <a:lnTo>
                    <a:pt x="764" y="50"/>
                  </a:lnTo>
                  <a:lnTo>
                    <a:pt x="765" y="37"/>
                  </a:lnTo>
                  <a:lnTo>
                    <a:pt x="767" y="44"/>
                  </a:lnTo>
                  <a:lnTo>
                    <a:pt x="768" y="44"/>
                  </a:lnTo>
                  <a:lnTo>
                    <a:pt x="770" y="38"/>
                  </a:lnTo>
                  <a:lnTo>
                    <a:pt x="771" y="43"/>
                  </a:lnTo>
                  <a:lnTo>
                    <a:pt x="772" y="43"/>
                  </a:lnTo>
                  <a:lnTo>
                    <a:pt x="774" y="39"/>
                  </a:lnTo>
                  <a:lnTo>
                    <a:pt x="775" y="41"/>
                  </a:lnTo>
                  <a:lnTo>
                    <a:pt x="777" y="38"/>
                  </a:lnTo>
                  <a:lnTo>
                    <a:pt x="778" y="37"/>
                  </a:lnTo>
                  <a:lnTo>
                    <a:pt x="779" y="35"/>
                  </a:lnTo>
                  <a:lnTo>
                    <a:pt x="781" y="45"/>
                  </a:lnTo>
                  <a:lnTo>
                    <a:pt x="782" y="34"/>
                  </a:lnTo>
                  <a:lnTo>
                    <a:pt x="784" y="37"/>
                  </a:lnTo>
                  <a:lnTo>
                    <a:pt x="785" y="47"/>
                  </a:lnTo>
                  <a:lnTo>
                    <a:pt x="786" y="40"/>
                  </a:lnTo>
                  <a:lnTo>
                    <a:pt x="788" y="42"/>
                  </a:lnTo>
                  <a:lnTo>
                    <a:pt x="789" y="31"/>
                  </a:lnTo>
                  <a:lnTo>
                    <a:pt x="791" y="39"/>
                  </a:lnTo>
                  <a:lnTo>
                    <a:pt x="792" y="44"/>
                  </a:lnTo>
                  <a:lnTo>
                    <a:pt x="794" y="31"/>
                  </a:lnTo>
                  <a:lnTo>
                    <a:pt x="795" y="35"/>
                  </a:lnTo>
                  <a:lnTo>
                    <a:pt x="796" y="46"/>
                  </a:lnTo>
                  <a:lnTo>
                    <a:pt x="798" y="37"/>
                  </a:lnTo>
                  <a:lnTo>
                    <a:pt x="799" y="25"/>
                  </a:lnTo>
                  <a:lnTo>
                    <a:pt x="801" y="24"/>
                  </a:lnTo>
                  <a:lnTo>
                    <a:pt x="802" y="32"/>
                  </a:lnTo>
                  <a:lnTo>
                    <a:pt x="803" y="34"/>
                  </a:lnTo>
                  <a:lnTo>
                    <a:pt x="805" y="26"/>
                  </a:lnTo>
                  <a:lnTo>
                    <a:pt x="806" y="37"/>
                  </a:lnTo>
                  <a:lnTo>
                    <a:pt x="808" y="25"/>
                  </a:lnTo>
                  <a:lnTo>
                    <a:pt x="809" y="30"/>
                  </a:lnTo>
                  <a:lnTo>
                    <a:pt x="810" y="32"/>
                  </a:lnTo>
                  <a:lnTo>
                    <a:pt x="812" y="27"/>
                  </a:lnTo>
                  <a:lnTo>
                    <a:pt x="813" y="23"/>
                  </a:lnTo>
                  <a:lnTo>
                    <a:pt x="815" y="17"/>
                  </a:lnTo>
                  <a:lnTo>
                    <a:pt x="816" y="27"/>
                  </a:lnTo>
                  <a:lnTo>
                    <a:pt x="817" y="26"/>
                  </a:lnTo>
                  <a:lnTo>
                    <a:pt x="819" y="26"/>
                  </a:lnTo>
                  <a:lnTo>
                    <a:pt x="820" y="29"/>
                  </a:lnTo>
                  <a:lnTo>
                    <a:pt x="822" y="40"/>
                  </a:lnTo>
                  <a:lnTo>
                    <a:pt x="823" y="27"/>
                  </a:lnTo>
                  <a:lnTo>
                    <a:pt x="824" y="20"/>
                  </a:lnTo>
                  <a:lnTo>
                    <a:pt x="826" y="32"/>
                  </a:lnTo>
                  <a:lnTo>
                    <a:pt x="827" y="39"/>
                  </a:lnTo>
                  <a:lnTo>
                    <a:pt x="829" y="42"/>
                  </a:lnTo>
                  <a:lnTo>
                    <a:pt x="830" y="27"/>
                  </a:lnTo>
                  <a:lnTo>
                    <a:pt x="832" y="29"/>
                  </a:lnTo>
                  <a:lnTo>
                    <a:pt x="833" y="34"/>
                  </a:lnTo>
                  <a:lnTo>
                    <a:pt x="834" y="27"/>
                  </a:lnTo>
                  <a:lnTo>
                    <a:pt x="836" y="36"/>
                  </a:lnTo>
                  <a:lnTo>
                    <a:pt x="837" y="20"/>
                  </a:lnTo>
                  <a:lnTo>
                    <a:pt x="839" y="24"/>
                  </a:lnTo>
                  <a:lnTo>
                    <a:pt x="840" y="22"/>
                  </a:lnTo>
                  <a:lnTo>
                    <a:pt x="841" y="25"/>
                  </a:lnTo>
                  <a:lnTo>
                    <a:pt x="843" y="24"/>
                  </a:lnTo>
                  <a:lnTo>
                    <a:pt x="844" y="19"/>
                  </a:lnTo>
                  <a:lnTo>
                    <a:pt x="846" y="27"/>
                  </a:lnTo>
                  <a:lnTo>
                    <a:pt x="847" y="24"/>
                  </a:lnTo>
                  <a:lnTo>
                    <a:pt x="848" y="22"/>
                  </a:lnTo>
                  <a:lnTo>
                    <a:pt x="850" y="26"/>
                  </a:lnTo>
                  <a:lnTo>
                    <a:pt x="851" y="21"/>
                  </a:lnTo>
                  <a:lnTo>
                    <a:pt x="853" y="20"/>
                  </a:lnTo>
                  <a:lnTo>
                    <a:pt x="854" y="22"/>
                  </a:lnTo>
                  <a:lnTo>
                    <a:pt x="855" y="17"/>
                  </a:lnTo>
                  <a:lnTo>
                    <a:pt x="857" y="15"/>
                  </a:lnTo>
                  <a:lnTo>
                    <a:pt x="858" y="19"/>
                  </a:lnTo>
                  <a:lnTo>
                    <a:pt x="860" y="22"/>
                  </a:lnTo>
                  <a:lnTo>
                    <a:pt x="861" y="25"/>
                  </a:lnTo>
                  <a:lnTo>
                    <a:pt x="862" y="16"/>
                  </a:lnTo>
                  <a:lnTo>
                    <a:pt x="864" y="17"/>
                  </a:lnTo>
                  <a:lnTo>
                    <a:pt x="865" y="21"/>
                  </a:lnTo>
                  <a:lnTo>
                    <a:pt x="867" y="20"/>
                  </a:lnTo>
                  <a:lnTo>
                    <a:pt x="868" y="6"/>
                  </a:lnTo>
                  <a:lnTo>
                    <a:pt x="870" y="19"/>
                  </a:lnTo>
                  <a:lnTo>
                    <a:pt x="871" y="19"/>
                  </a:lnTo>
                  <a:lnTo>
                    <a:pt x="872" y="18"/>
                  </a:lnTo>
                  <a:lnTo>
                    <a:pt x="874" y="22"/>
                  </a:lnTo>
                  <a:lnTo>
                    <a:pt x="875" y="24"/>
                  </a:lnTo>
                  <a:lnTo>
                    <a:pt x="877" y="20"/>
                  </a:lnTo>
                  <a:lnTo>
                    <a:pt x="878" y="27"/>
                  </a:lnTo>
                  <a:lnTo>
                    <a:pt x="879" y="23"/>
                  </a:lnTo>
                  <a:lnTo>
                    <a:pt x="881" y="10"/>
                  </a:lnTo>
                  <a:lnTo>
                    <a:pt x="882" y="6"/>
                  </a:lnTo>
                  <a:lnTo>
                    <a:pt x="884" y="12"/>
                  </a:lnTo>
                  <a:lnTo>
                    <a:pt x="885" y="14"/>
                  </a:lnTo>
                  <a:lnTo>
                    <a:pt x="886" y="20"/>
                  </a:lnTo>
                  <a:lnTo>
                    <a:pt x="888" y="24"/>
                  </a:lnTo>
                  <a:lnTo>
                    <a:pt x="889" y="6"/>
                  </a:lnTo>
                  <a:lnTo>
                    <a:pt x="891" y="6"/>
                  </a:lnTo>
                  <a:lnTo>
                    <a:pt x="892" y="11"/>
                  </a:lnTo>
                  <a:lnTo>
                    <a:pt x="893" y="9"/>
                  </a:lnTo>
                  <a:lnTo>
                    <a:pt x="895" y="14"/>
                  </a:lnTo>
                  <a:lnTo>
                    <a:pt x="896" y="28"/>
                  </a:lnTo>
                  <a:lnTo>
                    <a:pt x="898" y="22"/>
                  </a:lnTo>
                  <a:lnTo>
                    <a:pt x="899" y="13"/>
                  </a:lnTo>
                  <a:lnTo>
                    <a:pt x="900" y="13"/>
                  </a:lnTo>
                  <a:lnTo>
                    <a:pt x="902" y="8"/>
                  </a:lnTo>
                  <a:lnTo>
                    <a:pt x="903" y="13"/>
                  </a:lnTo>
                  <a:lnTo>
                    <a:pt x="905" y="14"/>
                  </a:lnTo>
                  <a:lnTo>
                    <a:pt x="906" y="19"/>
                  </a:lnTo>
                  <a:lnTo>
                    <a:pt x="908" y="28"/>
                  </a:lnTo>
                  <a:lnTo>
                    <a:pt x="909" y="18"/>
                  </a:lnTo>
                  <a:lnTo>
                    <a:pt x="910" y="22"/>
                  </a:lnTo>
                  <a:lnTo>
                    <a:pt x="912" y="14"/>
                  </a:lnTo>
                  <a:lnTo>
                    <a:pt x="913" y="18"/>
                  </a:lnTo>
                  <a:lnTo>
                    <a:pt x="915" y="28"/>
                  </a:lnTo>
                  <a:lnTo>
                    <a:pt x="916" y="13"/>
                  </a:lnTo>
                  <a:lnTo>
                    <a:pt x="917" y="14"/>
                  </a:lnTo>
                  <a:lnTo>
                    <a:pt x="919" y="12"/>
                  </a:lnTo>
                  <a:lnTo>
                    <a:pt x="920" y="21"/>
                  </a:lnTo>
                  <a:lnTo>
                    <a:pt x="922" y="12"/>
                  </a:lnTo>
                  <a:lnTo>
                    <a:pt x="923" y="9"/>
                  </a:lnTo>
                  <a:lnTo>
                    <a:pt x="924" y="16"/>
                  </a:lnTo>
                  <a:lnTo>
                    <a:pt x="926" y="23"/>
                  </a:lnTo>
                  <a:lnTo>
                    <a:pt x="927" y="21"/>
                  </a:lnTo>
                  <a:lnTo>
                    <a:pt x="929" y="27"/>
                  </a:lnTo>
                  <a:lnTo>
                    <a:pt x="930" y="18"/>
                  </a:lnTo>
                  <a:lnTo>
                    <a:pt x="931" y="26"/>
                  </a:lnTo>
                  <a:lnTo>
                    <a:pt x="933" y="16"/>
                  </a:lnTo>
                  <a:lnTo>
                    <a:pt x="934" y="24"/>
                  </a:lnTo>
                  <a:lnTo>
                    <a:pt x="936" y="19"/>
                  </a:lnTo>
                  <a:lnTo>
                    <a:pt x="937" y="11"/>
                  </a:lnTo>
                  <a:lnTo>
                    <a:pt x="938" y="12"/>
                  </a:lnTo>
                  <a:lnTo>
                    <a:pt x="940" y="17"/>
                  </a:lnTo>
                  <a:lnTo>
                    <a:pt x="941" y="18"/>
                  </a:lnTo>
                  <a:lnTo>
                    <a:pt x="943" y="18"/>
                  </a:lnTo>
                  <a:lnTo>
                    <a:pt x="944" y="12"/>
                  </a:lnTo>
                  <a:lnTo>
                    <a:pt x="946" y="12"/>
                  </a:lnTo>
                  <a:lnTo>
                    <a:pt x="947" y="11"/>
                  </a:lnTo>
                  <a:lnTo>
                    <a:pt x="948" y="3"/>
                  </a:lnTo>
                  <a:lnTo>
                    <a:pt x="950" y="10"/>
                  </a:lnTo>
                  <a:lnTo>
                    <a:pt x="951" y="8"/>
                  </a:lnTo>
                  <a:lnTo>
                    <a:pt x="953" y="14"/>
                  </a:lnTo>
                  <a:lnTo>
                    <a:pt x="954" y="16"/>
                  </a:lnTo>
                  <a:lnTo>
                    <a:pt x="955" y="14"/>
                  </a:lnTo>
                  <a:lnTo>
                    <a:pt x="957" y="5"/>
                  </a:lnTo>
                  <a:lnTo>
                    <a:pt x="958" y="9"/>
                  </a:lnTo>
                  <a:lnTo>
                    <a:pt x="960" y="20"/>
                  </a:lnTo>
                  <a:lnTo>
                    <a:pt x="961" y="12"/>
                  </a:lnTo>
                  <a:lnTo>
                    <a:pt x="962" y="18"/>
                  </a:lnTo>
                  <a:lnTo>
                    <a:pt x="964" y="8"/>
                  </a:lnTo>
                  <a:lnTo>
                    <a:pt x="965" y="25"/>
                  </a:lnTo>
                  <a:lnTo>
                    <a:pt x="967" y="13"/>
                  </a:lnTo>
                  <a:lnTo>
                    <a:pt x="968" y="13"/>
                  </a:lnTo>
                  <a:lnTo>
                    <a:pt x="969" y="17"/>
                  </a:lnTo>
                  <a:lnTo>
                    <a:pt x="971" y="11"/>
                  </a:lnTo>
                  <a:lnTo>
                    <a:pt x="972" y="5"/>
                  </a:lnTo>
                  <a:lnTo>
                    <a:pt x="974" y="11"/>
                  </a:lnTo>
                  <a:lnTo>
                    <a:pt x="975" y="1"/>
                  </a:lnTo>
                  <a:lnTo>
                    <a:pt x="976" y="9"/>
                  </a:lnTo>
                  <a:lnTo>
                    <a:pt x="978" y="8"/>
                  </a:lnTo>
                  <a:lnTo>
                    <a:pt x="979" y="19"/>
                  </a:lnTo>
                  <a:lnTo>
                    <a:pt x="981" y="12"/>
                  </a:lnTo>
                  <a:lnTo>
                    <a:pt x="982" y="10"/>
                  </a:lnTo>
                  <a:lnTo>
                    <a:pt x="984" y="17"/>
                  </a:lnTo>
                  <a:lnTo>
                    <a:pt x="985" y="15"/>
                  </a:lnTo>
                  <a:lnTo>
                    <a:pt x="986" y="22"/>
                  </a:lnTo>
                  <a:lnTo>
                    <a:pt x="988" y="13"/>
                  </a:lnTo>
                  <a:lnTo>
                    <a:pt x="989" y="13"/>
                  </a:lnTo>
                  <a:lnTo>
                    <a:pt x="991" y="14"/>
                  </a:lnTo>
                  <a:lnTo>
                    <a:pt x="992" y="13"/>
                  </a:lnTo>
                  <a:lnTo>
                    <a:pt x="993" y="17"/>
                  </a:lnTo>
                  <a:lnTo>
                    <a:pt x="995" y="11"/>
                  </a:lnTo>
                  <a:lnTo>
                    <a:pt x="996" y="15"/>
                  </a:lnTo>
                  <a:lnTo>
                    <a:pt x="998" y="10"/>
                  </a:lnTo>
                  <a:lnTo>
                    <a:pt x="999" y="16"/>
                  </a:lnTo>
                  <a:lnTo>
                    <a:pt x="1000" y="22"/>
                  </a:lnTo>
                  <a:lnTo>
                    <a:pt x="1002" y="27"/>
                  </a:lnTo>
                  <a:lnTo>
                    <a:pt x="1003" y="27"/>
                  </a:lnTo>
                  <a:lnTo>
                    <a:pt x="1005" y="14"/>
                  </a:lnTo>
                  <a:lnTo>
                    <a:pt x="1006" y="21"/>
                  </a:lnTo>
                  <a:lnTo>
                    <a:pt x="1007" y="24"/>
                  </a:lnTo>
                  <a:lnTo>
                    <a:pt x="1009" y="22"/>
                  </a:lnTo>
                  <a:lnTo>
                    <a:pt x="1010" y="24"/>
                  </a:lnTo>
                  <a:lnTo>
                    <a:pt x="1012" y="25"/>
                  </a:lnTo>
                  <a:lnTo>
                    <a:pt x="1013" y="28"/>
                  </a:lnTo>
                  <a:lnTo>
                    <a:pt x="1014" y="29"/>
                  </a:lnTo>
                  <a:lnTo>
                    <a:pt x="1016" y="16"/>
                  </a:lnTo>
                  <a:lnTo>
                    <a:pt x="1017" y="27"/>
                  </a:lnTo>
                  <a:lnTo>
                    <a:pt x="1019" y="18"/>
                  </a:lnTo>
                  <a:lnTo>
                    <a:pt x="1020" y="19"/>
                  </a:lnTo>
                  <a:lnTo>
                    <a:pt x="1021" y="16"/>
                  </a:lnTo>
                  <a:lnTo>
                    <a:pt x="1023" y="21"/>
                  </a:lnTo>
                  <a:lnTo>
                    <a:pt x="1024" y="9"/>
                  </a:lnTo>
                  <a:lnTo>
                    <a:pt x="1026" y="24"/>
                  </a:lnTo>
                  <a:lnTo>
                    <a:pt x="1027" y="14"/>
                  </a:lnTo>
                  <a:lnTo>
                    <a:pt x="1029" y="21"/>
                  </a:lnTo>
                  <a:lnTo>
                    <a:pt x="1030" y="16"/>
                  </a:lnTo>
                  <a:lnTo>
                    <a:pt x="1031" y="19"/>
                  </a:lnTo>
                  <a:lnTo>
                    <a:pt x="1033" y="11"/>
                  </a:lnTo>
                  <a:lnTo>
                    <a:pt x="1034" y="20"/>
                  </a:lnTo>
                  <a:lnTo>
                    <a:pt x="1036" y="23"/>
                  </a:lnTo>
                  <a:lnTo>
                    <a:pt x="1037" y="18"/>
                  </a:lnTo>
                  <a:lnTo>
                    <a:pt x="1038" y="4"/>
                  </a:lnTo>
                  <a:lnTo>
                    <a:pt x="1040" y="13"/>
                  </a:lnTo>
                  <a:lnTo>
                    <a:pt x="1041" y="18"/>
                  </a:lnTo>
                  <a:lnTo>
                    <a:pt x="1043" y="21"/>
                  </a:lnTo>
                  <a:lnTo>
                    <a:pt x="1044" y="4"/>
                  </a:lnTo>
                  <a:lnTo>
                    <a:pt x="1045" y="9"/>
                  </a:lnTo>
                  <a:lnTo>
                    <a:pt x="1047" y="8"/>
                  </a:lnTo>
                  <a:lnTo>
                    <a:pt x="1048" y="7"/>
                  </a:lnTo>
                  <a:lnTo>
                    <a:pt x="1050" y="14"/>
                  </a:lnTo>
                  <a:lnTo>
                    <a:pt x="1051" y="21"/>
                  </a:lnTo>
                  <a:lnTo>
                    <a:pt x="1052" y="15"/>
                  </a:lnTo>
                  <a:lnTo>
                    <a:pt x="1054" y="12"/>
                  </a:lnTo>
                  <a:lnTo>
                    <a:pt x="1055" y="10"/>
                  </a:lnTo>
                  <a:lnTo>
                    <a:pt x="1057" y="15"/>
                  </a:lnTo>
                  <a:lnTo>
                    <a:pt x="1058" y="12"/>
                  </a:lnTo>
                  <a:lnTo>
                    <a:pt x="1059" y="7"/>
                  </a:lnTo>
                  <a:lnTo>
                    <a:pt x="1061" y="15"/>
                  </a:lnTo>
                  <a:lnTo>
                    <a:pt x="1062" y="17"/>
                  </a:lnTo>
                  <a:lnTo>
                    <a:pt x="1064" y="16"/>
                  </a:lnTo>
                  <a:lnTo>
                    <a:pt x="1065" y="13"/>
                  </a:lnTo>
                  <a:lnTo>
                    <a:pt x="1067" y="10"/>
                  </a:lnTo>
                  <a:lnTo>
                    <a:pt x="1068" y="17"/>
                  </a:lnTo>
                  <a:lnTo>
                    <a:pt x="1069" y="10"/>
                  </a:lnTo>
                  <a:lnTo>
                    <a:pt x="1071" y="19"/>
                  </a:lnTo>
                  <a:lnTo>
                    <a:pt x="1072" y="19"/>
                  </a:lnTo>
                  <a:lnTo>
                    <a:pt x="1074" y="7"/>
                  </a:lnTo>
                  <a:lnTo>
                    <a:pt x="1075" y="15"/>
                  </a:lnTo>
                  <a:lnTo>
                    <a:pt x="1076" y="8"/>
                  </a:lnTo>
                  <a:lnTo>
                    <a:pt x="1078" y="17"/>
                  </a:lnTo>
                  <a:lnTo>
                    <a:pt x="1079" y="8"/>
                  </a:lnTo>
                  <a:lnTo>
                    <a:pt x="1081" y="6"/>
                  </a:lnTo>
                  <a:lnTo>
                    <a:pt x="1082" y="9"/>
                  </a:lnTo>
                  <a:lnTo>
                    <a:pt x="1083" y="14"/>
                  </a:lnTo>
                  <a:lnTo>
                    <a:pt x="1085" y="15"/>
                  </a:lnTo>
                  <a:lnTo>
                    <a:pt x="1086" y="6"/>
                  </a:lnTo>
                  <a:lnTo>
                    <a:pt x="1088" y="13"/>
                  </a:lnTo>
                  <a:lnTo>
                    <a:pt x="1089" y="14"/>
                  </a:lnTo>
                  <a:lnTo>
                    <a:pt x="1090" y="13"/>
                  </a:lnTo>
                  <a:lnTo>
                    <a:pt x="1092" y="23"/>
                  </a:lnTo>
                  <a:lnTo>
                    <a:pt x="1093" y="21"/>
                  </a:lnTo>
                  <a:lnTo>
                    <a:pt x="1095" y="10"/>
                  </a:lnTo>
                  <a:lnTo>
                    <a:pt x="1096" y="19"/>
                  </a:lnTo>
                  <a:lnTo>
                    <a:pt x="1097" y="13"/>
                  </a:lnTo>
                  <a:lnTo>
                    <a:pt x="1099" y="19"/>
                  </a:lnTo>
                  <a:lnTo>
                    <a:pt x="1100" y="20"/>
                  </a:lnTo>
                  <a:lnTo>
                    <a:pt x="1102" y="18"/>
                  </a:lnTo>
                  <a:lnTo>
                    <a:pt x="1103" y="27"/>
                  </a:lnTo>
                  <a:lnTo>
                    <a:pt x="1105" y="31"/>
                  </a:lnTo>
                  <a:lnTo>
                    <a:pt x="1106" y="51"/>
                  </a:lnTo>
                  <a:lnTo>
                    <a:pt x="1107" y="41"/>
                  </a:lnTo>
                  <a:lnTo>
                    <a:pt x="1109" y="42"/>
                  </a:lnTo>
                  <a:lnTo>
                    <a:pt x="1110" y="50"/>
                  </a:lnTo>
                  <a:lnTo>
                    <a:pt x="1112" y="47"/>
                  </a:lnTo>
                  <a:lnTo>
                    <a:pt x="1113" y="47"/>
                  </a:lnTo>
                  <a:lnTo>
                    <a:pt x="1114" y="53"/>
                  </a:lnTo>
                  <a:lnTo>
                    <a:pt x="1116" y="62"/>
                  </a:lnTo>
                  <a:lnTo>
                    <a:pt x="1117" y="55"/>
                  </a:lnTo>
                  <a:lnTo>
                    <a:pt x="1119" y="42"/>
                  </a:lnTo>
                  <a:lnTo>
                    <a:pt x="1120" y="36"/>
                  </a:lnTo>
                  <a:lnTo>
                    <a:pt x="1121" y="43"/>
                  </a:lnTo>
                  <a:lnTo>
                    <a:pt x="1123" y="33"/>
                  </a:lnTo>
                  <a:lnTo>
                    <a:pt x="1124" y="39"/>
                  </a:lnTo>
                  <a:lnTo>
                    <a:pt x="1126" y="45"/>
                  </a:lnTo>
                  <a:lnTo>
                    <a:pt x="1127" y="30"/>
                  </a:lnTo>
                  <a:lnTo>
                    <a:pt x="1128" y="30"/>
                  </a:lnTo>
                  <a:lnTo>
                    <a:pt x="1130" y="31"/>
                  </a:lnTo>
                  <a:lnTo>
                    <a:pt x="1131" y="35"/>
                  </a:lnTo>
                  <a:lnTo>
                    <a:pt x="1133" y="28"/>
                  </a:lnTo>
                  <a:lnTo>
                    <a:pt x="1134" y="32"/>
                  </a:lnTo>
                  <a:lnTo>
                    <a:pt x="1135" y="27"/>
                  </a:lnTo>
                  <a:lnTo>
                    <a:pt x="1137" y="28"/>
                  </a:lnTo>
                  <a:lnTo>
                    <a:pt x="1138" y="27"/>
                  </a:lnTo>
                  <a:lnTo>
                    <a:pt x="1140" y="27"/>
                  </a:lnTo>
                  <a:lnTo>
                    <a:pt x="1141" y="28"/>
                  </a:lnTo>
                  <a:lnTo>
                    <a:pt x="1143" y="31"/>
                  </a:lnTo>
                  <a:lnTo>
                    <a:pt x="1144" y="25"/>
                  </a:lnTo>
                  <a:lnTo>
                    <a:pt x="1145" y="29"/>
                  </a:lnTo>
                  <a:lnTo>
                    <a:pt x="1147" y="21"/>
                  </a:lnTo>
                  <a:lnTo>
                    <a:pt x="1148" y="21"/>
                  </a:lnTo>
                  <a:lnTo>
                    <a:pt x="1150" y="23"/>
                  </a:lnTo>
                  <a:lnTo>
                    <a:pt x="1151" y="18"/>
                  </a:lnTo>
                  <a:lnTo>
                    <a:pt x="1152" y="23"/>
                  </a:lnTo>
                  <a:lnTo>
                    <a:pt x="1154" y="11"/>
                  </a:lnTo>
                  <a:lnTo>
                    <a:pt x="1155" y="14"/>
                  </a:lnTo>
                  <a:lnTo>
                    <a:pt x="1157" y="18"/>
                  </a:lnTo>
                  <a:lnTo>
                    <a:pt x="1158" y="19"/>
                  </a:lnTo>
                  <a:lnTo>
                    <a:pt x="1159" y="18"/>
                  </a:lnTo>
                  <a:lnTo>
                    <a:pt x="1161" y="27"/>
                  </a:lnTo>
                  <a:lnTo>
                    <a:pt x="1162" y="23"/>
                  </a:lnTo>
                  <a:lnTo>
                    <a:pt x="1164" y="35"/>
                  </a:lnTo>
                  <a:lnTo>
                    <a:pt x="1165" y="30"/>
                  </a:lnTo>
                  <a:lnTo>
                    <a:pt x="1166" y="48"/>
                  </a:lnTo>
                  <a:lnTo>
                    <a:pt x="1168" y="39"/>
                  </a:lnTo>
                  <a:lnTo>
                    <a:pt x="1169" y="46"/>
                  </a:lnTo>
                  <a:lnTo>
                    <a:pt x="1171" y="47"/>
                  </a:lnTo>
                  <a:lnTo>
                    <a:pt x="1172" y="51"/>
                  </a:lnTo>
                  <a:lnTo>
                    <a:pt x="1173" y="81"/>
                  </a:lnTo>
                  <a:lnTo>
                    <a:pt x="1175" y="60"/>
                  </a:lnTo>
                  <a:lnTo>
                    <a:pt x="1176" y="50"/>
                  </a:lnTo>
                  <a:lnTo>
                    <a:pt x="1178" y="44"/>
                  </a:lnTo>
                  <a:lnTo>
                    <a:pt x="1179" y="64"/>
                  </a:lnTo>
                  <a:lnTo>
                    <a:pt x="1181" y="40"/>
                  </a:lnTo>
                  <a:lnTo>
                    <a:pt x="1182" y="52"/>
                  </a:lnTo>
                  <a:lnTo>
                    <a:pt x="1183" y="43"/>
                  </a:lnTo>
                  <a:lnTo>
                    <a:pt x="1185" y="40"/>
                  </a:lnTo>
                  <a:lnTo>
                    <a:pt x="1186" y="36"/>
                  </a:lnTo>
                  <a:lnTo>
                    <a:pt x="1188" y="41"/>
                  </a:lnTo>
                  <a:lnTo>
                    <a:pt x="1189" y="51"/>
                  </a:lnTo>
                  <a:lnTo>
                    <a:pt x="1190" y="32"/>
                  </a:lnTo>
                  <a:lnTo>
                    <a:pt x="1192" y="35"/>
                  </a:lnTo>
                  <a:lnTo>
                    <a:pt x="1193" y="34"/>
                  </a:lnTo>
                  <a:lnTo>
                    <a:pt x="1195" y="38"/>
                  </a:lnTo>
                  <a:lnTo>
                    <a:pt x="1196" y="35"/>
                  </a:lnTo>
                  <a:lnTo>
                    <a:pt x="1197" y="50"/>
                  </a:lnTo>
                  <a:lnTo>
                    <a:pt x="1199" y="38"/>
                  </a:lnTo>
                  <a:lnTo>
                    <a:pt x="1200" y="38"/>
                  </a:lnTo>
                  <a:lnTo>
                    <a:pt x="1202" y="36"/>
                  </a:lnTo>
                  <a:lnTo>
                    <a:pt x="1203" y="36"/>
                  </a:lnTo>
                  <a:lnTo>
                    <a:pt x="1204" y="39"/>
                  </a:lnTo>
                  <a:lnTo>
                    <a:pt x="1206" y="37"/>
                  </a:lnTo>
                  <a:lnTo>
                    <a:pt x="1207" y="32"/>
                  </a:lnTo>
                  <a:lnTo>
                    <a:pt x="1209" y="29"/>
                  </a:lnTo>
                  <a:lnTo>
                    <a:pt x="1210" y="35"/>
                  </a:lnTo>
                  <a:lnTo>
                    <a:pt x="1211" y="29"/>
                  </a:lnTo>
                  <a:lnTo>
                    <a:pt x="1213" y="36"/>
                  </a:lnTo>
                  <a:lnTo>
                    <a:pt x="1214" y="31"/>
                  </a:lnTo>
                  <a:lnTo>
                    <a:pt x="1216" y="32"/>
                  </a:lnTo>
                  <a:lnTo>
                    <a:pt x="1217" y="43"/>
                  </a:lnTo>
                  <a:lnTo>
                    <a:pt x="1218" y="21"/>
                  </a:lnTo>
                  <a:lnTo>
                    <a:pt x="1220" y="33"/>
                  </a:lnTo>
                  <a:lnTo>
                    <a:pt x="1221" y="39"/>
                  </a:lnTo>
                  <a:lnTo>
                    <a:pt x="1223" y="37"/>
                  </a:lnTo>
                  <a:lnTo>
                    <a:pt x="1224" y="28"/>
                  </a:lnTo>
                  <a:lnTo>
                    <a:pt x="1226" y="28"/>
                  </a:lnTo>
                  <a:lnTo>
                    <a:pt x="1227" y="43"/>
                  </a:lnTo>
                  <a:lnTo>
                    <a:pt x="1228" y="43"/>
                  </a:lnTo>
                  <a:lnTo>
                    <a:pt x="1230" y="35"/>
                  </a:lnTo>
                  <a:lnTo>
                    <a:pt x="1231" y="33"/>
                  </a:lnTo>
                  <a:lnTo>
                    <a:pt x="1233" y="40"/>
                  </a:lnTo>
                  <a:lnTo>
                    <a:pt x="1234" y="40"/>
                  </a:lnTo>
                  <a:lnTo>
                    <a:pt x="1235" y="39"/>
                  </a:lnTo>
                  <a:lnTo>
                    <a:pt x="1237" y="34"/>
                  </a:lnTo>
                  <a:lnTo>
                    <a:pt x="1238" y="26"/>
                  </a:lnTo>
                  <a:lnTo>
                    <a:pt x="1240" y="28"/>
                  </a:lnTo>
                  <a:lnTo>
                    <a:pt x="1241" y="24"/>
                  </a:lnTo>
                  <a:lnTo>
                    <a:pt x="1242" y="20"/>
                  </a:lnTo>
                  <a:lnTo>
                    <a:pt x="1244" y="27"/>
                  </a:lnTo>
                  <a:lnTo>
                    <a:pt x="1245" y="24"/>
                  </a:lnTo>
                  <a:lnTo>
                    <a:pt x="1247" y="26"/>
                  </a:lnTo>
                  <a:lnTo>
                    <a:pt x="1248" y="35"/>
                  </a:lnTo>
                  <a:lnTo>
                    <a:pt x="1249" y="27"/>
                  </a:lnTo>
                  <a:lnTo>
                    <a:pt x="1251" y="16"/>
                  </a:lnTo>
                  <a:lnTo>
                    <a:pt x="1252" y="27"/>
                  </a:lnTo>
                  <a:lnTo>
                    <a:pt x="1254" y="29"/>
                  </a:lnTo>
                  <a:lnTo>
                    <a:pt x="1255" y="38"/>
                  </a:lnTo>
                  <a:lnTo>
                    <a:pt x="1256" y="42"/>
                  </a:lnTo>
                  <a:lnTo>
                    <a:pt x="1258" y="44"/>
                  </a:lnTo>
                  <a:lnTo>
                    <a:pt x="1259" y="33"/>
                  </a:lnTo>
                  <a:lnTo>
                    <a:pt x="1261" y="21"/>
                  </a:lnTo>
                  <a:lnTo>
                    <a:pt x="1262" y="33"/>
                  </a:lnTo>
                  <a:lnTo>
                    <a:pt x="1264" y="24"/>
                  </a:lnTo>
                  <a:lnTo>
                    <a:pt x="1265" y="29"/>
                  </a:lnTo>
                  <a:lnTo>
                    <a:pt x="1266" y="47"/>
                  </a:lnTo>
                  <a:lnTo>
                    <a:pt x="1268" y="38"/>
                  </a:lnTo>
                  <a:lnTo>
                    <a:pt x="1269" y="29"/>
                  </a:lnTo>
                  <a:lnTo>
                    <a:pt x="1271" y="30"/>
                  </a:lnTo>
                  <a:lnTo>
                    <a:pt x="1272" y="35"/>
                  </a:lnTo>
                  <a:lnTo>
                    <a:pt x="1273" y="28"/>
                  </a:lnTo>
                  <a:lnTo>
                    <a:pt x="1275" y="43"/>
                  </a:lnTo>
                  <a:lnTo>
                    <a:pt x="1276" y="37"/>
                  </a:lnTo>
                  <a:lnTo>
                    <a:pt x="1278" y="36"/>
                  </a:lnTo>
                  <a:lnTo>
                    <a:pt x="1279" y="27"/>
                  </a:lnTo>
                  <a:lnTo>
                    <a:pt x="1280" y="19"/>
                  </a:lnTo>
                  <a:lnTo>
                    <a:pt x="1282" y="30"/>
                  </a:lnTo>
                  <a:lnTo>
                    <a:pt x="1283" y="24"/>
                  </a:lnTo>
                  <a:lnTo>
                    <a:pt x="1285" y="25"/>
                  </a:lnTo>
                  <a:lnTo>
                    <a:pt x="1286" y="22"/>
                  </a:lnTo>
                  <a:lnTo>
                    <a:pt x="1287" y="25"/>
                  </a:lnTo>
                  <a:lnTo>
                    <a:pt x="1289" y="30"/>
                  </a:lnTo>
                  <a:lnTo>
                    <a:pt x="1290" y="29"/>
                  </a:lnTo>
                  <a:lnTo>
                    <a:pt x="1292" y="21"/>
                  </a:lnTo>
                  <a:lnTo>
                    <a:pt x="1293" y="27"/>
                  </a:lnTo>
                  <a:lnTo>
                    <a:pt x="1294" y="14"/>
                  </a:lnTo>
                  <a:lnTo>
                    <a:pt x="1296" y="14"/>
                  </a:lnTo>
                  <a:lnTo>
                    <a:pt x="1297" y="17"/>
                  </a:lnTo>
                  <a:lnTo>
                    <a:pt x="1299" y="14"/>
                  </a:lnTo>
                  <a:lnTo>
                    <a:pt x="1300" y="23"/>
                  </a:lnTo>
                  <a:lnTo>
                    <a:pt x="1302" y="20"/>
                  </a:lnTo>
                  <a:lnTo>
                    <a:pt x="1303" y="16"/>
                  </a:lnTo>
                  <a:lnTo>
                    <a:pt x="1304" y="9"/>
                  </a:lnTo>
                  <a:lnTo>
                    <a:pt x="1306" y="17"/>
                  </a:lnTo>
                  <a:lnTo>
                    <a:pt x="1307" y="19"/>
                  </a:lnTo>
                  <a:lnTo>
                    <a:pt x="1309" y="19"/>
                  </a:lnTo>
                  <a:lnTo>
                    <a:pt x="1310" y="24"/>
                  </a:lnTo>
                  <a:lnTo>
                    <a:pt x="1311" y="13"/>
                  </a:lnTo>
                  <a:lnTo>
                    <a:pt x="1313" y="36"/>
                  </a:lnTo>
                  <a:lnTo>
                    <a:pt x="1314" y="32"/>
                  </a:lnTo>
                  <a:lnTo>
                    <a:pt x="1316" y="15"/>
                  </a:lnTo>
                  <a:lnTo>
                    <a:pt x="1317" y="24"/>
                  </a:lnTo>
                  <a:lnTo>
                    <a:pt x="1318" y="24"/>
                  </a:lnTo>
                  <a:lnTo>
                    <a:pt x="1320" y="17"/>
                  </a:lnTo>
                  <a:lnTo>
                    <a:pt x="1321" y="22"/>
                  </a:lnTo>
                  <a:lnTo>
                    <a:pt x="1323" y="20"/>
                  </a:lnTo>
                  <a:lnTo>
                    <a:pt x="1324" y="26"/>
                  </a:lnTo>
                  <a:lnTo>
                    <a:pt x="1325" y="20"/>
                  </a:lnTo>
                  <a:lnTo>
                    <a:pt x="1327" y="23"/>
                  </a:lnTo>
                  <a:lnTo>
                    <a:pt x="1328" y="21"/>
                  </a:lnTo>
                  <a:lnTo>
                    <a:pt x="1330" y="20"/>
                  </a:lnTo>
                  <a:lnTo>
                    <a:pt x="1331" y="19"/>
                  </a:lnTo>
                  <a:lnTo>
                    <a:pt x="1332" y="16"/>
                  </a:lnTo>
                  <a:lnTo>
                    <a:pt x="1334" y="12"/>
                  </a:lnTo>
                  <a:lnTo>
                    <a:pt x="1335" y="13"/>
                  </a:lnTo>
                  <a:lnTo>
                    <a:pt x="1337" y="21"/>
                  </a:lnTo>
                  <a:lnTo>
                    <a:pt x="1338" y="12"/>
                  </a:lnTo>
                  <a:lnTo>
                    <a:pt x="1340" y="19"/>
                  </a:lnTo>
                  <a:lnTo>
                    <a:pt x="1341" y="16"/>
                  </a:lnTo>
                  <a:lnTo>
                    <a:pt x="1342" y="23"/>
                  </a:lnTo>
                  <a:lnTo>
                    <a:pt x="1344" y="19"/>
                  </a:lnTo>
                  <a:lnTo>
                    <a:pt x="1345" y="21"/>
                  </a:lnTo>
                  <a:lnTo>
                    <a:pt x="1347" y="16"/>
                  </a:lnTo>
                  <a:lnTo>
                    <a:pt x="1348" y="19"/>
                  </a:lnTo>
                  <a:lnTo>
                    <a:pt x="1349" y="19"/>
                  </a:lnTo>
                  <a:lnTo>
                    <a:pt x="1351" y="13"/>
                  </a:lnTo>
                  <a:lnTo>
                    <a:pt x="1352" y="19"/>
                  </a:lnTo>
                  <a:lnTo>
                    <a:pt x="1354" y="13"/>
                  </a:lnTo>
                  <a:lnTo>
                    <a:pt x="1355" y="29"/>
                  </a:lnTo>
                  <a:lnTo>
                    <a:pt x="1356" y="21"/>
                  </a:lnTo>
                  <a:lnTo>
                    <a:pt x="1358" y="32"/>
                  </a:lnTo>
                  <a:lnTo>
                    <a:pt x="1359" y="25"/>
                  </a:lnTo>
                  <a:lnTo>
                    <a:pt x="1361" y="35"/>
                  </a:lnTo>
                  <a:lnTo>
                    <a:pt x="1362" y="24"/>
                  </a:lnTo>
                  <a:lnTo>
                    <a:pt x="1363" y="27"/>
                  </a:lnTo>
                  <a:lnTo>
                    <a:pt x="1365" y="34"/>
                  </a:lnTo>
                  <a:lnTo>
                    <a:pt x="1366" y="31"/>
                  </a:lnTo>
                  <a:lnTo>
                    <a:pt x="1368" y="28"/>
                  </a:lnTo>
                  <a:lnTo>
                    <a:pt x="1369" y="26"/>
                  </a:lnTo>
                  <a:lnTo>
                    <a:pt x="1370" y="37"/>
                  </a:lnTo>
                  <a:lnTo>
                    <a:pt x="1372" y="33"/>
                  </a:lnTo>
                  <a:lnTo>
                    <a:pt x="1373" y="35"/>
                  </a:lnTo>
                  <a:lnTo>
                    <a:pt x="1375" y="32"/>
                  </a:lnTo>
                  <a:lnTo>
                    <a:pt x="1376" y="29"/>
                  </a:lnTo>
                  <a:lnTo>
                    <a:pt x="1378" y="36"/>
                  </a:lnTo>
                  <a:lnTo>
                    <a:pt x="1379" y="39"/>
                  </a:lnTo>
                  <a:lnTo>
                    <a:pt x="1380" y="35"/>
                  </a:lnTo>
                  <a:lnTo>
                    <a:pt x="1382" y="23"/>
                  </a:lnTo>
                  <a:lnTo>
                    <a:pt x="1383" y="35"/>
                  </a:lnTo>
                  <a:lnTo>
                    <a:pt x="1385" y="24"/>
                  </a:lnTo>
                  <a:lnTo>
                    <a:pt x="1386" y="23"/>
                  </a:lnTo>
                  <a:lnTo>
                    <a:pt x="1387" y="32"/>
                  </a:lnTo>
                  <a:lnTo>
                    <a:pt x="1389" y="31"/>
                  </a:lnTo>
                  <a:lnTo>
                    <a:pt x="1390" y="35"/>
                  </a:lnTo>
                  <a:lnTo>
                    <a:pt x="1392" y="35"/>
                  </a:lnTo>
                  <a:lnTo>
                    <a:pt x="1393" y="29"/>
                  </a:lnTo>
                  <a:lnTo>
                    <a:pt x="1394" y="36"/>
                  </a:lnTo>
                  <a:lnTo>
                    <a:pt x="1396" y="33"/>
                  </a:lnTo>
                  <a:lnTo>
                    <a:pt x="1397" y="21"/>
                  </a:lnTo>
                  <a:lnTo>
                    <a:pt x="1399" y="30"/>
                  </a:lnTo>
                  <a:lnTo>
                    <a:pt x="1400" y="27"/>
                  </a:lnTo>
                  <a:lnTo>
                    <a:pt x="1401" y="13"/>
                  </a:lnTo>
                  <a:lnTo>
                    <a:pt x="1403" y="20"/>
                  </a:lnTo>
                  <a:lnTo>
                    <a:pt x="1404" y="19"/>
                  </a:lnTo>
                  <a:lnTo>
                    <a:pt x="1406" y="15"/>
                  </a:lnTo>
                  <a:lnTo>
                    <a:pt x="1407" y="18"/>
                  </a:lnTo>
                  <a:lnTo>
                    <a:pt x="1408" y="19"/>
                  </a:lnTo>
                  <a:lnTo>
                    <a:pt x="1410" y="25"/>
                  </a:lnTo>
                  <a:lnTo>
                    <a:pt x="1411" y="14"/>
                  </a:lnTo>
                  <a:lnTo>
                    <a:pt x="1413" y="7"/>
                  </a:lnTo>
                  <a:lnTo>
                    <a:pt x="1414" y="15"/>
                  </a:lnTo>
                  <a:lnTo>
                    <a:pt x="1416" y="26"/>
                  </a:lnTo>
                  <a:lnTo>
                    <a:pt x="1417" y="15"/>
                  </a:lnTo>
                  <a:lnTo>
                    <a:pt x="1418" y="14"/>
                  </a:lnTo>
                  <a:lnTo>
                    <a:pt x="1420" y="12"/>
                  </a:lnTo>
                  <a:lnTo>
                    <a:pt x="1421" y="11"/>
                  </a:lnTo>
                  <a:lnTo>
                    <a:pt x="1423" y="12"/>
                  </a:lnTo>
                  <a:lnTo>
                    <a:pt x="1424" y="12"/>
                  </a:lnTo>
                  <a:lnTo>
                    <a:pt x="1425" y="7"/>
                  </a:lnTo>
                  <a:lnTo>
                    <a:pt x="1427" y="15"/>
                  </a:lnTo>
                  <a:lnTo>
                    <a:pt x="1428" y="10"/>
                  </a:lnTo>
                  <a:lnTo>
                    <a:pt x="1430" y="12"/>
                  </a:lnTo>
                  <a:lnTo>
                    <a:pt x="1431" y="13"/>
                  </a:lnTo>
                  <a:lnTo>
                    <a:pt x="1432" y="13"/>
                  </a:lnTo>
                  <a:lnTo>
                    <a:pt x="1434" y="8"/>
                  </a:lnTo>
                  <a:lnTo>
                    <a:pt x="1435" y="8"/>
                  </a:lnTo>
                  <a:lnTo>
                    <a:pt x="1437" y="13"/>
                  </a:lnTo>
                  <a:lnTo>
                    <a:pt x="1438" y="5"/>
                  </a:lnTo>
                  <a:lnTo>
                    <a:pt x="1439" y="2"/>
                  </a:lnTo>
                  <a:lnTo>
                    <a:pt x="1441" y="2"/>
                  </a:lnTo>
                  <a:lnTo>
                    <a:pt x="1442" y="5"/>
                  </a:lnTo>
                  <a:lnTo>
                    <a:pt x="1444" y="2"/>
                  </a:lnTo>
                  <a:lnTo>
                    <a:pt x="1445" y="16"/>
                  </a:lnTo>
                  <a:lnTo>
                    <a:pt x="1446" y="11"/>
                  </a:lnTo>
                  <a:lnTo>
                    <a:pt x="1448" y="11"/>
                  </a:lnTo>
                  <a:lnTo>
                    <a:pt x="1449" y="10"/>
                  </a:lnTo>
                  <a:lnTo>
                    <a:pt x="1451" y="12"/>
                  </a:lnTo>
                  <a:lnTo>
                    <a:pt x="1452" y="18"/>
                  </a:lnTo>
                  <a:lnTo>
                    <a:pt x="1453" y="11"/>
                  </a:lnTo>
                  <a:lnTo>
                    <a:pt x="1455" y="12"/>
                  </a:lnTo>
                  <a:lnTo>
                    <a:pt x="1456" y="13"/>
                  </a:lnTo>
                  <a:lnTo>
                    <a:pt x="1458" y="14"/>
                  </a:lnTo>
                  <a:lnTo>
                    <a:pt x="1459" y="10"/>
                  </a:lnTo>
                  <a:lnTo>
                    <a:pt x="1461" y="10"/>
                  </a:lnTo>
                  <a:lnTo>
                    <a:pt x="1462" y="16"/>
                  </a:lnTo>
                  <a:lnTo>
                    <a:pt x="1463" y="16"/>
                  </a:lnTo>
                  <a:lnTo>
                    <a:pt x="1465" y="8"/>
                  </a:lnTo>
                  <a:lnTo>
                    <a:pt x="1466" y="15"/>
                  </a:lnTo>
                  <a:lnTo>
                    <a:pt x="1468" y="17"/>
                  </a:lnTo>
                  <a:lnTo>
                    <a:pt x="1469" y="25"/>
                  </a:lnTo>
                  <a:lnTo>
                    <a:pt x="1470" y="24"/>
                  </a:lnTo>
                  <a:lnTo>
                    <a:pt x="1472" y="23"/>
                  </a:lnTo>
                  <a:lnTo>
                    <a:pt x="1473" y="21"/>
                  </a:lnTo>
                  <a:lnTo>
                    <a:pt x="1475" y="34"/>
                  </a:lnTo>
                  <a:lnTo>
                    <a:pt x="1476" y="38"/>
                  </a:lnTo>
                  <a:lnTo>
                    <a:pt x="1477" y="30"/>
                  </a:lnTo>
                  <a:lnTo>
                    <a:pt x="1479" y="22"/>
                  </a:lnTo>
                  <a:lnTo>
                    <a:pt x="1480" y="39"/>
                  </a:lnTo>
                  <a:lnTo>
                    <a:pt x="1482" y="38"/>
                  </a:lnTo>
                  <a:lnTo>
                    <a:pt x="1483" y="31"/>
                  </a:lnTo>
                  <a:lnTo>
                    <a:pt x="1484" y="33"/>
                  </a:lnTo>
                  <a:lnTo>
                    <a:pt x="1486" y="41"/>
                  </a:lnTo>
                  <a:lnTo>
                    <a:pt x="1487" y="31"/>
                  </a:lnTo>
                  <a:lnTo>
                    <a:pt x="1489" y="26"/>
                  </a:lnTo>
                  <a:lnTo>
                    <a:pt x="1490" y="23"/>
                  </a:lnTo>
                  <a:lnTo>
                    <a:pt x="1491" y="30"/>
                  </a:lnTo>
                  <a:lnTo>
                    <a:pt x="1493" y="39"/>
                  </a:lnTo>
                  <a:lnTo>
                    <a:pt x="1494" y="21"/>
                  </a:lnTo>
                  <a:lnTo>
                    <a:pt x="1496" y="23"/>
                  </a:lnTo>
                  <a:lnTo>
                    <a:pt x="1497" y="17"/>
                  </a:lnTo>
                  <a:lnTo>
                    <a:pt x="1499" y="17"/>
                  </a:lnTo>
                  <a:lnTo>
                    <a:pt x="1500" y="24"/>
                  </a:lnTo>
                  <a:lnTo>
                    <a:pt x="1501" y="16"/>
                  </a:lnTo>
                  <a:lnTo>
                    <a:pt x="1503" y="24"/>
                  </a:lnTo>
                  <a:lnTo>
                    <a:pt x="1504" y="19"/>
                  </a:lnTo>
                  <a:lnTo>
                    <a:pt x="1506" y="20"/>
                  </a:lnTo>
                  <a:lnTo>
                    <a:pt x="1507" y="17"/>
                  </a:lnTo>
                  <a:lnTo>
                    <a:pt x="1508" y="29"/>
                  </a:lnTo>
                  <a:lnTo>
                    <a:pt x="1510" y="28"/>
                  </a:lnTo>
                  <a:lnTo>
                    <a:pt x="1511" y="21"/>
                  </a:lnTo>
                  <a:lnTo>
                    <a:pt x="1513" y="26"/>
                  </a:lnTo>
                  <a:lnTo>
                    <a:pt x="1514" y="29"/>
                  </a:lnTo>
                  <a:lnTo>
                    <a:pt x="1515" y="16"/>
                  </a:lnTo>
                  <a:lnTo>
                    <a:pt x="1517" y="12"/>
                  </a:lnTo>
                  <a:lnTo>
                    <a:pt x="1518" y="20"/>
                  </a:lnTo>
                  <a:lnTo>
                    <a:pt x="1520" y="25"/>
                  </a:lnTo>
                  <a:lnTo>
                    <a:pt x="1521" y="22"/>
                  </a:lnTo>
                  <a:lnTo>
                    <a:pt x="1522" y="23"/>
                  </a:lnTo>
                  <a:lnTo>
                    <a:pt x="1524" y="30"/>
                  </a:lnTo>
                  <a:lnTo>
                    <a:pt x="1525" y="17"/>
                  </a:lnTo>
                  <a:lnTo>
                    <a:pt x="1527" y="9"/>
                  </a:lnTo>
                  <a:lnTo>
                    <a:pt x="1528" y="18"/>
                  </a:lnTo>
                  <a:lnTo>
                    <a:pt x="1529" y="18"/>
                  </a:lnTo>
                  <a:lnTo>
                    <a:pt x="1531" y="17"/>
                  </a:lnTo>
                  <a:lnTo>
                    <a:pt x="1532" y="15"/>
                  </a:lnTo>
                  <a:lnTo>
                    <a:pt x="1534" y="24"/>
                  </a:lnTo>
                  <a:lnTo>
                    <a:pt x="1535" y="12"/>
                  </a:lnTo>
                  <a:lnTo>
                    <a:pt x="1537" y="15"/>
                  </a:lnTo>
                  <a:lnTo>
                    <a:pt x="1538" y="18"/>
                  </a:lnTo>
                  <a:lnTo>
                    <a:pt x="1539" y="14"/>
                  </a:lnTo>
                  <a:lnTo>
                    <a:pt x="1541" y="10"/>
                  </a:lnTo>
                  <a:lnTo>
                    <a:pt x="1542" y="12"/>
                  </a:lnTo>
                  <a:lnTo>
                    <a:pt x="1544" y="10"/>
                  </a:lnTo>
                  <a:lnTo>
                    <a:pt x="1545" y="19"/>
                  </a:lnTo>
                  <a:lnTo>
                    <a:pt x="1546" y="17"/>
                  </a:lnTo>
                  <a:lnTo>
                    <a:pt x="1548" y="12"/>
                  </a:lnTo>
                  <a:lnTo>
                    <a:pt x="1549" y="33"/>
                  </a:lnTo>
                  <a:lnTo>
                    <a:pt x="1551" y="29"/>
                  </a:lnTo>
                  <a:lnTo>
                    <a:pt x="1552" y="34"/>
                  </a:lnTo>
                  <a:lnTo>
                    <a:pt x="1553" y="42"/>
                  </a:lnTo>
                  <a:lnTo>
                    <a:pt x="1555" y="59"/>
                  </a:lnTo>
                  <a:lnTo>
                    <a:pt x="1556" y="73"/>
                  </a:lnTo>
                  <a:lnTo>
                    <a:pt x="1558" y="81"/>
                  </a:lnTo>
                  <a:lnTo>
                    <a:pt x="1559" y="78"/>
                  </a:lnTo>
                  <a:lnTo>
                    <a:pt x="1560" y="84"/>
                  </a:lnTo>
                  <a:lnTo>
                    <a:pt x="1562" y="105"/>
                  </a:lnTo>
                  <a:lnTo>
                    <a:pt x="1563" y="102"/>
                  </a:lnTo>
                  <a:lnTo>
                    <a:pt x="1565" y="111"/>
                  </a:lnTo>
                  <a:lnTo>
                    <a:pt x="1566" y="120"/>
                  </a:lnTo>
                  <a:lnTo>
                    <a:pt x="1567" y="104"/>
                  </a:lnTo>
                  <a:lnTo>
                    <a:pt x="1569" y="113"/>
                  </a:lnTo>
                  <a:lnTo>
                    <a:pt x="1570" y="122"/>
                  </a:lnTo>
                  <a:lnTo>
                    <a:pt x="1572" y="110"/>
                  </a:lnTo>
                  <a:lnTo>
                    <a:pt x="1573" y="104"/>
                  </a:lnTo>
                  <a:lnTo>
                    <a:pt x="1575" y="90"/>
                  </a:lnTo>
                  <a:lnTo>
                    <a:pt x="1576" y="82"/>
                  </a:lnTo>
                  <a:lnTo>
                    <a:pt x="1577" y="72"/>
                  </a:lnTo>
                  <a:lnTo>
                    <a:pt x="1579" y="66"/>
                  </a:lnTo>
                  <a:lnTo>
                    <a:pt x="1580" y="46"/>
                  </a:lnTo>
                  <a:lnTo>
                    <a:pt x="1582" y="62"/>
                  </a:lnTo>
                  <a:lnTo>
                    <a:pt x="1583" y="62"/>
                  </a:lnTo>
                  <a:lnTo>
                    <a:pt x="1584" y="50"/>
                  </a:lnTo>
                  <a:lnTo>
                    <a:pt x="1586" y="42"/>
                  </a:lnTo>
                  <a:lnTo>
                    <a:pt x="1587" y="45"/>
                  </a:lnTo>
                  <a:lnTo>
                    <a:pt x="1589" y="29"/>
                  </a:lnTo>
                  <a:lnTo>
                    <a:pt x="1590" y="27"/>
                  </a:lnTo>
                  <a:lnTo>
                    <a:pt x="1591" y="31"/>
                  </a:lnTo>
                  <a:lnTo>
                    <a:pt x="1593" y="23"/>
                  </a:lnTo>
                  <a:lnTo>
                    <a:pt x="1594" y="23"/>
                  </a:lnTo>
                  <a:lnTo>
                    <a:pt x="1596" y="24"/>
                  </a:lnTo>
                  <a:lnTo>
                    <a:pt x="1597" y="26"/>
                  </a:lnTo>
                  <a:lnTo>
                    <a:pt x="1598" y="30"/>
                  </a:lnTo>
                  <a:lnTo>
                    <a:pt x="1600" y="14"/>
                  </a:lnTo>
                  <a:lnTo>
                    <a:pt x="1601" y="29"/>
                  </a:lnTo>
                  <a:lnTo>
                    <a:pt x="1603" y="17"/>
                  </a:lnTo>
                  <a:lnTo>
                    <a:pt x="1604" y="26"/>
                  </a:lnTo>
                  <a:lnTo>
                    <a:pt x="1605" y="17"/>
                  </a:lnTo>
                  <a:lnTo>
                    <a:pt x="1607" y="10"/>
                  </a:lnTo>
                  <a:lnTo>
                    <a:pt x="1608" y="18"/>
                  </a:lnTo>
                  <a:lnTo>
                    <a:pt x="1610" y="11"/>
                  </a:lnTo>
                  <a:lnTo>
                    <a:pt x="1611" y="17"/>
                  </a:lnTo>
                  <a:lnTo>
                    <a:pt x="1613" y="14"/>
                  </a:lnTo>
                  <a:lnTo>
                    <a:pt x="1614" y="7"/>
                  </a:lnTo>
                  <a:lnTo>
                    <a:pt x="1615" y="15"/>
                  </a:lnTo>
                  <a:lnTo>
                    <a:pt x="1617" y="11"/>
                  </a:lnTo>
                  <a:lnTo>
                    <a:pt x="1618" y="13"/>
                  </a:lnTo>
                  <a:lnTo>
                    <a:pt x="1620" y="8"/>
                  </a:lnTo>
                  <a:lnTo>
                    <a:pt x="1621" y="14"/>
                  </a:lnTo>
                  <a:lnTo>
                    <a:pt x="1622" y="10"/>
                  </a:lnTo>
                  <a:lnTo>
                    <a:pt x="1624" y="16"/>
                  </a:lnTo>
                  <a:lnTo>
                    <a:pt x="1625" y="11"/>
                  </a:lnTo>
                  <a:lnTo>
                    <a:pt x="1627" y="11"/>
                  </a:lnTo>
                  <a:lnTo>
                    <a:pt x="1628" y="10"/>
                  </a:lnTo>
                  <a:lnTo>
                    <a:pt x="1629" y="2"/>
                  </a:lnTo>
                  <a:lnTo>
                    <a:pt x="1631" y="4"/>
                  </a:lnTo>
                  <a:lnTo>
                    <a:pt x="1632" y="8"/>
                  </a:lnTo>
                  <a:lnTo>
                    <a:pt x="1634" y="2"/>
                  </a:lnTo>
                  <a:lnTo>
                    <a:pt x="1635" y="10"/>
                  </a:lnTo>
                  <a:lnTo>
                    <a:pt x="1636" y="5"/>
                  </a:lnTo>
                  <a:lnTo>
                    <a:pt x="1638" y="5"/>
                  </a:lnTo>
                  <a:lnTo>
                    <a:pt x="1639" y="6"/>
                  </a:lnTo>
                  <a:lnTo>
                    <a:pt x="1641" y="11"/>
                  </a:lnTo>
                  <a:lnTo>
                    <a:pt x="1642" y="5"/>
                  </a:lnTo>
                  <a:lnTo>
                    <a:pt x="1643" y="0"/>
                  </a:lnTo>
                  <a:lnTo>
                    <a:pt x="1645" y="14"/>
                  </a:lnTo>
                  <a:lnTo>
                    <a:pt x="1646" y="13"/>
                  </a:lnTo>
                  <a:lnTo>
                    <a:pt x="1648" y="19"/>
                  </a:lnTo>
                  <a:lnTo>
                    <a:pt x="1649" y="13"/>
                  </a:lnTo>
                  <a:lnTo>
                    <a:pt x="1651" y="5"/>
                  </a:lnTo>
                  <a:lnTo>
                    <a:pt x="1652" y="14"/>
                  </a:lnTo>
                  <a:lnTo>
                    <a:pt x="1653" y="11"/>
                  </a:lnTo>
                  <a:lnTo>
                    <a:pt x="1655" y="12"/>
                  </a:lnTo>
                  <a:lnTo>
                    <a:pt x="1656" y="16"/>
                  </a:lnTo>
                  <a:lnTo>
                    <a:pt x="1658" y="20"/>
                  </a:lnTo>
                  <a:lnTo>
                    <a:pt x="1659" y="22"/>
                  </a:lnTo>
                  <a:lnTo>
                    <a:pt x="1660" y="34"/>
                  </a:lnTo>
                  <a:lnTo>
                    <a:pt x="1662" y="35"/>
                  </a:lnTo>
                  <a:lnTo>
                    <a:pt x="1663" y="39"/>
                  </a:lnTo>
                  <a:lnTo>
                    <a:pt x="1665" y="41"/>
                  </a:lnTo>
                  <a:lnTo>
                    <a:pt x="1666" y="57"/>
                  </a:lnTo>
                  <a:lnTo>
                    <a:pt x="1667" y="51"/>
                  </a:lnTo>
                  <a:lnTo>
                    <a:pt x="1669" y="49"/>
                  </a:lnTo>
                  <a:lnTo>
                    <a:pt x="1670" y="53"/>
                  </a:lnTo>
                  <a:lnTo>
                    <a:pt x="1672" y="59"/>
                  </a:lnTo>
                  <a:lnTo>
                    <a:pt x="1673" y="54"/>
                  </a:lnTo>
                  <a:lnTo>
                    <a:pt x="1674" y="56"/>
                  </a:lnTo>
                  <a:lnTo>
                    <a:pt x="1676" y="56"/>
                  </a:lnTo>
                  <a:lnTo>
                    <a:pt x="1677" y="69"/>
                  </a:lnTo>
                  <a:lnTo>
                    <a:pt x="1679" y="60"/>
                  </a:lnTo>
                  <a:lnTo>
                    <a:pt x="1680" y="65"/>
                  </a:lnTo>
                  <a:lnTo>
                    <a:pt x="1681" y="41"/>
                  </a:lnTo>
                  <a:lnTo>
                    <a:pt x="1683" y="43"/>
                  </a:lnTo>
                  <a:lnTo>
                    <a:pt x="1684" y="44"/>
                  </a:lnTo>
                  <a:lnTo>
                    <a:pt x="1686" y="34"/>
                  </a:lnTo>
                  <a:lnTo>
                    <a:pt x="1687" y="36"/>
                  </a:lnTo>
                  <a:lnTo>
                    <a:pt x="1688" y="40"/>
                  </a:lnTo>
                  <a:lnTo>
                    <a:pt x="1690" y="30"/>
                  </a:lnTo>
                  <a:lnTo>
                    <a:pt x="1691" y="33"/>
                  </a:lnTo>
                  <a:lnTo>
                    <a:pt x="1693" y="19"/>
                  </a:lnTo>
                  <a:lnTo>
                    <a:pt x="1694" y="27"/>
                  </a:lnTo>
                  <a:lnTo>
                    <a:pt x="1696" y="28"/>
                  </a:lnTo>
                  <a:lnTo>
                    <a:pt x="1697" y="27"/>
                  </a:lnTo>
                  <a:lnTo>
                    <a:pt x="1698" y="26"/>
                  </a:lnTo>
                  <a:lnTo>
                    <a:pt x="1700" y="33"/>
                  </a:lnTo>
                  <a:lnTo>
                    <a:pt x="1701" y="31"/>
                  </a:lnTo>
                  <a:lnTo>
                    <a:pt x="1703" y="29"/>
                  </a:lnTo>
                  <a:lnTo>
                    <a:pt x="1704" y="22"/>
                  </a:lnTo>
                  <a:lnTo>
                    <a:pt x="1705" y="20"/>
                  </a:lnTo>
                  <a:lnTo>
                    <a:pt x="1707" y="18"/>
                  </a:lnTo>
                  <a:lnTo>
                    <a:pt x="1708" y="13"/>
                  </a:lnTo>
                  <a:lnTo>
                    <a:pt x="1710" y="18"/>
                  </a:lnTo>
                  <a:lnTo>
                    <a:pt x="1711" y="30"/>
                  </a:lnTo>
                  <a:lnTo>
                    <a:pt x="1712" y="15"/>
                  </a:lnTo>
                  <a:lnTo>
                    <a:pt x="1714" y="6"/>
                  </a:lnTo>
                  <a:lnTo>
                    <a:pt x="1715" y="10"/>
                  </a:lnTo>
                  <a:lnTo>
                    <a:pt x="1717" y="17"/>
                  </a:lnTo>
                  <a:lnTo>
                    <a:pt x="1718" y="6"/>
                  </a:lnTo>
                  <a:lnTo>
                    <a:pt x="1719" y="12"/>
                  </a:lnTo>
                  <a:lnTo>
                    <a:pt x="1721" y="11"/>
                  </a:lnTo>
                  <a:lnTo>
                    <a:pt x="1722" y="5"/>
                  </a:lnTo>
                  <a:lnTo>
                    <a:pt x="1724" y="15"/>
                  </a:lnTo>
                  <a:lnTo>
                    <a:pt x="1725" y="19"/>
                  </a:lnTo>
                  <a:lnTo>
                    <a:pt x="1726" y="15"/>
                  </a:lnTo>
                  <a:lnTo>
                    <a:pt x="1728" y="25"/>
                  </a:lnTo>
                  <a:lnTo>
                    <a:pt x="1729" y="17"/>
                  </a:lnTo>
                  <a:lnTo>
                    <a:pt x="1731" y="29"/>
                  </a:lnTo>
                  <a:lnTo>
                    <a:pt x="1732" y="20"/>
                  </a:lnTo>
                  <a:lnTo>
                    <a:pt x="1734" y="28"/>
                  </a:lnTo>
                  <a:lnTo>
                    <a:pt x="1735" y="24"/>
                  </a:lnTo>
                  <a:lnTo>
                    <a:pt x="1736" y="28"/>
                  </a:lnTo>
                  <a:lnTo>
                    <a:pt x="1738" y="27"/>
                  </a:lnTo>
                  <a:lnTo>
                    <a:pt x="1739" y="24"/>
                  </a:lnTo>
                  <a:lnTo>
                    <a:pt x="1741" y="29"/>
                  </a:lnTo>
                  <a:lnTo>
                    <a:pt x="1742" y="28"/>
                  </a:lnTo>
                  <a:lnTo>
                    <a:pt x="1743" y="32"/>
                  </a:lnTo>
                  <a:lnTo>
                    <a:pt x="1745" y="30"/>
                  </a:lnTo>
                  <a:lnTo>
                    <a:pt x="1746" y="29"/>
                  </a:lnTo>
                  <a:lnTo>
                    <a:pt x="1748" y="26"/>
                  </a:lnTo>
                  <a:lnTo>
                    <a:pt x="1749" y="31"/>
                  </a:lnTo>
                  <a:lnTo>
                    <a:pt x="1750" y="30"/>
                  </a:lnTo>
                  <a:lnTo>
                    <a:pt x="1752" y="26"/>
                  </a:lnTo>
                  <a:lnTo>
                    <a:pt x="1753" y="36"/>
                  </a:lnTo>
                  <a:lnTo>
                    <a:pt x="1755" y="31"/>
                  </a:lnTo>
                  <a:lnTo>
                    <a:pt x="1756" y="28"/>
                  </a:lnTo>
                  <a:lnTo>
                    <a:pt x="1757" y="32"/>
                  </a:lnTo>
                  <a:lnTo>
                    <a:pt x="1759" y="33"/>
                  </a:lnTo>
                  <a:lnTo>
                    <a:pt x="1760" y="28"/>
                  </a:lnTo>
                  <a:lnTo>
                    <a:pt x="1762" y="23"/>
                  </a:lnTo>
                  <a:lnTo>
                    <a:pt x="1763" y="44"/>
                  </a:lnTo>
                  <a:lnTo>
                    <a:pt x="1764" y="31"/>
                  </a:lnTo>
                  <a:lnTo>
                    <a:pt x="1766" y="22"/>
                  </a:lnTo>
                  <a:lnTo>
                    <a:pt x="1767" y="24"/>
                  </a:lnTo>
                  <a:lnTo>
                    <a:pt x="1769" y="24"/>
                  </a:lnTo>
                  <a:lnTo>
                    <a:pt x="1770" y="24"/>
                  </a:lnTo>
                  <a:lnTo>
                    <a:pt x="1772" y="23"/>
                  </a:lnTo>
                  <a:lnTo>
                    <a:pt x="1773" y="23"/>
                  </a:lnTo>
                  <a:lnTo>
                    <a:pt x="1774" y="24"/>
                  </a:lnTo>
                  <a:lnTo>
                    <a:pt x="1776" y="17"/>
                  </a:lnTo>
                  <a:lnTo>
                    <a:pt x="1777" y="17"/>
                  </a:lnTo>
                  <a:lnTo>
                    <a:pt x="1779" y="26"/>
                  </a:lnTo>
                  <a:lnTo>
                    <a:pt x="1780" y="16"/>
                  </a:lnTo>
                  <a:lnTo>
                    <a:pt x="1781" y="26"/>
                  </a:lnTo>
                  <a:lnTo>
                    <a:pt x="1783" y="23"/>
                  </a:lnTo>
                  <a:lnTo>
                    <a:pt x="1784" y="31"/>
                  </a:lnTo>
                  <a:lnTo>
                    <a:pt x="1786" y="18"/>
                  </a:lnTo>
                  <a:lnTo>
                    <a:pt x="1787" y="15"/>
                  </a:lnTo>
                  <a:lnTo>
                    <a:pt x="1788" y="9"/>
                  </a:lnTo>
                  <a:lnTo>
                    <a:pt x="1790" y="26"/>
                  </a:lnTo>
                  <a:lnTo>
                    <a:pt x="1791" y="21"/>
                  </a:lnTo>
                  <a:lnTo>
                    <a:pt x="1793" y="9"/>
                  </a:lnTo>
                  <a:lnTo>
                    <a:pt x="1794" y="13"/>
                  </a:lnTo>
                  <a:lnTo>
                    <a:pt x="1795" y="14"/>
                  </a:lnTo>
                  <a:lnTo>
                    <a:pt x="1797" y="17"/>
                  </a:lnTo>
                  <a:lnTo>
                    <a:pt x="1798" y="10"/>
                  </a:lnTo>
                  <a:lnTo>
                    <a:pt x="1800" y="18"/>
                  </a:lnTo>
                  <a:lnTo>
                    <a:pt x="1801" y="14"/>
                  </a:lnTo>
                  <a:lnTo>
                    <a:pt x="1802" y="23"/>
                  </a:lnTo>
                  <a:lnTo>
                    <a:pt x="1804" y="1"/>
                  </a:lnTo>
                  <a:lnTo>
                    <a:pt x="1805" y="15"/>
                  </a:lnTo>
                  <a:lnTo>
                    <a:pt x="1807" y="11"/>
                  </a:lnTo>
                  <a:lnTo>
                    <a:pt x="1808" y="15"/>
                  </a:lnTo>
                  <a:lnTo>
                    <a:pt x="1810" y="6"/>
                  </a:lnTo>
                  <a:lnTo>
                    <a:pt x="1811" y="14"/>
                  </a:lnTo>
                  <a:lnTo>
                    <a:pt x="1812" y="8"/>
                  </a:lnTo>
                  <a:lnTo>
                    <a:pt x="1814" y="16"/>
                  </a:lnTo>
                  <a:lnTo>
                    <a:pt x="1815" y="1"/>
                  </a:lnTo>
                  <a:lnTo>
                    <a:pt x="1817" y="4"/>
                  </a:lnTo>
                  <a:lnTo>
                    <a:pt x="1818" y="7"/>
                  </a:lnTo>
                  <a:lnTo>
                    <a:pt x="1819" y="10"/>
                  </a:lnTo>
                  <a:lnTo>
                    <a:pt x="1821" y="14"/>
                  </a:lnTo>
                  <a:lnTo>
                    <a:pt x="1822" y="9"/>
                  </a:lnTo>
                  <a:lnTo>
                    <a:pt x="1824" y="3"/>
                  </a:lnTo>
                  <a:lnTo>
                    <a:pt x="1825" y="14"/>
                  </a:lnTo>
                  <a:lnTo>
                    <a:pt x="1826" y="6"/>
                  </a:lnTo>
                  <a:lnTo>
                    <a:pt x="1828" y="23"/>
                  </a:lnTo>
                  <a:lnTo>
                    <a:pt x="1829" y="37"/>
                  </a:lnTo>
                  <a:lnTo>
                    <a:pt x="1831" y="21"/>
                  </a:lnTo>
                  <a:lnTo>
                    <a:pt x="1832" y="36"/>
                  </a:lnTo>
                  <a:lnTo>
                    <a:pt x="1833" y="36"/>
                  </a:lnTo>
                  <a:lnTo>
                    <a:pt x="1835" y="42"/>
                  </a:lnTo>
                  <a:lnTo>
                    <a:pt x="1836" y="37"/>
                  </a:lnTo>
                  <a:lnTo>
                    <a:pt x="1838" y="37"/>
                  </a:lnTo>
                  <a:lnTo>
                    <a:pt x="1839" y="51"/>
                  </a:lnTo>
                  <a:lnTo>
                    <a:pt x="1840" y="55"/>
                  </a:lnTo>
                  <a:lnTo>
                    <a:pt x="1842" y="58"/>
                  </a:lnTo>
                  <a:lnTo>
                    <a:pt x="1843" y="58"/>
                  </a:lnTo>
                  <a:lnTo>
                    <a:pt x="1845" y="50"/>
                  </a:lnTo>
                  <a:lnTo>
                    <a:pt x="1846" y="51"/>
                  </a:lnTo>
                  <a:lnTo>
                    <a:pt x="1848" y="53"/>
                  </a:lnTo>
                  <a:lnTo>
                    <a:pt x="1849" y="52"/>
                  </a:lnTo>
                  <a:lnTo>
                    <a:pt x="1850" y="51"/>
                  </a:lnTo>
                  <a:lnTo>
                    <a:pt x="1852" y="58"/>
                  </a:lnTo>
                  <a:lnTo>
                    <a:pt x="1853" y="45"/>
                  </a:lnTo>
                  <a:lnTo>
                    <a:pt x="1855" y="46"/>
                  </a:lnTo>
                  <a:lnTo>
                    <a:pt x="1856" y="46"/>
                  </a:lnTo>
                  <a:lnTo>
                    <a:pt x="1857" y="52"/>
                  </a:lnTo>
                  <a:lnTo>
                    <a:pt x="1859" y="53"/>
                  </a:lnTo>
                  <a:lnTo>
                    <a:pt x="1860" y="46"/>
                  </a:lnTo>
                  <a:lnTo>
                    <a:pt x="1862" y="40"/>
                  </a:lnTo>
                  <a:lnTo>
                    <a:pt x="1863" y="47"/>
                  </a:lnTo>
                  <a:lnTo>
                    <a:pt x="1864" y="45"/>
                  </a:lnTo>
                  <a:lnTo>
                    <a:pt x="1866" y="43"/>
                  </a:lnTo>
                  <a:lnTo>
                    <a:pt x="1867" y="38"/>
                  </a:lnTo>
                  <a:lnTo>
                    <a:pt x="1869" y="37"/>
                  </a:lnTo>
                  <a:lnTo>
                    <a:pt x="1870" y="36"/>
                  </a:lnTo>
                  <a:lnTo>
                    <a:pt x="1871" y="40"/>
                  </a:lnTo>
                  <a:lnTo>
                    <a:pt x="1873" y="31"/>
                  </a:lnTo>
                  <a:lnTo>
                    <a:pt x="1874" y="36"/>
                  </a:lnTo>
                  <a:lnTo>
                    <a:pt x="1876" y="37"/>
                  </a:lnTo>
                  <a:lnTo>
                    <a:pt x="1877" y="28"/>
                  </a:lnTo>
                  <a:lnTo>
                    <a:pt x="1878" y="33"/>
                  </a:lnTo>
                  <a:lnTo>
                    <a:pt x="1880" y="38"/>
                  </a:lnTo>
                  <a:lnTo>
                    <a:pt x="1881" y="37"/>
                  </a:lnTo>
                  <a:lnTo>
                    <a:pt x="1883" y="45"/>
                  </a:lnTo>
                  <a:lnTo>
                    <a:pt x="1884" y="54"/>
                  </a:lnTo>
                  <a:lnTo>
                    <a:pt x="1886" y="47"/>
                  </a:lnTo>
                  <a:lnTo>
                    <a:pt x="1887" y="59"/>
                  </a:lnTo>
                  <a:lnTo>
                    <a:pt x="1888" y="63"/>
                  </a:lnTo>
                  <a:lnTo>
                    <a:pt x="1890" y="81"/>
                  </a:lnTo>
                  <a:lnTo>
                    <a:pt x="1891" y="85"/>
                  </a:lnTo>
                  <a:lnTo>
                    <a:pt x="1893" y="94"/>
                  </a:lnTo>
                  <a:lnTo>
                    <a:pt x="1894" y="91"/>
                  </a:lnTo>
                  <a:lnTo>
                    <a:pt x="1895" y="96"/>
                  </a:lnTo>
                  <a:lnTo>
                    <a:pt x="1897" y="94"/>
                  </a:lnTo>
                  <a:lnTo>
                    <a:pt x="1898" y="98"/>
                  </a:lnTo>
                  <a:lnTo>
                    <a:pt x="1900" y="106"/>
                  </a:lnTo>
                  <a:lnTo>
                    <a:pt x="1901" y="115"/>
                  </a:lnTo>
                  <a:lnTo>
                    <a:pt x="1902" y="122"/>
                  </a:lnTo>
                  <a:lnTo>
                    <a:pt x="1904" y="113"/>
                  </a:lnTo>
                  <a:lnTo>
                    <a:pt x="1905" y="104"/>
                  </a:lnTo>
                  <a:lnTo>
                    <a:pt x="1907" y="109"/>
                  </a:lnTo>
                  <a:lnTo>
                    <a:pt x="1908" y="111"/>
                  </a:lnTo>
                  <a:lnTo>
                    <a:pt x="1909" y="80"/>
                  </a:lnTo>
                  <a:lnTo>
                    <a:pt x="1911" y="104"/>
                  </a:lnTo>
                  <a:lnTo>
                    <a:pt x="1912" y="93"/>
                  </a:lnTo>
                  <a:lnTo>
                    <a:pt x="1914" y="89"/>
                  </a:lnTo>
                  <a:lnTo>
                    <a:pt x="1915" y="82"/>
                  </a:lnTo>
                  <a:lnTo>
                    <a:pt x="1916" y="86"/>
                  </a:lnTo>
                  <a:lnTo>
                    <a:pt x="1918" y="79"/>
                  </a:lnTo>
                  <a:lnTo>
                    <a:pt x="1919" y="70"/>
                  </a:lnTo>
                  <a:lnTo>
                    <a:pt x="1921" y="71"/>
                  </a:lnTo>
                  <a:lnTo>
                    <a:pt x="1922" y="54"/>
                  </a:lnTo>
                  <a:lnTo>
                    <a:pt x="1923" y="61"/>
                  </a:lnTo>
                  <a:lnTo>
                    <a:pt x="1925" y="62"/>
                  </a:lnTo>
                  <a:lnTo>
                    <a:pt x="1926" y="59"/>
                  </a:lnTo>
                  <a:lnTo>
                    <a:pt x="1928" y="70"/>
                  </a:lnTo>
                  <a:lnTo>
                    <a:pt x="1929" y="54"/>
                  </a:lnTo>
                  <a:lnTo>
                    <a:pt x="1931" y="50"/>
                  </a:lnTo>
                  <a:lnTo>
                    <a:pt x="1932" y="59"/>
                  </a:lnTo>
                  <a:lnTo>
                    <a:pt x="1933" y="53"/>
                  </a:lnTo>
                  <a:lnTo>
                    <a:pt x="1935" y="47"/>
                  </a:lnTo>
                  <a:lnTo>
                    <a:pt x="1936" y="58"/>
                  </a:lnTo>
                  <a:lnTo>
                    <a:pt x="1938" y="49"/>
                  </a:lnTo>
                  <a:lnTo>
                    <a:pt x="1939" y="48"/>
                  </a:lnTo>
                  <a:lnTo>
                    <a:pt x="1940" y="41"/>
                  </a:lnTo>
                  <a:lnTo>
                    <a:pt x="1942" y="50"/>
                  </a:lnTo>
                  <a:lnTo>
                    <a:pt x="1943" y="53"/>
                  </a:lnTo>
                  <a:lnTo>
                    <a:pt x="1945" y="43"/>
                  </a:lnTo>
                  <a:lnTo>
                    <a:pt x="1946" y="54"/>
                  </a:lnTo>
                  <a:lnTo>
                    <a:pt x="1947" y="46"/>
                  </a:lnTo>
                  <a:lnTo>
                    <a:pt x="1949" y="42"/>
                  </a:lnTo>
                  <a:lnTo>
                    <a:pt x="1950" y="37"/>
                  </a:lnTo>
                  <a:lnTo>
                    <a:pt x="1952" y="49"/>
                  </a:lnTo>
                  <a:lnTo>
                    <a:pt x="1953" y="53"/>
                  </a:lnTo>
                  <a:lnTo>
                    <a:pt x="1954" y="43"/>
                  </a:lnTo>
                  <a:lnTo>
                    <a:pt x="1956" y="50"/>
                  </a:lnTo>
                  <a:lnTo>
                    <a:pt x="1957" y="43"/>
                  </a:lnTo>
                  <a:lnTo>
                    <a:pt x="1959" y="38"/>
                  </a:lnTo>
                  <a:lnTo>
                    <a:pt x="1960" y="33"/>
                  </a:lnTo>
                  <a:lnTo>
                    <a:pt x="1961" y="30"/>
                  </a:lnTo>
                  <a:lnTo>
                    <a:pt x="1963" y="30"/>
                  </a:lnTo>
                  <a:lnTo>
                    <a:pt x="1964" y="25"/>
                  </a:lnTo>
                  <a:lnTo>
                    <a:pt x="1966" y="30"/>
                  </a:lnTo>
                  <a:lnTo>
                    <a:pt x="1967" y="21"/>
                  </a:lnTo>
                  <a:lnTo>
                    <a:pt x="1969" y="30"/>
                  </a:lnTo>
                  <a:lnTo>
                    <a:pt x="1970" y="37"/>
                  </a:lnTo>
                  <a:lnTo>
                    <a:pt x="1971" y="28"/>
                  </a:lnTo>
                  <a:lnTo>
                    <a:pt x="1973" y="22"/>
                  </a:lnTo>
                  <a:lnTo>
                    <a:pt x="1974" y="22"/>
                  </a:lnTo>
                  <a:lnTo>
                    <a:pt x="1976" y="25"/>
                  </a:lnTo>
                  <a:lnTo>
                    <a:pt x="1977" y="23"/>
                  </a:lnTo>
                  <a:lnTo>
                    <a:pt x="1978" y="22"/>
                  </a:lnTo>
                  <a:lnTo>
                    <a:pt x="1980" y="29"/>
                  </a:lnTo>
                  <a:lnTo>
                    <a:pt x="1981" y="34"/>
                  </a:lnTo>
                  <a:lnTo>
                    <a:pt x="1983" y="45"/>
                  </a:lnTo>
                  <a:lnTo>
                    <a:pt x="1984" y="34"/>
                  </a:lnTo>
                  <a:lnTo>
                    <a:pt x="1985" y="40"/>
                  </a:lnTo>
                  <a:lnTo>
                    <a:pt x="1987" y="42"/>
                  </a:lnTo>
                  <a:lnTo>
                    <a:pt x="1988" y="55"/>
                  </a:lnTo>
                  <a:lnTo>
                    <a:pt x="1990" y="54"/>
                  </a:lnTo>
                  <a:lnTo>
                    <a:pt x="1991" y="68"/>
                  </a:lnTo>
                  <a:lnTo>
                    <a:pt x="1992" y="79"/>
                  </a:lnTo>
                  <a:lnTo>
                    <a:pt x="1994" y="90"/>
                  </a:lnTo>
                  <a:lnTo>
                    <a:pt x="1995" y="94"/>
                  </a:lnTo>
                  <a:lnTo>
                    <a:pt x="1997" y="80"/>
                  </a:lnTo>
                  <a:lnTo>
                    <a:pt x="1998" y="112"/>
                  </a:lnTo>
                  <a:lnTo>
                    <a:pt x="1999" y="124"/>
                  </a:lnTo>
                  <a:lnTo>
                    <a:pt x="2001" y="131"/>
                  </a:lnTo>
                  <a:lnTo>
                    <a:pt x="2002" y="139"/>
                  </a:lnTo>
                  <a:lnTo>
                    <a:pt x="2004" y="169"/>
                  </a:lnTo>
                  <a:lnTo>
                    <a:pt x="2005" y="160"/>
                  </a:lnTo>
                  <a:lnTo>
                    <a:pt x="2007" y="157"/>
                  </a:lnTo>
                  <a:lnTo>
                    <a:pt x="2008" y="156"/>
                  </a:lnTo>
                  <a:lnTo>
                    <a:pt x="2009" y="149"/>
                  </a:lnTo>
                  <a:lnTo>
                    <a:pt x="2011" y="134"/>
                  </a:lnTo>
                  <a:lnTo>
                    <a:pt x="2012" y="139"/>
                  </a:lnTo>
                  <a:lnTo>
                    <a:pt x="2014" y="136"/>
                  </a:lnTo>
                  <a:lnTo>
                    <a:pt x="2015" y="129"/>
                  </a:lnTo>
                  <a:lnTo>
                    <a:pt x="2016" y="127"/>
                  </a:lnTo>
                  <a:lnTo>
                    <a:pt x="2018" y="146"/>
                  </a:lnTo>
                  <a:lnTo>
                    <a:pt x="2019" y="120"/>
                  </a:lnTo>
                  <a:lnTo>
                    <a:pt x="2021" y="117"/>
                  </a:lnTo>
                  <a:lnTo>
                    <a:pt x="2022" y="109"/>
                  </a:lnTo>
                  <a:lnTo>
                    <a:pt x="2023" y="101"/>
                  </a:lnTo>
                  <a:lnTo>
                    <a:pt x="2025" y="98"/>
                  </a:lnTo>
                  <a:lnTo>
                    <a:pt x="2026" y="89"/>
                  </a:lnTo>
                  <a:lnTo>
                    <a:pt x="2028" y="87"/>
                  </a:lnTo>
                  <a:lnTo>
                    <a:pt x="2029" y="85"/>
                  </a:lnTo>
                  <a:lnTo>
                    <a:pt x="2030" y="66"/>
                  </a:lnTo>
                  <a:lnTo>
                    <a:pt x="2032" y="71"/>
                  </a:lnTo>
                  <a:lnTo>
                    <a:pt x="2033" y="70"/>
                  </a:lnTo>
                  <a:lnTo>
                    <a:pt x="2035" y="61"/>
                  </a:lnTo>
                  <a:lnTo>
                    <a:pt x="2036" y="52"/>
                  </a:lnTo>
                  <a:lnTo>
                    <a:pt x="2037" y="50"/>
                  </a:lnTo>
                  <a:lnTo>
                    <a:pt x="2039" y="37"/>
                  </a:lnTo>
                  <a:lnTo>
                    <a:pt x="2040" y="47"/>
                  </a:lnTo>
                  <a:lnTo>
                    <a:pt x="2042" y="49"/>
                  </a:lnTo>
                  <a:lnTo>
                    <a:pt x="2043" y="50"/>
                  </a:lnTo>
                  <a:lnTo>
                    <a:pt x="2045" y="52"/>
                  </a:lnTo>
                  <a:lnTo>
                    <a:pt x="2046" y="36"/>
                  </a:lnTo>
                  <a:lnTo>
                    <a:pt x="2047" y="35"/>
                  </a:lnTo>
                  <a:lnTo>
                    <a:pt x="2049" y="41"/>
                  </a:lnTo>
                  <a:lnTo>
                    <a:pt x="2050" y="43"/>
                  </a:lnTo>
                  <a:lnTo>
                    <a:pt x="2052" y="36"/>
                  </a:lnTo>
                  <a:lnTo>
                    <a:pt x="2053" y="42"/>
                  </a:lnTo>
                  <a:lnTo>
                    <a:pt x="2054" y="43"/>
                  </a:lnTo>
                  <a:lnTo>
                    <a:pt x="2056" y="47"/>
                  </a:lnTo>
                  <a:lnTo>
                    <a:pt x="2057" y="45"/>
                  </a:lnTo>
                  <a:lnTo>
                    <a:pt x="2059" y="42"/>
                  </a:lnTo>
                  <a:lnTo>
                    <a:pt x="2060" y="37"/>
                  </a:lnTo>
                  <a:lnTo>
                    <a:pt x="2061" y="43"/>
                  </a:lnTo>
                  <a:lnTo>
                    <a:pt x="2063" y="48"/>
                  </a:lnTo>
                  <a:lnTo>
                    <a:pt x="2064" y="39"/>
                  </a:lnTo>
                  <a:lnTo>
                    <a:pt x="2066" y="44"/>
                  </a:lnTo>
                  <a:lnTo>
                    <a:pt x="2067" y="53"/>
                  </a:lnTo>
                  <a:lnTo>
                    <a:pt x="2068" y="32"/>
                  </a:lnTo>
                  <a:lnTo>
                    <a:pt x="2070" y="33"/>
                  </a:lnTo>
                  <a:lnTo>
                    <a:pt x="2071" y="27"/>
                  </a:lnTo>
                  <a:lnTo>
                    <a:pt x="2073" y="32"/>
                  </a:lnTo>
                  <a:lnTo>
                    <a:pt x="2074" y="31"/>
                  </a:lnTo>
                  <a:lnTo>
                    <a:pt x="2075" y="26"/>
                  </a:lnTo>
                  <a:lnTo>
                    <a:pt x="2077" y="33"/>
                  </a:lnTo>
                  <a:lnTo>
                    <a:pt x="2078" y="34"/>
                  </a:lnTo>
                  <a:lnTo>
                    <a:pt x="2080" y="27"/>
                  </a:lnTo>
                  <a:lnTo>
                    <a:pt x="2081" y="37"/>
                  </a:lnTo>
                  <a:lnTo>
                    <a:pt x="2083" y="33"/>
                  </a:lnTo>
                  <a:lnTo>
                    <a:pt x="2084" y="19"/>
                  </a:lnTo>
                  <a:lnTo>
                    <a:pt x="2085" y="24"/>
                  </a:lnTo>
                  <a:lnTo>
                    <a:pt x="2087" y="24"/>
                  </a:lnTo>
                  <a:lnTo>
                    <a:pt x="2088" y="22"/>
                  </a:lnTo>
                  <a:lnTo>
                    <a:pt x="2090" y="28"/>
                  </a:lnTo>
                  <a:lnTo>
                    <a:pt x="2091" y="28"/>
                  </a:lnTo>
                  <a:lnTo>
                    <a:pt x="2092" y="26"/>
                  </a:lnTo>
                  <a:lnTo>
                    <a:pt x="2094" y="32"/>
                  </a:lnTo>
                  <a:lnTo>
                    <a:pt x="2095" y="22"/>
                  </a:lnTo>
                  <a:lnTo>
                    <a:pt x="2097" y="42"/>
                  </a:lnTo>
                  <a:lnTo>
                    <a:pt x="2098" y="48"/>
                  </a:lnTo>
                  <a:lnTo>
                    <a:pt x="2099" y="63"/>
                  </a:lnTo>
                  <a:lnTo>
                    <a:pt x="2101" y="60"/>
                  </a:lnTo>
                  <a:lnTo>
                    <a:pt x="2102" y="67"/>
                  </a:lnTo>
                  <a:lnTo>
                    <a:pt x="2104" y="76"/>
                  </a:lnTo>
                  <a:lnTo>
                    <a:pt x="2105" y="77"/>
                  </a:lnTo>
                  <a:lnTo>
                    <a:pt x="2106" y="92"/>
                  </a:lnTo>
                  <a:lnTo>
                    <a:pt x="2108" y="108"/>
                  </a:lnTo>
                  <a:lnTo>
                    <a:pt x="2109" y="116"/>
                  </a:lnTo>
                  <a:lnTo>
                    <a:pt x="2111" y="98"/>
                  </a:lnTo>
                  <a:lnTo>
                    <a:pt x="2112" y="115"/>
                  </a:lnTo>
                  <a:lnTo>
                    <a:pt x="2113" y="104"/>
                  </a:lnTo>
                  <a:lnTo>
                    <a:pt x="2115" y="115"/>
                  </a:lnTo>
                  <a:lnTo>
                    <a:pt x="2116" y="106"/>
                  </a:lnTo>
                  <a:lnTo>
                    <a:pt x="2118" y="70"/>
                  </a:lnTo>
                  <a:lnTo>
                    <a:pt x="2119" y="87"/>
                  </a:lnTo>
                  <a:lnTo>
                    <a:pt x="2120" y="97"/>
                  </a:lnTo>
                  <a:lnTo>
                    <a:pt x="2122" y="78"/>
                  </a:lnTo>
                  <a:lnTo>
                    <a:pt x="2123" y="66"/>
                  </a:lnTo>
                  <a:lnTo>
                    <a:pt x="2125" y="76"/>
                  </a:lnTo>
                  <a:lnTo>
                    <a:pt x="2126" y="55"/>
                  </a:lnTo>
                  <a:lnTo>
                    <a:pt x="2128" y="82"/>
                  </a:lnTo>
                  <a:lnTo>
                    <a:pt x="2129" y="58"/>
                  </a:lnTo>
                  <a:lnTo>
                    <a:pt x="2130" y="65"/>
                  </a:lnTo>
                  <a:lnTo>
                    <a:pt x="2132" y="68"/>
                  </a:lnTo>
                  <a:lnTo>
                    <a:pt x="2133" y="77"/>
                  </a:lnTo>
                  <a:lnTo>
                    <a:pt x="2135" y="79"/>
                  </a:lnTo>
                  <a:lnTo>
                    <a:pt x="2136" y="87"/>
                  </a:lnTo>
                  <a:lnTo>
                    <a:pt x="2137" y="97"/>
                  </a:lnTo>
                  <a:lnTo>
                    <a:pt x="2139" y="100"/>
                  </a:lnTo>
                  <a:lnTo>
                    <a:pt x="2140" y="95"/>
                  </a:lnTo>
                  <a:lnTo>
                    <a:pt x="2142" y="118"/>
                  </a:lnTo>
                  <a:lnTo>
                    <a:pt x="2143" y="122"/>
                  </a:lnTo>
                  <a:lnTo>
                    <a:pt x="2144" y="112"/>
                  </a:lnTo>
                  <a:lnTo>
                    <a:pt x="2146" y="120"/>
                  </a:lnTo>
                  <a:lnTo>
                    <a:pt x="2147" y="142"/>
                  </a:lnTo>
                  <a:lnTo>
                    <a:pt x="2149" y="122"/>
                  </a:lnTo>
                  <a:lnTo>
                    <a:pt x="2150" y="117"/>
                  </a:lnTo>
                  <a:lnTo>
                    <a:pt x="2151" y="130"/>
                  </a:lnTo>
                  <a:lnTo>
                    <a:pt x="2153" y="143"/>
                  </a:lnTo>
                  <a:lnTo>
                    <a:pt x="2154" y="102"/>
                  </a:lnTo>
                  <a:lnTo>
                    <a:pt x="2156" y="108"/>
                  </a:lnTo>
                  <a:lnTo>
                    <a:pt x="2157" y="92"/>
                  </a:lnTo>
                  <a:lnTo>
                    <a:pt x="2158" y="99"/>
                  </a:lnTo>
                  <a:lnTo>
                    <a:pt x="2160" y="112"/>
                  </a:lnTo>
                  <a:lnTo>
                    <a:pt x="2161" y="158"/>
                  </a:lnTo>
                  <a:lnTo>
                    <a:pt x="2163" y="198"/>
                  </a:lnTo>
                  <a:lnTo>
                    <a:pt x="2164" y="260"/>
                  </a:lnTo>
                  <a:lnTo>
                    <a:pt x="2166" y="357"/>
                  </a:lnTo>
                  <a:lnTo>
                    <a:pt x="2167" y="521"/>
                  </a:lnTo>
                  <a:lnTo>
                    <a:pt x="2168" y="763"/>
                  </a:lnTo>
                  <a:lnTo>
                    <a:pt x="2170" y="1024"/>
                  </a:lnTo>
                  <a:lnTo>
                    <a:pt x="2171" y="1438"/>
                  </a:lnTo>
                  <a:lnTo>
                    <a:pt x="2173" y="1967"/>
                  </a:lnTo>
                  <a:lnTo>
                    <a:pt x="2174" y="2541"/>
                  </a:lnTo>
                  <a:lnTo>
                    <a:pt x="2175" y="3340"/>
                  </a:lnTo>
                  <a:lnTo>
                    <a:pt x="2177" y="4224"/>
                  </a:lnTo>
                  <a:lnTo>
                    <a:pt x="2178" y="5429"/>
                  </a:lnTo>
                  <a:lnTo>
                    <a:pt x="2180" y="6669"/>
                  </a:lnTo>
                  <a:lnTo>
                    <a:pt x="2180" y="7285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endParaRPr lang="es-CL"/>
            </a:p>
          </p:txBody>
        </p:sp>
        <p:sp>
          <p:nvSpPr>
            <p:cNvPr id="132" name="Freeform 269"/>
            <p:cNvSpPr>
              <a:spLocks/>
            </p:cNvSpPr>
            <p:nvPr/>
          </p:nvSpPr>
          <p:spPr bwMode="auto">
            <a:xfrm flipV="1">
              <a:off x="3416258" y="267511"/>
              <a:ext cx="2322226" cy="2516000"/>
            </a:xfrm>
            <a:custGeom>
              <a:avLst/>
              <a:gdLst>
                <a:gd name="T0" fmla="*/ 40618 w 3991"/>
                <a:gd name="T1" fmla="*/ 34957 h 7287"/>
                <a:gd name="T2" fmla="*/ 82568 w 3991"/>
                <a:gd name="T3" fmla="*/ 4237 h 7287"/>
                <a:gd name="T4" fmla="*/ 124517 w 3991"/>
                <a:gd name="T5" fmla="*/ 15360 h 7287"/>
                <a:gd name="T6" fmla="*/ 167133 w 3991"/>
                <a:gd name="T7" fmla="*/ 21186 h 7287"/>
                <a:gd name="T8" fmla="*/ 209082 w 3991"/>
                <a:gd name="T9" fmla="*/ 2648 h 7287"/>
                <a:gd name="T10" fmla="*/ 251032 w 3991"/>
                <a:gd name="T11" fmla="*/ 155186 h 7287"/>
                <a:gd name="T12" fmla="*/ 293647 w 3991"/>
                <a:gd name="T13" fmla="*/ 104870 h 7287"/>
                <a:gd name="T14" fmla="*/ 335597 w 3991"/>
                <a:gd name="T15" fmla="*/ 56672 h 7287"/>
                <a:gd name="T16" fmla="*/ 377547 w 3991"/>
                <a:gd name="T17" fmla="*/ 47138 h 7287"/>
                <a:gd name="T18" fmla="*/ 420162 w 3991"/>
                <a:gd name="T19" fmla="*/ 27012 h 7287"/>
                <a:gd name="T20" fmla="*/ 462112 w 3991"/>
                <a:gd name="T21" fmla="*/ 28071 h 7287"/>
                <a:gd name="T22" fmla="*/ 504061 w 3991"/>
                <a:gd name="T23" fmla="*/ 20656 h 7287"/>
                <a:gd name="T24" fmla="*/ 546677 w 3991"/>
                <a:gd name="T25" fmla="*/ 14300 h 7287"/>
                <a:gd name="T26" fmla="*/ 588626 w 3991"/>
                <a:gd name="T27" fmla="*/ 18538 h 7287"/>
                <a:gd name="T28" fmla="*/ 630576 w 3991"/>
                <a:gd name="T29" fmla="*/ 36016 h 7287"/>
                <a:gd name="T30" fmla="*/ 673191 w 3991"/>
                <a:gd name="T31" fmla="*/ 19067 h 7287"/>
                <a:gd name="T32" fmla="*/ 715141 w 3991"/>
                <a:gd name="T33" fmla="*/ 20127 h 7287"/>
                <a:gd name="T34" fmla="*/ 757091 w 3991"/>
                <a:gd name="T35" fmla="*/ 8474 h 7287"/>
                <a:gd name="T36" fmla="*/ 799706 w 3991"/>
                <a:gd name="T37" fmla="*/ 4237 h 7287"/>
                <a:gd name="T38" fmla="*/ 841656 w 3991"/>
                <a:gd name="T39" fmla="*/ 5826 h 7287"/>
                <a:gd name="T40" fmla="*/ 883605 w 3991"/>
                <a:gd name="T41" fmla="*/ 16419 h 7287"/>
                <a:gd name="T42" fmla="*/ 926221 w 3991"/>
                <a:gd name="T43" fmla="*/ 39723 h 7287"/>
                <a:gd name="T44" fmla="*/ 968171 w 3991"/>
                <a:gd name="T45" fmla="*/ 28601 h 7287"/>
                <a:gd name="T46" fmla="*/ 1010120 w 3991"/>
                <a:gd name="T47" fmla="*/ 10593 h 7287"/>
                <a:gd name="T48" fmla="*/ 1052736 w 3991"/>
                <a:gd name="T49" fmla="*/ 1643491 h 7287"/>
                <a:gd name="T50" fmla="*/ 1094685 w 3991"/>
                <a:gd name="T51" fmla="*/ 1696456 h 7287"/>
                <a:gd name="T52" fmla="*/ 1136635 w 3991"/>
                <a:gd name="T53" fmla="*/ 1291277 h 7287"/>
                <a:gd name="T54" fmla="*/ 1179250 w 3991"/>
                <a:gd name="T55" fmla="*/ 792880 h 7287"/>
                <a:gd name="T56" fmla="*/ 1221200 w 3991"/>
                <a:gd name="T57" fmla="*/ 541828 h 7287"/>
                <a:gd name="T58" fmla="*/ 1263150 w 3991"/>
                <a:gd name="T59" fmla="*/ 405179 h 7287"/>
                <a:gd name="T60" fmla="*/ 1305765 w 3991"/>
                <a:gd name="T61" fmla="*/ 319906 h 7287"/>
                <a:gd name="T62" fmla="*/ 1347715 w 3991"/>
                <a:gd name="T63" fmla="*/ 801884 h 7287"/>
                <a:gd name="T64" fmla="*/ 1389664 w 3991"/>
                <a:gd name="T65" fmla="*/ 225100 h 7287"/>
                <a:gd name="T66" fmla="*/ 1431614 w 3991"/>
                <a:gd name="T67" fmla="*/ 175313 h 7287"/>
                <a:gd name="T68" fmla="*/ 1474229 w 3991"/>
                <a:gd name="T69" fmla="*/ 152008 h 7287"/>
                <a:gd name="T70" fmla="*/ 1516179 w 3991"/>
                <a:gd name="T71" fmla="*/ 126056 h 7287"/>
                <a:gd name="T72" fmla="*/ 1558129 w 3991"/>
                <a:gd name="T73" fmla="*/ 120759 h 7287"/>
                <a:gd name="T74" fmla="*/ 1600744 w 3991"/>
                <a:gd name="T75" fmla="*/ 122878 h 7287"/>
                <a:gd name="T76" fmla="*/ 1642694 w 3991"/>
                <a:gd name="T77" fmla="*/ 114404 h 7287"/>
                <a:gd name="T78" fmla="*/ 1684643 w 3991"/>
                <a:gd name="T79" fmla="*/ 111226 h 7287"/>
                <a:gd name="T80" fmla="*/ 1727259 w 3991"/>
                <a:gd name="T81" fmla="*/ 96396 h 7287"/>
                <a:gd name="T82" fmla="*/ 1769208 w 3991"/>
                <a:gd name="T83" fmla="*/ 75739 h 7287"/>
                <a:gd name="T84" fmla="*/ 1811158 w 3991"/>
                <a:gd name="T85" fmla="*/ 79977 h 7287"/>
                <a:gd name="T86" fmla="*/ 1853774 w 3991"/>
                <a:gd name="T87" fmla="*/ 65146 h 7287"/>
                <a:gd name="T88" fmla="*/ 1895723 w 3991"/>
                <a:gd name="T89" fmla="*/ 59850 h 7287"/>
                <a:gd name="T90" fmla="*/ 1937673 w 3991"/>
                <a:gd name="T91" fmla="*/ 57202 h 7287"/>
                <a:gd name="T92" fmla="*/ 1980288 w 3991"/>
                <a:gd name="T93" fmla="*/ 54554 h 7287"/>
                <a:gd name="T94" fmla="*/ 2022238 w 3991"/>
                <a:gd name="T95" fmla="*/ 49787 h 7287"/>
                <a:gd name="T96" fmla="*/ 2064188 w 3991"/>
                <a:gd name="T97" fmla="*/ 40253 h 7287"/>
                <a:gd name="T98" fmla="*/ 2106803 w 3991"/>
                <a:gd name="T99" fmla="*/ 39723 h 7287"/>
                <a:gd name="T100" fmla="*/ 2148753 w 3991"/>
                <a:gd name="T101" fmla="*/ 27012 h 7287"/>
                <a:gd name="T102" fmla="*/ 2190702 w 3991"/>
                <a:gd name="T103" fmla="*/ 22775 h 7287"/>
                <a:gd name="T104" fmla="*/ 2233318 w 3991"/>
                <a:gd name="T105" fmla="*/ 23834 h 7287"/>
                <a:gd name="T106" fmla="*/ 2275267 w 3991"/>
                <a:gd name="T107" fmla="*/ 27012 h 7287"/>
                <a:gd name="T108" fmla="*/ 2317217 w 3991"/>
                <a:gd name="T109" fmla="*/ 19067 h 7287"/>
                <a:gd name="T110" fmla="*/ 2359832 w 3991"/>
                <a:gd name="T111" fmla="*/ 18538 h 7287"/>
                <a:gd name="T112" fmla="*/ 2401782 w 3991"/>
                <a:gd name="T113" fmla="*/ 19597 h 7287"/>
                <a:gd name="T114" fmla="*/ 2443732 w 3991"/>
                <a:gd name="T115" fmla="*/ 12712 h 7287"/>
                <a:gd name="T116" fmla="*/ 2486347 w 3991"/>
                <a:gd name="T117" fmla="*/ 10063 h 7287"/>
                <a:gd name="T118" fmla="*/ 2528297 w 3991"/>
                <a:gd name="T119" fmla="*/ 11123 h 7287"/>
                <a:gd name="T120" fmla="*/ 2570246 w 3991"/>
                <a:gd name="T121" fmla="*/ 75210 h 7287"/>
                <a:gd name="T122" fmla="*/ 2612862 w 3991"/>
                <a:gd name="T123" fmla="*/ 4767 h 7287"/>
                <a:gd name="T124" fmla="*/ 2654812 w 3991"/>
                <a:gd name="T125" fmla="*/ 6356 h 72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991" h="7287">
                  <a:moveTo>
                    <a:pt x="0" y="7287"/>
                  </a:moveTo>
                  <a:lnTo>
                    <a:pt x="0" y="5766"/>
                  </a:lnTo>
                  <a:lnTo>
                    <a:pt x="2" y="3612"/>
                  </a:lnTo>
                  <a:lnTo>
                    <a:pt x="3" y="2161"/>
                  </a:lnTo>
                  <a:lnTo>
                    <a:pt x="5" y="1348"/>
                  </a:lnTo>
                  <a:lnTo>
                    <a:pt x="6" y="884"/>
                  </a:lnTo>
                  <a:lnTo>
                    <a:pt x="7" y="604"/>
                  </a:lnTo>
                  <a:lnTo>
                    <a:pt x="9" y="441"/>
                  </a:lnTo>
                  <a:lnTo>
                    <a:pt x="10" y="324"/>
                  </a:lnTo>
                  <a:lnTo>
                    <a:pt x="12" y="236"/>
                  </a:lnTo>
                  <a:lnTo>
                    <a:pt x="13" y="177"/>
                  </a:lnTo>
                  <a:lnTo>
                    <a:pt x="14" y="137"/>
                  </a:lnTo>
                  <a:lnTo>
                    <a:pt x="16" y="108"/>
                  </a:lnTo>
                  <a:lnTo>
                    <a:pt x="17" y="91"/>
                  </a:lnTo>
                  <a:lnTo>
                    <a:pt x="19" y="82"/>
                  </a:lnTo>
                  <a:lnTo>
                    <a:pt x="20" y="72"/>
                  </a:lnTo>
                  <a:lnTo>
                    <a:pt x="21" y="58"/>
                  </a:lnTo>
                  <a:lnTo>
                    <a:pt x="23" y="51"/>
                  </a:lnTo>
                  <a:lnTo>
                    <a:pt x="24" y="38"/>
                  </a:lnTo>
                  <a:lnTo>
                    <a:pt x="26" y="31"/>
                  </a:lnTo>
                  <a:lnTo>
                    <a:pt x="27" y="41"/>
                  </a:lnTo>
                  <a:lnTo>
                    <a:pt x="28" y="46"/>
                  </a:lnTo>
                  <a:lnTo>
                    <a:pt x="30" y="27"/>
                  </a:lnTo>
                  <a:lnTo>
                    <a:pt x="31" y="34"/>
                  </a:lnTo>
                  <a:lnTo>
                    <a:pt x="33" y="32"/>
                  </a:lnTo>
                  <a:lnTo>
                    <a:pt x="34" y="23"/>
                  </a:lnTo>
                  <a:lnTo>
                    <a:pt x="36" y="20"/>
                  </a:lnTo>
                  <a:lnTo>
                    <a:pt x="37" y="24"/>
                  </a:lnTo>
                  <a:lnTo>
                    <a:pt x="38" y="36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3" y="30"/>
                  </a:lnTo>
                  <a:lnTo>
                    <a:pt x="44" y="29"/>
                  </a:lnTo>
                  <a:lnTo>
                    <a:pt x="45" y="38"/>
                  </a:lnTo>
                  <a:lnTo>
                    <a:pt x="47" y="44"/>
                  </a:lnTo>
                  <a:lnTo>
                    <a:pt x="48" y="37"/>
                  </a:lnTo>
                  <a:lnTo>
                    <a:pt x="50" y="37"/>
                  </a:lnTo>
                  <a:lnTo>
                    <a:pt x="51" y="42"/>
                  </a:lnTo>
                  <a:lnTo>
                    <a:pt x="52" y="42"/>
                  </a:lnTo>
                  <a:lnTo>
                    <a:pt x="54" y="47"/>
                  </a:lnTo>
                  <a:lnTo>
                    <a:pt x="55" y="60"/>
                  </a:lnTo>
                  <a:lnTo>
                    <a:pt x="57" y="53"/>
                  </a:lnTo>
                  <a:lnTo>
                    <a:pt x="58" y="48"/>
                  </a:lnTo>
                  <a:lnTo>
                    <a:pt x="59" y="58"/>
                  </a:lnTo>
                  <a:lnTo>
                    <a:pt x="61" y="66"/>
                  </a:lnTo>
                  <a:lnTo>
                    <a:pt x="62" y="68"/>
                  </a:lnTo>
                  <a:lnTo>
                    <a:pt x="64" y="61"/>
                  </a:lnTo>
                  <a:lnTo>
                    <a:pt x="65" y="60"/>
                  </a:lnTo>
                  <a:lnTo>
                    <a:pt x="66" y="59"/>
                  </a:lnTo>
                  <a:lnTo>
                    <a:pt x="68" y="50"/>
                  </a:lnTo>
                  <a:lnTo>
                    <a:pt x="69" y="61"/>
                  </a:lnTo>
                  <a:lnTo>
                    <a:pt x="71" y="57"/>
                  </a:lnTo>
                  <a:lnTo>
                    <a:pt x="72" y="50"/>
                  </a:lnTo>
                  <a:lnTo>
                    <a:pt x="74" y="57"/>
                  </a:lnTo>
                  <a:lnTo>
                    <a:pt x="75" y="48"/>
                  </a:lnTo>
                  <a:lnTo>
                    <a:pt x="76" y="41"/>
                  </a:lnTo>
                  <a:lnTo>
                    <a:pt x="78" y="43"/>
                  </a:lnTo>
                  <a:lnTo>
                    <a:pt x="79" y="51"/>
                  </a:lnTo>
                  <a:lnTo>
                    <a:pt x="81" y="42"/>
                  </a:lnTo>
                  <a:lnTo>
                    <a:pt x="82" y="35"/>
                  </a:lnTo>
                  <a:lnTo>
                    <a:pt x="83" y="40"/>
                  </a:lnTo>
                  <a:lnTo>
                    <a:pt x="85" y="36"/>
                  </a:lnTo>
                  <a:lnTo>
                    <a:pt x="86" y="23"/>
                  </a:lnTo>
                  <a:lnTo>
                    <a:pt x="88" y="44"/>
                  </a:lnTo>
                  <a:lnTo>
                    <a:pt x="89" y="27"/>
                  </a:lnTo>
                  <a:lnTo>
                    <a:pt x="90" y="20"/>
                  </a:lnTo>
                  <a:lnTo>
                    <a:pt x="92" y="18"/>
                  </a:lnTo>
                  <a:lnTo>
                    <a:pt x="93" y="26"/>
                  </a:lnTo>
                  <a:lnTo>
                    <a:pt x="95" y="32"/>
                  </a:lnTo>
                  <a:lnTo>
                    <a:pt x="96" y="26"/>
                  </a:lnTo>
                  <a:lnTo>
                    <a:pt x="97" y="23"/>
                  </a:lnTo>
                  <a:lnTo>
                    <a:pt x="99" y="18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3" y="27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7" y="21"/>
                  </a:lnTo>
                  <a:lnTo>
                    <a:pt x="109" y="20"/>
                  </a:lnTo>
                  <a:lnTo>
                    <a:pt x="110" y="18"/>
                  </a:lnTo>
                  <a:lnTo>
                    <a:pt x="112" y="18"/>
                  </a:lnTo>
                  <a:lnTo>
                    <a:pt x="113" y="23"/>
                  </a:lnTo>
                  <a:lnTo>
                    <a:pt x="114" y="20"/>
                  </a:lnTo>
                  <a:lnTo>
                    <a:pt x="116" y="25"/>
                  </a:lnTo>
                  <a:lnTo>
                    <a:pt x="117" y="16"/>
                  </a:lnTo>
                  <a:lnTo>
                    <a:pt x="119" y="14"/>
                  </a:lnTo>
                  <a:lnTo>
                    <a:pt x="120" y="19"/>
                  </a:lnTo>
                  <a:lnTo>
                    <a:pt x="121" y="14"/>
                  </a:lnTo>
                  <a:lnTo>
                    <a:pt x="123" y="14"/>
                  </a:lnTo>
                  <a:lnTo>
                    <a:pt x="124" y="8"/>
                  </a:lnTo>
                  <a:lnTo>
                    <a:pt x="126" y="8"/>
                  </a:lnTo>
                  <a:lnTo>
                    <a:pt x="127" y="15"/>
                  </a:lnTo>
                  <a:lnTo>
                    <a:pt x="128" y="12"/>
                  </a:lnTo>
                  <a:lnTo>
                    <a:pt x="130" y="15"/>
                  </a:lnTo>
                  <a:lnTo>
                    <a:pt x="131" y="23"/>
                  </a:lnTo>
                  <a:lnTo>
                    <a:pt x="133" y="14"/>
                  </a:lnTo>
                  <a:lnTo>
                    <a:pt x="134" y="10"/>
                  </a:lnTo>
                  <a:lnTo>
                    <a:pt x="135" y="20"/>
                  </a:lnTo>
                  <a:lnTo>
                    <a:pt x="137" y="29"/>
                  </a:lnTo>
                  <a:lnTo>
                    <a:pt x="138" y="36"/>
                  </a:lnTo>
                  <a:lnTo>
                    <a:pt x="140" y="24"/>
                  </a:lnTo>
                  <a:lnTo>
                    <a:pt x="141" y="32"/>
                  </a:lnTo>
                  <a:lnTo>
                    <a:pt x="142" y="24"/>
                  </a:lnTo>
                  <a:lnTo>
                    <a:pt x="144" y="30"/>
                  </a:lnTo>
                  <a:lnTo>
                    <a:pt x="145" y="30"/>
                  </a:lnTo>
                  <a:lnTo>
                    <a:pt x="147" y="33"/>
                  </a:lnTo>
                  <a:lnTo>
                    <a:pt x="148" y="29"/>
                  </a:lnTo>
                  <a:lnTo>
                    <a:pt x="149" y="38"/>
                  </a:lnTo>
                  <a:lnTo>
                    <a:pt x="151" y="38"/>
                  </a:lnTo>
                  <a:lnTo>
                    <a:pt x="152" y="31"/>
                  </a:lnTo>
                  <a:lnTo>
                    <a:pt x="154" y="34"/>
                  </a:lnTo>
                  <a:lnTo>
                    <a:pt x="155" y="40"/>
                  </a:lnTo>
                  <a:lnTo>
                    <a:pt x="157" y="35"/>
                  </a:lnTo>
                  <a:lnTo>
                    <a:pt x="158" y="34"/>
                  </a:lnTo>
                  <a:lnTo>
                    <a:pt x="159" y="28"/>
                  </a:lnTo>
                  <a:lnTo>
                    <a:pt x="161" y="25"/>
                  </a:lnTo>
                  <a:lnTo>
                    <a:pt x="162" y="21"/>
                  </a:lnTo>
                  <a:lnTo>
                    <a:pt x="164" y="34"/>
                  </a:lnTo>
                  <a:lnTo>
                    <a:pt x="165" y="25"/>
                  </a:lnTo>
                  <a:lnTo>
                    <a:pt x="166" y="25"/>
                  </a:lnTo>
                  <a:lnTo>
                    <a:pt x="168" y="41"/>
                  </a:lnTo>
                  <a:lnTo>
                    <a:pt x="169" y="42"/>
                  </a:lnTo>
                  <a:lnTo>
                    <a:pt x="171" y="36"/>
                  </a:lnTo>
                  <a:lnTo>
                    <a:pt x="172" y="44"/>
                  </a:lnTo>
                  <a:lnTo>
                    <a:pt x="173" y="39"/>
                  </a:lnTo>
                  <a:lnTo>
                    <a:pt x="175" y="44"/>
                  </a:lnTo>
                  <a:lnTo>
                    <a:pt x="176" y="48"/>
                  </a:lnTo>
                  <a:lnTo>
                    <a:pt x="178" y="42"/>
                  </a:lnTo>
                  <a:lnTo>
                    <a:pt x="179" y="46"/>
                  </a:lnTo>
                  <a:lnTo>
                    <a:pt x="180" y="41"/>
                  </a:lnTo>
                  <a:lnTo>
                    <a:pt x="182" y="43"/>
                  </a:lnTo>
                  <a:lnTo>
                    <a:pt x="183" y="37"/>
                  </a:lnTo>
                  <a:lnTo>
                    <a:pt x="185" y="37"/>
                  </a:lnTo>
                  <a:lnTo>
                    <a:pt x="186" y="31"/>
                  </a:lnTo>
                  <a:lnTo>
                    <a:pt x="187" y="29"/>
                  </a:lnTo>
                  <a:lnTo>
                    <a:pt x="189" y="25"/>
                  </a:lnTo>
                  <a:lnTo>
                    <a:pt x="190" y="25"/>
                  </a:lnTo>
                  <a:lnTo>
                    <a:pt x="192" y="23"/>
                  </a:lnTo>
                  <a:lnTo>
                    <a:pt x="193" y="23"/>
                  </a:lnTo>
                  <a:lnTo>
                    <a:pt x="195" y="19"/>
                  </a:lnTo>
                  <a:lnTo>
                    <a:pt x="196" y="20"/>
                  </a:lnTo>
                  <a:lnTo>
                    <a:pt x="197" y="20"/>
                  </a:lnTo>
                  <a:lnTo>
                    <a:pt x="199" y="17"/>
                  </a:lnTo>
                  <a:lnTo>
                    <a:pt x="200" y="21"/>
                  </a:lnTo>
                  <a:lnTo>
                    <a:pt x="202" y="27"/>
                  </a:lnTo>
                  <a:lnTo>
                    <a:pt x="203" y="25"/>
                  </a:lnTo>
                  <a:lnTo>
                    <a:pt x="204" y="22"/>
                  </a:lnTo>
                  <a:lnTo>
                    <a:pt x="206" y="9"/>
                  </a:lnTo>
                  <a:lnTo>
                    <a:pt x="207" y="13"/>
                  </a:lnTo>
                  <a:lnTo>
                    <a:pt x="209" y="15"/>
                  </a:lnTo>
                  <a:lnTo>
                    <a:pt x="210" y="16"/>
                  </a:lnTo>
                  <a:lnTo>
                    <a:pt x="211" y="14"/>
                  </a:lnTo>
                  <a:lnTo>
                    <a:pt x="213" y="14"/>
                  </a:lnTo>
                  <a:lnTo>
                    <a:pt x="214" y="7"/>
                  </a:lnTo>
                  <a:lnTo>
                    <a:pt x="216" y="8"/>
                  </a:lnTo>
                  <a:lnTo>
                    <a:pt x="217" y="13"/>
                  </a:lnTo>
                  <a:lnTo>
                    <a:pt x="218" y="5"/>
                  </a:lnTo>
                  <a:lnTo>
                    <a:pt x="220" y="18"/>
                  </a:lnTo>
                  <a:lnTo>
                    <a:pt x="221" y="11"/>
                  </a:lnTo>
                  <a:lnTo>
                    <a:pt x="223" y="10"/>
                  </a:lnTo>
                  <a:lnTo>
                    <a:pt x="224" y="2"/>
                  </a:lnTo>
                  <a:lnTo>
                    <a:pt x="225" y="21"/>
                  </a:lnTo>
                  <a:lnTo>
                    <a:pt x="227" y="20"/>
                  </a:lnTo>
                  <a:lnTo>
                    <a:pt x="228" y="23"/>
                  </a:lnTo>
                  <a:lnTo>
                    <a:pt x="230" y="29"/>
                  </a:lnTo>
                  <a:lnTo>
                    <a:pt x="231" y="23"/>
                  </a:lnTo>
                  <a:lnTo>
                    <a:pt x="233" y="36"/>
                  </a:lnTo>
                  <a:lnTo>
                    <a:pt x="234" y="35"/>
                  </a:lnTo>
                  <a:lnTo>
                    <a:pt x="235" y="40"/>
                  </a:lnTo>
                  <a:lnTo>
                    <a:pt x="237" y="36"/>
                  </a:lnTo>
                  <a:lnTo>
                    <a:pt x="238" y="42"/>
                  </a:lnTo>
                  <a:lnTo>
                    <a:pt x="240" y="49"/>
                  </a:lnTo>
                  <a:lnTo>
                    <a:pt x="241" y="37"/>
                  </a:lnTo>
                  <a:lnTo>
                    <a:pt x="242" y="50"/>
                  </a:lnTo>
                  <a:lnTo>
                    <a:pt x="244" y="29"/>
                  </a:lnTo>
                  <a:lnTo>
                    <a:pt x="245" y="35"/>
                  </a:lnTo>
                  <a:lnTo>
                    <a:pt x="247" y="47"/>
                  </a:lnTo>
                  <a:lnTo>
                    <a:pt x="248" y="37"/>
                  </a:lnTo>
                  <a:lnTo>
                    <a:pt x="249" y="44"/>
                  </a:lnTo>
                  <a:lnTo>
                    <a:pt x="251" y="40"/>
                  </a:lnTo>
                  <a:lnTo>
                    <a:pt x="252" y="35"/>
                  </a:lnTo>
                  <a:lnTo>
                    <a:pt x="254" y="32"/>
                  </a:lnTo>
                  <a:lnTo>
                    <a:pt x="255" y="25"/>
                  </a:lnTo>
                  <a:lnTo>
                    <a:pt x="256" y="23"/>
                  </a:lnTo>
                  <a:lnTo>
                    <a:pt x="258" y="31"/>
                  </a:lnTo>
                  <a:lnTo>
                    <a:pt x="259" y="37"/>
                  </a:lnTo>
                  <a:lnTo>
                    <a:pt x="261" y="34"/>
                  </a:lnTo>
                  <a:lnTo>
                    <a:pt x="262" y="20"/>
                  </a:lnTo>
                  <a:lnTo>
                    <a:pt x="263" y="18"/>
                  </a:lnTo>
                  <a:lnTo>
                    <a:pt x="265" y="24"/>
                  </a:lnTo>
                  <a:lnTo>
                    <a:pt x="266" y="29"/>
                  </a:lnTo>
                  <a:lnTo>
                    <a:pt x="268" y="29"/>
                  </a:lnTo>
                  <a:lnTo>
                    <a:pt x="269" y="26"/>
                  </a:lnTo>
                  <a:lnTo>
                    <a:pt x="271" y="33"/>
                  </a:lnTo>
                  <a:lnTo>
                    <a:pt x="272" y="32"/>
                  </a:lnTo>
                  <a:lnTo>
                    <a:pt x="273" y="33"/>
                  </a:lnTo>
                  <a:lnTo>
                    <a:pt x="275" y="20"/>
                  </a:lnTo>
                  <a:lnTo>
                    <a:pt x="276" y="18"/>
                  </a:lnTo>
                  <a:lnTo>
                    <a:pt x="278" y="22"/>
                  </a:lnTo>
                  <a:lnTo>
                    <a:pt x="279" y="28"/>
                  </a:lnTo>
                  <a:lnTo>
                    <a:pt x="280" y="31"/>
                  </a:lnTo>
                  <a:lnTo>
                    <a:pt x="282" y="24"/>
                  </a:lnTo>
                  <a:lnTo>
                    <a:pt x="283" y="24"/>
                  </a:lnTo>
                  <a:lnTo>
                    <a:pt x="285" y="29"/>
                  </a:lnTo>
                  <a:lnTo>
                    <a:pt x="286" y="30"/>
                  </a:lnTo>
                  <a:lnTo>
                    <a:pt x="287" y="33"/>
                  </a:lnTo>
                  <a:lnTo>
                    <a:pt x="289" y="17"/>
                  </a:lnTo>
                  <a:lnTo>
                    <a:pt x="290" y="20"/>
                  </a:lnTo>
                  <a:lnTo>
                    <a:pt x="292" y="22"/>
                  </a:lnTo>
                  <a:lnTo>
                    <a:pt x="293" y="28"/>
                  </a:lnTo>
                  <a:lnTo>
                    <a:pt x="294" y="17"/>
                  </a:lnTo>
                  <a:lnTo>
                    <a:pt x="296" y="22"/>
                  </a:lnTo>
                  <a:lnTo>
                    <a:pt x="297" y="17"/>
                  </a:lnTo>
                  <a:lnTo>
                    <a:pt x="299" y="18"/>
                  </a:lnTo>
                  <a:lnTo>
                    <a:pt x="300" y="21"/>
                  </a:lnTo>
                  <a:lnTo>
                    <a:pt x="301" y="12"/>
                  </a:lnTo>
                  <a:lnTo>
                    <a:pt x="303" y="19"/>
                  </a:lnTo>
                  <a:lnTo>
                    <a:pt x="304" y="9"/>
                  </a:lnTo>
                  <a:lnTo>
                    <a:pt x="306" y="6"/>
                  </a:lnTo>
                  <a:lnTo>
                    <a:pt x="307" y="8"/>
                  </a:lnTo>
                  <a:lnTo>
                    <a:pt x="309" y="12"/>
                  </a:lnTo>
                  <a:lnTo>
                    <a:pt x="310" y="4"/>
                  </a:lnTo>
                  <a:lnTo>
                    <a:pt x="311" y="16"/>
                  </a:lnTo>
                  <a:lnTo>
                    <a:pt x="313" y="9"/>
                  </a:lnTo>
                  <a:lnTo>
                    <a:pt x="314" y="5"/>
                  </a:lnTo>
                  <a:lnTo>
                    <a:pt x="316" y="10"/>
                  </a:lnTo>
                  <a:lnTo>
                    <a:pt x="317" y="16"/>
                  </a:lnTo>
                  <a:lnTo>
                    <a:pt x="318" y="14"/>
                  </a:lnTo>
                  <a:lnTo>
                    <a:pt x="320" y="13"/>
                  </a:lnTo>
                  <a:lnTo>
                    <a:pt x="321" y="4"/>
                  </a:lnTo>
                  <a:lnTo>
                    <a:pt x="323" y="10"/>
                  </a:lnTo>
                  <a:lnTo>
                    <a:pt x="324" y="12"/>
                  </a:lnTo>
                  <a:lnTo>
                    <a:pt x="325" y="15"/>
                  </a:lnTo>
                  <a:lnTo>
                    <a:pt x="327" y="13"/>
                  </a:lnTo>
                  <a:lnTo>
                    <a:pt x="328" y="9"/>
                  </a:lnTo>
                  <a:lnTo>
                    <a:pt x="330" y="13"/>
                  </a:lnTo>
                  <a:lnTo>
                    <a:pt x="331" y="11"/>
                  </a:lnTo>
                  <a:lnTo>
                    <a:pt x="332" y="24"/>
                  </a:lnTo>
                  <a:lnTo>
                    <a:pt x="334" y="15"/>
                  </a:lnTo>
                  <a:lnTo>
                    <a:pt x="335" y="22"/>
                  </a:lnTo>
                  <a:lnTo>
                    <a:pt x="337" y="26"/>
                  </a:lnTo>
                  <a:lnTo>
                    <a:pt x="338" y="4"/>
                  </a:lnTo>
                  <a:lnTo>
                    <a:pt x="339" y="25"/>
                  </a:lnTo>
                  <a:lnTo>
                    <a:pt x="341" y="7"/>
                  </a:lnTo>
                  <a:lnTo>
                    <a:pt x="342" y="14"/>
                  </a:lnTo>
                  <a:lnTo>
                    <a:pt x="344" y="18"/>
                  </a:lnTo>
                  <a:lnTo>
                    <a:pt x="345" y="35"/>
                  </a:lnTo>
                  <a:lnTo>
                    <a:pt x="347" y="12"/>
                  </a:lnTo>
                  <a:lnTo>
                    <a:pt x="348" y="14"/>
                  </a:lnTo>
                  <a:lnTo>
                    <a:pt x="349" y="28"/>
                  </a:lnTo>
                  <a:lnTo>
                    <a:pt x="351" y="24"/>
                  </a:lnTo>
                  <a:lnTo>
                    <a:pt x="352" y="31"/>
                  </a:lnTo>
                  <a:lnTo>
                    <a:pt x="354" y="32"/>
                  </a:lnTo>
                  <a:lnTo>
                    <a:pt x="355" y="46"/>
                  </a:lnTo>
                  <a:lnTo>
                    <a:pt x="356" y="49"/>
                  </a:lnTo>
                  <a:lnTo>
                    <a:pt x="358" y="66"/>
                  </a:lnTo>
                  <a:lnTo>
                    <a:pt x="359" y="70"/>
                  </a:lnTo>
                  <a:lnTo>
                    <a:pt x="361" y="102"/>
                  </a:lnTo>
                  <a:lnTo>
                    <a:pt x="362" y="110"/>
                  </a:lnTo>
                  <a:lnTo>
                    <a:pt x="363" y="138"/>
                  </a:lnTo>
                  <a:lnTo>
                    <a:pt x="365" y="140"/>
                  </a:lnTo>
                  <a:lnTo>
                    <a:pt x="366" y="154"/>
                  </a:lnTo>
                  <a:lnTo>
                    <a:pt x="368" y="195"/>
                  </a:lnTo>
                  <a:lnTo>
                    <a:pt x="369" y="225"/>
                  </a:lnTo>
                  <a:lnTo>
                    <a:pt x="370" y="233"/>
                  </a:lnTo>
                  <a:lnTo>
                    <a:pt x="372" y="270"/>
                  </a:lnTo>
                  <a:lnTo>
                    <a:pt x="373" y="256"/>
                  </a:lnTo>
                  <a:lnTo>
                    <a:pt x="375" y="293"/>
                  </a:lnTo>
                  <a:lnTo>
                    <a:pt x="376" y="281"/>
                  </a:lnTo>
                  <a:lnTo>
                    <a:pt x="377" y="293"/>
                  </a:lnTo>
                  <a:lnTo>
                    <a:pt x="379" y="327"/>
                  </a:lnTo>
                  <a:lnTo>
                    <a:pt x="380" y="329"/>
                  </a:lnTo>
                  <a:lnTo>
                    <a:pt x="382" y="324"/>
                  </a:lnTo>
                  <a:lnTo>
                    <a:pt x="383" y="314"/>
                  </a:lnTo>
                  <a:lnTo>
                    <a:pt x="384" y="331"/>
                  </a:lnTo>
                  <a:lnTo>
                    <a:pt x="386" y="340"/>
                  </a:lnTo>
                  <a:lnTo>
                    <a:pt x="387" y="319"/>
                  </a:lnTo>
                  <a:lnTo>
                    <a:pt x="389" y="314"/>
                  </a:lnTo>
                  <a:lnTo>
                    <a:pt x="390" y="306"/>
                  </a:lnTo>
                  <a:lnTo>
                    <a:pt x="392" y="315"/>
                  </a:lnTo>
                  <a:lnTo>
                    <a:pt x="393" y="297"/>
                  </a:lnTo>
                  <a:lnTo>
                    <a:pt x="394" y="289"/>
                  </a:lnTo>
                  <a:lnTo>
                    <a:pt x="396" y="296"/>
                  </a:lnTo>
                  <a:lnTo>
                    <a:pt x="397" y="297"/>
                  </a:lnTo>
                  <a:lnTo>
                    <a:pt x="399" y="287"/>
                  </a:lnTo>
                  <a:lnTo>
                    <a:pt x="400" y="285"/>
                  </a:lnTo>
                  <a:lnTo>
                    <a:pt x="401" y="289"/>
                  </a:lnTo>
                  <a:lnTo>
                    <a:pt x="403" y="281"/>
                  </a:lnTo>
                  <a:lnTo>
                    <a:pt x="404" y="290"/>
                  </a:lnTo>
                  <a:lnTo>
                    <a:pt x="406" y="267"/>
                  </a:lnTo>
                  <a:lnTo>
                    <a:pt x="407" y="262"/>
                  </a:lnTo>
                  <a:lnTo>
                    <a:pt x="408" y="267"/>
                  </a:lnTo>
                  <a:lnTo>
                    <a:pt x="410" y="291"/>
                  </a:lnTo>
                  <a:lnTo>
                    <a:pt x="411" y="268"/>
                  </a:lnTo>
                  <a:lnTo>
                    <a:pt x="413" y="257"/>
                  </a:lnTo>
                  <a:lnTo>
                    <a:pt x="414" y="283"/>
                  </a:lnTo>
                  <a:lnTo>
                    <a:pt x="415" y="255"/>
                  </a:lnTo>
                  <a:lnTo>
                    <a:pt x="417" y="262"/>
                  </a:lnTo>
                  <a:lnTo>
                    <a:pt x="418" y="237"/>
                  </a:lnTo>
                  <a:lnTo>
                    <a:pt x="420" y="254"/>
                  </a:lnTo>
                  <a:lnTo>
                    <a:pt x="421" y="267"/>
                  </a:lnTo>
                  <a:lnTo>
                    <a:pt x="422" y="256"/>
                  </a:lnTo>
                  <a:lnTo>
                    <a:pt x="424" y="268"/>
                  </a:lnTo>
                  <a:lnTo>
                    <a:pt x="425" y="214"/>
                  </a:lnTo>
                  <a:lnTo>
                    <a:pt x="427" y="257"/>
                  </a:lnTo>
                  <a:lnTo>
                    <a:pt x="428" y="230"/>
                  </a:lnTo>
                  <a:lnTo>
                    <a:pt x="430" y="253"/>
                  </a:lnTo>
                  <a:lnTo>
                    <a:pt x="431" y="228"/>
                  </a:lnTo>
                  <a:lnTo>
                    <a:pt x="432" y="226"/>
                  </a:lnTo>
                  <a:lnTo>
                    <a:pt x="434" y="224"/>
                  </a:lnTo>
                  <a:lnTo>
                    <a:pt x="435" y="215"/>
                  </a:lnTo>
                  <a:lnTo>
                    <a:pt x="437" y="207"/>
                  </a:lnTo>
                  <a:lnTo>
                    <a:pt x="438" y="188"/>
                  </a:lnTo>
                  <a:lnTo>
                    <a:pt x="439" y="191"/>
                  </a:lnTo>
                  <a:lnTo>
                    <a:pt x="441" y="198"/>
                  </a:lnTo>
                  <a:lnTo>
                    <a:pt x="442" y="197"/>
                  </a:lnTo>
                  <a:lnTo>
                    <a:pt x="444" y="201"/>
                  </a:lnTo>
                  <a:lnTo>
                    <a:pt x="445" y="186"/>
                  </a:lnTo>
                  <a:lnTo>
                    <a:pt x="446" y="174"/>
                  </a:lnTo>
                  <a:lnTo>
                    <a:pt x="448" y="172"/>
                  </a:lnTo>
                  <a:lnTo>
                    <a:pt x="449" y="200"/>
                  </a:lnTo>
                  <a:lnTo>
                    <a:pt x="451" y="180"/>
                  </a:lnTo>
                  <a:lnTo>
                    <a:pt x="452" y="181"/>
                  </a:lnTo>
                  <a:lnTo>
                    <a:pt x="453" y="192"/>
                  </a:lnTo>
                  <a:lnTo>
                    <a:pt x="455" y="164"/>
                  </a:lnTo>
                  <a:lnTo>
                    <a:pt x="456" y="153"/>
                  </a:lnTo>
                  <a:lnTo>
                    <a:pt x="458" y="176"/>
                  </a:lnTo>
                  <a:lnTo>
                    <a:pt x="459" y="149"/>
                  </a:lnTo>
                  <a:lnTo>
                    <a:pt x="460" y="176"/>
                  </a:lnTo>
                  <a:lnTo>
                    <a:pt x="462" y="170"/>
                  </a:lnTo>
                  <a:lnTo>
                    <a:pt x="463" y="143"/>
                  </a:lnTo>
                  <a:lnTo>
                    <a:pt x="465" y="151"/>
                  </a:lnTo>
                  <a:lnTo>
                    <a:pt x="466" y="158"/>
                  </a:lnTo>
                  <a:lnTo>
                    <a:pt x="468" y="160"/>
                  </a:lnTo>
                  <a:lnTo>
                    <a:pt x="469" y="160"/>
                  </a:lnTo>
                  <a:lnTo>
                    <a:pt x="470" y="152"/>
                  </a:lnTo>
                  <a:lnTo>
                    <a:pt x="472" y="124"/>
                  </a:lnTo>
                  <a:lnTo>
                    <a:pt x="473" y="144"/>
                  </a:lnTo>
                  <a:lnTo>
                    <a:pt x="475" y="151"/>
                  </a:lnTo>
                  <a:lnTo>
                    <a:pt x="476" y="132"/>
                  </a:lnTo>
                  <a:lnTo>
                    <a:pt x="477" y="130"/>
                  </a:lnTo>
                  <a:lnTo>
                    <a:pt x="479" y="131"/>
                  </a:lnTo>
                  <a:lnTo>
                    <a:pt x="480" y="131"/>
                  </a:lnTo>
                  <a:lnTo>
                    <a:pt x="482" y="126"/>
                  </a:lnTo>
                  <a:lnTo>
                    <a:pt x="483" y="114"/>
                  </a:lnTo>
                  <a:lnTo>
                    <a:pt x="484" y="125"/>
                  </a:lnTo>
                  <a:lnTo>
                    <a:pt x="486" y="136"/>
                  </a:lnTo>
                  <a:lnTo>
                    <a:pt x="487" y="126"/>
                  </a:lnTo>
                  <a:lnTo>
                    <a:pt x="489" y="138"/>
                  </a:lnTo>
                  <a:lnTo>
                    <a:pt x="490" y="129"/>
                  </a:lnTo>
                  <a:lnTo>
                    <a:pt x="491" y="128"/>
                  </a:lnTo>
                  <a:lnTo>
                    <a:pt x="493" y="132"/>
                  </a:lnTo>
                  <a:lnTo>
                    <a:pt x="494" y="135"/>
                  </a:lnTo>
                  <a:lnTo>
                    <a:pt x="496" y="118"/>
                  </a:lnTo>
                  <a:lnTo>
                    <a:pt x="497" y="130"/>
                  </a:lnTo>
                  <a:lnTo>
                    <a:pt x="498" y="125"/>
                  </a:lnTo>
                  <a:lnTo>
                    <a:pt x="500" y="120"/>
                  </a:lnTo>
                  <a:lnTo>
                    <a:pt x="501" y="113"/>
                  </a:lnTo>
                  <a:lnTo>
                    <a:pt x="503" y="111"/>
                  </a:lnTo>
                  <a:lnTo>
                    <a:pt x="504" y="107"/>
                  </a:lnTo>
                  <a:lnTo>
                    <a:pt x="506" y="124"/>
                  </a:lnTo>
                  <a:lnTo>
                    <a:pt x="507" y="123"/>
                  </a:lnTo>
                  <a:lnTo>
                    <a:pt x="508" y="116"/>
                  </a:lnTo>
                  <a:lnTo>
                    <a:pt x="510" y="101"/>
                  </a:lnTo>
                  <a:lnTo>
                    <a:pt x="511" y="110"/>
                  </a:lnTo>
                  <a:lnTo>
                    <a:pt x="513" y="105"/>
                  </a:lnTo>
                  <a:lnTo>
                    <a:pt x="514" y="105"/>
                  </a:lnTo>
                  <a:lnTo>
                    <a:pt x="515" y="93"/>
                  </a:lnTo>
                  <a:lnTo>
                    <a:pt x="517" y="112"/>
                  </a:lnTo>
                  <a:lnTo>
                    <a:pt x="518" y="100"/>
                  </a:lnTo>
                  <a:lnTo>
                    <a:pt x="520" y="108"/>
                  </a:lnTo>
                  <a:lnTo>
                    <a:pt x="521" y="101"/>
                  </a:lnTo>
                  <a:lnTo>
                    <a:pt x="522" y="87"/>
                  </a:lnTo>
                  <a:lnTo>
                    <a:pt x="524" y="90"/>
                  </a:lnTo>
                  <a:lnTo>
                    <a:pt x="525" y="84"/>
                  </a:lnTo>
                  <a:lnTo>
                    <a:pt x="527" y="104"/>
                  </a:lnTo>
                  <a:lnTo>
                    <a:pt x="528" y="110"/>
                  </a:lnTo>
                  <a:lnTo>
                    <a:pt x="529" y="78"/>
                  </a:lnTo>
                  <a:lnTo>
                    <a:pt x="531" y="103"/>
                  </a:lnTo>
                  <a:lnTo>
                    <a:pt x="532" y="94"/>
                  </a:lnTo>
                  <a:lnTo>
                    <a:pt x="534" y="85"/>
                  </a:lnTo>
                  <a:lnTo>
                    <a:pt x="535" y="88"/>
                  </a:lnTo>
                  <a:lnTo>
                    <a:pt x="536" y="78"/>
                  </a:lnTo>
                  <a:lnTo>
                    <a:pt x="538" y="80"/>
                  </a:lnTo>
                  <a:lnTo>
                    <a:pt x="539" y="93"/>
                  </a:lnTo>
                  <a:lnTo>
                    <a:pt x="541" y="93"/>
                  </a:lnTo>
                  <a:lnTo>
                    <a:pt x="542" y="83"/>
                  </a:lnTo>
                  <a:lnTo>
                    <a:pt x="544" y="91"/>
                  </a:lnTo>
                  <a:lnTo>
                    <a:pt x="545" y="93"/>
                  </a:lnTo>
                  <a:lnTo>
                    <a:pt x="546" y="98"/>
                  </a:lnTo>
                  <a:lnTo>
                    <a:pt x="548" y="95"/>
                  </a:lnTo>
                  <a:lnTo>
                    <a:pt x="549" y="93"/>
                  </a:lnTo>
                  <a:lnTo>
                    <a:pt x="551" y="100"/>
                  </a:lnTo>
                  <a:lnTo>
                    <a:pt x="552" y="112"/>
                  </a:lnTo>
                  <a:lnTo>
                    <a:pt x="553" y="116"/>
                  </a:lnTo>
                  <a:lnTo>
                    <a:pt x="555" y="107"/>
                  </a:lnTo>
                  <a:lnTo>
                    <a:pt x="556" y="119"/>
                  </a:lnTo>
                  <a:lnTo>
                    <a:pt x="558" y="106"/>
                  </a:lnTo>
                  <a:lnTo>
                    <a:pt x="559" y="129"/>
                  </a:lnTo>
                  <a:lnTo>
                    <a:pt x="560" y="108"/>
                  </a:lnTo>
                  <a:lnTo>
                    <a:pt x="562" y="115"/>
                  </a:lnTo>
                  <a:lnTo>
                    <a:pt x="563" y="108"/>
                  </a:lnTo>
                  <a:lnTo>
                    <a:pt x="565" y="116"/>
                  </a:lnTo>
                  <a:lnTo>
                    <a:pt x="566" y="93"/>
                  </a:lnTo>
                  <a:lnTo>
                    <a:pt x="567" y="89"/>
                  </a:lnTo>
                  <a:lnTo>
                    <a:pt x="569" y="89"/>
                  </a:lnTo>
                  <a:lnTo>
                    <a:pt x="570" y="86"/>
                  </a:lnTo>
                  <a:lnTo>
                    <a:pt x="572" y="85"/>
                  </a:lnTo>
                  <a:lnTo>
                    <a:pt x="573" y="93"/>
                  </a:lnTo>
                  <a:lnTo>
                    <a:pt x="574" y="81"/>
                  </a:lnTo>
                  <a:lnTo>
                    <a:pt x="576" y="84"/>
                  </a:lnTo>
                  <a:lnTo>
                    <a:pt x="577" y="79"/>
                  </a:lnTo>
                  <a:lnTo>
                    <a:pt x="579" y="75"/>
                  </a:lnTo>
                  <a:lnTo>
                    <a:pt x="580" y="73"/>
                  </a:lnTo>
                  <a:lnTo>
                    <a:pt x="581" y="61"/>
                  </a:lnTo>
                  <a:lnTo>
                    <a:pt x="583" y="73"/>
                  </a:lnTo>
                  <a:lnTo>
                    <a:pt x="584" y="66"/>
                  </a:lnTo>
                  <a:lnTo>
                    <a:pt x="586" y="78"/>
                  </a:lnTo>
                  <a:lnTo>
                    <a:pt x="587" y="63"/>
                  </a:lnTo>
                  <a:lnTo>
                    <a:pt x="589" y="59"/>
                  </a:lnTo>
                  <a:lnTo>
                    <a:pt x="590" y="68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4" y="52"/>
                  </a:lnTo>
                  <a:lnTo>
                    <a:pt x="596" y="71"/>
                  </a:lnTo>
                  <a:lnTo>
                    <a:pt x="597" y="70"/>
                  </a:lnTo>
                  <a:lnTo>
                    <a:pt x="598" y="62"/>
                  </a:lnTo>
                  <a:lnTo>
                    <a:pt x="600" y="67"/>
                  </a:lnTo>
                  <a:lnTo>
                    <a:pt x="601" y="55"/>
                  </a:lnTo>
                  <a:lnTo>
                    <a:pt x="603" y="57"/>
                  </a:lnTo>
                  <a:lnTo>
                    <a:pt x="604" y="62"/>
                  </a:lnTo>
                  <a:lnTo>
                    <a:pt x="605" y="56"/>
                  </a:lnTo>
                  <a:lnTo>
                    <a:pt x="607" y="60"/>
                  </a:lnTo>
                  <a:lnTo>
                    <a:pt x="608" y="60"/>
                  </a:lnTo>
                  <a:lnTo>
                    <a:pt x="610" y="74"/>
                  </a:lnTo>
                  <a:lnTo>
                    <a:pt x="611" y="59"/>
                  </a:lnTo>
                  <a:lnTo>
                    <a:pt x="612" y="65"/>
                  </a:lnTo>
                  <a:lnTo>
                    <a:pt x="614" y="53"/>
                  </a:lnTo>
                  <a:lnTo>
                    <a:pt x="615" y="60"/>
                  </a:lnTo>
                  <a:lnTo>
                    <a:pt x="617" y="50"/>
                  </a:lnTo>
                  <a:lnTo>
                    <a:pt x="618" y="54"/>
                  </a:lnTo>
                  <a:lnTo>
                    <a:pt x="619" y="61"/>
                  </a:lnTo>
                  <a:lnTo>
                    <a:pt x="621" y="62"/>
                  </a:lnTo>
                  <a:lnTo>
                    <a:pt x="622" y="50"/>
                  </a:lnTo>
                  <a:lnTo>
                    <a:pt x="624" y="48"/>
                  </a:lnTo>
                  <a:lnTo>
                    <a:pt x="625" y="51"/>
                  </a:lnTo>
                  <a:lnTo>
                    <a:pt x="627" y="59"/>
                  </a:lnTo>
                  <a:lnTo>
                    <a:pt x="628" y="79"/>
                  </a:lnTo>
                  <a:lnTo>
                    <a:pt x="629" y="48"/>
                  </a:lnTo>
                  <a:lnTo>
                    <a:pt x="631" y="51"/>
                  </a:lnTo>
                  <a:lnTo>
                    <a:pt x="632" y="59"/>
                  </a:lnTo>
                  <a:lnTo>
                    <a:pt x="634" y="48"/>
                  </a:lnTo>
                  <a:lnTo>
                    <a:pt x="635" y="51"/>
                  </a:lnTo>
                  <a:lnTo>
                    <a:pt x="636" y="48"/>
                  </a:lnTo>
                  <a:lnTo>
                    <a:pt x="638" y="54"/>
                  </a:lnTo>
                  <a:lnTo>
                    <a:pt x="639" y="53"/>
                  </a:lnTo>
                  <a:lnTo>
                    <a:pt x="641" y="69"/>
                  </a:lnTo>
                  <a:lnTo>
                    <a:pt x="642" y="60"/>
                  </a:lnTo>
                  <a:lnTo>
                    <a:pt x="643" y="56"/>
                  </a:lnTo>
                  <a:lnTo>
                    <a:pt x="645" y="55"/>
                  </a:lnTo>
                  <a:lnTo>
                    <a:pt x="646" y="63"/>
                  </a:lnTo>
                  <a:lnTo>
                    <a:pt x="648" y="69"/>
                  </a:lnTo>
                  <a:lnTo>
                    <a:pt x="649" y="59"/>
                  </a:lnTo>
                  <a:lnTo>
                    <a:pt x="650" y="64"/>
                  </a:lnTo>
                  <a:lnTo>
                    <a:pt x="652" y="61"/>
                  </a:lnTo>
                  <a:lnTo>
                    <a:pt x="653" y="71"/>
                  </a:lnTo>
                  <a:lnTo>
                    <a:pt x="655" y="53"/>
                  </a:lnTo>
                  <a:lnTo>
                    <a:pt x="656" y="49"/>
                  </a:lnTo>
                  <a:lnTo>
                    <a:pt x="657" y="55"/>
                  </a:lnTo>
                  <a:lnTo>
                    <a:pt x="659" y="48"/>
                  </a:lnTo>
                  <a:lnTo>
                    <a:pt x="660" y="58"/>
                  </a:lnTo>
                  <a:lnTo>
                    <a:pt x="662" y="69"/>
                  </a:lnTo>
                  <a:lnTo>
                    <a:pt x="663" y="50"/>
                  </a:lnTo>
                  <a:lnTo>
                    <a:pt x="665" y="55"/>
                  </a:lnTo>
                  <a:lnTo>
                    <a:pt x="666" y="55"/>
                  </a:lnTo>
                  <a:lnTo>
                    <a:pt x="667" y="46"/>
                  </a:lnTo>
                  <a:lnTo>
                    <a:pt x="669" y="48"/>
                  </a:lnTo>
                  <a:lnTo>
                    <a:pt x="670" y="56"/>
                  </a:lnTo>
                  <a:lnTo>
                    <a:pt x="672" y="40"/>
                  </a:lnTo>
                  <a:lnTo>
                    <a:pt x="673" y="39"/>
                  </a:lnTo>
                  <a:lnTo>
                    <a:pt x="674" y="50"/>
                  </a:lnTo>
                  <a:lnTo>
                    <a:pt x="676" y="55"/>
                  </a:lnTo>
                  <a:lnTo>
                    <a:pt x="677" y="41"/>
                  </a:lnTo>
                  <a:lnTo>
                    <a:pt x="679" y="41"/>
                  </a:lnTo>
                  <a:lnTo>
                    <a:pt x="680" y="48"/>
                  </a:lnTo>
                  <a:lnTo>
                    <a:pt x="681" y="42"/>
                  </a:lnTo>
                  <a:lnTo>
                    <a:pt x="683" y="36"/>
                  </a:lnTo>
                  <a:lnTo>
                    <a:pt x="684" y="37"/>
                  </a:lnTo>
                  <a:lnTo>
                    <a:pt x="686" y="39"/>
                  </a:lnTo>
                  <a:lnTo>
                    <a:pt x="687" y="41"/>
                  </a:lnTo>
                  <a:lnTo>
                    <a:pt x="688" y="43"/>
                  </a:lnTo>
                  <a:lnTo>
                    <a:pt x="690" y="42"/>
                  </a:lnTo>
                  <a:lnTo>
                    <a:pt x="691" y="51"/>
                  </a:lnTo>
                  <a:lnTo>
                    <a:pt x="693" y="35"/>
                  </a:lnTo>
                  <a:lnTo>
                    <a:pt x="694" y="53"/>
                  </a:lnTo>
                  <a:lnTo>
                    <a:pt x="695" y="43"/>
                  </a:lnTo>
                  <a:lnTo>
                    <a:pt x="697" y="46"/>
                  </a:lnTo>
                  <a:lnTo>
                    <a:pt x="698" y="40"/>
                  </a:lnTo>
                  <a:lnTo>
                    <a:pt x="700" y="47"/>
                  </a:lnTo>
                  <a:lnTo>
                    <a:pt x="701" y="31"/>
                  </a:lnTo>
                  <a:lnTo>
                    <a:pt x="703" y="51"/>
                  </a:lnTo>
                  <a:lnTo>
                    <a:pt x="704" y="47"/>
                  </a:lnTo>
                  <a:lnTo>
                    <a:pt x="705" y="44"/>
                  </a:lnTo>
                  <a:lnTo>
                    <a:pt x="707" y="44"/>
                  </a:lnTo>
                  <a:lnTo>
                    <a:pt x="708" y="43"/>
                  </a:lnTo>
                  <a:lnTo>
                    <a:pt x="710" y="41"/>
                  </a:lnTo>
                  <a:lnTo>
                    <a:pt x="711" y="44"/>
                  </a:lnTo>
                  <a:lnTo>
                    <a:pt x="712" y="42"/>
                  </a:lnTo>
                  <a:lnTo>
                    <a:pt x="714" y="54"/>
                  </a:lnTo>
                  <a:lnTo>
                    <a:pt x="715" y="39"/>
                  </a:lnTo>
                  <a:lnTo>
                    <a:pt x="717" y="32"/>
                  </a:lnTo>
                  <a:lnTo>
                    <a:pt x="718" y="22"/>
                  </a:lnTo>
                  <a:lnTo>
                    <a:pt x="719" y="37"/>
                  </a:lnTo>
                  <a:lnTo>
                    <a:pt x="721" y="34"/>
                  </a:lnTo>
                  <a:lnTo>
                    <a:pt x="722" y="49"/>
                  </a:lnTo>
                  <a:lnTo>
                    <a:pt x="724" y="50"/>
                  </a:lnTo>
                  <a:lnTo>
                    <a:pt x="725" y="33"/>
                  </a:lnTo>
                  <a:lnTo>
                    <a:pt x="726" y="39"/>
                  </a:lnTo>
                  <a:lnTo>
                    <a:pt x="728" y="39"/>
                  </a:lnTo>
                  <a:lnTo>
                    <a:pt x="729" y="29"/>
                  </a:lnTo>
                  <a:lnTo>
                    <a:pt x="731" y="43"/>
                  </a:lnTo>
                  <a:lnTo>
                    <a:pt x="732" y="31"/>
                  </a:lnTo>
                  <a:lnTo>
                    <a:pt x="733" y="33"/>
                  </a:lnTo>
                  <a:lnTo>
                    <a:pt x="735" y="42"/>
                  </a:lnTo>
                  <a:lnTo>
                    <a:pt x="736" y="33"/>
                  </a:lnTo>
                  <a:lnTo>
                    <a:pt x="738" y="48"/>
                  </a:lnTo>
                  <a:lnTo>
                    <a:pt x="739" y="38"/>
                  </a:lnTo>
                  <a:lnTo>
                    <a:pt x="741" y="35"/>
                  </a:lnTo>
                  <a:lnTo>
                    <a:pt x="742" y="43"/>
                  </a:lnTo>
                  <a:lnTo>
                    <a:pt x="743" y="40"/>
                  </a:lnTo>
                  <a:lnTo>
                    <a:pt x="745" y="42"/>
                  </a:lnTo>
                  <a:lnTo>
                    <a:pt x="746" y="54"/>
                  </a:lnTo>
                  <a:lnTo>
                    <a:pt x="748" y="35"/>
                  </a:lnTo>
                  <a:lnTo>
                    <a:pt x="749" y="42"/>
                  </a:lnTo>
                  <a:lnTo>
                    <a:pt x="750" y="47"/>
                  </a:lnTo>
                  <a:lnTo>
                    <a:pt x="752" y="35"/>
                  </a:lnTo>
                  <a:lnTo>
                    <a:pt x="753" y="47"/>
                  </a:lnTo>
                  <a:lnTo>
                    <a:pt x="755" y="35"/>
                  </a:lnTo>
                  <a:lnTo>
                    <a:pt x="756" y="40"/>
                  </a:lnTo>
                  <a:lnTo>
                    <a:pt x="757" y="39"/>
                  </a:lnTo>
                  <a:lnTo>
                    <a:pt x="759" y="35"/>
                  </a:lnTo>
                  <a:lnTo>
                    <a:pt x="760" y="32"/>
                  </a:lnTo>
                  <a:lnTo>
                    <a:pt x="762" y="35"/>
                  </a:lnTo>
                  <a:lnTo>
                    <a:pt x="763" y="34"/>
                  </a:lnTo>
                  <a:lnTo>
                    <a:pt x="764" y="28"/>
                  </a:lnTo>
                  <a:lnTo>
                    <a:pt x="766" y="32"/>
                  </a:lnTo>
                  <a:lnTo>
                    <a:pt x="767" y="31"/>
                  </a:lnTo>
                  <a:lnTo>
                    <a:pt x="769" y="30"/>
                  </a:lnTo>
                  <a:lnTo>
                    <a:pt x="770" y="23"/>
                  </a:lnTo>
                  <a:lnTo>
                    <a:pt x="771" y="32"/>
                  </a:lnTo>
                  <a:lnTo>
                    <a:pt x="773" y="38"/>
                  </a:lnTo>
                  <a:lnTo>
                    <a:pt x="774" y="38"/>
                  </a:lnTo>
                  <a:lnTo>
                    <a:pt x="776" y="41"/>
                  </a:lnTo>
                  <a:lnTo>
                    <a:pt x="777" y="26"/>
                  </a:lnTo>
                  <a:lnTo>
                    <a:pt x="779" y="31"/>
                  </a:lnTo>
                  <a:lnTo>
                    <a:pt x="780" y="44"/>
                  </a:lnTo>
                  <a:lnTo>
                    <a:pt x="781" y="38"/>
                  </a:lnTo>
                  <a:lnTo>
                    <a:pt x="783" y="34"/>
                  </a:lnTo>
                  <a:lnTo>
                    <a:pt x="784" y="37"/>
                  </a:lnTo>
                  <a:lnTo>
                    <a:pt x="786" y="40"/>
                  </a:lnTo>
                  <a:lnTo>
                    <a:pt x="787" y="59"/>
                  </a:lnTo>
                  <a:lnTo>
                    <a:pt x="788" y="47"/>
                  </a:lnTo>
                  <a:lnTo>
                    <a:pt x="790" y="46"/>
                  </a:lnTo>
                  <a:lnTo>
                    <a:pt x="791" y="46"/>
                  </a:lnTo>
                  <a:lnTo>
                    <a:pt x="793" y="51"/>
                  </a:lnTo>
                  <a:lnTo>
                    <a:pt x="794" y="58"/>
                  </a:lnTo>
                  <a:lnTo>
                    <a:pt x="795" y="54"/>
                  </a:lnTo>
                  <a:lnTo>
                    <a:pt x="797" y="59"/>
                  </a:lnTo>
                  <a:lnTo>
                    <a:pt x="798" y="60"/>
                  </a:lnTo>
                  <a:lnTo>
                    <a:pt x="800" y="68"/>
                  </a:lnTo>
                  <a:lnTo>
                    <a:pt x="801" y="48"/>
                  </a:lnTo>
                  <a:lnTo>
                    <a:pt x="802" y="55"/>
                  </a:lnTo>
                  <a:lnTo>
                    <a:pt x="804" y="45"/>
                  </a:lnTo>
                  <a:lnTo>
                    <a:pt x="805" y="53"/>
                  </a:lnTo>
                  <a:lnTo>
                    <a:pt x="807" y="50"/>
                  </a:lnTo>
                  <a:lnTo>
                    <a:pt x="808" y="52"/>
                  </a:lnTo>
                  <a:lnTo>
                    <a:pt x="809" y="37"/>
                  </a:lnTo>
                  <a:lnTo>
                    <a:pt x="811" y="38"/>
                  </a:lnTo>
                  <a:lnTo>
                    <a:pt x="812" y="37"/>
                  </a:lnTo>
                  <a:lnTo>
                    <a:pt x="814" y="42"/>
                  </a:lnTo>
                  <a:lnTo>
                    <a:pt x="815" y="28"/>
                  </a:lnTo>
                  <a:lnTo>
                    <a:pt x="816" y="32"/>
                  </a:lnTo>
                  <a:lnTo>
                    <a:pt x="818" y="35"/>
                  </a:lnTo>
                  <a:lnTo>
                    <a:pt x="819" y="34"/>
                  </a:lnTo>
                  <a:lnTo>
                    <a:pt x="821" y="27"/>
                  </a:lnTo>
                  <a:lnTo>
                    <a:pt x="822" y="38"/>
                  </a:lnTo>
                  <a:lnTo>
                    <a:pt x="824" y="24"/>
                  </a:lnTo>
                  <a:lnTo>
                    <a:pt x="825" y="24"/>
                  </a:lnTo>
                  <a:lnTo>
                    <a:pt x="826" y="26"/>
                  </a:lnTo>
                  <a:lnTo>
                    <a:pt x="828" y="24"/>
                  </a:lnTo>
                  <a:lnTo>
                    <a:pt x="829" y="23"/>
                  </a:lnTo>
                  <a:lnTo>
                    <a:pt x="831" y="40"/>
                  </a:lnTo>
                  <a:lnTo>
                    <a:pt x="832" y="40"/>
                  </a:lnTo>
                  <a:lnTo>
                    <a:pt x="833" y="42"/>
                  </a:lnTo>
                  <a:lnTo>
                    <a:pt x="835" y="45"/>
                  </a:lnTo>
                  <a:lnTo>
                    <a:pt x="836" y="37"/>
                  </a:lnTo>
                  <a:lnTo>
                    <a:pt x="838" y="60"/>
                  </a:lnTo>
                  <a:lnTo>
                    <a:pt x="839" y="74"/>
                  </a:lnTo>
                  <a:lnTo>
                    <a:pt x="840" y="69"/>
                  </a:lnTo>
                  <a:lnTo>
                    <a:pt x="842" y="64"/>
                  </a:lnTo>
                  <a:lnTo>
                    <a:pt x="843" y="63"/>
                  </a:lnTo>
                  <a:lnTo>
                    <a:pt x="845" y="89"/>
                  </a:lnTo>
                  <a:lnTo>
                    <a:pt x="846" y="75"/>
                  </a:lnTo>
                  <a:lnTo>
                    <a:pt x="847" y="91"/>
                  </a:lnTo>
                  <a:lnTo>
                    <a:pt x="849" y="97"/>
                  </a:lnTo>
                  <a:lnTo>
                    <a:pt x="850" y="98"/>
                  </a:lnTo>
                  <a:lnTo>
                    <a:pt x="852" y="84"/>
                  </a:lnTo>
                  <a:lnTo>
                    <a:pt x="853" y="81"/>
                  </a:lnTo>
                  <a:lnTo>
                    <a:pt x="854" y="89"/>
                  </a:lnTo>
                  <a:lnTo>
                    <a:pt x="856" y="73"/>
                  </a:lnTo>
                  <a:lnTo>
                    <a:pt x="857" y="89"/>
                  </a:lnTo>
                  <a:lnTo>
                    <a:pt x="859" y="70"/>
                  </a:lnTo>
                  <a:lnTo>
                    <a:pt x="860" y="65"/>
                  </a:lnTo>
                  <a:lnTo>
                    <a:pt x="862" y="58"/>
                  </a:lnTo>
                  <a:lnTo>
                    <a:pt x="863" y="65"/>
                  </a:lnTo>
                  <a:lnTo>
                    <a:pt x="864" y="65"/>
                  </a:lnTo>
                  <a:lnTo>
                    <a:pt x="866" y="63"/>
                  </a:lnTo>
                  <a:lnTo>
                    <a:pt x="867" y="48"/>
                  </a:lnTo>
                  <a:lnTo>
                    <a:pt x="869" y="50"/>
                  </a:lnTo>
                  <a:lnTo>
                    <a:pt x="870" y="43"/>
                  </a:lnTo>
                  <a:lnTo>
                    <a:pt x="871" y="36"/>
                  </a:lnTo>
                  <a:lnTo>
                    <a:pt x="873" y="43"/>
                  </a:lnTo>
                  <a:lnTo>
                    <a:pt x="874" y="45"/>
                  </a:lnTo>
                  <a:lnTo>
                    <a:pt x="876" y="32"/>
                  </a:lnTo>
                  <a:lnTo>
                    <a:pt x="877" y="33"/>
                  </a:lnTo>
                  <a:lnTo>
                    <a:pt x="878" y="39"/>
                  </a:lnTo>
                  <a:lnTo>
                    <a:pt x="880" y="34"/>
                  </a:lnTo>
                  <a:lnTo>
                    <a:pt x="881" y="33"/>
                  </a:lnTo>
                  <a:lnTo>
                    <a:pt x="883" y="39"/>
                  </a:lnTo>
                  <a:lnTo>
                    <a:pt x="884" y="35"/>
                  </a:lnTo>
                  <a:lnTo>
                    <a:pt x="885" y="26"/>
                  </a:lnTo>
                  <a:lnTo>
                    <a:pt x="887" y="41"/>
                  </a:lnTo>
                  <a:lnTo>
                    <a:pt x="888" y="41"/>
                  </a:lnTo>
                  <a:lnTo>
                    <a:pt x="890" y="27"/>
                  </a:lnTo>
                  <a:lnTo>
                    <a:pt x="891" y="32"/>
                  </a:lnTo>
                  <a:lnTo>
                    <a:pt x="892" y="28"/>
                  </a:lnTo>
                  <a:lnTo>
                    <a:pt x="894" y="21"/>
                  </a:lnTo>
                  <a:lnTo>
                    <a:pt x="895" y="30"/>
                  </a:lnTo>
                  <a:lnTo>
                    <a:pt x="897" y="36"/>
                  </a:lnTo>
                  <a:lnTo>
                    <a:pt x="898" y="26"/>
                  </a:lnTo>
                  <a:lnTo>
                    <a:pt x="900" y="46"/>
                  </a:lnTo>
                  <a:lnTo>
                    <a:pt x="901" y="34"/>
                  </a:lnTo>
                  <a:lnTo>
                    <a:pt x="902" y="29"/>
                  </a:lnTo>
                  <a:lnTo>
                    <a:pt x="904" y="34"/>
                  </a:lnTo>
                  <a:lnTo>
                    <a:pt x="905" y="29"/>
                  </a:lnTo>
                  <a:lnTo>
                    <a:pt x="907" y="37"/>
                  </a:lnTo>
                  <a:lnTo>
                    <a:pt x="908" y="38"/>
                  </a:lnTo>
                  <a:lnTo>
                    <a:pt x="909" y="38"/>
                  </a:lnTo>
                  <a:lnTo>
                    <a:pt x="911" y="47"/>
                  </a:lnTo>
                  <a:lnTo>
                    <a:pt x="912" y="51"/>
                  </a:lnTo>
                  <a:lnTo>
                    <a:pt x="914" y="54"/>
                  </a:lnTo>
                  <a:lnTo>
                    <a:pt x="915" y="54"/>
                  </a:lnTo>
                  <a:lnTo>
                    <a:pt x="916" y="50"/>
                  </a:lnTo>
                  <a:lnTo>
                    <a:pt x="918" y="52"/>
                  </a:lnTo>
                  <a:lnTo>
                    <a:pt x="919" y="35"/>
                  </a:lnTo>
                  <a:lnTo>
                    <a:pt x="921" y="38"/>
                  </a:lnTo>
                  <a:lnTo>
                    <a:pt x="922" y="49"/>
                  </a:lnTo>
                  <a:lnTo>
                    <a:pt x="923" y="31"/>
                  </a:lnTo>
                  <a:lnTo>
                    <a:pt x="925" y="31"/>
                  </a:lnTo>
                  <a:lnTo>
                    <a:pt x="926" y="40"/>
                  </a:lnTo>
                  <a:lnTo>
                    <a:pt x="928" y="24"/>
                  </a:lnTo>
                  <a:lnTo>
                    <a:pt x="929" y="23"/>
                  </a:lnTo>
                  <a:lnTo>
                    <a:pt x="930" y="31"/>
                  </a:lnTo>
                  <a:lnTo>
                    <a:pt x="932" y="23"/>
                  </a:lnTo>
                  <a:lnTo>
                    <a:pt x="933" y="27"/>
                  </a:lnTo>
                  <a:lnTo>
                    <a:pt x="935" y="25"/>
                  </a:lnTo>
                  <a:lnTo>
                    <a:pt x="936" y="18"/>
                  </a:lnTo>
                  <a:lnTo>
                    <a:pt x="938" y="22"/>
                  </a:lnTo>
                  <a:lnTo>
                    <a:pt x="939" y="26"/>
                  </a:lnTo>
                  <a:lnTo>
                    <a:pt x="940" y="33"/>
                  </a:lnTo>
                  <a:lnTo>
                    <a:pt x="942" y="41"/>
                  </a:lnTo>
                  <a:lnTo>
                    <a:pt x="943" y="37"/>
                  </a:lnTo>
                  <a:lnTo>
                    <a:pt x="945" y="33"/>
                  </a:lnTo>
                  <a:lnTo>
                    <a:pt x="946" y="44"/>
                  </a:lnTo>
                  <a:lnTo>
                    <a:pt x="947" y="68"/>
                  </a:lnTo>
                  <a:lnTo>
                    <a:pt x="949" y="73"/>
                  </a:lnTo>
                  <a:lnTo>
                    <a:pt x="950" y="79"/>
                  </a:lnTo>
                  <a:lnTo>
                    <a:pt x="952" y="106"/>
                  </a:lnTo>
                  <a:lnTo>
                    <a:pt x="953" y="130"/>
                  </a:lnTo>
                  <a:lnTo>
                    <a:pt x="954" y="141"/>
                  </a:lnTo>
                  <a:lnTo>
                    <a:pt x="956" y="137"/>
                  </a:lnTo>
                  <a:lnTo>
                    <a:pt x="957" y="161"/>
                  </a:lnTo>
                  <a:lnTo>
                    <a:pt x="959" y="161"/>
                  </a:lnTo>
                  <a:lnTo>
                    <a:pt x="960" y="173"/>
                  </a:lnTo>
                  <a:lnTo>
                    <a:pt x="961" y="157"/>
                  </a:lnTo>
                  <a:lnTo>
                    <a:pt x="963" y="170"/>
                  </a:lnTo>
                  <a:lnTo>
                    <a:pt x="964" y="150"/>
                  </a:lnTo>
                  <a:lnTo>
                    <a:pt x="966" y="135"/>
                  </a:lnTo>
                  <a:lnTo>
                    <a:pt x="967" y="135"/>
                  </a:lnTo>
                  <a:lnTo>
                    <a:pt x="968" y="129"/>
                  </a:lnTo>
                  <a:lnTo>
                    <a:pt x="970" y="108"/>
                  </a:lnTo>
                  <a:lnTo>
                    <a:pt x="971" y="93"/>
                  </a:lnTo>
                  <a:lnTo>
                    <a:pt x="973" y="70"/>
                  </a:lnTo>
                  <a:lnTo>
                    <a:pt x="974" y="78"/>
                  </a:lnTo>
                  <a:lnTo>
                    <a:pt x="976" y="65"/>
                  </a:lnTo>
                  <a:lnTo>
                    <a:pt x="977" y="53"/>
                  </a:lnTo>
                  <a:lnTo>
                    <a:pt x="978" y="49"/>
                  </a:lnTo>
                  <a:lnTo>
                    <a:pt x="980" y="55"/>
                  </a:lnTo>
                  <a:lnTo>
                    <a:pt x="981" y="40"/>
                  </a:lnTo>
                  <a:lnTo>
                    <a:pt x="983" y="33"/>
                  </a:lnTo>
                  <a:lnTo>
                    <a:pt x="984" y="36"/>
                  </a:lnTo>
                  <a:lnTo>
                    <a:pt x="985" y="31"/>
                  </a:lnTo>
                  <a:lnTo>
                    <a:pt x="987" y="36"/>
                  </a:lnTo>
                  <a:lnTo>
                    <a:pt x="988" y="35"/>
                  </a:lnTo>
                  <a:lnTo>
                    <a:pt x="990" y="41"/>
                  </a:lnTo>
                  <a:lnTo>
                    <a:pt x="991" y="43"/>
                  </a:lnTo>
                  <a:lnTo>
                    <a:pt x="992" y="40"/>
                  </a:lnTo>
                  <a:lnTo>
                    <a:pt x="994" y="38"/>
                  </a:lnTo>
                  <a:lnTo>
                    <a:pt x="995" y="53"/>
                  </a:lnTo>
                  <a:lnTo>
                    <a:pt x="997" y="43"/>
                  </a:lnTo>
                  <a:lnTo>
                    <a:pt x="998" y="36"/>
                  </a:lnTo>
                  <a:lnTo>
                    <a:pt x="999" y="30"/>
                  </a:lnTo>
                  <a:lnTo>
                    <a:pt x="1001" y="40"/>
                  </a:lnTo>
                  <a:lnTo>
                    <a:pt x="1002" y="46"/>
                  </a:lnTo>
                  <a:lnTo>
                    <a:pt x="1004" y="41"/>
                  </a:lnTo>
                  <a:lnTo>
                    <a:pt x="1005" y="39"/>
                  </a:lnTo>
                  <a:lnTo>
                    <a:pt x="1006" y="36"/>
                  </a:lnTo>
                  <a:lnTo>
                    <a:pt x="1008" y="25"/>
                  </a:lnTo>
                  <a:lnTo>
                    <a:pt x="1009" y="32"/>
                  </a:lnTo>
                  <a:lnTo>
                    <a:pt x="1011" y="36"/>
                  </a:lnTo>
                  <a:lnTo>
                    <a:pt x="1012" y="30"/>
                  </a:lnTo>
                  <a:lnTo>
                    <a:pt x="1014" y="40"/>
                  </a:lnTo>
                  <a:lnTo>
                    <a:pt x="1015" y="37"/>
                  </a:lnTo>
                  <a:lnTo>
                    <a:pt x="1016" y="42"/>
                  </a:lnTo>
                  <a:lnTo>
                    <a:pt x="1018" y="38"/>
                  </a:lnTo>
                  <a:lnTo>
                    <a:pt x="1019" y="37"/>
                  </a:lnTo>
                  <a:lnTo>
                    <a:pt x="1021" y="32"/>
                  </a:lnTo>
                  <a:lnTo>
                    <a:pt x="1022" y="33"/>
                  </a:lnTo>
                  <a:lnTo>
                    <a:pt x="1023" y="33"/>
                  </a:lnTo>
                  <a:lnTo>
                    <a:pt x="1025" y="38"/>
                  </a:lnTo>
                  <a:lnTo>
                    <a:pt x="1026" y="38"/>
                  </a:lnTo>
                  <a:lnTo>
                    <a:pt x="1028" y="41"/>
                  </a:lnTo>
                  <a:lnTo>
                    <a:pt x="1029" y="21"/>
                  </a:lnTo>
                  <a:lnTo>
                    <a:pt x="1030" y="27"/>
                  </a:lnTo>
                  <a:lnTo>
                    <a:pt x="1032" y="26"/>
                  </a:lnTo>
                  <a:lnTo>
                    <a:pt x="1033" y="16"/>
                  </a:lnTo>
                  <a:lnTo>
                    <a:pt x="1035" y="17"/>
                  </a:lnTo>
                  <a:lnTo>
                    <a:pt x="1036" y="21"/>
                  </a:lnTo>
                  <a:lnTo>
                    <a:pt x="1037" y="29"/>
                  </a:lnTo>
                  <a:lnTo>
                    <a:pt x="1039" y="29"/>
                  </a:lnTo>
                  <a:lnTo>
                    <a:pt x="1040" y="33"/>
                  </a:lnTo>
                  <a:lnTo>
                    <a:pt x="1042" y="22"/>
                  </a:lnTo>
                  <a:lnTo>
                    <a:pt x="1043" y="20"/>
                  </a:lnTo>
                  <a:lnTo>
                    <a:pt x="1044" y="23"/>
                  </a:lnTo>
                  <a:lnTo>
                    <a:pt x="1046" y="19"/>
                  </a:lnTo>
                  <a:lnTo>
                    <a:pt x="1047" y="17"/>
                  </a:lnTo>
                  <a:lnTo>
                    <a:pt x="1049" y="25"/>
                  </a:lnTo>
                  <a:lnTo>
                    <a:pt x="1050" y="17"/>
                  </a:lnTo>
                  <a:lnTo>
                    <a:pt x="1051" y="18"/>
                  </a:lnTo>
                  <a:lnTo>
                    <a:pt x="1053" y="12"/>
                  </a:lnTo>
                  <a:lnTo>
                    <a:pt x="1054" y="12"/>
                  </a:lnTo>
                  <a:lnTo>
                    <a:pt x="1056" y="24"/>
                  </a:lnTo>
                  <a:lnTo>
                    <a:pt x="1057" y="23"/>
                  </a:lnTo>
                  <a:lnTo>
                    <a:pt x="1059" y="21"/>
                  </a:lnTo>
                  <a:lnTo>
                    <a:pt x="1060" y="26"/>
                  </a:lnTo>
                  <a:lnTo>
                    <a:pt x="1061" y="17"/>
                  </a:lnTo>
                  <a:lnTo>
                    <a:pt x="1063" y="27"/>
                  </a:lnTo>
                  <a:lnTo>
                    <a:pt x="1064" y="17"/>
                  </a:lnTo>
                  <a:lnTo>
                    <a:pt x="1066" y="20"/>
                  </a:lnTo>
                  <a:lnTo>
                    <a:pt x="1067" y="22"/>
                  </a:lnTo>
                  <a:lnTo>
                    <a:pt x="1068" y="40"/>
                  </a:lnTo>
                  <a:lnTo>
                    <a:pt x="1070" y="27"/>
                  </a:lnTo>
                  <a:lnTo>
                    <a:pt x="1071" y="17"/>
                  </a:lnTo>
                  <a:lnTo>
                    <a:pt x="1073" y="27"/>
                  </a:lnTo>
                  <a:lnTo>
                    <a:pt x="1074" y="38"/>
                  </a:lnTo>
                  <a:lnTo>
                    <a:pt x="1075" y="36"/>
                  </a:lnTo>
                  <a:lnTo>
                    <a:pt x="1077" y="51"/>
                  </a:lnTo>
                  <a:lnTo>
                    <a:pt x="1078" y="45"/>
                  </a:lnTo>
                  <a:lnTo>
                    <a:pt x="1080" y="46"/>
                  </a:lnTo>
                  <a:lnTo>
                    <a:pt x="1081" y="70"/>
                  </a:lnTo>
                  <a:lnTo>
                    <a:pt x="1082" y="76"/>
                  </a:lnTo>
                  <a:lnTo>
                    <a:pt x="1084" y="81"/>
                  </a:lnTo>
                  <a:lnTo>
                    <a:pt x="1085" y="109"/>
                  </a:lnTo>
                  <a:lnTo>
                    <a:pt x="1087" y="120"/>
                  </a:lnTo>
                  <a:lnTo>
                    <a:pt x="1088" y="138"/>
                  </a:lnTo>
                  <a:lnTo>
                    <a:pt x="1089" y="159"/>
                  </a:lnTo>
                  <a:lnTo>
                    <a:pt x="1091" y="159"/>
                  </a:lnTo>
                  <a:lnTo>
                    <a:pt x="1092" y="175"/>
                  </a:lnTo>
                  <a:lnTo>
                    <a:pt x="1094" y="195"/>
                  </a:lnTo>
                  <a:lnTo>
                    <a:pt x="1095" y="184"/>
                  </a:lnTo>
                  <a:lnTo>
                    <a:pt x="1097" y="191"/>
                  </a:lnTo>
                  <a:lnTo>
                    <a:pt x="1098" y="163"/>
                  </a:lnTo>
                  <a:lnTo>
                    <a:pt x="1099" y="152"/>
                  </a:lnTo>
                  <a:lnTo>
                    <a:pt x="1101" y="135"/>
                  </a:lnTo>
                  <a:lnTo>
                    <a:pt x="1102" y="109"/>
                  </a:lnTo>
                  <a:lnTo>
                    <a:pt x="1104" y="142"/>
                  </a:lnTo>
                  <a:lnTo>
                    <a:pt x="1105" y="115"/>
                  </a:lnTo>
                  <a:lnTo>
                    <a:pt x="1106" y="92"/>
                  </a:lnTo>
                  <a:lnTo>
                    <a:pt x="1108" y="71"/>
                  </a:lnTo>
                  <a:lnTo>
                    <a:pt x="1109" y="79"/>
                  </a:lnTo>
                  <a:lnTo>
                    <a:pt x="1111" y="72"/>
                  </a:lnTo>
                  <a:lnTo>
                    <a:pt x="1112" y="69"/>
                  </a:lnTo>
                  <a:lnTo>
                    <a:pt x="1113" y="48"/>
                  </a:lnTo>
                  <a:lnTo>
                    <a:pt x="1115" y="46"/>
                  </a:lnTo>
                  <a:lnTo>
                    <a:pt x="1116" y="55"/>
                  </a:lnTo>
                  <a:lnTo>
                    <a:pt x="1118" y="53"/>
                  </a:lnTo>
                  <a:lnTo>
                    <a:pt x="1119" y="40"/>
                  </a:lnTo>
                  <a:lnTo>
                    <a:pt x="1120" y="31"/>
                  </a:lnTo>
                  <a:lnTo>
                    <a:pt x="1122" y="29"/>
                  </a:lnTo>
                  <a:lnTo>
                    <a:pt x="1123" y="31"/>
                  </a:lnTo>
                  <a:lnTo>
                    <a:pt x="1125" y="30"/>
                  </a:lnTo>
                  <a:lnTo>
                    <a:pt x="1126" y="31"/>
                  </a:lnTo>
                  <a:lnTo>
                    <a:pt x="1127" y="31"/>
                  </a:lnTo>
                  <a:lnTo>
                    <a:pt x="1129" y="26"/>
                  </a:lnTo>
                  <a:lnTo>
                    <a:pt x="1130" y="32"/>
                  </a:lnTo>
                  <a:lnTo>
                    <a:pt x="1132" y="33"/>
                  </a:lnTo>
                  <a:lnTo>
                    <a:pt x="1133" y="18"/>
                  </a:lnTo>
                  <a:lnTo>
                    <a:pt x="1135" y="27"/>
                  </a:lnTo>
                  <a:lnTo>
                    <a:pt x="1136" y="18"/>
                  </a:lnTo>
                  <a:lnTo>
                    <a:pt x="1137" y="16"/>
                  </a:lnTo>
                  <a:lnTo>
                    <a:pt x="1139" y="19"/>
                  </a:lnTo>
                  <a:lnTo>
                    <a:pt x="1140" y="20"/>
                  </a:lnTo>
                  <a:lnTo>
                    <a:pt x="1142" y="17"/>
                  </a:lnTo>
                  <a:lnTo>
                    <a:pt x="1143" y="13"/>
                  </a:lnTo>
                  <a:lnTo>
                    <a:pt x="1144" y="16"/>
                  </a:lnTo>
                  <a:lnTo>
                    <a:pt x="1146" y="14"/>
                  </a:lnTo>
                  <a:lnTo>
                    <a:pt x="1147" y="23"/>
                  </a:lnTo>
                  <a:lnTo>
                    <a:pt x="1149" y="27"/>
                  </a:lnTo>
                  <a:lnTo>
                    <a:pt x="1150" y="27"/>
                  </a:lnTo>
                  <a:lnTo>
                    <a:pt x="1151" y="19"/>
                  </a:lnTo>
                  <a:lnTo>
                    <a:pt x="1153" y="18"/>
                  </a:lnTo>
                  <a:lnTo>
                    <a:pt x="1154" y="19"/>
                  </a:lnTo>
                  <a:lnTo>
                    <a:pt x="1156" y="9"/>
                  </a:lnTo>
                  <a:lnTo>
                    <a:pt x="1157" y="9"/>
                  </a:lnTo>
                  <a:lnTo>
                    <a:pt x="1158" y="16"/>
                  </a:lnTo>
                  <a:lnTo>
                    <a:pt x="1160" y="16"/>
                  </a:lnTo>
                  <a:lnTo>
                    <a:pt x="1161" y="9"/>
                  </a:lnTo>
                  <a:lnTo>
                    <a:pt x="1163" y="12"/>
                  </a:lnTo>
                  <a:lnTo>
                    <a:pt x="1164" y="19"/>
                  </a:lnTo>
                  <a:lnTo>
                    <a:pt x="1165" y="18"/>
                  </a:lnTo>
                  <a:lnTo>
                    <a:pt x="1167" y="14"/>
                  </a:lnTo>
                  <a:lnTo>
                    <a:pt x="1168" y="6"/>
                  </a:lnTo>
                  <a:lnTo>
                    <a:pt x="1170" y="6"/>
                  </a:lnTo>
                  <a:lnTo>
                    <a:pt x="1171" y="13"/>
                  </a:lnTo>
                  <a:lnTo>
                    <a:pt x="1173" y="12"/>
                  </a:lnTo>
                  <a:lnTo>
                    <a:pt x="1174" y="8"/>
                  </a:lnTo>
                  <a:lnTo>
                    <a:pt x="1175" y="11"/>
                  </a:lnTo>
                  <a:lnTo>
                    <a:pt x="1177" y="16"/>
                  </a:lnTo>
                  <a:lnTo>
                    <a:pt x="1178" y="7"/>
                  </a:lnTo>
                  <a:lnTo>
                    <a:pt x="1180" y="6"/>
                  </a:lnTo>
                  <a:lnTo>
                    <a:pt x="1181" y="10"/>
                  </a:lnTo>
                  <a:lnTo>
                    <a:pt x="1182" y="14"/>
                  </a:lnTo>
                  <a:lnTo>
                    <a:pt x="1184" y="0"/>
                  </a:lnTo>
                  <a:lnTo>
                    <a:pt x="1185" y="15"/>
                  </a:lnTo>
                  <a:lnTo>
                    <a:pt x="1187" y="11"/>
                  </a:lnTo>
                  <a:lnTo>
                    <a:pt x="1188" y="3"/>
                  </a:lnTo>
                  <a:lnTo>
                    <a:pt x="1189" y="13"/>
                  </a:lnTo>
                  <a:lnTo>
                    <a:pt x="1191" y="10"/>
                  </a:lnTo>
                  <a:lnTo>
                    <a:pt x="1192" y="6"/>
                  </a:lnTo>
                  <a:lnTo>
                    <a:pt x="1194" y="6"/>
                  </a:lnTo>
                  <a:lnTo>
                    <a:pt x="1195" y="10"/>
                  </a:lnTo>
                  <a:lnTo>
                    <a:pt x="1196" y="1"/>
                  </a:lnTo>
                  <a:lnTo>
                    <a:pt x="1198" y="6"/>
                  </a:lnTo>
                  <a:lnTo>
                    <a:pt x="1199" y="12"/>
                  </a:lnTo>
                  <a:lnTo>
                    <a:pt x="1201" y="8"/>
                  </a:lnTo>
                  <a:lnTo>
                    <a:pt x="1202" y="11"/>
                  </a:lnTo>
                  <a:lnTo>
                    <a:pt x="1203" y="4"/>
                  </a:lnTo>
                  <a:lnTo>
                    <a:pt x="1205" y="11"/>
                  </a:lnTo>
                  <a:lnTo>
                    <a:pt x="1206" y="18"/>
                  </a:lnTo>
                  <a:lnTo>
                    <a:pt x="1208" y="17"/>
                  </a:lnTo>
                  <a:lnTo>
                    <a:pt x="1209" y="12"/>
                  </a:lnTo>
                  <a:lnTo>
                    <a:pt x="1211" y="9"/>
                  </a:lnTo>
                  <a:lnTo>
                    <a:pt x="1212" y="20"/>
                  </a:lnTo>
                  <a:lnTo>
                    <a:pt x="1213" y="24"/>
                  </a:lnTo>
                  <a:lnTo>
                    <a:pt x="1215" y="20"/>
                  </a:lnTo>
                  <a:lnTo>
                    <a:pt x="1216" y="10"/>
                  </a:lnTo>
                  <a:lnTo>
                    <a:pt x="1218" y="19"/>
                  </a:lnTo>
                  <a:lnTo>
                    <a:pt x="1219" y="24"/>
                  </a:lnTo>
                  <a:lnTo>
                    <a:pt x="1220" y="25"/>
                  </a:lnTo>
                  <a:lnTo>
                    <a:pt x="1222" y="19"/>
                  </a:lnTo>
                  <a:lnTo>
                    <a:pt x="1223" y="12"/>
                  </a:lnTo>
                  <a:lnTo>
                    <a:pt x="1225" y="17"/>
                  </a:lnTo>
                  <a:lnTo>
                    <a:pt x="1226" y="15"/>
                  </a:lnTo>
                  <a:lnTo>
                    <a:pt x="1227" y="1"/>
                  </a:lnTo>
                  <a:lnTo>
                    <a:pt x="1229" y="16"/>
                  </a:lnTo>
                  <a:lnTo>
                    <a:pt x="1230" y="15"/>
                  </a:lnTo>
                  <a:lnTo>
                    <a:pt x="1232" y="15"/>
                  </a:lnTo>
                  <a:lnTo>
                    <a:pt x="1233" y="13"/>
                  </a:lnTo>
                  <a:lnTo>
                    <a:pt x="1234" y="13"/>
                  </a:lnTo>
                  <a:lnTo>
                    <a:pt x="1236" y="10"/>
                  </a:lnTo>
                  <a:lnTo>
                    <a:pt x="1237" y="17"/>
                  </a:lnTo>
                  <a:lnTo>
                    <a:pt x="1239" y="12"/>
                  </a:lnTo>
                  <a:lnTo>
                    <a:pt x="1240" y="16"/>
                  </a:lnTo>
                  <a:lnTo>
                    <a:pt x="1241" y="8"/>
                  </a:lnTo>
                  <a:lnTo>
                    <a:pt x="1243" y="5"/>
                  </a:lnTo>
                  <a:lnTo>
                    <a:pt x="1244" y="4"/>
                  </a:lnTo>
                  <a:lnTo>
                    <a:pt x="1246" y="15"/>
                  </a:lnTo>
                  <a:lnTo>
                    <a:pt x="1247" y="7"/>
                  </a:lnTo>
                  <a:lnTo>
                    <a:pt x="1248" y="1"/>
                  </a:lnTo>
                  <a:lnTo>
                    <a:pt x="1250" y="10"/>
                  </a:lnTo>
                  <a:lnTo>
                    <a:pt x="1251" y="11"/>
                  </a:lnTo>
                  <a:lnTo>
                    <a:pt x="1253" y="10"/>
                  </a:lnTo>
                  <a:lnTo>
                    <a:pt x="1254" y="24"/>
                  </a:lnTo>
                  <a:lnTo>
                    <a:pt x="1256" y="10"/>
                  </a:lnTo>
                  <a:lnTo>
                    <a:pt x="1257" y="4"/>
                  </a:lnTo>
                  <a:lnTo>
                    <a:pt x="1258" y="3"/>
                  </a:lnTo>
                  <a:lnTo>
                    <a:pt x="1260" y="7"/>
                  </a:lnTo>
                  <a:lnTo>
                    <a:pt x="1261" y="5"/>
                  </a:lnTo>
                  <a:lnTo>
                    <a:pt x="1263" y="14"/>
                  </a:lnTo>
                  <a:lnTo>
                    <a:pt x="1264" y="11"/>
                  </a:lnTo>
                  <a:lnTo>
                    <a:pt x="1265" y="10"/>
                  </a:lnTo>
                  <a:lnTo>
                    <a:pt x="1267" y="4"/>
                  </a:lnTo>
                  <a:lnTo>
                    <a:pt x="1268" y="7"/>
                  </a:lnTo>
                  <a:lnTo>
                    <a:pt x="1270" y="11"/>
                  </a:lnTo>
                  <a:lnTo>
                    <a:pt x="1271" y="14"/>
                  </a:lnTo>
                  <a:lnTo>
                    <a:pt x="1272" y="6"/>
                  </a:lnTo>
                  <a:lnTo>
                    <a:pt x="1274" y="6"/>
                  </a:lnTo>
                  <a:lnTo>
                    <a:pt x="1275" y="23"/>
                  </a:lnTo>
                  <a:lnTo>
                    <a:pt x="1277" y="25"/>
                  </a:lnTo>
                  <a:lnTo>
                    <a:pt x="1278" y="17"/>
                  </a:lnTo>
                  <a:lnTo>
                    <a:pt x="1279" y="26"/>
                  </a:lnTo>
                  <a:lnTo>
                    <a:pt x="1281" y="32"/>
                  </a:lnTo>
                  <a:lnTo>
                    <a:pt x="1282" y="21"/>
                  </a:lnTo>
                  <a:lnTo>
                    <a:pt x="1284" y="24"/>
                  </a:lnTo>
                  <a:lnTo>
                    <a:pt x="1285" y="17"/>
                  </a:lnTo>
                  <a:lnTo>
                    <a:pt x="1286" y="22"/>
                  </a:lnTo>
                  <a:lnTo>
                    <a:pt x="1288" y="30"/>
                  </a:lnTo>
                  <a:lnTo>
                    <a:pt x="1289" y="27"/>
                  </a:lnTo>
                  <a:lnTo>
                    <a:pt x="1291" y="20"/>
                  </a:lnTo>
                  <a:lnTo>
                    <a:pt x="1292" y="27"/>
                  </a:lnTo>
                  <a:lnTo>
                    <a:pt x="1294" y="22"/>
                  </a:lnTo>
                  <a:lnTo>
                    <a:pt x="1295" y="17"/>
                  </a:lnTo>
                  <a:lnTo>
                    <a:pt x="1296" y="11"/>
                  </a:lnTo>
                  <a:lnTo>
                    <a:pt x="1298" y="15"/>
                  </a:lnTo>
                  <a:lnTo>
                    <a:pt x="1299" y="22"/>
                  </a:lnTo>
                  <a:lnTo>
                    <a:pt x="1301" y="24"/>
                  </a:lnTo>
                  <a:lnTo>
                    <a:pt x="1302" y="15"/>
                  </a:lnTo>
                  <a:lnTo>
                    <a:pt x="1303" y="6"/>
                  </a:lnTo>
                  <a:lnTo>
                    <a:pt x="1305" y="8"/>
                  </a:lnTo>
                  <a:lnTo>
                    <a:pt x="1306" y="13"/>
                  </a:lnTo>
                  <a:lnTo>
                    <a:pt x="1308" y="11"/>
                  </a:lnTo>
                  <a:lnTo>
                    <a:pt x="1309" y="6"/>
                  </a:lnTo>
                  <a:lnTo>
                    <a:pt x="1310" y="15"/>
                  </a:lnTo>
                  <a:lnTo>
                    <a:pt x="1312" y="8"/>
                  </a:lnTo>
                  <a:lnTo>
                    <a:pt x="1313" y="12"/>
                  </a:lnTo>
                  <a:lnTo>
                    <a:pt x="1315" y="0"/>
                  </a:lnTo>
                  <a:lnTo>
                    <a:pt x="1316" y="10"/>
                  </a:lnTo>
                  <a:lnTo>
                    <a:pt x="1317" y="13"/>
                  </a:lnTo>
                  <a:lnTo>
                    <a:pt x="1319" y="20"/>
                  </a:lnTo>
                  <a:lnTo>
                    <a:pt x="1320" y="8"/>
                  </a:lnTo>
                  <a:lnTo>
                    <a:pt x="1322" y="17"/>
                  </a:lnTo>
                  <a:lnTo>
                    <a:pt x="1323" y="16"/>
                  </a:lnTo>
                  <a:lnTo>
                    <a:pt x="1324" y="9"/>
                  </a:lnTo>
                  <a:lnTo>
                    <a:pt x="1326" y="14"/>
                  </a:lnTo>
                  <a:lnTo>
                    <a:pt x="1327" y="31"/>
                  </a:lnTo>
                  <a:lnTo>
                    <a:pt x="1329" y="31"/>
                  </a:lnTo>
                  <a:lnTo>
                    <a:pt x="1330" y="70"/>
                  </a:lnTo>
                  <a:lnTo>
                    <a:pt x="1332" y="78"/>
                  </a:lnTo>
                  <a:lnTo>
                    <a:pt x="1333" y="116"/>
                  </a:lnTo>
                  <a:lnTo>
                    <a:pt x="1334" y="166"/>
                  </a:lnTo>
                  <a:lnTo>
                    <a:pt x="1336" y="216"/>
                  </a:lnTo>
                  <a:lnTo>
                    <a:pt x="1337" y="261"/>
                  </a:lnTo>
                  <a:lnTo>
                    <a:pt x="1339" y="340"/>
                  </a:lnTo>
                  <a:lnTo>
                    <a:pt x="1340" y="406"/>
                  </a:lnTo>
                  <a:lnTo>
                    <a:pt x="1341" y="562"/>
                  </a:lnTo>
                  <a:lnTo>
                    <a:pt x="1343" y="610"/>
                  </a:lnTo>
                  <a:lnTo>
                    <a:pt x="1344" y="727"/>
                  </a:lnTo>
                  <a:lnTo>
                    <a:pt x="1346" y="781"/>
                  </a:lnTo>
                  <a:lnTo>
                    <a:pt x="1347" y="924"/>
                  </a:lnTo>
                  <a:lnTo>
                    <a:pt x="1348" y="946"/>
                  </a:lnTo>
                  <a:lnTo>
                    <a:pt x="1350" y="941"/>
                  </a:lnTo>
                  <a:lnTo>
                    <a:pt x="1351" y="980"/>
                  </a:lnTo>
                  <a:lnTo>
                    <a:pt x="1353" y="940"/>
                  </a:lnTo>
                  <a:lnTo>
                    <a:pt x="1354" y="924"/>
                  </a:lnTo>
                  <a:lnTo>
                    <a:pt x="1355" y="879"/>
                  </a:lnTo>
                  <a:lnTo>
                    <a:pt x="1357" y="753"/>
                  </a:lnTo>
                  <a:lnTo>
                    <a:pt x="1358" y="697"/>
                  </a:lnTo>
                  <a:lnTo>
                    <a:pt x="1360" y="632"/>
                  </a:lnTo>
                  <a:lnTo>
                    <a:pt x="1361" y="529"/>
                  </a:lnTo>
                  <a:lnTo>
                    <a:pt x="1362" y="476"/>
                  </a:lnTo>
                  <a:lnTo>
                    <a:pt x="1364" y="403"/>
                  </a:lnTo>
                  <a:lnTo>
                    <a:pt x="1365" y="330"/>
                  </a:lnTo>
                  <a:lnTo>
                    <a:pt x="1367" y="293"/>
                  </a:lnTo>
                  <a:lnTo>
                    <a:pt x="1368" y="279"/>
                  </a:lnTo>
                  <a:lnTo>
                    <a:pt x="1370" y="232"/>
                  </a:lnTo>
                  <a:lnTo>
                    <a:pt x="1371" y="196"/>
                  </a:lnTo>
                  <a:lnTo>
                    <a:pt x="1372" y="195"/>
                  </a:lnTo>
                  <a:lnTo>
                    <a:pt x="1374" y="150"/>
                  </a:lnTo>
                  <a:lnTo>
                    <a:pt x="1375" y="159"/>
                  </a:lnTo>
                  <a:lnTo>
                    <a:pt x="1377" y="143"/>
                  </a:lnTo>
                  <a:lnTo>
                    <a:pt x="1378" y="128"/>
                  </a:lnTo>
                  <a:lnTo>
                    <a:pt x="1379" y="118"/>
                  </a:lnTo>
                  <a:lnTo>
                    <a:pt x="1381" y="118"/>
                  </a:lnTo>
                  <a:lnTo>
                    <a:pt x="1382" y="112"/>
                  </a:lnTo>
                  <a:lnTo>
                    <a:pt x="1384" y="113"/>
                  </a:lnTo>
                  <a:lnTo>
                    <a:pt x="1385" y="102"/>
                  </a:lnTo>
                  <a:lnTo>
                    <a:pt x="1386" y="101"/>
                  </a:lnTo>
                  <a:lnTo>
                    <a:pt x="1388" y="92"/>
                  </a:lnTo>
                  <a:lnTo>
                    <a:pt x="1389" y="85"/>
                  </a:lnTo>
                  <a:lnTo>
                    <a:pt x="1391" y="75"/>
                  </a:lnTo>
                  <a:lnTo>
                    <a:pt x="1392" y="80"/>
                  </a:lnTo>
                  <a:lnTo>
                    <a:pt x="1393" y="95"/>
                  </a:lnTo>
                  <a:lnTo>
                    <a:pt x="1395" y="72"/>
                  </a:lnTo>
                  <a:lnTo>
                    <a:pt x="1396" y="67"/>
                  </a:lnTo>
                  <a:lnTo>
                    <a:pt x="1398" y="72"/>
                  </a:lnTo>
                  <a:lnTo>
                    <a:pt x="1399" y="81"/>
                  </a:lnTo>
                  <a:lnTo>
                    <a:pt x="1400" y="85"/>
                  </a:lnTo>
                  <a:lnTo>
                    <a:pt x="1402" y="78"/>
                  </a:lnTo>
                  <a:lnTo>
                    <a:pt x="1403" y="89"/>
                  </a:lnTo>
                  <a:lnTo>
                    <a:pt x="1405" y="65"/>
                  </a:lnTo>
                  <a:lnTo>
                    <a:pt x="1406" y="67"/>
                  </a:lnTo>
                  <a:lnTo>
                    <a:pt x="1408" y="70"/>
                  </a:lnTo>
                  <a:lnTo>
                    <a:pt x="1409" y="76"/>
                  </a:lnTo>
                  <a:lnTo>
                    <a:pt x="1410" y="74"/>
                  </a:lnTo>
                  <a:lnTo>
                    <a:pt x="1412" y="61"/>
                  </a:lnTo>
                  <a:lnTo>
                    <a:pt x="1413" y="63"/>
                  </a:lnTo>
                  <a:lnTo>
                    <a:pt x="1415" y="74"/>
                  </a:lnTo>
                  <a:lnTo>
                    <a:pt x="1416" y="74"/>
                  </a:lnTo>
                  <a:lnTo>
                    <a:pt x="1417" y="66"/>
                  </a:lnTo>
                  <a:lnTo>
                    <a:pt x="1419" y="60"/>
                  </a:lnTo>
                  <a:lnTo>
                    <a:pt x="1420" y="55"/>
                  </a:lnTo>
                  <a:lnTo>
                    <a:pt x="1422" y="54"/>
                  </a:lnTo>
                  <a:lnTo>
                    <a:pt x="1423" y="41"/>
                  </a:lnTo>
                  <a:lnTo>
                    <a:pt x="1424" y="46"/>
                  </a:lnTo>
                  <a:lnTo>
                    <a:pt x="1426" y="43"/>
                  </a:lnTo>
                  <a:lnTo>
                    <a:pt x="1427" y="47"/>
                  </a:lnTo>
                  <a:lnTo>
                    <a:pt x="1429" y="45"/>
                  </a:lnTo>
                  <a:lnTo>
                    <a:pt x="1430" y="34"/>
                  </a:lnTo>
                  <a:lnTo>
                    <a:pt x="1431" y="48"/>
                  </a:lnTo>
                  <a:lnTo>
                    <a:pt x="1433" y="54"/>
                  </a:lnTo>
                  <a:lnTo>
                    <a:pt x="1434" y="43"/>
                  </a:lnTo>
                  <a:lnTo>
                    <a:pt x="1436" y="38"/>
                  </a:lnTo>
                  <a:lnTo>
                    <a:pt x="1437" y="37"/>
                  </a:lnTo>
                  <a:lnTo>
                    <a:pt x="1438" y="53"/>
                  </a:lnTo>
                  <a:lnTo>
                    <a:pt x="1440" y="45"/>
                  </a:lnTo>
                  <a:lnTo>
                    <a:pt x="1441" y="54"/>
                  </a:lnTo>
                  <a:lnTo>
                    <a:pt x="1443" y="52"/>
                  </a:lnTo>
                  <a:lnTo>
                    <a:pt x="1444" y="45"/>
                  </a:lnTo>
                  <a:lnTo>
                    <a:pt x="1446" y="46"/>
                  </a:lnTo>
                  <a:lnTo>
                    <a:pt x="1447" y="46"/>
                  </a:lnTo>
                  <a:lnTo>
                    <a:pt x="1448" y="45"/>
                  </a:lnTo>
                  <a:lnTo>
                    <a:pt x="1450" y="50"/>
                  </a:lnTo>
                  <a:lnTo>
                    <a:pt x="1451" y="47"/>
                  </a:lnTo>
                  <a:lnTo>
                    <a:pt x="1453" y="47"/>
                  </a:lnTo>
                  <a:lnTo>
                    <a:pt x="1454" y="54"/>
                  </a:lnTo>
                  <a:lnTo>
                    <a:pt x="1455" y="28"/>
                  </a:lnTo>
                  <a:lnTo>
                    <a:pt x="1457" y="33"/>
                  </a:lnTo>
                  <a:lnTo>
                    <a:pt x="1458" y="29"/>
                  </a:lnTo>
                  <a:lnTo>
                    <a:pt x="1460" y="26"/>
                  </a:lnTo>
                  <a:lnTo>
                    <a:pt x="1461" y="30"/>
                  </a:lnTo>
                  <a:lnTo>
                    <a:pt x="1462" y="19"/>
                  </a:lnTo>
                  <a:lnTo>
                    <a:pt x="1464" y="35"/>
                  </a:lnTo>
                  <a:lnTo>
                    <a:pt x="1465" y="15"/>
                  </a:lnTo>
                  <a:lnTo>
                    <a:pt x="1467" y="23"/>
                  </a:lnTo>
                  <a:lnTo>
                    <a:pt x="1468" y="22"/>
                  </a:lnTo>
                  <a:lnTo>
                    <a:pt x="1469" y="26"/>
                  </a:lnTo>
                  <a:lnTo>
                    <a:pt x="1471" y="15"/>
                  </a:lnTo>
                  <a:lnTo>
                    <a:pt x="1472" y="21"/>
                  </a:lnTo>
                  <a:lnTo>
                    <a:pt x="1474" y="19"/>
                  </a:lnTo>
                  <a:lnTo>
                    <a:pt x="1475" y="17"/>
                  </a:lnTo>
                  <a:lnTo>
                    <a:pt x="1476" y="21"/>
                  </a:lnTo>
                  <a:lnTo>
                    <a:pt x="1478" y="15"/>
                  </a:lnTo>
                  <a:lnTo>
                    <a:pt x="1479" y="15"/>
                  </a:lnTo>
                  <a:lnTo>
                    <a:pt x="1481" y="24"/>
                  </a:lnTo>
                  <a:lnTo>
                    <a:pt x="1482" y="27"/>
                  </a:lnTo>
                  <a:lnTo>
                    <a:pt x="1483" y="27"/>
                  </a:lnTo>
                  <a:lnTo>
                    <a:pt x="1485" y="22"/>
                  </a:lnTo>
                  <a:lnTo>
                    <a:pt x="1486" y="24"/>
                  </a:lnTo>
                  <a:lnTo>
                    <a:pt x="1488" y="20"/>
                  </a:lnTo>
                  <a:lnTo>
                    <a:pt x="1489" y="19"/>
                  </a:lnTo>
                  <a:lnTo>
                    <a:pt x="1491" y="16"/>
                  </a:lnTo>
                  <a:lnTo>
                    <a:pt x="1492" y="18"/>
                  </a:lnTo>
                  <a:lnTo>
                    <a:pt x="1493" y="29"/>
                  </a:lnTo>
                  <a:lnTo>
                    <a:pt x="1495" y="13"/>
                  </a:lnTo>
                  <a:lnTo>
                    <a:pt x="1496" y="21"/>
                  </a:lnTo>
                  <a:lnTo>
                    <a:pt x="1498" y="10"/>
                  </a:lnTo>
                  <a:lnTo>
                    <a:pt x="1499" y="17"/>
                  </a:lnTo>
                  <a:lnTo>
                    <a:pt x="1500" y="20"/>
                  </a:lnTo>
                  <a:lnTo>
                    <a:pt x="1502" y="16"/>
                  </a:lnTo>
                  <a:lnTo>
                    <a:pt x="1503" y="18"/>
                  </a:lnTo>
                  <a:lnTo>
                    <a:pt x="1505" y="27"/>
                  </a:lnTo>
                  <a:lnTo>
                    <a:pt x="1506" y="25"/>
                  </a:lnTo>
                  <a:lnTo>
                    <a:pt x="1507" y="37"/>
                  </a:lnTo>
                  <a:lnTo>
                    <a:pt x="1509" y="27"/>
                  </a:lnTo>
                  <a:lnTo>
                    <a:pt x="1510" y="14"/>
                  </a:lnTo>
                  <a:lnTo>
                    <a:pt x="1512" y="25"/>
                  </a:lnTo>
                  <a:lnTo>
                    <a:pt x="1513" y="34"/>
                  </a:lnTo>
                  <a:lnTo>
                    <a:pt x="1514" y="28"/>
                  </a:lnTo>
                  <a:lnTo>
                    <a:pt x="1516" y="35"/>
                  </a:lnTo>
                  <a:lnTo>
                    <a:pt x="1517" y="20"/>
                  </a:lnTo>
                  <a:lnTo>
                    <a:pt x="1519" y="19"/>
                  </a:lnTo>
                  <a:lnTo>
                    <a:pt x="1520" y="27"/>
                  </a:lnTo>
                  <a:lnTo>
                    <a:pt x="1521" y="21"/>
                  </a:lnTo>
                  <a:lnTo>
                    <a:pt x="1523" y="28"/>
                  </a:lnTo>
                  <a:lnTo>
                    <a:pt x="1524" y="20"/>
                  </a:lnTo>
                  <a:lnTo>
                    <a:pt x="1526" y="32"/>
                  </a:lnTo>
                  <a:lnTo>
                    <a:pt x="1527" y="17"/>
                  </a:lnTo>
                  <a:lnTo>
                    <a:pt x="1529" y="17"/>
                  </a:lnTo>
                  <a:lnTo>
                    <a:pt x="1530" y="21"/>
                  </a:lnTo>
                  <a:lnTo>
                    <a:pt x="1531" y="26"/>
                  </a:lnTo>
                  <a:lnTo>
                    <a:pt x="1533" y="19"/>
                  </a:lnTo>
                  <a:lnTo>
                    <a:pt x="1534" y="16"/>
                  </a:lnTo>
                  <a:lnTo>
                    <a:pt x="1536" y="18"/>
                  </a:lnTo>
                  <a:lnTo>
                    <a:pt x="1537" y="22"/>
                  </a:lnTo>
                  <a:lnTo>
                    <a:pt x="1538" y="16"/>
                  </a:lnTo>
                  <a:lnTo>
                    <a:pt x="1540" y="15"/>
                  </a:lnTo>
                  <a:lnTo>
                    <a:pt x="1541" y="37"/>
                  </a:lnTo>
                  <a:lnTo>
                    <a:pt x="1543" y="34"/>
                  </a:lnTo>
                  <a:lnTo>
                    <a:pt x="1544" y="53"/>
                  </a:lnTo>
                  <a:lnTo>
                    <a:pt x="1545" y="57"/>
                  </a:lnTo>
                  <a:lnTo>
                    <a:pt x="1547" y="74"/>
                  </a:lnTo>
                  <a:lnTo>
                    <a:pt x="1548" y="70"/>
                  </a:lnTo>
                  <a:lnTo>
                    <a:pt x="1550" y="83"/>
                  </a:lnTo>
                  <a:lnTo>
                    <a:pt x="1551" y="90"/>
                  </a:lnTo>
                  <a:lnTo>
                    <a:pt x="1552" y="110"/>
                  </a:lnTo>
                  <a:lnTo>
                    <a:pt x="1554" y="120"/>
                  </a:lnTo>
                  <a:lnTo>
                    <a:pt x="1555" y="135"/>
                  </a:lnTo>
                  <a:lnTo>
                    <a:pt x="1557" y="166"/>
                  </a:lnTo>
                  <a:lnTo>
                    <a:pt x="1558" y="185"/>
                  </a:lnTo>
                  <a:lnTo>
                    <a:pt x="1559" y="212"/>
                  </a:lnTo>
                  <a:lnTo>
                    <a:pt x="1561" y="229"/>
                  </a:lnTo>
                  <a:lnTo>
                    <a:pt x="1562" y="314"/>
                  </a:lnTo>
                  <a:lnTo>
                    <a:pt x="1564" y="402"/>
                  </a:lnTo>
                  <a:lnTo>
                    <a:pt x="1565" y="496"/>
                  </a:lnTo>
                  <a:lnTo>
                    <a:pt x="1567" y="652"/>
                  </a:lnTo>
                  <a:lnTo>
                    <a:pt x="1568" y="813"/>
                  </a:lnTo>
                  <a:lnTo>
                    <a:pt x="1569" y="1050"/>
                  </a:lnTo>
                  <a:lnTo>
                    <a:pt x="1571" y="1240"/>
                  </a:lnTo>
                  <a:lnTo>
                    <a:pt x="1572" y="1491"/>
                  </a:lnTo>
                  <a:lnTo>
                    <a:pt x="1574" y="1742"/>
                  </a:lnTo>
                  <a:lnTo>
                    <a:pt x="1575" y="1959"/>
                  </a:lnTo>
                  <a:lnTo>
                    <a:pt x="1576" y="2307"/>
                  </a:lnTo>
                  <a:lnTo>
                    <a:pt x="1578" y="2575"/>
                  </a:lnTo>
                  <a:lnTo>
                    <a:pt x="1579" y="2734"/>
                  </a:lnTo>
                  <a:lnTo>
                    <a:pt x="1581" y="3103"/>
                  </a:lnTo>
                  <a:lnTo>
                    <a:pt x="1582" y="3301"/>
                  </a:lnTo>
                  <a:lnTo>
                    <a:pt x="1583" y="3672"/>
                  </a:lnTo>
                  <a:lnTo>
                    <a:pt x="1585" y="3841"/>
                  </a:lnTo>
                  <a:lnTo>
                    <a:pt x="1586" y="3931"/>
                  </a:lnTo>
                  <a:lnTo>
                    <a:pt x="1588" y="4161"/>
                  </a:lnTo>
                  <a:lnTo>
                    <a:pt x="1589" y="4234"/>
                  </a:lnTo>
                  <a:lnTo>
                    <a:pt x="1590" y="4417"/>
                  </a:lnTo>
                  <a:lnTo>
                    <a:pt x="1592" y="4610"/>
                  </a:lnTo>
                  <a:lnTo>
                    <a:pt x="1593" y="4578"/>
                  </a:lnTo>
                  <a:lnTo>
                    <a:pt x="1595" y="4620"/>
                  </a:lnTo>
                  <a:lnTo>
                    <a:pt x="1596" y="4894"/>
                  </a:lnTo>
                  <a:lnTo>
                    <a:pt x="1597" y="4890"/>
                  </a:lnTo>
                  <a:lnTo>
                    <a:pt x="1599" y="4848"/>
                  </a:lnTo>
                  <a:lnTo>
                    <a:pt x="1600" y="4880"/>
                  </a:lnTo>
                  <a:lnTo>
                    <a:pt x="1602" y="4889"/>
                  </a:lnTo>
                  <a:lnTo>
                    <a:pt x="1603" y="4880"/>
                  </a:lnTo>
                  <a:lnTo>
                    <a:pt x="1605" y="4806"/>
                  </a:lnTo>
                  <a:lnTo>
                    <a:pt x="1606" y="4643"/>
                  </a:lnTo>
                  <a:lnTo>
                    <a:pt x="1607" y="4795"/>
                  </a:lnTo>
                  <a:lnTo>
                    <a:pt x="1609" y="4764"/>
                  </a:lnTo>
                  <a:lnTo>
                    <a:pt x="1610" y="4692"/>
                  </a:lnTo>
                  <a:lnTo>
                    <a:pt x="1612" y="4644"/>
                  </a:lnTo>
                  <a:lnTo>
                    <a:pt x="1613" y="4665"/>
                  </a:lnTo>
                  <a:lnTo>
                    <a:pt x="1614" y="4566"/>
                  </a:lnTo>
                  <a:lnTo>
                    <a:pt x="1616" y="4464"/>
                  </a:lnTo>
                  <a:lnTo>
                    <a:pt x="1617" y="4332"/>
                  </a:lnTo>
                  <a:lnTo>
                    <a:pt x="1619" y="4342"/>
                  </a:lnTo>
                  <a:lnTo>
                    <a:pt x="1620" y="4203"/>
                  </a:lnTo>
                  <a:lnTo>
                    <a:pt x="1621" y="4080"/>
                  </a:lnTo>
                  <a:lnTo>
                    <a:pt x="1623" y="4013"/>
                  </a:lnTo>
                  <a:lnTo>
                    <a:pt x="1624" y="3967"/>
                  </a:lnTo>
                  <a:lnTo>
                    <a:pt x="1626" y="3743"/>
                  </a:lnTo>
                  <a:lnTo>
                    <a:pt x="1627" y="3655"/>
                  </a:lnTo>
                  <a:lnTo>
                    <a:pt x="1628" y="3620"/>
                  </a:lnTo>
                  <a:lnTo>
                    <a:pt x="1630" y="3620"/>
                  </a:lnTo>
                  <a:lnTo>
                    <a:pt x="1631" y="3664"/>
                  </a:lnTo>
                  <a:lnTo>
                    <a:pt x="1633" y="3551"/>
                  </a:lnTo>
                  <a:lnTo>
                    <a:pt x="1634" y="3440"/>
                  </a:lnTo>
                  <a:lnTo>
                    <a:pt x="1635" y="3434"/>
                  </a:lnTo>
                  <a:lnTo>
                    <a:pt x="1637" y="3422"/>
                  </a:lnTo>
                  <a:lnTo>
                    <a:pt x="1638" y="3352"/>
                  </a:lnTo>
                  <a:lnTo>
                    <a:pt x="1640" y="3409"/>
                  </a:lnTo>
                  <a:lnTo>
                    <a:pt x="1641" y="3405"/>
                  </a:lnTo>
                  <a:lnTo>
                    <a:pt x="1643" y="3235"/>
                  </a:lnTo>
                  <a:lnTo>
                    <a:pt x="1644" y="3203"/>
                  </a:lnTo>
                  <a:lnTo>
                    <a:pt x="1645" y="3230"/>
                  </a:lnTo>
                  <a:lnTo>
                    <a:pt x="1647" y="3128"/>
                  </a:lnTo>
                  <a:lnTo>
                    <a:pt x="1648" y="3226"/>
                  </a:lnTo>
                  <a:lnTo>
                    <a:pt x="1650" y="3077"/>
                  </a:lnTo>
                  <a:lnTo>
                    <a:pt x="1651" y="3110"/>
                  </a:lnTo>
                  <a:lnTo>
                    <a:pt x="1652" y="3060"/>
                  </a:lnTo>
                  <a:lnTo>
                    <a:pt x="1654" y="3075"/>
                  </a:lnTo>
                  <a:lnTo>
                    <a:pt x="1655" y="3046"/>
                  </a:lnTo>
                  <a:lnTo>
                    <a:pt x="1657" y="3120"/>
                  </a:lnTo>
                  <a:lnTo>
                    <a:pt x="1658" y="3081"/>
                  </a:lnTo>
                  <a:lnTo>
                    <a:pt x="1659" y="3000"/>
                  </a:lnTo>
                  <a:lnTo>
                    <a:pt x="1661" y="3012"/>
                  </a:lnTo>
                  <a:lnTo>
                    <a:pt x="1662" y="2925"/>
                  </a:lnTo>
                  <a:lnTo>
                    <a:pt x="1664" y="2909"/>
                  </a:lnTo>
                  <a:lnTo>
                    <a:pt x="1665" y="2915"/>
                  </a:lnTo>
                  <a:lnTo>
                    <a:pt x="1666" y="2987"/>
                  </a:lnTo>
                  <a:lnTo>
                    <a:pt x="1668" y="2929"/>
                  </a:lnTo>
                  <a:lnTo>
                    <a:pt x="1669" y="2900"/>
                  </a:lnTo>
                  <a:lnTo>
                    <a:pt x="1671" y="2841"/>
                  </a:lnTo>
                  <a:lnTo>
                    <a:pt x="1672" y="2880"/>
                  </a:lnTo>
                  <a:lnTo>
                    <a:pt x="1673" y="2875"/>
                  </a:lnTo>
                  <a:lnTo>
                    <a:pt x="1675" y="2814"/>
                  </a:lnTo>
                  <a:lnTo>
                    <a:pt x="1676" y="2839"/>
                  </a:lnTo>
                  <a:lnTo>
                    <a:pt x="1678" y="2833"/>
                  </a:lnTo>
                  <a:lnTo>
                    <a:pt x="1679" y="2810"/>
                  </a:lnTo>
                  <a:lnTo>
                    <a:pt x="1681" y="2752"/>
                  </a:lnTo>
                  <a:lnTo>
                    <a:pt x="1682" y="2715"/>
                  </a:lnTo>
                  <a:lnTo>
                    <a:pt x="1683" y="2660"/>
                  </a:lnTo>
                  <a:lnTo>
                    <a:pt x="1685" y="2704"/>
                  </a:lnTo>
                  <a:lnTo>
                    <a:pt x="1686" y="2703"/>
                  </a:lnTo>
                  <a:lnTo>
                    <a:pt x="1688" y="2615"/>
                  </a:lnTo>
                  <a:lnTo>
                    <a:pt x="1689" y="2668"/>
                  </a:lnTo>
                  <a:lnTo>
                    <a:pt x="1690" y="2695"/>
                  </a:lnTo>
                  <a:lnTo>
                    <a:pt x="1692" y="2651"/>
                  </a:lnTo>
                  <a:lnTo>
                    <a:pt x="1693" y="2553"/>
                  </a:lnTo>
                  <a:lnTo>
                    <a:pt x="1695" y="2619"/>
                  </a:lnTo>
                  <a:lnTo>
                    <a:pt x="1696" y="2557"/>
                  </a:lnTo>
                  <a:lnTo>
                    <a:pt x="1697" y="2514"/>
                  </a:lnTo>
                  <a:lnTo>
                    <a:pt x="1699" y="2472"/>
                  </a:lnTo>
                  <a:lnTo>
                    <a:pt x="1700" y="2535"/>
                  </a:lnTo>
                  <a:lnTo>
                    <a:pt x="1702" y="2513"/>
                  </a:lnTo>
                  <a:lnTo>
                    <a:pt x="1703" y="2491"/>
                  </a:lnTo>
                  <a:lnTo>
                    <a:pt x="1704" y="2430"/>
                  </a:lnTo>
                  <a:lnTo>
                    <a:pt x="1706" y="2469"/>
                  </a:lnTo>
                  <a:lnTo>
                    <a:pt x="1707" y="2438"/>
                  </a:lnTo>
                  <a:lnTo>
                    <a:pt x="1709" y="2363"/>
                  </a:lnTo>
                  <a:lnTo>
                    <a:pt x="1710" y="2355"/>
                  </a:lnTo>
                  <a:lnTo>
                    <a:pt x="1711" y="2458"/>
                  </a:lnTo>
                  <a:lnTo>
                    <a:pt x="1713" y="2340"/>
                  </a:lnTo>
                  <a:lnTo>
                    <a:pt x="1714" y="2253"/>
                  </a:lnTo>
                  <a:lnTo>
                    <a:pt x="1716" y="2262"/>
                  </a:lnTo>
                  <a:lnTo>
                    <a:pt x="1717" y="2340"/>
                  </a:lnTo>
                  <a:lnTo>
                    <a:pt x="1718" y="2266"/>
                  </a:lnTo>
                  <a:lnTo>
                    <a:pt x="1720" y="2244"/>
                  </a:lnTo>
                  <a:lnTo>
                    <a:pt x="1721" y="2246"/>
                  </a:lnTo>
                  <a:lnTo>
                    <a:pt x="1723" y="2243"/>
                  </a:lnTo>
                  <a:lnTo>
                    <a:pt x="1724" y="2237"/>
                  </a:lnTo>
                  <a:lnTo>
                    <a:pt x="1726" y="2173"/>
                  </a:lnTo>
                  <a:lnTo>
                    <a:pt x="1727" y="2257"/>
                  </a:lnTo>
                  <a:lnTo>
                    <a:pt x="1728" y="2185"/>
                  </a:lnTo>
                  <a:lnTo>
                    <a:pt x="1730" y="2180"/>
                  </a:lnTo>
                  <a:lnTo>
                    <a:pt x="1731" y="2217"/>
                  </a:lnTo>
                  <a:lnTo>
                    <a:pt x="1733" y="2071"/>
                  </a:lnTo>
                  <a:lnTo>
                    <a:pt x="1734" y="2085"/>
                  </a:lnTo>
                  <a:lnTo>
                    <a:pt x="1735" y="2102"/>
                  </a:lnTo>
                  <a:lnTo>
                    <a:pt x="1737" y="2022"/>
                  </a:lnTo>
                  <a:lnTo>
                    <a:pt x="1738" y="2048"/>
                  </a:lnTo>
                  <a:lnTo>
                    <a:pt x="1740" y="1986"/>
                  </a:lnTo>
                  <a:lnTo>
                    <a:pt x="1741" y="1989"/>
                  </a:lnTo>
                  <a:lnTo>
                    <a:pt x="1742" y="1950"/>
                  </a:lnTo>
                  <a:lnTo>
                    <a:pt x="1744" y="1903"/>
                  </a:lnTo>
                  <a:lnTo>
                    <a:pt x="1745" y="1903"/>
                  </a:lnTo>
                  <a:lnTo>
                    <a:pt x="1747" y="1904"/>
                  </a:lnTo>
                  <a:lnTo>
                    <a:pt x="1748" y="1805"/>
                  </a:lnTo>
                  <a:lnTo>
                    <a:pt x="1749" y="1857"/>
                  </a:lnTo>
                  <a:lnTo>
                    <a:pt x="1751" y="1777"/>
                  </a:lnTo>
                  <a:lnTo>
                    <a:pt x="1752" y="1748"/>
                  </a:lnTo>
                  <a:lnTo>
                    <a:pt x="1754" y="1779"/>
                  </a:lnTo>
                  <a:lnTo>
                    <a:pt x="1755" y="1732"/>
                  </a:lnTo>
                  <a:lnTo>
                    <a:pt x="1756" y="1718"/>
                  </a:lnTo>
                  <a:lnTo>
                    <a:pt x="1758" y="1722"/>
                  </a:lnTo>
                  <a:lnTo>
                    <a:pt x="1759" y="1687"/>
                  </a:lnTo>
                  <a:lnTo>
                    <a:pt x="1761" y="1690"/>
                  </a:lnTo>
                  <a:lnTo>
                    <a:pt x="1762" y="1640"/>
                  </a:lnTo>
                  <a:lnTo>
                    <a:pt x="1764" y="1648"/>
                  </a:lnTo>
                  <a:lnTo>
                    <a:pt x="1765" y="1591"/>
                  </a:lnTo>
                  <a:lnTo>
                    <a:pt x="1766" y="1542"/>
                  </a:lnTo>
                  <a:lnTo>
                    <a:pt x="1768" y="1546"/>
                  </a:lnTo>
                  <a:lnTo>
                    <a:pt x="1769" y="1487"/>
                  </a:lnTo>
                  <a:lnTo>
                    <a:pt x="1771" y="1497"/>
                  </a:lnTo>
                  <a:lnTo>
                    <a:pt x="1772" y="1459"/>
                  </a:lnTo>
                  <a:lnTo>
                    <a:pt x="1773" y="1394"/>
                  </a:lnTo>
                  <a:lnTo>
                    <a:pt x="1775" y="1435"/>
                  </a:lnTo>
                  <a:lnTo>
                    <a:pt x="1776" y="1351"/>
                  </a:lnTo>
                  <a:lnTo>
                    <a:pt x="1778" y="1377"/>
                  </a:lnTo>
                  <a:lnTo>
                    <a:pt x="1779" y="1390"/>
                  </a:lnTo>
                  <a:lnTo>
                    <a:pt x="1780" y="1360"/>
                  </a:lnTo>
                  <a:lnTo>
                    <a:pt x="1782" y="1385"/>
                  </a:lnTo>
                  <a:lnTo>
                    <a:pt x="1783" y="1307"/>
                  </a:lnTo>
                  <a:lnTo>
                    <a:pt x="1785" y="1286"/>
                  </a:lnTo>
                  <a:lnTo>
                    <a:pt x="1786" y="1252"/>
                  </a:lnTo>
                  <a:lnTo>
                    <a:pt x="1787" y="1253"/>
                  </a:lnTo>
                  <a:lnTo>
                    <a:pt x="1789" y="1228"/>
                  </a:lnTo>
                  <a:lnTo>
                    <a:pt x="1790" y="1229"/>
                  </a:lnTo>
                  <a:lnTo>
                    <a:pt x="1792" y="1259"/>
                  </a:lnTo>
                  <a:lnTo>
                    <a:pt x="1793" y="1222"/>
                  </a:lnTo>
                  <a:lnTo>
                    <a:pt x="1794" y="1203"/>
                  </a:lnTo>
                  <a:lnTo>
                    <a:pt x="1796" y="1159"/>
                  </a:lnTo>
                  <a:lnTo>
                    <a:pt x="1797" y="1189"/>
                  </a:lnTo>
                  <a:lnTo>
                    <a:pt x="1799" y="1183"/>
                  </a:lnTo>
                  <a:lnTo>
                    <a:pt x="1800" y="1150"/>
                  </a:lnTo>
                  <a:lnTo>
                    <a:pt x="1802" y="1164"/>
                  </a:lnTo>
                  <a:lnTo>
                    <a:pt x="1803" y="1151"/>
                  </a:lnTo>
                  <a:lnTo>
                    <a:pt x="1804" y="1114"/>
                  </a:lnTo>
                  <a:lnTo>
                    <a:pt x="1806" y="1125"/>
                  </a:lnTo>
                  <a:lnTo>
                    <a:pt x="1807" y="1077"/>
                  </a:lnTo>
                  <a:lnTo>
                    <a:pt x="1809" y="1094"/>
                  </a:lnTo>
                  <a:lnTo>
                    <a:pt x="1810" y="1106"/>
                  </a:lnTo>
                  <a:lnTo>
                    <a:pt x="1811" y="1113"/>
                  </a:lnTo>
                  <a:lnTo>
                    <a:pt x="1813" y="1135"/>
                  </a:lnTo>
                  <a:lnTo>
                    <a:pt x="1814" y="1122"/>
                  </a:lnTo>
                  <a:lnTo>
                    <a:pt x="1816" y="1081"/>
                  </a:lnTo>
                  <a:lnTo>
                    <a:pt x="1817" y="1081"/>
                  </a:lnTo>
                  <a:lnTo>
                    <a:pt x="1818" y="1099"/>
                  </a:lnTo>
                  <a:lnTo>
                    <a:pt x="1820" y="1078"/>
                  </a:lnTo>
                  <a:lnTo>
                    <a:pt x="1821" y="1055"/>
                  </a:lnTo>
                  <a:lnTo>
                    <a:pt x="1823" y="1051"/>
                  </a:lnTo>
                  <a:lnTo>
                    <a:pt x="1824" y="1035"/>
                  </a:lnTo>
                  <a:lnTo>
                    <a:pt x="1825" y="1010"/>
                  </a:lnTo>
                  <a:lnTo>
                    <a:pt x="1827" y="1045"/>
                  </a:lnTo>
                  <a:lnTo>
                    <a:pt x="1828" y="998"/>
                  </a:lnTo>
                  <a:lnTo>
                    <a:pt x="1830" y="985"/>
                  </a:lnTo>
                  <a:lnTo>
                    <a:pt x="1831" y="1041"/>
                  </a:lnTo>
                  <a:lnTo>
                    <a:pt x="1832" y="983"/>
                  </a:lnTo>
                  <a:lnTo>
                    <a:pt x="1834" y="1023"/>
                  </a:lnTo>
                  <a:lnTo>
                    <a:pt x="1835" y="958"/>
                  </a:lnTo>
                  <a:lnTo>
                    <a:pt x="1837" y="996"/>
                  </a:lnTo>
                  <a:lnTo>
                    <a:pt x="1838" y="964"/>
                  </a:lnTo>
                  <a:lnTo>
                    <a:pt x="1840" y="949"/>
                  </a:lnTo>
                  <a:lnTo>
                    <a:pt x="1841" y="979"/>
                  </a:lnTo>
                  <a:lnTo>
                    <a:pt x="1842" y="970"/>
                  </a:lnTo>
                  <a:lnTo>
                    <a:pt x="1844" y="930"/>
                  </a:lnTo>
                  <a:lnTo>
                    <a:pt x="1845" y="909"/>
                  </a:lnTo>
                  <a:lnTo>
                    <a:pt x="1847" y="938"/>
                  </a:lnTo>
                  <a:lnTo>
                    <a:pt x="1848" y="969"/>
                  </a:lnTo>
                  <a:lnTo>
                    <a:pt x="1849" y="948"/>
                  </a:lnTo>
                  <a:lnTo>
                    <a:pt x="1851" y="898"/>
                  </a:lnTo>
                  <a:lnTo>
                    <a:pt x="1852" y="902"/>
                  </a:lnTo>
                  <a:lnTo>
                    <a:pt x="1854" y="888"/>
                  </a:lnTo>
                  <a:lnTo>
                    <a:pt x="1855" y="912"/>
                  </a:lnTo>
                  <a:lnTo>
                    <a:pt x="1856" y="877"/>
                  </a:lnTo>
                  <a:lnTo>
                    <a:pt x="1858" y="869"/>
                  </a:lnTo>
                  <a:lnTo>
                    <a:pt x="1859" y="905"/>
                  </a:lnTo>
                  <a:lnTo>
                    <a:pt x="1861" y="863"/>
                  </a:lnTo>
                  <a:lnTo>
                    <a:pt x="1862" y="919"/>
                  </a:lnTo>
                  <a:lnTo>
                    <a:pt x="1863" y="853"/>
                  </a:lnTo>
                  <a:lnTo>
                    <a:pt x="1865" y="883"/>
                  </a:lnTo>
                  <a:lnTo>
                    <a:pt x="1866" y="842"/>
                  </a:lnTo>
                  <a:lnTo>
                    <a:pt x="1868" y="884"/>
                  </a:lnTo>
                  <a:lnTo>
                    <a:pt x="1869" y="863"/>
                  </a:lnTo>
                  <a:lnTo>
                    <a:pt x="1870" y="873"/>
                  </a:lnTo>
                  <a:lnTo>
                    <a:pt x="1872" y="900"/>
                  </a:lnTo>
                  <a:lnTo>
                    <a:pt x="1873" y="849"/>
                  </a:lnTo>
                  <a:lnTo>
                    <a:pt x="1875" y="831"/>
                  </a:lnTo>
                  <a:lnTo>
                    <a:pt x="1876" y="861"/>
                  </a:lnTo>
                  <a:lnTo>
                    <a:pt x="1878" y="834"/>
                  </a:lnTo>
                  <a:lnTo>
                    <a:pt x="1879" y="840"/>
                  </a:lnTo>
                  <a:lnTo>
                    <a:pt x="1880" y="810"/>
                  </a:lnTo>
                  <a:lnTo>
                    <a:pt x="1882" y="783"/>
                  </a:lnTo>
                  <a:lnTo>
                    <a:pt x="1883" y="774"/>
                  </a:lnTo>
                  <a:lnTo>
                    <a:pt x="1885" y="838"/>
                  </a:lnTo>
                  <a:lnTo>
                    <a:pt x="1886" y="797"/>
                  </a:lnTo>
                  <a:lnTo>
                    <a:pt x="1887" y="788"/>
                  </a:lnTo>
                  <a:lnTo>
                    <a:pt x="1889" y="761"/>
                  </a:lnTo>
                  <a:lnTo>
                    <a:pt x="1890" y="775"/>
                  </a:lnTo>
                  <a:lnTo>
                    <a:pt x="1892" y="778"/>
                  </a:lnTo>
                  <a:lnTo>
                    <a:pt x="1893" y="779"/>
                  </a:lnTo>
                  <a:lnTo>
                    <a:pt x="1894" y="776"/>
                  </a:lnTo>
                  <a:lnTo>
                    <a:pt x="1896" y="767"/>
                  </a:lnTo>
                  <a:lnTo>
                    <a:pt x="1897" y="765"/>
                  </a:lnTo>
                  <a:lnTo>
                    <a:pt x="1899" y="749"/>
                  </a:lnTo>
                  <a:lnTo>
                    <a:pt x="1900" y="745"/>
                  </a:lnTo>
                  <a:lnTo>
                    <a:pt x="1901" y="754"/>
                  </a:lnTo>
                  <a:lnTo>
                    <a:pt x="1903" y="763"/>
                  </a:lnTo>
                  <a:lnTo>
                    <a:pt x="1904" y="770"/>
                  </a:lnTo>
                  <a:lnTo>
                    <a:pt x="1906" y="732"/>
                  </a:lnTo>
                  <a:lnTo>
                    <a:pt x="1907" y="739"/>
                  </a:lnTo>
                  <a:lnTo>
                    <a:pt x="1908" y="717"/>
                  </a:lnTo>
                  <a:lnTo>
                    <a:pt x="1910" y="719"/>
                  </a:lnTo>
                  <a:lnTo>
                    <a:pt x="1911" y="717"/>
                  </a:lnTo>
                  <a:lnTo>
                    <a:pt x="1913" y="720"/>
                  </a:lnTo>
                  <a:lnTo>
                    <a:pt x="1914" y="749"/>
                  </a:lnTo>
                  <a:lnTo>
                    <a:pt x="1916" y="716"/>
                  </a:lnTo>
                  <a:lnTo>
                    <a:pt x="1917" y="731"/>
                  </a:lnTo>
                  <a:lnTo>
                    <a:pt x="1918" y="709"/>
                  </a:lnTo>
                  <a:lnTo>
                    <a:pt x="1920" y="734"/>
                  </a:lnTo>
                  <a:lnTo>
                    <a:pt x="1921" y="718"/>
                  </a:lnTo>
                  <a:lnTo>
                    <a:pt x="1923" y="695"/>
                  </a:lnTo>
                  <a:lnTo>
                    <a:pt x="1924" y="698"/>
                  </a:lnTo>
                  <a:lnTo>
                    <a:pt x="1925" y="753"/>
                  </a:lnTo>
                  <a:lnTo>
                    <a:pt x="1927" y="717"/>
                  </a:lnTo>
                  <a:lnTo>
                    <a:pt x="1928" y="747"/>
                  </a:lnTo>
                  <a:lnTo>
                    <a:pt x="1930" y="751"/>
                  </a:lnTo>
                  <a:lnTo>
                    <a:pt x="1931" y="753"/>
                  </a:lnTo>
                  <a:lnTo>
                    <a:pt x="1932" y="768"/>
                  </a:lnTo>
                  <a:lnTo>
                    <a:pt x="1934" y="802"/>
                  </a:lnTo>
                  <a:lnTo>
                    <a:pt x="1935" y="743"/>
                  </a:lnTo>
                  <a:lnTo>
                    <a:pt x="1937" y="725"/>
                  </a:lnTo>
                  <a:lnTo>
                    <a:pt x="1938" y="707"/>
                  </a:lnTo>
                  <a:lnTo>
                    <a:pt x="1939" y="713"/>
                  </a:lnTo>
                  <a:lnTo>
                    <a:pt x="1941" y="713"/>
                  </a:lnTo>
                  <a:lnTo>
                    <a:pt x="1942" y="719"/>
                  </a:lnTo>
                  <a:lnTo>
                    <a:pt x="1944" y="700"/>
                  </a:lnTo>
                  <a:lnTo>
                    <a:pt x="1945" y="670"/>
                  </a:lnTo>
                  <a:lnTo>
                    <a:pt x="1946" y="695"/>
                  </a:lnTo>
                  <a:lnTo>
                    <a:pt x="1948" y="657"/>
                  </a:lnTo>
                  <a:lnTo>
                    <a:pt x="1949" y="684"/>
                  </a:lnTo>
                  <a:lnTo>
                    <a:pt x="1951" y="664"/>
                  </a:lnTo>
                  <a:lnTo>
                    <a:pt x="1952" y="641"/>
                  </a:lnTo>
                  <a:lnTo>
                    <a:pt x="1953" y="659"/>
                  </a:lnTo>
                  <a:lnTo>
                    <a:pt x="1955" y="649"/>
                  </a:lnTo>
                  <a:lnTo>
                    <a:pt x="1956" y="616"/>
                  </a:lnTo>
                  <a:lnTo>
                    <a:pt x="1958" y="640"/>
                  </a:lnTo>
                  <a:lnTo>
                    <a:pt x="1959" y="644"/>
                  </a:lnTo>
                  <a:lnTo>
                    <a:pt x="1961" y="604"/>
                  </a:lnTo>
                  <a:lnTo>
                    <a:pt x="1962" y="591"/>
                  </a:lnTo>
                  <a:lnTo>
                    <a:pt x="1963" y="585"/>
                  </a:lnTo>
                  <a:lnTo>
                    <a:pt x="1965" y="574"/>
                  </a:lnTo>
                  <a:lnTo>
                    <a:pt x="1966" y="627"/>
                  </a:lnTo>
                  <a:lnTo>
                    <a:pt x="1968" y="626"/>
                  </a:lnTo>
                  <a:lnTo>
                    <a:pt x="1969" y="581"/>
                  </a:lnTo>
                  <a:lnTo>
                    <a:pt x="1970" y="601"/>
                  </a:lnTo>
                  <a:lnTo>
                    <a:pt x="1972" y="581"/>
                  </a:lnTo>
                  <a:lnTo>
                    <a:pt x="1973" y="604"/>
                  </a:lnTo>
                  <a:lnTo>
                    <a:pt x="1975" y="596"/>
                  </a:lnTo>
                  <a:lnTo>
                    <a:pt x="1976" y="588"/>
                  </a:lnTo>
                  <a:lnTo>
                    <a:pt x="1977" y="614"/>
                  </a:lnTo>
                  <a:lnTo>
                    <a:pt x="1979" y="611"/>
                  </a:lnTo>
                  <a:lnTo>
                    <a:pt x="1980" y="641"/>
                  </a:lnTo>
                  <a:lnTo>
                    <a:pt x="1982" y="661"/>
                  </a:lnTo>
                  <a:lnTo>
                    <a:pt x="1983" y="691"/>
                  </a:lnTo>
                  <a:lnTo>
                    <a:pt x="1984" y="724"/>
                  </a:lnTo>
                  <a:lnTo>
                    <a:pt x="1986" y="797"/>
                  </a:lnTo>
                  <a:lnTo>
                    <a:pt x="1987" y="865"/>
                  </a:lnTo>
                  <a:lnTo>
                    <a:pt x="1989" y="1000"/>
                  </a:lnTo>
                  <a:lnTo>
                    <a:pt x="1990" y="1195"/>
                  </a:lnTo>
                  <a:lnTo>
                    <a:pt x="1991" y="1452"/>
                  </a:lnTo>
                  <a:lnTo>
                    <a:pt x="1993" y="1796"/>
                  </a:lnTo>
                  <a:lnTo>
                    <a:pt x="1994" y="2090"/>
                  </a:lnTo>
                  <a:lnTo>
                    <a:pt x="1996" y="2540"/>
                  </a:lnTo>
                  <a:lnTo>
                    <a:pt x="1997" y="2872"/>
                  </a:lnTo>
                  <a:lnTo>
                    <a:pt x="1999" y="3484"/>
                  </a:lnTo>
                  <a:lnTo>
                    <a:pt x="2000" y="4113"/>
                  </a:lnTo>
                  <a:lnTo>
                    <a:pt x="2001" y="4743"/>
                  </a:lnTo>
                  <a:lnTo>
                    <a:pt x="2003" y="5296"/>
                  </a:lnTo>
                  <a:lnTo>
                    <a:pt x="2004" y="5916"/>
                  </a:lnTo>
                  <a:lnTo>
                    <a:pt x="2006" y="6301"/>
                  </a:lnTo>
                  <a:lnTo>
                    <a:pt x="2007" y="6444"/>
                  </a:lnTo>
                  <a:lnTo>
                    <a:pt x="2008" y="6548"/>
                  </a:lnTo>
                  <a:lnTo>
                    <a:pt x="2010" y="6750"/>
                  </a:lnTo>
                  <a:lnTo>
                    <a:pt x="2011" y="6367"/>
                  </a:lnTo>
                  <a:lnTo>
                    <a:pt x="2013" y="5898"/>
                  </a:lnTo>
                  <a:lnTo>
                    <a:pt x="2014" y="5250"/>
                  </a:lnTo>
                  <a:lnTo>
                    <a:pt x="2015" y="4585"/>
                  </a:lnTo>
                  <a:lnTo>
                    <a:pt x="2017" y="3973"/>
                  </a:lnTo>
                  <a:lnTo>
                    <a:pt x="2018" y="3288"/>
                  </a:lnTo>
                  <a:lnTo>
                    <a:pt x="2020" y="2749"/>
                  </a:lnTo>
                  <a:lnTo>
                    <a:pt x="2021" y="2209"/>
                  </a:lnTo>
                  <a:lnTo>
                    <a:pt x="2022" y="1851"/>
                  </a:lnTo>
                  <a:lnTo>
                    <a:pt x="2024" y="1514"/>
                  </a:lnTo>
                  <a:lnTo>
                    <a:pt x="2025" y="1282"/>
                  </a:lnTo>
                  <a:lnTo>
                    <a:pt x="2027" y="1132"/>
                  </a:lnTo>
                  <a:lnTo>
                    <a:pt x="2028" y="953"/>
                  </a:lnTo>
                  <a:lnTo>
                    <a:pt x="2029" y="855"/>
                  </a:lnTo>
                  <a:lnTo>
                    <a:pt x="2031" y="779"/>
                  </a:lnTo>
                  <a:lnTo>
                    <a:pt x="2032" y="751"/>
                  </a:lnTo>
                  <a:lnTo>
                    <a:pt x="2034" y="692"/>
                  </a:lnTo>
                  <a:lnTo>
                    <a:pt x="2035" y="624"/>
                  </a:lnTo>
                  <a:lnTo>
                    <a:pt x="2037" y="608"/>
                  </a:lnTo>
                  <a:lnTo>
                    <a:pt x="2038" y="571"/>
                  </a:lnTo>
                  <a:lnTo>
                    <a:pt x="2039" y="549"/>
                  </a:lnTo>
                  <a:lnTo>
                    <a:pt x="2041" y="564"/>
                  </a:lnTo>
                  <a:lnTo>
                    <a:pt x="2042" y="558"/>
                  </a:lnTo>
                  <a:lnTo>
                    <a:pt x="2044" y="518"/>
                  </a:lnTo>
                  <a:lnTo>
                    <a:pt x="2045" y="518"/>
                  </a:lnTo>
                  <a:lnTo>
                    <a:pt x="2046" y="516"/>
                  </a:lnTo>
                  <a:lnTo>
                    <a:pt x="2048" y="514"/>
                  </a:lnTo>
                  <a:lnTo>
                    <a:pt x="2049" y="491"/>
                  </a:lnTo>
                  <a:lnTo>
                    <a:pt x="2051" y="473"/>
                  </a:lnTo>
                  <a:lnTo>
                    <a:pt x="2052" y="470"/>
                  </a:lnTo>
                  <a:lnTo>
                    <a:pt x="2053" y="473"/>
                  </a:lnTo>
                  <a:lnTo>
                    <a:pt x="2055" y="458"/>
                  </a:lnTo>
                  <a:lnTo>
                    <a:pt x="2056" y="483"/>
                  </a:lnTo>
                  <a:lnTo>
                    <a:pt x="2058" y="488"/>
                  </a:lnTo>
                  <a:lnTo>
                    <a:pt x="2059" y="453"/>
                  </a:lnTo>
                  <a:lnTo>
                    <a:pt x="2060" y="468"/>
                  </a:lnTo>
                  <a:lnTo>
                    <a:pt x="2062" y="436"/>
                  </a:lnTo>
                  <a:lnTo>
                    <a:pt x="2063" y="427"/>
                  </a:lnTo>
                  <a:lnTo>
                    <a:pt x="2065" y="427"/>
                  </a:lnTo>
                  <a:lnTo>
                    <a:pt x="2066" y="434"/>
                  </a:lnTo>
                  <a:lnTo>
                    <a:pt x="2067" y="417"/>
                  </a:lnTo>
                  <a:lnTo>
                    <a:pt x="2069" y="443"/>
                  </a:lnTo>
                  <a:lnTo>
                    <a:pt x="2070" y="443"/>
                  </a:lnTo>
                  <a:lnTo>
                    <a:pt x="2072" y="443"/>
                  </a:lnTo>
                  <a:lnTo>
                    <a:pt x="2073" y="445"/>
                  </a:lnTo>
                  <a:lnTo>
                    <a:pt x="2075" y="425"/>
                  </a:lnTo>
                  <a:lnTo>
                    <a:pt x="2076" y="446"/>
                  </a:lnTo>
                  <a:lnTo>
                    <a:pt x="2077" y="427"/>
                  </a:lnTo>
                  <a:lnTo>
                    <a:pt x="2079" y="450"/>
                  </a:lnTo>
                  <a:lnTo>
                    <a:pt x="2080" y="417"/>
                  </a:lnTo>
                  <a:lnTo>
                    <a:pt x="2082" y="405"/>
                  </a:lnTo>
                  <a:lnTo>
                    <a:pt x="2083" y="426"/>
                  </a:lnTo>
                  <a:lnTo>
                    <a:pt x="2084" y="408"/>
                  </a:lnTo>
                  <a:lnTo>
                    <a:pt x="2086" y="435"/>
                  </a:lnTo>
                  <a:lnTo>
                    <a:pt x="2087" y="425"/>
                  </a:lnTo>
                  <a:lnTo>
                    <a:pt x="2089" y="431"/>
                  </a:lnTo>
                  <a:lnTo>
                    <a:pt x="2090" y="384"/>
                  </a:lnTo>
                  <a:lnTo>
                    <a:pt x="2091" y="409"/>
                  </a:lnTo>
                  <a:lnTo>
                    <a:pt x="2093" y="384"/>
                  </a:lnTo>
                  <a:lnTo>
                    <a:pt x="2094" y="383"/>
                  </a:lnTo>
                  <a:lnTo>
                    <a:pt x="2096" y="377"/>
                  </a:lnTo>
                  <a:lnTo>
                    <a:pt x="2097" y="400"/>
                  </a:lnTo>
                  <a:lnTo>
                    <a:pt x="2098" y="359"/>
                  </a:lnTo>
                  <a:lnTo>
                    <a:pt x="2100" y="407"/>
                  </a:lnTo>
                  <a:lnTo>
                    <a:pt x="2101" y="395"/>
                  </a:lnTo>
                  <a:lnTo>
                    <a:pt x="2103" y="389"/>
                  </a:lnTo>
                  <a:lnTo>
                    <a:pt x="2104" y="398"/>
                  </a:lnTo>
                  <a:lnTo>
                    <a:pt x="2105" y="370"/>
                  </a:lnTo>
                  <a:lnTo>
                    <a:pt x="2107" y="414"/>
                  </a:lnTo>
                  <a:lnTo>
                    <a:pt x="2108" y="401"/>
                  </a:lnTo>
                  <a:lnTo>
                    <a:pt x="2110" y="362"/>
                  </a:lnTo>
                  <a:lnTo>
                    <a:pt x="2111" y="373"/>
                  </a:lnTo>
                  <a:lnTo>
                    <a:pt x="2113" y="367"/>
                  </a:lnTo>
                  <a:lnTo>
                    <a:pt x="2114" y="377"/>
                  </a:lnTo>
                  <a:lnTo>
                    <a:pt x="2115" y="369"/>
                  </a:lnTo>
                  <a:lnTo>
                    <a:pt x="2117" y="368"/>
                  </a:lnTo>
                  <a:lnTo>
                    <a:pt x="2118" y="371"/>
                  </a:lnTo>
                  <a:lnTo>
                    <a:pt x="2120" y="348"/>
                  </a:lnTo>
                  <a:lnTo>
                    <a:pt x="2121" y="372"/>
                  </a:lnTo>
                  <a:lnTo>
                    <a:pt x="2122" y="351"/>
                  </a:lnTo>
                  <a:lnTo>
                    <a:pt x="2124" y="353"/>
                  </a:lnTo>
                  <a:lnTo>
                    <a:pt x="2125" y="327"/>
                  </a:lnTo>
                  <a:lnTo>
                    <a:pt x="2127" y="370"/>
                  </a:lnTo>
                  <a:lnTo>
                    <a:pt x="2128" y="371"/>
                  </a:lnTo>
                  <a:lnTo>
                    <a:pt x="2129" y="362"/>
                  </a:lnTo>
                  <a:lnTo>
                    <a:pt x="2131" y="337"/>
                  </a:lnTo>
                  <a:lnTo>
                    <a:pt x="2132" y="354"/>
                  </a:lnTo>
                  <a:lnTo>
                    <a:pt x="2134" y="354"/>
                  </a:lnTo>
                  <a:lnTo>
                    <a:pt x="2135" y="345"/>
                  </a:lnTo>
                  <a:lnTo>
                    <a:pt x="2136" y="326"/>
                  </a:lnTo>
                  <a:lnTo>
                    <a:pt x="2138" y="361"/>
                  </a:lnTo>
                  <a:lnTo>
                    <a:pt x="2139" y="331"/>
                  </a:lnTo>
                  <a:lnTo>
                    <a:pt x="2141" y="367"/>
                  </a:lnTo>
                  <a:lnTo>
                    <a:pt x="2142" y="350"/>
                  </a:lnTo>
                  <a:lnTo>
                    <a:pt x="2143" y="362"/>
                  </a:lnTo>
                  <a:lnTo>
                    <a:pt x="2145" y="332"/>
                  </a:lnTo>
                  <a:lnTo>
                    <a:pt x="2146" y="341"/>
                  </a:lnTo>
                  <a:lnTo>
                    <a:pt x="2148" y="348"/>
                  </a:lnTo>
                  <a:lnTo>
                    <a:pt x="2149" y="361"/>
                  </a:lnTo>
                  <a:lnTo>
                    <a:pt x="2150" y="331"/>
                  </a:lnTo>
                  <a:lnTo>
                    <a:pt x="2152" y="338"/>
                  </a:lnTo>
                  <a:lnTo>
                    <a:pt x="2153" y="308"/>
                  </a:lnTo>
                  <a:lnTo>
                    <a:pt x="2155" y="330"/>
                  </a:lnTo>
                  <a:lnTo>
                    <a:pt x="2156" y="332"/>
                  </a:lnTo>
                  <a:lnTo>
                    <a:pt x="2158" y="323"/>
                  </a:lnTo>
                  <a:lnTo>
                    <a:pt x="2159" y="339"/>
                  </a:lnTo>
                  <a:lnTo>
                    <a:pt x="2160" y="326"/>
                  </a:lnTo>
                  <a:lnTo>
                    <a:pt x="2162" y="303"/>
                  </a:lnTo>
                  <a:lnTo>
                    <a:pt x="2163" y="322"/>
                  </a:lnTo>
                  <a:lnTo>
                    <a:pt x="2165" y="326"/>
                  </a:lnTo>
                  <a:lnTo>
                    <a:pt x="2166" y="336"/>
                  </a:lnTo>
                  <a:lnTo>
                    <a:pt x="2167" y="327"/>
                  </a:lnTo>
                  <a:lnTo>
                    <a:pt x="2169" y="322"/>
                  </a:lnTo>
                  <a:lnTo>
                    <a:pt x="2170" y="302"/>
                  </a:lnTo>
                  <a:lnTo>
                    <a:pt x="2172" y="302"/>
                  </a:lnTo>
                  <a:lnTo>
                    <a:pt x="2173" y="332"/>
                  </a:lnTo>
                  <a:lnTo>
                    <a:pt x="2174" y="335"/>
                  </a:lnTo>
                  <a:lnTo>
                    <a:pt x="2176" y="319"/>
                  </a:lnTo>
                  <a:lnTo>
                    <a:pt x="2177" y="308"/>
                  </a:lnTo>
                  <a:lnTo>
                    <a:pt x="2179" y="321"/>
                  </a:lnTo>
                  <a:lnTo>
                    <a:pt x="2180" y="304"/>
                  </a:lnTo>
                  <a:lnTo>
                    <a:pt x="2181" y="304"/>
                  </a:lnTo>
                  <a:lnTo>
                    <a:pt x="2183" y="291"/>
                  </a:lnTo>
                  <a:lnTo>
                    <a:pt x="2184" y="308"/>
                  </a:lnTo>
                  <a:lnTo>
                    <a:pt x="2186" y="320"/>
                  </a:lnTo>
                  <a:lnTo>
                    <a:pt x="2187" y="295"/>
                  </a:lnTo>
                  <a:lnTo>
                    <a:pt x="2188" y="303"/>
                  </a:lnTo>
                  <a:lnTo>
                    <a:pt x="2190" y="288"/>
                  </a:lnTo>
                  <a:lnTo>
                    <a:pt x="2191" y="295"/>
                  </a:lnTo>
                  <a:lnTo>
                    <a:pt x="2193" y="284"/>
                  </a:lnTo>
                  <a:lnTo>
                    <a:pt x="2194" y="289"/>
                  </a:lnTo>
                  <a:lnTo>
                    <a:pt x="2196" y="295"/>
                  </a:lnTo>
                  <a:lnTo>
                    <a:pt x="2197" y="282"/>
                  </a:lnTo>
                  <a:lnTo>
                    <a:pt x="2198" y="277"/>
                  </a:lnTo>
                  <a:lnTo>
                    <a:pt x="2200" y="292"/>
                  </a:lnTo>
                  <a:lnTo>
                    <a:pt x="2201" y="294"/>
                  </a:lnTo>
                  <a:lnTo>
                    <a:pt x="2203" y="274"/>
                  </a:lnTo>
                  <a:lnTo>
                    <a:pt x="2204" y="294"/>
                  </a:lnTo>
                  <a:lnTo>
                    <a:pt x="2205" y="278"/>
                  </a:lnTo>
                  <a:lnTo>
                    <a:pt x="2207" y="294"/>
                  </a:lnTo>
                  <a:lnTo>
                    <a:pt x="2208" y="281"/>
                  </a:lnTo>
                  <a:lnTo>
                    <a:pt x="2210" y="273"/>
                  </a:lnTo>
                  <a:lnTo>
                    <a:pt x="2211" y="286"/>
                  </a:lnTo>
                  <a:lnTo>
                    <a:pt x="2212" y="285"/>
                  </a:lnTo>
                  <a:lnTo>
                    <a:pt x="2214" y="287"/>
                  </a:lnTo>
                  <a:lnTo>
                    <a:pt x="2215" y="285"/>
                  </a:lnTo>
                  <a:lnTo>
                    <a:pt x="2217" y="282"/>
                  </a:lnTo>
                  <a:lnTo>
                    <a:pt x="2218" y="266"/>
                  </a:lnTo>
                  <a:lnTo>
                    <a:pt x="2219" y="271"/>
                  </a:lnTo>
                  <a:lnTo>
                    <a:pt x="2221" y="261"/>
                  </a:lnTo>
                  <a:lnTo>
                    <a:pt x="2222" y="268"/>
                  </a:lnTo>
                  <a:lnTo>
                    <a:pt x="2224" y="248"/>
                  </a:lnTo>
                  <a:lnTo>
                    <a:pt x="2225" y="241"/>
                  </a:lnTo>
                  <a:lnTo>
                    <a:pt x="2226" y="260"/>
                  </a:lnTo>
                  <a:lnTo>
                    <a:pt x="2228" y="247"/>
                  </a:lnTo>
                  <a:lnTo>
                    <a:pt x="2229" y="255"/>
                  </a:lnTo>
                  <a:lnTo>
                    <a:pt x="2231" y="259"/>
                  </a:lnTo>
                  <a:lnTo>
                    <a:pt x="2232" y="280"/>
                  </a:lnTo>
                  <a:lnTo>
                    <a:pt x="2234" y="257"/>
                  </a:lnTo>
                  <a:lnTo>
                    <a:pt x="2235" y="249"/>
                  </a:lnTo>
                  <a:lnTo>
                    <a:pt x="2236" y="279"/>
                  </a:lnTo>
                  <a:lnTo>
                    <a:pt x="2238" y="256"/>
                  </a:lnTo>
                  <a:lnTo>
                    <a:pt x="2239" y="256"/>
                  </a:lnTo>
                  <a:lnTo>
                    <a:pt x="2241" y="265"/>
                  </a:lnTo>
                  <a:lnTo>
                    <a:pt x="2242" y="263"/>
                  </a:lnTo>
                  <a:lnTo>
                    <a:pt x="2243" y="253"/>
                  </a:lnTo>
                  <a:lnTo>
                    <a:pt x="2245" y="272"/>
                  </a:lnTo>
                  <a:lnTo>
                    <a:pt x="2246" y="263"/>
                  </a:lnTo>
                  <a:lnTo>
                    <a:pt x="2248" y="260"/>
                  </a:lnTo>
                  <a:lnTo>
                    <a:pt x="2249" y="262"/>
                  </a:lnTo>
                  <a:lnTo>
                    <a:pt x="2250" y="263"/>
                  </a:lnTo>
                  <a:lnTo>
                    <a:pt x="2252" y="259"/>
                  </a:lnTo>
                  <a:lnTo>
                    <a:pt x="2253" y="242"/>
                  </a:lnTo>
                  <a:lnTo>
                    <a:pt x="2255" y="279"/>
                  </a:lnTo>
                  <a:lnTo>
                    <a:pt x="2256" y="270"/>
                  </a:lnTo>
                  <a:lnTo>
                    <a:pt x="2257" y="257"/>
                  </a:lnTo>
                  <a:lnTo>
                    <a:pt x="2259" y="258"/>
                  </a:lnTo>
                  <a:lnTo>
                    <a:pt x="2260" y="284"/>
                  </a:lnTo>
                  <a:lnTo>
                    <a:pt x="2262" y="238"/>
                  </a:lnTo>
                  <a:lnTo>
                    <a:pt x="2263" y="232"/>
                  </a:lnTo>
                  <a:lnTo>
                    <a:pt x="2264" y="247"/>
                  </a:lnTo>
                  <a:lnTo>
                    <a:pt x="2266" y="253"/>
                  </a:lnTo>
                  <a:lnTo>
                    <a:pt x="2267" y="226"/>
                  </a:lnTo>
                  <a:lnTo>
                    <a:pt x="2269" y="240"/>
                  </a:lnTo>
                  <a:lnTo>
                    <a:pt x="2270" y="257"/>
                  </a:lnTo>
                  <a:lnTo>
                    <a:pt x="2272" y="258"/>
                  </a:lnTo>
                  <a:lnTo>
                    <a:pt x="2273" y="233"/>
                  </a:lnTo>
                  <a:lnTo>
                    <a:pt x="2274" y="251"/>
                  </a:lnTo>
                  <a:lnTo>
                    <a:pt x="2276" y="221"/>
                  </a:lnTo>
                  <a:lnTo>
                    <a:pt x="2277" y="238"/>
                  </a:lnTo>
                  <a:lnTo>
                    <a:pt x="2279" y="235"/>
                  </a:lnTo>
                  <a:lnTo>
                    <a:pt x="2280" y="222"/>
                  </a:lnTo>
                  <a:lnTo>
                    <a:pt x="2281" y="231"/>
                  </a:lnTo>
                  <a:lnTo>
                    <a:pt x="2283" y="242"/>
                  </a:lnTo>
                  <a:lnTo>
                    <a:pt x="2284" y="251"/>
                  </a:lnTo>
                  <a:lnTo>
                    <a:pt x="2286" y="253"/>
                  </a:lnTo>
                  <a:lnTo>
                    <a:pt x="2287" y="250"/>
                  </a:lnTo>
                  <a:lnTo>
                    <a:pt x="2288" y="256"/>
                  </a:lnTo>
                  <a:lnTo>
                    <a:pt x="2290" y="221"/>
                  </a:lnTo>
                  <a:lnTo>
                    <a:pt x="2291" y="227"/>
                  </a:lnTo>
                  <a:lnTo>
                    <a:pt x="2293" y="230"/>
                  </a:lnTo>
                  <a:lnTo>
                    <a:pt x="2294" y="236"/>
                  </a:lnTo>
                  <a:lnTo>
                    <a:pt x="2295" y="241"/>
                  </a:lnTo>
                  <a:lnTo>
                    <a:pt x="2297" y="235"/>
                  </a:lnTo>
                  <a:lnTo>
                    <a:pt x="2298" y="235"/>
                  </a:lnTo>
                  <a:lnTo>
                    <a:pt x="2300" y="235"/>
                  </a:lnTo>
                  <a:lnTo>
                    <a:pt x="2301" y="233"/>
                  </a:lnTo>
                  <a:lnTo>
                    <a:pt x="2302" y="242"/>
                  </a:lnTo>
                  <a:lnTo>
                    <a:pt x="2304" y="228"/>
                  </a:lnTo>
                  <a:lnTo>
                    <a:pt x="2305" y="236"/>
                  </a:lnTo>
                  <a:lnTo>
                    <a:pt x="2307" y="241"/>
                  </a:lnTo>
                  <a:lnTo>
                    <a:pt x="2308" y="251"/>
                  </a:lnTo>
                  <a:lnTo>
                    <a:pt x="2310" y="237"/>
                  </a:lnTo>
                  <a:lnTo>
                    <a:pt x="2311" y="236"/>
                  </a:lnTo>
                  <a:lnTo>
                    <a:pt x="2312" y="242"/>
                  </a:lnTo>
                  <a:lnTo>
                    <a:pt x="2314" y="240"/>
                  </a:lnTo>
                  <a:lnTo>
                    <a:pt x="2315" y="245"/>
                  </a:lnTo>
                  <a:lnTo>
                    <a:pt x="2317" y="238"/>
                  </a:lnTo>
                  <a:lnTo>
                    <a:pt x="2318" y="246"/>
                  </a:lnTo>
                  <a:lnTo>
                    <a:pt x="2319" y="222"/>
                  </a:lnTo>
                  <a:lnTo>
                    <a:pt x="2321" y="240"/>
                  </a:lnTo>
                  <a:lnTo>
                    <a:pt x="2322" y="231"/>
                  </a:lnTo>
                  <a:lnTo>
                    <a:pt x="2324" y="243"/>
                  </a:lnTo>
                  <a:lnTo>
                    <a:pt x="2325" y="234"/>
                  </a:lnTo>
                  <a:lnTo>
                    <a:pt x="2326" y="215"/>
                  </a:lnTo>
                  <a:lnTo>
                    <a:pt x="2328" y="229"/>
                  </a:lnTo>
                  <a:lnTo>
                    <a:pt x="2329" y="229"/>
                  </a:lnTo>
                  <a:lnTo>
                    <a:pt x="2331" y="225"/>
                  </a:lnTo>
                  <a:lnTo>
                    <a:pt x="2332" y="233"/>
                  </a:lnTo>
                  <a:lnTo>
                    <a:pt x="2333" y="227"/>
                  </a:lnTo>
                  <a:lnTo>
                    <a:pt x="2335" y="222"/>
                  </a:lnTo>
                  <a:lnTo>
                    <a:pt x="2336" y="225"/>
                  </a:lnTo>
                  <a:lnTo>
                    <a:pt x="2338" y="255"/>
                  </a:lnTo>
                  <a:lnTo>
                    <a:pt x="2339" y="232"/>
                  </a:lnTo>
                  <a:lnTo>
                    <a:pt x="2340" y="228"/>
                  </a:lnTo>
                  <a:lnTo>
                    <a:pt x="2342" y="247"/>
                  </a:lnTo>
                  <a:lnTo>
                    <a:pt x="2343" y="231"/>
                  </a:lnTo>
                  <a:lnTo>
                    <a:pt x="2345" y="245"/>
                  </a:lnTo>
                  <a:lnTo>
                    <a:pt x="2346" y="235"/>
                  </a:lnTo>
                  <a:lnTo>
                    <a:pt x="2348" y="222"/>
                  </a:lnTo>
                  <a:lnTo>
                    <a:pt x="2349" y="240"/>
                  </a:lnTo>
                  <a:lnTo>
                    <a:pt x="2350" y="251"/>
                  </a:lnTo>
                  <a:lnTo>
                    <a:pt x="2352" y="266"/>
                  </a:lnTo>
                  <a:lnTo>
                    <a:pt x="2353" y="257"/>
                  </a:lnTo>
                  <a:lnTo>
                    <a:pt x="2355" y="257"/>
                  </a:lnTo>
                  <a:lnTo>
                    <a:pt x="2356" y="233"/>
                  </a:lnTo>
                  <a:lnTo>
                    <a:pt x="2357" y="263"/>
                  </a:lnTo>
                  <a:lnTo>
                    <a:pt x="2359" y="273"/>
                  </a:lnTo>
                  <a:lnTo>
                    <a:pt x="2360" y="251"/>
                  </a:lnTo>
                  <a:lnTo>
                    <a:pt x="2362" y="252"/>
                  </a:lnTo>
                  <a:lnTo>
                    <a:pt x="2363" y="260"/>
                  </a:lnTo>
                  <a:lnTo>
                    <a:pt x="2364" y="248"/>
                  </a:lnTo>
                  <a:lnTo>
                    <a:pt x="2366" y="243"/>
                  </a:lnTo>
                  <a:lnTo>
                    <a:pt x="2367" y="238"/>
                  </a:lnTo>
                  <a:lnTo>
                    <a:pt x="2369" y="255"/>
                  </a:lnTo>
                  <a:lnTo>
                    <a:pt x="2370" y="232"/>
                  </a:lnTo>
                  <a:lnTo>
                    <a:pt x="2371" y="268"/>
                  </a:lnTo>
                  <a:lnTo>
                    <a:pt x="2373" y="222"/>
                  </a:lnTo>
                  <a:lnTo>
                    <a:pt x="2374" y="244"/>
                  </a:lnTo>
                  <a:lnTo>
                    <a:pt x="2376" y="253"/>
                  </a:lnTo>
                  <a:lnTo>
                    <a:pt x="2377" y="251"/>
                  </a:lnTo>
                  <a:lnTo>
                    <a:pt x="2378" y="237"/>
                  </a:lnTo>
                  <a:lnTo>
                    <a:pt x="2380" y="242"/>
                  </a:lnTo>
                  <a:lnTo>
                    <a:pt x="2381" y="230"/>
                  </a:lnTo>
                  <a:lnTo>
                    <a:pt x="2383" y="250"/>
                  </a:lnTo>
                  <a:lnTo>
                    <a:pt x="2384" y="240"/>
                  </a:lnTo>
                  <a:lnTo>
                    <a:pt x="2385" y="230"/>
                  </a:lnTo>
                  <a:lnTo>
                    <a:pt x="2387" y="248"/>
                  </a:lnTo>
                  <a:lnTo>
                    <a:pt x="2388" y="246"/>
                  </a:lnTo>
                  <a:lnTo>
                    <a:pt x="2390" y="227"/>
                  </a:lnTo>
                  <a:lnTo>
                    <a:pt x="2391" y="219"/>
                  </a:lnTo>
                  <a:lnTo>
                    <a:pt x="2393" y="246"/>
                  </a:lnTo>
                  <a:lnTo>
                    <a:pt x="2394" y="234"/>
                  </a:lnTo>
                  <a:lnTo>
                    <a:pt x="2395" y="236"/>
                  </a:lnTo>
                  <a:lnTo>
                    <a:pt x="2397" y="233"/>
                  </a:lnTo>
                  <a:lnTo>
                    <a:pt x="2398" y="217"/>
                  </a:lnTo>
                  <a:lnTo>
                    <a:pt x="2400" y="242"/>
                  </a:lnTo>
                  <a:lnTo>
                    <a:pt x="2401" y="222"/>
                  </a:lnTo>
                  <a:lnTo>
                    <a:pt x="2402" y="204"/>
                  </a:lnTo>
                  <a:lnTo>
                    <a:pt x="2404" y="232"/>
                  </a:lnTo>
                  <a:lnTo>
                    <a:pt x="2405" y="238"/>
                  </a:lnTo>
                  <a:lnTo>
                    <a:pt x="2407" y="214"/>
                  </a:lnTo>
                  <a:lnTo>
                    <a:pt x="2408" y="235"/>
                  </a:lnTo>
                  <a:lnTo>
                    <a:pt x="2409" y="248"/>
                  </a:lnTo>
                  <a:lnTo>
                    <a:pt x="2411" y="239"/>
                  </a:lnTo>
                  <a:lnTo>
                    <a:pt x="2412" y="228"/>
                  </a:lnTo>
                  <a:lnTo>
                    <a:pt x="2414" y="217"/>
                  </a:lnTo>
                  <a:lnTo>
                    <a:pt x="2415" y="230"/>
                  </a:lnTo>
                  <a:lnTo>
                    <a:pt x="2416" y="223"/>
                  </a:lnTo>
                  <a:lnTo>
                    <a:pt x="2418" y="236"/>
                  </a:lnTo>
                  <a:lnTo>
                    <a:pt x="2419" y="248"/>
                  </a:lnTo>
                  <a:lnTo>
                    <a:pt x="2421" y="234"/>
                  </a:lnTo>
                  <a:lnTo>
                    <a:pt x="2422" y="255"/>
                  </a:lnTo>
                  <a:lnTo>
                    <a:pt x="2423" y="245"/>
                  </a:lnTo>
                  <a:lnTo>
                    <a:pt x="2425" y="245"/>
                  </a:lnTo>
                  <a:lnTo>
                    <a:pt x="2426" y="239"/>
                  </a:lnTo>
                  <a:lnTo>
                    <a:pt x="2428" y="258"/>
                  </a:lnTo>
                  <a:lnTo>
                    <a:pt x="2429" y="244"/>
                  </a:lnTo>
                  <a:lnTo>
                    <a:pt x="2431" y="266"/>
                  </a:lnTo>
                  <a:lnTo>
                    <a:pt x="2432" y="269"/>
                  </a:lnTo>
                  <a:lnTo>
                    <a:pt x="2433" y="258"/>
                  </a:lnTo>
                  <a:lnTo>
                    <a:pt x="2435" y="279"/>
                  </a:lnTo>
                  <a:lnTo>
                    <a:pt x="2436" y="271"/>
                  </a:lnTo>
                  <a:lnTo>
                    <a:pt x="2438" y="249"/>
                  </a:lnTo>
                  <a:lnTo>
                    <a:pt x="2439" y="257"/>
                  </a:lnTo>
                  <a:lnTo>
                    <a:pt x="2440" y="255"/>
                  </a:lnTo>
                  <a:lnTo>
                    <a:pt x="2442" y="260"/>
                  </a:lnTo>
                  <a:lnTo>
                    <a:pt x="2443" y="272"/>
                  </a:lnTo>
                  <a:lnTo>
                    <a:pt x="2445" y="266"/>
                  </a:lnTo>
                  <a:lnTo>
                    <a:pt x="2446" y="268"/>
                  </a:lnTo>
                  <a:lnTo>
                    <a:pt x="2447" y="247"/>
                  </a:lnTo>
                  <a:lnTo>
                    <a:pt x="2449" y="230"/>
                  </a:lnTo>
                  <a:lnTo>
                    <a:pt x="2450" y="240"/>
                  </a:lnTo>
                  <a:lnTo>
                    <a:pt x="2452" y="228"/>
                  </a:lnTo>
                  <a:lnTo>
                    <a:pt x="2453" y="222"/>
                  </a:lnTo>
                  <a:lnTo>
                    <a:pt x="2454" y="225"/>
                  </a:lnTo>
                  <a:lnTo>
                    <a:pt x="2456" y="215"/>
                  </a:lnTo>
                  <a:lnTo>
                    <a:pt x="2457" y="221"/>
                  </a:lnTo>
                  <a:lnTo>
                    <a:pt x="2459" y="232"/>
                  </a:lnTo>
                  <a:lnTo>
                    <a:pt x="2460" y="248"/>
                  </a:lnTo>
                  <a:lnTo>
                    <a:pt x="2461" y="221"/>
                  </a:lnTo>
                  <a:lnTo>
                    <a:pt x="2463" y="207"/>
                  </a:lnTo>
                  <a:lnTo>
                    <a:pt x="2464" y="213"/>
                  </a:lnTo>
                  <a:lnTo>
                    <a:pt x="2466" y="223"/>
                  </a:lnTo>
                  <a:lnTo>
                    <a:pt x="2467" y="216"/>
                  </a:lnTo>
                  <a:lnTo>
                    <a:pt x="2469" y="230"/>
                  </a:lnTo>
                  <a:lnTo>
                    <a:pt x="2470" y="213"/>
                  </a:lnTo>
                  <a:lnTo>
                    <a:pt x="2471" y="209"/>
                  </a:lnTo>
                  <a:lnTo>
                    <a:pt x="2473" y="190"/>
                  </a:lnTo>
                  <a:lnTo>
                    <a:pt x="2474" y="213"/>
                  </a:lnTo>
                  <a:lnTo>
                    <a:pt x="2476" y="198"/>
                  </a:lnTo>
                  <a:lnTo>
                    <a:pt x="2477" y="221"/>
                  </a:lnTo>
                  <a:lnTo>
                    <a:pt x="2478" y="206"/>
                  </a:lnTo>
                  <a:lnTo>
                    <a:pt x="2480" y="216"/>
                  </a:lnTo>
                  <a:lnTo>
                    <a:pt x="2481" y="220"/>
                  </a:lnTo>
                  <a:lnTo>
                    <a:pt x="2483" y="231"/>
                  </a:lnTo>
                  <a:lnTo>
                    <a:pt x="2484" y="233"/>
                  </a:lnTo>
                  <a:lnTo>
                    <a:pt x="2485" y="200"/>
                  </a:lnTo>
                  <a:lnTo>
                    <a:pt x="2487" y="225"/>
                  </a:lnTo>
                  <a:lnTo>
                    <a:pt x="2488" y="219"/>
                  </a:lnTo>
                  <a:lnTo>
                    <a:pt x="2490" y="215"/>
                  </a:lnTo>
                  <a:lnTo>
                    <a:pt x="2491" y="201"/>
                  </a:lnTo>
                  <a:lnTo>
                    <a:pt x="2492" y="215"/>
                  </a:lnTo>
                  <a:lnTo>
                    <a:pt x="2494" y="199"/>
                  </a:lnTo>
                  <a:lnTo>
                    <a:pt x="2495" y="216"/>
                  </a:lnTo>
                  <a:lnTo>
                    <a:pt x="2497" y="220"/>
                  </a:lnTo>
                  <a:lnTo>
                    <a:pt x="2498" y="224"/>
                  </a:lnTo>
                  <a:lnTo>
                    <a:pt x="2499" y="206"/>
                  </a:lnTo>
                  <a:lnTo>
                    <a:pt x="2501" y="205"/>
                  </a:lnTo>
                  <a:lnTo>
                    <a:pt x="2502" y="205"/>
                  </a:lnTo>
                  <a:lnTo>
                    <a:pt x="2504" y="214"/>
                  </a:lnTo>
                  <a:lnTo>
                    <a:pt x="2505" y="208"/>
                  </a:lnTo>
                  <a:lnTo>
                    <a:pt x="2507" y="197"/>
                  </a:lnTo>
                  <a:lnTo>
                    <a:pt x="2508" y="193"/>
                  </a:lnTo>
                  <a:lnTo>
                    <a:pt x="2509" y="216"/>
                  </a:lnTo>
                  <a:lnTo>
                    <a:pt x="2511" y="205"/>
                  </a:lnTo>
                  <a:lnTo>
                    <a:pt x="2512" y="207"/>
                  </a:lnTo>
                  <a:lnTo>
                    <a:pt x="2514" y="205"/>
                  </a:lnTo>
                  <a:lnTo>
                    <a:pt x="2515" y="200"/>
                  </a:lnTo>
                  <a:lnTo>
                    <a:pt x="2516" y="194"/>
                  </a:lnTo>
                  <a:lnTo>
                    <a:pt x="2518" y="210"/>
                  </a:lnTo>
                  <a:lnTo>
                    <a:pt x="2519" y="207"/>
                  </a:lnTo>
                  <a:lnTo>
                    <a:pt x="2521" y="212"/>
                  </a:lnTo>
                  <a:lnTo>
                    <a:pt x="2522" y="204"/>
                  </a:lnTo>
                  <a:lnTo>
                    <a:pt x="2523" y="221"/>
                  </a:lnTo>
                  <a:lnTo>
                    <a:pt x="2525" y="211"/>
                  </a:lnTo>
                  <a:lnTo>
                    <a:pt x="2526" y="198"/>
                  </a:lnTo>
                  <a:lnTo>
                    <a:pt x="2528" y="216"/>
                  </a:lnTo>
                  <a:lnTo>
                    <a:pt x="2529" y="207"/>
                  </a:lnTo>
                  <a:lnTo>
                    <a:pt x="2530" y="210"/>
                  </a:lnTo>
                  <a:lnTo>
                    <a:pt x="2532" y="211"/>
                  </a:lnTo>
                  <a:lnTo>
                    <a:pt x="2533" y="210"/>
                  </a:lnTo>
                  <a:lnTo>
                    <a:pt x="2535" y="203"/>
                  </a:lnTo>
                  <a:lnTo>
                    <a:pt x="2536" y="202"/>
                  </a:lnTo>
                  <a:lnTo>
                    <a:pt x="2537" y="209"/>
                  </a:lnTo>
                  <a:lnTo>
                    <a:pt x="2539" y="203"/>
                  </a:lnTo>
                  <a:lnTo>
                    <a:pt x="2540" y="211"/>
                  </a:lnTo>
                  <a:lnTo>
                    <a:pt x="2542" y="191"/>
                  </a:lnTo>
                  <a:lnTo>
                    <a:pt x="2543" y="202"/>
                  </a:lnTo>
                  <a:lnTo>
                    <a:pt x="2545" y="226"/>
                  </a:lnTo>
                  <a:lnTo>
                    <a:pt x="2546" y="214"/>
                  </a:lnTo>
                  <a:lnTo>
                    <a:pt x="2547" y="217"/>
                  </a:lnTo>
                  <a:lnTo>
                    <a:pt x="2549" y="206"/>
                  </a:lnTo>
                  <a:lnTo>
                    <a:pt x="2550" y="210"/>
                  </a:lnTo>
                  <a:lnTo>
                    <a:pt x="2552" y="208"/>
                  </a:lnTo>
                  <a:lnTo>
                    <a:pt x="2553" y="203"/>
                  </a:lnTo>
                  <a:lnTo>
                    <a:pt x="2554" y="201"/>
                  </a:lnTo>
                  <a:lnTo>
                    <a:pt x="2556" y="206"/>
                  </a:lnTo>
                  <a:lnTo>
                    <a:pt x="2557" y="199"/>
                  </a:lnTo>
                  <a:lnTo>
                    <a:pt x="2559" y="202"/>
                  </a:lnTo>
                  <a:lnTo>
                    <a:pt x="2560" y="196"/>
                  </a:lnTo>
                  <a:lnTo>
                    <a:pt x="2561" y="218"/>
                  </a:lnTo>
                  <a:lnTo>
                    <a:pt x="2563" y="203"/>
                  </a:lnTo>
                  <a:lnTo>
                    <a:pt x="2564" y="192"/>
                  </a:lnTo>
                  <a:lnTo>
                    <a:pt x="2566" y="212"/>
                  </a:lnTo>
                  <a:lnTo>
                    <a:pt x="2567" y="199"/>
                  </a:lnTo>
                  <a:lnTo>
                    <a:pt x="2568" y="194"/>
                  </a:lnTo>
                  <a:lnTo>
                    <a:pt x="2570" y="189"/>
                  </a:lnTo>
                  <a:lnTo>
                    <a:pt x="2571" y="218"/>
                  </a:lnTo>
                  <a:lnTo>
                    <a:pt x="2573" y="208"/>
                  </a:lnTo>
                  <a:lnTo>
                    <a:pt x="2574" y="196"/>
                  </a:lnTo>
                  <a:lnTo>
                    <a:pt x="2575" y="189"/>
                  </a:lnTo>
                  <a:lnTo>
                    <a:pt x="2577" y="183"/>
                  </a:lnTo>
                  <a:lnTo>
                    <a:pt x="2578" y="181"/>
                  </a:lnTo>
                  <a:lnTo>
                    <a:pt x="2580" y="196"/>
                  </a:lnTo>
                  <a:lnTo>
                    <a:pt x="2581" y="185"/>
                  </a:lnTo>
                  <a:lnTo>
                    <a:pt x="2583" y="177"/>
                  </a:lnTo>
                  <a:lnTo>
                    <a:pt x="2584" y="182"/>
                  </a:lnTo>
                  <a:lnTo>
                    <a:pt x="2585" y="187"/>
                  </a:lnTo>
                  <a:lnTo>
                    <a:pt x="2587" y="186"/>
                  </a:lnTo>
                  <a:lnTo>
                    <a:pt x="2588" y="179"/>
                  </a:lnTo>
                  <a:lnTo>
                    <a:pt x="2590" y="188"/>
                  </a:lnTo>
                  <a:lnTo>
                    <a:pt x="2591" y="169"/>
                  </a:lnTo>
                  <a:lnTo>
                    <a:pt x="2592" y="191"/>
                  </a:lnTo>
                  <a:lnTo>
                    <a:pt x="2594" y="182"/>
                  </a:lnTo>
                  <a:lnTo>
                    <a:pt x="2595" y="200"/>
                  </a:lnTo>
                  <a:lnTo>
                    <a:pt x="2597" y="189"/>
                  </a:lnTo>
                  <a:lnTo>
                    <a:pt x="2598" y="162"/>
                  </a:lnTo>
                  <a:lnTo>
                    <a:pt x="2599" y="178"/>
                  </a:lnTo>
                  <a:lnTo>
                    <a:pt x="2601" y="159"/>
                  </a:lnTo>
                  <a:lnTo>
                    <a:pt x="2602" y="173"/>
                  </a:lnTo>
                  <a:lnTo>
                    <a:pt x="2604" y="195"/>
                  </a:lnTo>
                  <a:lnTo>
                    <a:pt x="2605" y="179"/>
                  </a:lnTo>
                  <a:lnTo>
                    <a:pt x="2606" y="175"/>
                  </a:lnTo>
                  <a:lnTo>
                    <a:pt x="2608" y="159"/>
                  </a:lnTo>
                  <a:lnTo>
                    <a:pt x="2609" y="166"/>
                  </a:lnTo>
                  <a:lnTo>
                    <a:pt x="2611" y="160"/>
                  </a:lnTo>
                  <a:lnTo>
                    <a:pt x="2612" y="169"/>
                  </a:lnTo>
                  <a:lnTo>
                    <a:pt x="2613" y="150"/>
                  </a:lnTo>
                  <a:lnTo>
                    <a:pt x="2615" y="178"/>
                  </a:lnTo>
                  <a:lnTo>
                    <a:pt x="2616" y="189"/>
                  </a:lnTo>
                  <a:lnTo>
                    <a:pt x="2618" y="165"/>
                  </a:lnTo>
                  <a:lnTo>
                    <a:pt x="2619" y="187"/>
                  </a:lnTo>
                  <a:lnTo>
                    <a:pt x="2620" y="152"/>
                  </a:lnTo>
                  <a:lnTo>
                    <a:pt x="2622" y="167"/>
                  </a:lnTo>
                  <a:lnTo>
                    <a:pt x="2623" y="195"/>
                  </a:lnTo>
                  <a:lnTo>
                    <a:pt x="2625" y="153"/>
                  </a:lnTo>
                  <a:lnTo>
                    <a:pt x="2626" y="153"/>
                  </a:lnTo>
                  <a:lnTo>
                    <a:pt x="2628" y="158"/>
                  </a:lnTo>
                  <a:lnTo>
                    <a:pt x="2629" y="165"/>
                  </a:lnTo>
                  <a:lnTo>
                    <a:pt x="2630" y="167"/>
                  </a:lnTo>
                  <a:lnTo>
                    <a:pt x="2632" y="166"/>
                  </a:lnTo>
                  <a:lnTo>
                    <a:pt x="2633" y="171"/>
                  </a:lnTo>
                  <a:lnTo>
                    <a:pt x="2635" y="162"/>
                  </a:lnTo>
                  <a:lnTo>
                    <a:pt x="2636" y="169"/>
                  </a:lnTo>
                  <a:lnTo>
                    <a:pt x="2637" y="162"/>
                  </a:lnTo>
                  <a:lnTo>
                    <a:pt x="2639" y="178"/>
                  </a:lnTo>
                  <a:lnTo>
                    <a:pt x="2640" y="166"/>
                  </a:lnTo>
                  <a:lnTo>
                    <a:pt x="2642" y="171"/>
                  </a:lnTo>
                  <a:lnTo>
                    <a:pt x="2643" y="155"/>
                  </a:lnTo>
                  <a:lnTo>
                    <a:pt x="2644" y="172"/>
                  </a:lnTo>
                  <a:lnTo>
                    <a:pt x="2646" y="172"/>
                  </a:lnTo>
                  <a:lnTo>
                    <a:pt x="2647" y="171"/>
                  </a:lnTo>
                  <a:lnTo>
                    <a:pt x="2649" y="175"/>
                  </a:lnTo>
                  <a:lnTo>
                    <a:pt x="2650" y="167"/>
                  </a:lnTo>
                  <a:lnTo>
                    <a:pt x="2651" y="150"/>
                  </a:lnTo>
                  <a:lnTo>
                    <a:pt x="2653" y="162"/>
                  </a:lnTo>
                  <a:lnTo>
                    <a:pt x="2654" y="159"/>
                  </a:lnTo>
                  <a:lnTo>
                    <a:pt x="2656" y="162"/>
                  </a:lnTo>
                  <a:lnTo>
                    <a:pt x="2657" y="143"/>
                  </a:lnTo>
                  <a:lnTo>
                    <a:pt x="2658" y="147"/>
                  </a:lnTo>
                  <a:lnTo>
                    <a:pt x="2660" y="175"/>
                  </a:lnTo>
                  <a:lnTo>
                    <a:pt x="2661" y="149"/>
                  </a:lnTo>
                  <a:lnTo>
                    <a:pt x="2663" y="164"/>
                  </a:lnTo>
                  <a:lnTo>
                    <a:pt x="2664" y="163"/>
                  </a:lnTo>
                  <a:lnTo>
                    <a:pt x="2666" y="149"/>
                  </a:lnTo>
                  <a:lnTo>
                    <a:pt x="2667" y="159"/>
                  </a:lnTo>
                  <a:lnTo>
                    <a:pt x="2668" y="174"/>
                  </a:lnTo>
                  <a:lnTo>
                    <a:pt x="2670" y="150"/>
                  </a:lnTo>
                  <a:lnTo>
                    <a:pt x="2671" y="166"/>
                  </a:lnTo>
                  <a:lnTo>
                    <a:pt x="2673" y="171"/>
                  </a:lnTo>
                  <a:lnTo>
                    <a:pt x="2674" y="161"/>
                  </a:lnTo>
                  <a:lnTo>
                    <a:pt x="2675" y="168"/>
                  </a:lnTo>
                  <a:lnTo>
                    <a:pt x="2677" y="164"/>
                  </a:lnTo>
                  <a:lnTo>
                    <a:pt x="2678" y="153"/>
                  </a:lnTo>
                  <a:lnTo>
                    <a:pt x="2680" y="155"/>
                  </a:lnTo>
                  <a:lnTo>
                    <a:pt x="2681" y="142"/>
                  </a:lnTo>
                  <a:lnTo>
                    <a:pt x="2682" y="164"/>
                  </a:lnTo>
                  <a:lnTo>
                    <a:pt x="2684" y="156"/>
                  </a:lnTo>
                  <a:lnTo>
                    <a:pt x="2685" y="161"/>
                  </a:lnTo>
                  <a:lnTo>
                    <a:pt x="2687" y="148"/>
                  </a:lnTo>
                  <a:lnTo>
                    <a:pt x="2688" y="158"/>
                  </a:lnTo>
                  <a:lnTo>
                    <a:pt x="2689" y="171"/>
                  </a:lnTo>
                  <a:lnTo>
                    <a:pt x="2691" y="167"/>
                  </a:lnTo>
                  <a:lnTo>
                    <a:pt x="2692" y="141"/>
                  </a:lnTo>
                  <a:lnTo>
                    <a:pt x="2694" y="144"/>
                  </a:lnTo>
                  <a:lnTo>
                    <a:pt x="2695" y="147"/>
                  </a:lnTo>
                  <a:lnTo>
                    <a:pt x="2696" y="150"/>
                  </a:lnTo>
                  <a:lnTo>
                    <a:pt x="2698" y="164"/>
                  </a:lnTo>
                  <a:lnTo>
                    <a:pt x="2699" y="166"/>
                  </a:lnTo>
                  <a:lnTo>
                    <a:pt x="2701" y="147"/>
                  </a:lnTo>
                  <a:lnTo>
                    <a:pt x="2702" y="149"/>
                  </a:lnTo>
                  <a:lnTo>
                    <a:pt x="2704" y="139"/>
                  </a:lnTo>
                  <a:lnTo>
                    <a:pt x="2705" y="149"/>
                  </a:lnTo>
                  <a:lnTo>
                    <a:pt x="2706" y="161"/>
                  </a:lnTo>
                  <a:lnTo>
                    <a:pt x="2708" y="140"/>
                  </a:lnTo>
                  <a:lnTo>
                    <a:pt x="2709" y="147"/>
                  </a:lnTo>
                  <a:lnTo>
                    <a:pt x="2711" y="146"/>
                  </a:lnTo>
                  <a:lnTo>
                    <a:pt x="2712" y="155"/>
                  </a:lnTo>
                  <a:lnTo>
                    <a:pt x="2713" y="138"/>
                  </a:lnTo>
                  <a:lnTo>
                    <a:pt x="2715" y="128"/>
                  </a:lnTo>
                  <a:lnTo>
                    <a:pt x="2716" y="127"/>
                  </a:lnTo>
                  <a:lnTo>
                    <a:pt x="2718" y="137"/>
                  </a:lnTo>
                  <a:lnTo>
                    <a:pt x="2719" y="134"/>
                  </a:lnTo>
                  <a:lnTo>
                    <a:pt x="2720" y="151"/>
                  </a:lnTo>
                  <a:lnTo>
                    <a:pt x="2722" y="141"/>
                  </a:lnTo>
                  <a:lnTo>
                    <a:pt x="2723" y="143"/>
                  </a:lnTo>
                  <a:lnTo>
                    <a:pt x="2725" y="168"/>
                  </a:lnTo>
                  <a:lnTo>
                    <a:pt x="2726" y="144"/>
                  </a:lnTo>
                  <a:lnTo>
                    <a:pt x="2727" y="132"/>
                  </a:lnTo>
                  <a:lnTo>
                    <a:pt x="2729" y="120"/>
                  </a:lnTo>
                  <a:lnTo>
                    <a:pt x="2730" y="119"/>
                  </a:lnTo>
                  <a:lnTo>
                    <a:pt x="2732" y="135"/>
                  </a:lnTo>
                  <a:lnTo>
                    <a:pt x="2733" y="128"/>
                  </a:lnTo>
                  <a:lnTo>
                    <a:pt x="2734" y="148"/>
                  </a:lnTo>
                  <a:lnTo>
                    <a:pt x="2736" y="138"/>
                  </a:lnTo>
                  <a:lnTo>
                    <a:pt x="2737" y="130"/>
                  </a:lnTo>
                  <a:lnTo>
                    <a:pt x="2739" y="146"/>
                  </a:lnTo>
                  <a:lnTo>
                    <a:pt x="2740" y="121"/>
                  </a:lnTo>
                  <a:lnTo>
                    <a:pt x="2742" y="122"/>
                  </a:lnTo>
                  <a:lnTo>
                    <a:pt x="2743" y="146"/>
                  </a:lnTo>
                  <a:lnTo>
                    <a:pt x="2744" y="128"/>
                  </a:lnTo>
                  <a:lnTo>
                    <a:pt x="2746" y="135"/>
                  </a:lnTo>
                  <a:lnTo>
                    <a:pt x="2747" y="120"/>
                  </a:lnTo>
                  <a:lnTo>
                    <a:pt x="2749" y="126"/>
                  </a:lnTo>
                  <a:lnTo>
                    <a:pt x="2750" y="137"/>
                  </a:lnTo>
                  <a:lnTo>
                    <a:pt x="2751" y="129"/>
                  </a:lnTo>
                  <a:lnTo>
                    <a:pt x="2753" y="136"/>
                  </a:lnTo>
                  <a:lnTo>
                    <a:pt x="2754" y="135"/>
                  </a:lnTo>
                  <a:lnTo>
                    <a:pt x="2756" y="129"/>
                  </a:lnTo>
                  <a:lnTo>
                    <a:pt x="2757" y="134"/>
                  </a:lnTo>
                  <a:lnTo>
                    <a:pt x="2758" y="141"/>
                  </a:lnTo>
                  <a:lnTo>
                    <a:pt x="2760" y="146"/>
                  </a:lnTo>
                  <a:lnTo>
                    <a:pt x="2761" y="144"/>
                  </a:lnTo>
                  <a:lnTo>
                    <a:pt x="2763" y="148"/>
                  </a:lnTo>
                  <a:lnTo>
                    <a:pt x="2764" y="139"/>
                  </a:lnTo>
                  <a:lnTo>
                    <a:pt x="2765" y="149"/>
                  </a:lnTo>
                  <a:lnTo>
                    <a:pt x="2767" y="127"/>
                  </a:lnTo>
                  <a:lnTo>
                    <a:pt x="2768" y="131"/>
                  </a:lnTo>
                  <a:lnTo>
                    <a:pt x="2770" y="131"/>
                  </a:lnTo>
                  <a:lnTo>
                    <a:pt x="2771" y="145"/>
                  </a:lnTo>
                  <a:lnTo>
                    <a:pt x="2772" y="137"/>
                  </a:lnTo>
                  <a:lnTo>
                    <a:pt x="2774" y="133"/>
                  </a:lnTo>
                  <a:lnTo>
                    <a:pt x="2775" y="125"/>
                  </a:lnTo>
                  <a:lnTo>
                    <a:pt x="2777" y="125"/>
                  </a:lnTo>
                  <a:lnTo>
                    <a:pt x="2778" y="119"/>
                  </a:lnTo>
                  <a:lnTo>
                    <a:pt x="2780" y="138"/>
                  </a:lnTo>
                  <a:lnTo>
                    <a:pt x="2781" y="129"/>
                  </a:lnTo>
                  <a:lnTo>
                    <a:pt x="2782" y="133"/>
                  </a:lnTo>
                  <a:lnTo>
                    <a:pt x="2784" y="123"/>
                  </a:lnTo>
                  <a:lnTo>
                    <a:pt x="2785" y="128"/>
                  </a:lnTo>
                  <a:lnTo>
                    <a:pt x="2787" y="121"/>
                  </a:lnTo>
                  <a:lnTo>
                    <a:pt x="2788" y="131"/>
                  </a:lnTo>
                  <a:lnTo>
                    <a:pt x="2789" y="116"/>
                  </a:lnTo>
                  <a:lnTo>
                    <a:pt x="2791" y="120"/>
                  </a:lnTo>
                  <a:lnTo>
                    <a:pt x="2792" y="122"/>
                  </a:lnTo>
                  <a:lnTo>
                    <a:pt x="2794" y="132"/>
                  </a:lnTo>
                  <a:lnTo>
                    <a:pt x="2795" y="143"/>
                  </a:lnTo>
                  <a:lnTo>
                    <a:pt x="2796" y="128"/>
                  </a:lnTo>
                  <a:lnTo>
                    <a:pt x="2798" y="127"/>
                  </a:lnTo>
                  <a:lnTo>
                    <a:pt x="2799" y="118"/>
                  </a:lnTo>
                  <a:lnTo>
                    <a:pt x="2801" y="129"/>
                  </a:lnTo>
                  <a:lnTo>
                    <a:pt x="2802" y="120"/>
                  </a:lnTo>
                  <a:lnTo>
                    <a:pt x="2803" y="124"/>
                  </a:lnTo>
                  <a:lnTo>
                    <a:pt x="2805" y="110"/>
                  </a:lnTo>
                  <a:lnTo>
                    <a:pt x="2806" y="120"/>
                  </a:lnTo>
                  <a:lnTo>
                    <a:pt x="2808" y="118"/>
                  </a:lnTo>
                  <a:lnTo>
                    <a:pt x="2809" y="119"/>
                  </a:lnTo>
                  <a:lnTo>
                    <a:pt x="2810" y="115"/>
                  </a:lnTo>
                  <a:lnTo>
                    <a:pt x="2812" y="116"/>
                  </a:lnTo>
                  <a:lnTo>
                    <a:pt x="2813" y="122"/>
                  </a:lnTo>
                  <a:lnTo>
                    <a:pt x="2815" y="114"/>
                  </a:lnTo>
                  <a:lnTo>
                    <a:pt x="2816" y="121"/>
                  </a:lnTo>
                  <a:lnTo>
                    <a:pt x="2817" y="137"/>
                  </a:lnTo>
                  <a:lnTo>
                    <a:pt x="2819" y="120"/>
                  </a:lnTo>
                  <a:lnTo>
                    <a:pt x="2820" y="130"/>
                  </a:lnTo>
                  <a:lnTo>
                    <a:pt x="2822" y="116"/>
                  </a:lnTo>
                  <a:lnTo>
                    <a:pt x="2823" y="119"/>
                  </a:lnTo>
                  <a:lnTo>
                    <a:pt x="2825" y="103"/>
                  </a:lnTo>
                  <a:lnTo>
                    <a:pt x="2826" y="112"/>
                  </a:lnTo>
                  <a:lnTo>
                    <a:pt x="2827" y="126"/>
                  </a:lnTo>
                  <a:lnTo>
                    <a:pt x="2829" y="125"/>
                  </a:lnTo>
                  <a:lnTo>
                    <a:pt x="2830" y="99"/>
                  </a:lnTo>
                  <a:lnTo>
                    <a:pt x="2832" y="121"/>
                  </a:lnTo>
                  <a:lnTo>
                    <a:pt x="2833" y="127"/>
                  </a:lnTo>
                  <a:lnTo>
                    <a:pt x="2834" y="129"/>
                  </a:lnTo>
                  <a:lnTo>
                    <a:pt x="2836" y="106"/>
                  </a:lnTo>
                  <a:lnTo>
                    <a:pt x="2837" y="119"/>
                  </a:lnTo>
                  <a:lnTo>
                    <a:pt x="2839" y="134"/>
                  </a:lnTo>
                  <a:lnTo>
                    <a:pt x="2840" y="127"/>
                  </a:lnTo>
                  <a:lnTo>
                    <a:pt x="2841" y="106"/>
                  </a:lnTo>
                  <a:lnTo>
                    <a:pt x="2843" y="118"/>
                  </a:lnTo>
                  <a:lnTo>
                    <a:pt x="2844" y="119"/>
                  </a:lnTo>
                  <a:lnTo>
                    <a:pt x="2846" y="125"/>
                  </a:lnTo>
                  <a:lnTo>
                    <a:pt x="2847" y="113"/>
                  </a:lnTo>
                  <a:lnTo>
                    <a:pt x="2848" y="108"/>
                  </a:lnTo>
                  <a:lnTo>
                    <a:pt x="2850" y="107"/>
                  </a:lnTo>
                  <a:lnTo>
                    <a:pt x="2851" y="117"/>
                  </a:lnTo>
                  <a:lnTo>
                    <a:pt x="2853" y="124"/>
                  </a:lnTo>
                  <a:lnTo>
                    <a:pt x="2854" y="130"/>
                  </a:lnTo>
                  <a:lnTo>
                    <a:pt x="2855" y="130"/>
                  </a:lnTo>
                  <a:lnTo>
                    <a:pt x="2857" y="110"/>
                  </a:lnTo>
                  <a:lnTo>
                    <a:pt x="2858" y="107"/>
                  </a:lnTo>
                  <a:lnTo>
                    <a:pt x="2860" y="108"/>
                  </a:lnTo>
                  <a:lnTo>
                    <a:pt x="2861" y="95"/>
                  </a:lnTo>
                  <a:lnTo>
                    <a:pt x="2863" y="104"/>
                  </a:lnTo>
                  <a:lnTo>
                    <a:pt x="2864" y="106"/>
                  </a:lnTo>
                  <a:lnTo>
                    <a:pt x="2865" y="113"/>
                  </a:lnTo>
                  <a:lnTo>
                    <a:pt x="2867" y="110"/>
                  </a:lnTo>
                  <a:lnTo>
                    <a:pt x="2868" y="121"/>
                  </a:lnTo>
                  <a:lnTo>
                    <a:pt x="2870" y="113"/>
                  </a:lnTo>
                  <a:lnTo>
                    <a:pt x="2871" y="127"/>
                  </a:lnTo>
                  <a:lnTo>
                    <a:pt x="2872" y="107"/>
                  </a:lnTo>
                  <a:lnTo>
                    <a:pt x="2874" y="118"/>
                  </a:lnTo>
                  <a:lnTo>
                    <a:pt x="2875" y="97"/>
                  </a:lnTo>
                  <a:lnTo>
                    <a:pt x="2877" y="117"/>
                  </a:lnTo>
                  <a:lnTo>
                    <a:pt x="2878" y="112"/>
                  </a:lnTo>
                  <a:lnTo>
                    <a:pt x="2879" y="98"/>
                  </a:lnTo>
                  <a:lnTo>
                    <a:pt x="2881" y="102"/>
                  </a:lnTo>
                  <a:lnTo>
                    <a:pt x="2882" y="112"/>
                  </a:lnTo>
                  <a:lnTo>
                    <a:pt x="2884" y="118"/>
                  </a:lnTo>
                  <a:lnTo>
                    <a:pt x="2885" y="114"/>
                  </a:lnTo>
                  <a:lnTo>
                    <a:pt x="2886" y="93"/>
                  </a:lnTo>
                  <a:lnTo>
                    <a:pt x="2888" y="114"/>
                  </a:lnTo>
                  <a:lnTo>
                    <a:pt x="2889" y="112"/>
                  </a:lnTo>
                  <a:lnTo>
                    <a:pt x="2891" y="122"/>
                  </a:lnTo>
                  <a:lnTo>
                    <a:pt x="2892" y="101"/>
                  </a:lnTo>
                  <a:lnTo>
                    <a:pt x="2893" y="100"/>
                  </a:lnTo>
                  <a:lnTo>
                    <a:pt x="2895" y="110"/>
                  </a:lnTo>
                  <a:lnTo>
                    <a:pt x="2896" y="112"/>
                  </a:lnTo>
                  <a:lnTo>
                    <a:pt x="2898" y="109"/>
                  </a:lnTo>
                  <a:lnTo>
                    <a:pt x="2899" y="122"/>
                  </a:lnTo>
                  <a:lnTo>
                    <a:pt x="2901" y="114"/>
                  </a:lnTo>
                  <a:lnTo>
                    <a:pt x="2902" y="101"/>
                  </a:lnTo>
                  <a:lnTo>
                    <a:pt x="2903" y="99"/>
                  </a:lnTo>
                  <a:lnTo>
                    <a:pt x="2905" y="98"/>
                  </a:lnTo>
                  <a:lnTo>
                    <a:pt x="2906" y="106"/>
                  </a:lnTo>
                  <a:lnTo>
                    <a:pt x="2908" y="95"/>
                  </a:lnTo>
                  <a:lnTo>
                    <a:pt x="2909" y="111"/>
                  </a:lnTo>
                  <a:lnTo>
                    <a:pt x="2910" y="108"/>
                  </a:lnTo>
                  <a:lnTo>
                    <a:pt x="2912" y="109"/>
                  </a:lnTo>
                  <a:lnTo>
                    <a:pt x="2913" y="110"/>
                  </a:lnTo>
                  <a:lnTo>
                    <a:pt x="2915" y="95"/>
                  </a:lnTo>
                  <a:lnTo>
                    <a:pt x="2916" y="103"/>
                  </a:lnTo>
                  <a:lnTo>
                    <a:pt x="2917" y="115"/>
                  </a:lnTo>
                  <a:lnTo>
                    <a:pt x="2919" y="93"/>
                  </a:lnTo>
                  <a:lnTo>
                    <a:pt x="2920" y="107"/>
                  </a:lnTo>
                  <a:lnTo>
                    <a:pt x="2922" y="90"/>
                  </a:lnTo>
                  <a:lnTo>
                    <a:pt x="2923" y="110"/>
                  </a:lnTo>
                  <a:lnTo>
                    <a:pt x="2924" y="116"/>
                  </a:lnTo>
                  <a:lnTo>
                    <a:pt x="2926" y="103"/>
                  </a:lnTo>
                  <a:lnTo>
                    <a:pt x="2927" y="83"/>
                  </a:lnTo>
                  <a:lnTo>
                    <a:pt x="2929" y="112"/>
                  </a:lnTo>
                  <a:lnTo>
                    <a:pt x="2930" y="112"/>
                  </a:lnTo>
                  <a:lnTo>
                    <a:pt x="2931" y="102"/>
                  </a:lnTo>
                  <a:lnTo>
                    <a:pt x="2933" y="103"/>
                  </a:lnTo>
                  <a:lnTo>
                    <a:pt x="2934" y="93"/>
                  </a:lnTo>
                  <a:lnTo>
                    <a:pt x="2936" y="98"/>
                  </a:lnTo>
                  <a:lnTo>
                    <a:pt x="2937" y="98"/>
                  </a:lnTo>
                  <a:lnTo>
                    <a:pt x="2939" y="103"/>
                  </a:lnTo>
                  <a:lnTo>
                    <a:pt x="2940" y="110"/>
                  </a:lnTo>
                  <a:lnTo>
                    <a:pt x="2941" y="116"/>
                  </a:lnTo>
                  <a:lnTo>
                    <a:pt x="2943" y="127"/>
                  </a:lnTo>
                  <a:lnTo>
                    <a:pt x="2944" y="114"/>
                  </a:lnTo>
                  <a:lnTo>
                    <a:pt x="2946" y="102"/>
                  </a:lnTo>
                  <a:lnTo>
                    <a:pt x="2947" y="85"/>
                  </a:lnTo>
                  <a:lnTo>
                    <a:pt x="2948" y="97"/>
                  </a:lnTo>
                  <a:lnTo>
                    <a:pt x="2950" y="101"/>
                  </a:lnTo>
                  <a:lnTo>
                    <a:pt x="2951" y="101"/>
                  </a:lnTo>
                  <a:lnTo>
                    <a:pt x="2953" y="96"/>
                  </a:lnTo>
                  <a:lnTo>
                    <a:pt x="2954" y="102"/>
                  </a:lnTo>
                  <a:lnTo>
                    <a:pt x="2955" y="106"/>
                  </a:lnTo>
                  <a:lnTo>
                    <a:pt x="2957" y="98"/>
                  </a:lnTo>
                  <a:lnTo>
                    <a:pt x="2958" y="93"/>
                  </a:lnTo>
                  <a:lnTo>
                    <a:pt x="2960" y="111"/>
                  </a:lnTo>
                  <a:lnTo>
                    <a:pt x="2961" y="110"/>
                  </a:lnTo>
                  <a:lnTo>
                    <a:pt x="2962" y="100"/>
                  </a:lnTo>
                  <a:lnTo>
                    <a:pt x="2964" y="103"/>
                  </a:lnTo>
                  <a:lnTo>
                    <a:pt x="2965" y="104"/>
                  </a:lnTo>
                  <a:lnTo>
                    <a:pt x="2967" y="86"/>
                  </a:lnTo>
                  <a:lnTo>
                    <a:pt x="2968" y="95"/>
                  </a:lnTo>
                  <a:lnTo>
                    <a:pt x="2969" y="82"/>
                  </a:lnTo>
                  <a:lnTo>
                    <a:pt x="2971" y="94"/>
                  </a:lnTo>
                  <a:lnTo>
                    <a:pt x="2972" y="106"/>
                  </a:lnTo>
                  <a:lnTo>
                    <a:pt x="2974" y="103"/>
                  </a:lnTo>
                  <a:lnTo>
                    <a:pt x="2975" y="94"/>
                  </a:lnTo>
                  <a:lnTo>
                    <a:pt x="2977" y="98"/>
                  </a:lnTo>
                  <a:lnTo>
                    <a:pt x="2978" y="105"/>
                  </a:lnTo>
                  <a:lnTo>
                    <a:pt x="2979" y="100"/>
                  </a:lnTo>
                  <a:lnTo>
                    <a:pt x="2981" y="106"/>
                  </a:lnTo>
                  <a:lnTo>
                    <a:pt x="2982" y="90"/>
                  </a:lnTo>
                  <a:lnTo>
                    <a:pt x="2984" y="98"/>
                  </a:lnTo>
                  <a:lnTo>
                    <a:pt x="2985" y="110"/>
                  </a:lnTo>
                  <a:lnTo>
                    <a:pt x="2986" y="98"/>
                  </a:lnTo>
                  <a:lnTo>
                    <a:pt x="2988" y="90"/>
                  </a:lnTo>
                  <a:lnTo>
                    <a:pt x="2989" y="94"/>
                  </a:lnTo>
                  <a:lnTo>
                    <a:pt x="2991" y="91"/>
                  </a:lnTo>
                  <a:lnTo>
                    <a:pt x="2992" y="110"/>
                  </a:lnTo>
                  <a:lnTo>
                    <a:pt x="2993" y="87"/>
                  </a:lnTo>
                  <a:lnTo>
                    <a:pt x="2995" y="90"/>
                  </a:lnTo>
                  <a:lnTo>
                    <a:pt x="2996" y="92"/>
                  </a:lnTo>
                  <a:lnTo>
                    <a:pt x="2998" y="104"/>
                  </a:lnTo>
                  <a:lnTo>
                    <a:pt x="2999" y="81"/>
                  </a:lnTo>
                  <a:lnTo>
                    <a:pt x="3000" y="91"/>
                  </a:lnTo>
                  <a:lnTo>
                    <a:pt x="3002" y="87"/>
                  </a:lnTo>
                  <a:lnTo>
                    <a:pt x="3003" y="91"/>
                  </a:lnTo>
                  <a:lnTo>
                    <a:pt x="3005" y="94"/>
                  </a:lnTo>
                  <a:lnTo>
                    <a:pt x="3006" y="87"/>
                  </a:lnTo>
                  <a:lnTo>
                    <a:pt x="3007" y="77"/>
                  </a:lnTo>
                  <a:lnTo>
                    <a:pt x="3009" y="81"/>
                  </a:lnTo>
                  <a:lnTo>
                    <a:pt x="3010" y="102"/>
                  </a:lnTo>
                  <a:lnTo>
                    <a:pt x="3012" y="93"/>
                  </a:lnTo>
                  <a:lnTo>
                    <a:pt x="3013" y="94"/>
                  </a:lnTo>
                  <a:lnTo>
                    <a:pt x="3015" y="85"/>
                  </a:lnTo>
                  <a:lnTo>
                    <a:pt x="3016" y="99"/>
                  </a:lnTo>
                  <a:lnTo>
                    <a:pt x="3017" y="90"/>
                  </a:lnTo>
                  <a:lnTo>
                    <a:pt x="3019" y="89"/>
                  </a:lnTo>
                  <a:lnTo>
                    <a:pt x="3020" y="82"/>
                  </a:lnTo>
                  <a:lnTo>
                    <a:pt x="3022" y="93"/>
                  </a:lnTo>
                  <a:lnTo>
                    <a:pt x="3023" y="74"/>
                  </a:lnTo>
                  <a:lnTo>
                    <a:pt x="3024" y="93"/>
                  </a:lnTo>
                  <a:lnTo>
                    <a:pt x="3026" y="75"/>
                  </a:lnTo>
                  <a:lnTo>
                    <a:pt x="3027" y="90"/>
                  </a:lnTo>
                  <a:lnTo>
                    <a:pt x="3029" y="83"/>
                  </a:lnTo>
                  <a:lnTo>
                    <a:pt x="3030" y="86"/>
                  </a:lnTo>
                  <a:lnTo>
                    <a:pt x="3031" y="81"/>
                  </a:lnTo>
                  <a:lnTo>
                    <a:pt x="3033" y="85"/>
                  </a:lnTo>
                  <a:lnTo>
                    <a:pt x="3034" y="98"/>
                  </a:lnTo>
                  <a:lnTo>
                    <a:pt x="3036" y="87"/>
                  </a:lnTo>
                  <a:lnTo>
                    <a:pt x="3037" y="94"/>
                  </a:lnTo>
                  <a:lnTo>
                    <a:pt x="3038" y="83"/>
                  </a:lnTo>
                  <a:lnTo>
                    <a:pt x="3040" y="87"/>
                  </a:lnTo>
                  <a:lnTo>
                    <a:pt x="3041" y="87"/>
                  </a:lnTo>
                  <a:lnTo>
                    <a:pt x="3043" y="103"/>
                  </a:lnTo>
                  <a:lnTo>
                    <a:pt x="3044" y="80"/>
                  </a:lnTo>
                  <a:lnTo>
                    <a:pt x="3045" y="97"/>
                  </a:lnTo>
                  <a:lnTo>
                    <a:pt x="3047" y="90"/>
                  </a:lnTo>
                  <a:lnTo>
                    <a:pt x="3048" y="75"/>
                  </a:lnTo>
                  <a:lnTo>
                    <a:pt x="3050" y="85"/>
                  </a:lnTo>
                  <a:lnTo>
                    <a:pt x="3051" y="90"/>
                  </a:lnTo>
                  <a:lnTo>
                    <a:pt x="3052" y="87"/>
                  </a:lnTo>
                  <a:lnTo>
                    <a:pt x="3054" y="100"/>
                  </a:lnTo>
                  <a:lnTo>
                    <a:pt x="3055" y="95"/>
                  </a:lnTo>
                  <a:lnTo>
                    <a:pt x="3057" y="85"/>
                  </a:lnTo>
                  <a:lnTo>
                    <a:pt x="3058" y="86"/>
                  </a:lnTo>
                  <a:lnTo>
                    <a:pt x="3060" y="73"/>
                  </a:lnTo>
                  <a:lnTo>
                    <a:pt x="3061" y="86"/>
                  </a:lnTo>
                  <a:lnTo>
                    <a:pt x="3062" y="76"/>
                  </a:lnTo>
                  <a:lnTo>
                    <a:pt x="3064" y="104"/>
                  </a:lnTo>
                  <a:lnTo>
                    <a:pt x="3065" y="86"/>
                  </a:lnTo>
                  <a:lnTo>
                    <a:pt x="3067" y="75"/>
                  </a:lnTo>
                  <a:lnTo>
                    <a:pt x="3068" y="77"/>
                  </a:lnTo>
                  <a:lnTo>
                    <a:pt x="3069" y="89"/>
                  </a:lnTo>
                  <a:lnTo>
                    <a:pt x="3071" y="94"/>
                  </a:lnTo>
                  <a:lnTo>
                    <a:pt x="3072" y="103"/>
                  </a:lnTo>
                  <a:lnTo>
                    <a:pt x="3074" y="96"/>
                  </a:lnTo>
                  <a:lnTo>
                    <a:pt x="3075" y="97"/>
                  </a:lnTo>
                  <a:lnTo>
                    <a:pt x="3076" y="98"/>
                  </a:lnTo>
                  <a:lnTo>
                    <a:pt x="3078" y="96"/>
                  </a:lnTo>
                  <a:lnTo>
                    <a:pt x="3079" y="109"/>
                  </a:lnTo>
                  <a:lnTo>
                    <a:pt x="3081" y="112"/>
                  </a:lnTo>
                  <a:lnTo>
                    <a:pt x="3082" y="119"/>
                  </a:lnTo>
                  <a:lnTo>
                    <a:pt x="3083" y="109"/>
                  </a:lnTo>
                  <a:lnTo>
                    <a:pt x="3085" y="98"/>
                  </a:lnTo>
                  <a:lnTo>
                    <a:pt x="3086" y="80"/>
                  </a:lnTo>
                  <a:lnTo>
                    <a:pt x="3088" y="93"/>
                  </a:lnTo>
                  <a:lnTo>
                    <a:pt x="3089" y="88"/>
                  </a:lnTo>
                  <a:lnTo>
                    <a:pt x="3090" y="94"/>
                  </a:lnTo>
                  <a:lnTo>
                    <a:pt x="3092" y="90"/>
                  </a:lnTo>
                  <a:lnTo>
                    <a:pt x="3093" y="88"/>
                  </a:lnTo>
                  <a:lnTo>
                    <a:pt x="3095" y="102"/>
                  </a:lnTo>
                  <a:lnTo>
                    <a:pt x="3096" y="102"/>
                  </a:lnTo>
                  <a:lnTo>
                    <a:pt x="3098" y="92"/>
                  </a:lnTo>
                  <a:lnTo>
                    <a:pt x="3099" y="93"/>
                  </a:lnTo>
                  <a:lnTo>
                    <a:pt x="3100" y="76"/>
                  </a:lnTo>
                  <a:lnTo>
                    <a:pt x="3102" y="71"/>
                  </a:lnTo>
                  <a:lnTo>
                    <a:pt x="3103" y="88"/>
                  </a:lnTo>
                  <a:lnTo>
                    <a:pt x="3105" y="87"/>
                  </a:lnTo>
                  <a:lnTo>
                    <a:pt x="3106" y="78"/>
                  </a:lnTo>
                  <a:lnTo>
                    <a:pt x="3107" y="68"/>
                  </a:lnTo>
                  <a:lnTo>
                    <a:pt x="3109" y="76"/>
                  </a:lnTo>
                  <a:lnTo>
                    <a:pt x="3110" y="76"/>
                  </a:lnTo>
                  <a:lnTo>
                    <a:pt x="3112" y="82"/>
                  </a:lnTo>
                  <a:lnTo>
                    <a:pt x="3113" y="68"/>
                  </a:lnTo>
                  <a:lnTo>
                    <a:pt x="3114" y="74"/>
                  </a:lnTo>
                  <a:lnTo>
                    <a:pt x="3116" y="70"/>
                  </a:lnTo>
                  <a:lnTo>
                    <a:pt x="3117" y="68"/>
                  </a:lnTo>
                  <a:lnTo>
                    <a:pt x="3119" y="75"/>
                  </a:lnTo>
                  <a:lnTo>
                    <a:pt x="3120" y="68"/>
                  </a:lnTo>
                  <a:lnTo>
                    <a:pt x="3121" y="88"/>
                  </a:lnTo>
                  <a:lnTo>
                    <a:pt x="3123" y="81"/>
                  </a:lnTo>
                  <a:lnTo>
                    <a:pt x="3124" y="70"/>
                  </a:lnTo>
                  <a:lnTo>
                    <a:pt x="3126" y="80"/>
                  </a:lnTo>
                  <a:lnTo>
                    <a:pt x="3127" y="76"/>
                  </a:lnTo>
                  <a:lnTo>
                    <a:pt x="3128" y="90"/>
                  </a:lnTo>
                  <a:lnTo>
                    <a:pt x="3130" y="67"/>
                  </a:lnTo>
                  <a:lnTo>
                    <a:pt x="3131" y="75"/>
                  </a:lnTo>
                  <a:lnTo>
                    <a:pt x="3133" y="78"/>
                  </a:lnTo>
                  <a:lnTo>
                    <a:pt x="3134" y="80"/>
                  </a:lnTo>
                  <a:lnTo>
                    <a:pt x="3136" y="86"/>
                  </a:lnTo>
                  <a:lnTo>
                    <a:pt x="3137" y="67"/>
                  </a:lnTo>
                  <a:lnTo>
                    <a:pt x="3138" y="80"/>
                  </a:lnTo>
                  <a:lnTo>
                    <a:pt x="3140" y="80"/>
                  </a:lnTo>
                  <a:lnTo>
                    <a:pt x="3141" y="72"/>
                  </a:lnTo>
                  <a:lnTo>
                    <a:pt x="3143" y="70"/>
                  </a:lnTo>
                  <a:lnTo>
                    <a:pt x="3144" y="90"/>
                  </a:lnTo>
                  <a:lnTo>
                    <a:pt x="3145" y="72"/>
                  </a:lnTo>
                  <a:lnTo>
                    <a:pt x="3147" y="76"/>
                  </a:lnTo>
                  <a:lnTo>
                    <a:pt x="3148" y="67"/>
                  </a:lnTo>
                  <a:lnTo>
                    <a:pt x="3150" y="77"/>
                  </a:lnTo>
                  <a:lnTo>
                    <a:pt x="3151" y="69"/>
                  </a:lnTo>
                  <a:lnTo>
                    <a:pt x="3152" y="64"/>
                  </a:lnTo>
                  <a:lnTo>
                    <a:pt x="3154" y="72"/>
                  </a:lnTo>
                  <a:lnTo>
                    <a:pt x="3155" y="76"/>
                  </a:lnTo>
                  <a:lnTo>
                    <a:pt x="3157" y="59"/>
                  </a:lnTo>
                  <a:lnTo>
                    <a:pt x="3158" y="73"/>
                  </a:lnTo>
                  <a:lnTo>
                    <a:pt x="3159" y="66"/>
                  </a:lnTo>
                  <a:lnTo>
                    <a:pt x="3161" y="60"/>
                  </a:lnTo>
                  <a:lnTo>
                    <a:pt x="3162" y="70"/>
                  </a:lnTo>
                  <a:lnTo>
                    <a:pt x="3164" y="75"/>
                  </a:lnTo>
                  <a:lnTo>
                    <a:pt x="3165" y="66"/>
                  </a:lnTo>
                  <a:lnTo>
                    <a:pt x="3166" y="67"/>
                  </a:lnTo>
                  <a:lnTo>
                    <a:pt x="3168" y="72"/>
                  </a:lnTo>
                  <a:lnTo>
                    <a:pt x="3169" y="59"/>
                  </a:lnTo>
                  <a:lnTo>
                    <a:pt x="3171" y="73"/>
                  </a:lnTo>
                  <a:lnTo>
                    <a:pt x="3172" y="73"/>
                  </a:lnTo>
                  <a:lnTo>
                    <a:pt x="3174" y="84"/>
                  </a:lnTo>
                  <a:lnTo>
                    <a:pt x="3175" y="65"/>
                  </a:lnTo>
                  <a:lnTo>
                    <a:pt x="3176" y="57"/>
                  </a:lnTo>
                  <a:lnTo>
                    <a:pt x="3178" y="69"/>
                  </a:lnTo>
                  <a:lnTo>
                    <a:pt x="3179" y="65"/>
                  </a:lnTo>
                  <a:lnTo>
                    <a:pt x="3181" y="64"/>
                  </a:lnTo>
                  <a:lnTo>
                    <a:pt x="3182" y="74"/>
                  </a:lnTo>
                  <a:lnTo>
                    <a:pt x="3183" y="74"/>
                  </a:lnTo>
                  <a:lnTo>
                    <a:pt x="3185" y="62"/>
                  </a:lnTo>
                  <a:lnTo>
                    <a:pt x="3186" y="65"/>
                  </a:lnTo>
                  <a:lnTo>
                    <a:pt x="3188" y="68"/>
                  </a:lnTo>
                  <a:lnTo>
                    <a:pt x="3189" y="68"/>
                  </a:lnTo>
                  <a:lnTo>
                    <a:pt x="3190" y="62"/>
                  </a:lnTo>
                  <a:lnTo>
                    <a:pt x="3192" y="50"/>
                  </a:lnTo>
                  <a:lnTo>
                    <a:pt x="3193" y="48"/>
                  </a:lnTo>
                  <a:lnTo>
                    <a:pt x="3195" y="54"/>
                  </a:lnTo>
                  <a:lnTo>
                    <a:pt x="3196" y="68"/>
                  </a:lnTo>
                  <a:lnTo>
                    <a:pt x="3197" y="59"/>
                  </a:lnTo>
                  <a:lnTo>
                    <a:pt x="3199" y="73"/>
                  </a:lnTo>
                  <a:lnTo>
                    <a:pt x="3200" y="61"/>
                  </a:lnTo>
                  <a:lnTo>
                    <a:pt x="3202" y="68"/>
                  </a:lnTo>
                  <a:lnTo>
                    <a:pt x="3203" y="69"/>
                  </a:lnTo>
                  <a:lnTo>
                    <a:pt x="3204" y="53"/>
                  </a:lnTo>
                  <a:lnTo>
                    <a:pt x="3206" y="57"/>
                  </a:lnTo>
                  <a:lnTo>
                    <a:pt x="3207" y="72"/>
                  </a:lnTo>
                  <a:lnTo>
                    <a:pt x="3209" y="65"/>
                  </a:lnTo>
                  <a:lnTo>
                    <a:pt x="3210" y="44"/>
                  </a:lnTo>
                  <a:lnTo>
                    <a:pt x="3212" y="56"/>
                  </a:lnTo>
                  <a:lnTo>
                    <a:pt x="3213" y="69"/>
                  </a:lnTo>
                  <a:lnTo>
                    <a:pt x="3214" y="67"/>
                  </a:lnTo>
                  <a:lnTo>
                    <a:pt x="3216" y="66"/>
                  </a:lnTo>
                  <a:lnTo>
                    <a:pt x="3217" y="39"/>
                  </a:lnTo>
                  <a:lnTo>
                    <a:pt x="3219" y="47"/>
                  </a:lnTo>
                  <a:lnTo>
                    <a:pt x="3220" y="66"/>
                  </a:lnTo>
                  <a:lnTo>
                    <a:pt x="3221" y="51"/>
                  </a:lnTo>
                  <a:lnTo>
                    <a:pt x="3223" y="71"/>
                  </a:lnTo>
                  <a:lnTo>
                    <a:pt x="3224" y="55"/>
                  </a:lnTo>
                  <a:lnTo>
                    <a:pt x="3226" y="79"/>
                  </a:lnTo>
                  <a:lnTo>
                    <a:pt x="3227" y="51"/>
                  </a:lnTo>
                  <a:lnTo>
                    <a:pt x="3228" y="56"/>
                  </a:lnTo>
                  <a:lnTo>
                    <a:pt x="3230" y="51"/>
                  </a:lnTo>
                  <a:lnTo>
                    <a:pt x="3231" y="61"/>
                  </a:lnTo>
                  <a:lnTo>
                    <a:pt x="3233" y="67"/>
                  </a:lnTo>
                  <a:lnTo>
                    <a:pt x="3234" y="54"/>
                  </a:lnTo>
                  <a:lnTo>
                    <a:pt x="3235" y="59"/>
                  </a:lnTo>
                  <a:lnTo>
                    <a:pt x="3237" y="57"/>
                  </a:lnTo>
                  <a:lnTo>
                    <a:pt x="3238" y="64"/>
                  </a:lnTo>
                  <a:lnTo>
                    <a:pt x="3240" y="49"/>
                  </a:lnTo>
                  <a:lnTo>
                    <a:pt x="3241" y="54"/>
                  </a:lnTo>
                  <a:lnTo>
                    <a:pt x="3242" y="54"/>
                  </a:lnTo>
                  <a:lnTo>
                    <a:pt x="3244" y="53"/>
                  </a:lnTo>
                  <a:lnTo>
                    <a:pt x="3245" y="66"/>
                  </a:lnTo>
                  <a:lnTo>
                    <a:pt x="3247" y="49"/>
                  </a:lnTo>
                  <a:lnTo>
                    <a:pt x="3248" y="60"/>
                  </a:lnTo>
                  <a:lnTo>
                    <a:pt x="3250" y="50"/>
                  </a:lnTo>
                  <a:lnTo>
                    <a:pt x="3251" y="51"/>
                  </a:lnTo>
                  <a:lnTo>
                    <a:pt x="3252" y="49"/>
                  </a:lnTo>
                  <a:lnTo>
                    <a:pt x="3254" y="59"/>
                  </a:lnTo>
                  <a:lnTo>
                    <a:pt x="3255" y="59"/>
                  </a:lnTo>
                  <a:lnTo>
                    <a:pt x="3257" y="65"/>
                  </a:lnTo>
                  <a:lnTo>
                    <a:pt x="3258" y="50"/>
                  </a:lnTo>
                  <a:lnTo>
                    <a:pt x="3259" y="53"/>
                  </a:lnTo>
                  <a:lnTo>
                    <a:pt x="3261" y="49"/>
                  </a:lnTo>
                  <a:lnTo>
                    <a:pt x="3262" y="51"/>
                  </a:lnTo>
                  <a:lnTo>
                    <a:pt x="3264" y="49"/>
                  </a:lnTo>
                  <a:lnTo>
                    <a:pt x="3265" y="53"/>
                  </a:lnTo>
                  <a:lnTo>
                    <a:pt x="3266" y="55"/>
                  </a:lnTo>
                  <a:lnTo>
                    <a:pt x="3268" y="45"/>
                  </a:lnTo>
                  <a:lnTo>
                    <a:pt x="3269" y="52"/>
                  </a:lnTo>
                  <a:lnTo>
                    <a:pt x="3271" y="49"/>
                  </a:lnTo>
                  <a:lnTo>
                    <a:pt x="3272" y="48"/>
                  </a:lnTo>
                  <a:lnTo>
                    <a:pt x="3273" y="58"/>
                  </a:lnTo>
                  <a:lnTo>
                    <a:pt x="3275" y="49"/>
                  </a:lnTo>
                  <a:lnTo>
                    <a:pt x="3276" y="42"/>
                  </a:lnTo>
                  <a:lnTo>
                    <a:pt x="3278" y="56"/>
                  </a:lnTo>
                  <a:lnTo>
                    <a:pt x="3279" y="51"/>
                  </a:lnTo>
                  <a:lnTo>
                    <a:pt x="3280" y="37"/>
                  </a:lnTo>
                  <a:lnTo>
                    <a:pt x="3282" y="48"/>
                  </a:lnTo>
                  <a:lnTo>
                    <a:pt x="3283" y="48"/>
                  </a:lnTo>
                  <a:lnTo>
                    <a:pt x="3285" y="55"/>
                  </a:lnTo>
                  <a:lnTo>
                    <a:pt x="3286" y="68"/>
                  </a:lnTo>
                  <a:lnTo>
                    <a:pt x="3287" y="41"/>
                  </a:lnTo>
                  <a:lnTo>
                    <a:pt x="3289" y="39"/>
                  </a:lnTo>
                  <a:lnTo>
                    <a:pt x="3290" y="43"/>
                  </a:lnTo>
                  <a:lnTo>
                    <a:pt x="3292" y="54"/>
                  </a:lnTo>
                  <a:lnTo>
                    <a:pt x="3293" y="51"/>
                  </a:lnTo>
                  <a:lnTo>
                    <a:pt x="3295" y="51"/>
                  </a:lnTo>
                  <a:lnTo>
                    <a:pt x="3296" y="52"/>
                  </a:lnTo>
                  <a:lnTo>
                    <a:pt x="3297" y="65"/>
                  </a:lnTo>
                  <a:lnTo>
                    <a:pt x="3299" y="53"/>
                  </a:lnTo>
                  <a:lnTo>
                    <a:pt x="3300" y="43"/>
                  </a:lnTo>
                  <a:lnTo>
                    <a:pt x="3302" y="50"/>
                  </a:lnTo>
                  <a:lnTo>
                    <a:pt x="3303" y="54"/>
                  </a:lnTo>
                  <a:lnTo>
                    <a:pt x="3304" y="59"/>
                  </a:lnTo>
                  <a:lnTo>
                    <a:pt x="3306" y="56"/>
                  </a:lnTo>
                  <a:lnTo>
                    <a:pt x="3307" y="55"/>
                  </a:lnTo>
                  <a:lnTo>
                    <a:pt x="3309" y="51"/>
                  </a:lnTo>
                  <a:lnTo>
                    <a:pt x="3310" y="41"/>
                  </a:lnTo>
                  <a:lnTo>
                    <a:pt x="3311" y="51"/>
                  </a:lnTo>
                  <a:lnTo>
                    <a:pt x="3313" y="44"/>
                  </a:lnTo>
                  <a:lnTo>
                    <a:pt x="3314" y="43"/>
                  </a:lnTo>
                  <a:lnTo>
                    <a:pt x="3316" y="46"/>
                  </a:lnTo>
                  <a:lnTo>
                    <a:pt x="3317" y="51"/>
                  </a:lnTo>
                  <a:lnTo>
                    <a:pt x="3318" y="30"/>
                  </a:lnTo>
                  <a:lnTo>
                    <a:pt x="3320" y="47"/>
                  </a:lnTo>
                  <a:lnTo>
                    <a:pt x="3321" y="46"/>
                  </a:lnTo>
                  <a:lnTo>
                    <a:pt x="3323" y="50"/>
                  </a:lnTo>
                  <a:lnTo>
                    <a:pt x="3324" y="53"/>
                  </a:lnTo>
                  <a:lnTo>
                    <a:pt x="3325" y="45"/>
                  </a:lnTo>
                  <a:lnTo>
                    <a:pt x="3327" y="52"/>
                  </a:lnTo>
                  <a:lnTo>
                    <a:pt x="3328" y="42"/>
                  </a:lnTo>
                  <a:lnTo>
                    <a:pt x="3330" y="55"/>
                  </a:lnTo>
                  <a:lnTo>
                    <a:pt x="3331" y="51"/>
                  </a:lnTo>
                  <a:lnTo>
                    <a:pt x="3333" y="47"/>
                  </a:lnTo>
                  <a:lnTo>
                    <a:pt x="3334" y="49"/>
                  </a:lnTo>
                  <a:lnTo>
                    <a:pt x="3335" y="54"/>
                  </a:lnTo>
                  <a:lnTo>
                    <a:pt x="3337" y="47"/>
                  </a:lnTo>
                  <a:lnTo>
                    <a:pt x="3338" y="35"/>
                  </a:lnTo>
                  <a:lnTo>
                    <a:pt x="3340" y="50"/>
                  </a:lnTo>
                  <a:lnTo>
                    <a:pt x="3341" y="50"/>
                  </a:lnTo>
                  <a:lnTo>
                    <a:pt x="3342" y="46"/>
                  </a:lnTo>
                  <a:lnTo>
                    <a:pt x="3344" y="34"/>
                  </a:lnTo>
                  <a:lnTo>
                    <a:pt x="3345" y="60"/>
                  </a:lnTo>
                  <a:lnTo>
                    <a:pt x="3347" y="53"/>
                  </a:lnTo>
                  <a:lnTo>
                    <a:pt x="3348" y="37"/>
                  </a:lnTo>
                  <a:lnTo>
                    <a:pt x="3349" y="51"/>
                  </a:lnTo>
                  <a:lnTo>
                    <a:pt x="3351" y="49"/>
                  </a:lnTo>
                  <a:lnTo>
                    <a:pt x="3352" y="38"/>
                  </a:lnTo>
                  <a:lnTo>
                    <a:pt x="3354" y="45"/>
                  </a:lnTo>
                  <a:lnTo>
                    <a:pt x="3355" y="47"/>
                  </a:lnTo>
                  <a:lnTo>
                    <a:pt x="3356" y="35"/>
                  </a:lnTo>
                  <a:lnTo>
                    <a:pt x="3358" y="50"/>
                  </a:lnTo>
                  <a:lnTo>
                    <a:pt x="3359" y="46"/>
                  </a:lnTo>
                  <a:lnTo>
                    <a:pt x="3361" y="55"/>
                  </a:lnTo>
                  <a:lnTo>
                    <a:pt x="3362" y="48"/>
                  </a:lnTo>
                  <a:lnTo>
                    <a:pt x="3363" y="43"/>
                  </a:lnTo>
                  <a:lnTo>
                    <a:pt x="3365" y="37"/>
                  </a:lnTo>
                  <a:lnTo>
                    <a:pt x="3366" y="50"/>
                  </a:lnTo>
                  <a:lnTo>
                    <a:pt x="3368" y="43"/>
                  </a:lnTo>
                  <a:lnTo>
                    <a:pt x="3369" y="40"/>
                  </a:lnTo>
                  <a:lnTo>
                    <a:pt x="3371" y="44"/>
                  </a:lnTo>
                  <a:lnTo>
                    <a:pt x="3372" y="37"/>
                  </a:lnTo>
                  <a:lnTo>
                    <a:pt x="3373" y="49"/>
                  </a:lnTo>
                  <a:lnTo>
                    <a:pt x="3375" y="49"/>
                  </a:lnTo>
                  <a:lnTo>
                    <a:pt x="3376" y="38"/>
                  </a:lnTo>
                  <a:lnTo>
                    <a:pt x="3378" y="44"/>
                  </a:lnTo>
                  <a:lnTo>
                    <a:pt x="3379" y="46"/>
                  </a:lnTo>
                  <a:lnTo>
                    <a:pt x="3380" y="50"/>
                  </a:lnTo>
                  <a:lnTo>
                    <a:pt x="3382" y="40"/>
                  </a:lnTo>
                  <a:lnTo>
                    <a:pt x="3383" y="51"/>
                  </a:lnTo>
                  <a:lnTo>
                    <a:pt x="3385" y="41"/>
                  </a:lnTo>
                  <a:lnTo>
                    <a:pt x="3386" y="50"/>
                  </a:lnTo>
                  <a:lnTo>
                    <a:pt x="3387" y="41"/>
                  </a:lnTo>
                  <a:lnTo>
                    <a:pt x="3389" y="38"/>
                  </a:lnTo>
                  <a:lnTo>
                    <a:pt x="3390" y="32"/>
                  </a:lnTo>
                  <a:lnTo>
                    <a:pt x="3392" y="55"/>
                  </a:lnTo>
                  <a:lnTo>
                    <a:pt x="3393" y="42"/>
                  </a:lnTo>
                  <a:lnTo>
                    <a:pt x="3394" y="36"/>
                  </a:lnTo>
                  <a:lnTo>
                    <a:pt x="3396" y="40"/>
                  </a:lnTo>
                  <a:lnTo>
                    <a:pt x="3397" y="43"/>
                  </a:lnTo>
                  <a:lnTo>
                    <a:pt x="3399" y="40"/>
                  </a:lnTo>
                  <a:lnTo>
                    <a:pt x="3400" y="53"/>
                  </a:lnTo>
                  <a:lnTo>
                    <a:pt x="3401" y="49"/>
                  </a:lnTo>
                  <a:lnTo>
                    <a:pt x="3403" y="48"/>
                  </a:lnTo>
                  <a:lnTo>
                    <a:pt x="3404" y="43"/>
                  </a:lnTo>
                  <a:lnTo>
                    <a:pt x="3406" y="37"/>
                  </a:lnTo>
                  <a:lnTo>
                    <a:pt x="3407" y="43"/>
                  </a:lnTo>
                  <a:lnTo>
                    <a:pt x="3409" y="33"/>
                  </a:lnTo>
                  <a:lnTo>
                    <a:pt x="3410" y="36"/>
                  </a:lnTo>
                  <a:lnTo>
                    <a:pt x="3411" y="29"/>
                  </a:lnTo>
                  <a:lnTo>
                    <a:pt x="3413" y="29"/>
                  </a:lnTo>
                  <a:lnTo>
                    <a:pt x="3414" y="25"/>
                  </a:lnTo>
                  <a:lnTo>
                    <a:pt x="3416" y="43"/>
                  </a:lnTo>
                  <a:lnTo>
                    <a:pt x="3417" y="51"/>
                  </a:lnTo>
                  <a:lnTo>
                    <a:pt x="3418" y="34"/>
                  </a:lnTo>
                  <a:lnTo>
                    <a:pt x="3420" y="45"/>
                  </a:lnTo>
                  <a:lnTo>
                    <a:pt x="3421" y="36"/>
                  </a:lnTo>
                  <a:lnTo>
                    <a:pt x="3423" y="39"/>
                  </a:lnTo>
                  <a:lnTo>
                    <a:pt x="3424" y="32"/>
                  </a:lnTo>
                  <a:lnTo>
                    <a:pt x="3425" y="34"/>
                  </a:lnTo>
                  <a:lnTo>
                    <a:pt x="3427" y="35"/>
                  </a:lnTo>
                  <a:lnTo>
                    <a:pt x="3428" y="30"/>
                  </a:lnTo>
                  <a:lnTo>
                    <a:pt x="3430" y="47"/>
                  </a:lnTo>
                  <a:lnTo>
                    <a:pt x="3431" y="40"/>
                  </a:lnTo>
                  <a:lnTo>
                    <a:pt x="3432" y="39"/>
                  </a:lnTo>
                  <a:lnTo>
                    <a:pt x="3434" y="45"/>
                  </a:lnTo>
                  <a:lnTo>
                    <a:pt x="3435" y="46"/>
                  </a:lnTo>
                  <a:lnTo>
                    <a:pt x="3437" y="30"/>
                  </a:lnTo>
                  <a:lnTo>
                    <a:pt x="3438" y="35"/>
                  </a:lnTo>
                  <a:lnTo>
                    <a:pt x="3439" y="36"/>
                  </a:lnTo>
                  <a:lnTo>
                    <a:pt x="3441" y="45"/>
                  </a:lnTo>
                  <a:lnTo>
                    <a:pt x="3442" y="48"/>
                  </a:lnTo>
                  <a:lnTo>
                    <a:pt x="3444" y="33"/>
                  </a:lnTo>
                  <a:lnTo>
                    <a:pt x="3445" y="48"/>
                  </a:lnTo>
                  <a:lnTo>
                    <a:pt x="3447" y="38"/>
                  </a:lnTo>
                  <a:lnTo>
                    <a:pt x="3448" y="34"/>
                  </a:lnTo>
                  <a:lnTo>
                    <a:pt x="3449" y="45"/>
                  </a:lnTo>
                  <a:lnTo>
                    <a:pt x="3451" y="41"/>
                  </a:lnTo>
                  <a:lnTo>
                    <a:pt x="3452" y="35"/>
                  </a:lnTo>
                  <a:lnTo>
                    <a:pt x="3454" y="44"/>
                  </a:lnTo>
                  <a:lnTo>
                    <a:pt x="3455" y="47"/>
                  </a:lnTo>
                  <a:lnTo>
                    <a:pt x="3456" y="30"/>
                  </a:lnTo>
                  <a:lnTo>
                    <a:pt x="3458" y="30"/>
                  </a:lnTo>
                  <a:lnTo>
                    <a:pt x="3459" y="40"/>
                  </a:lnTo>
                  <a:lnTo>
                    <a:pt x="3461" y="40"/>
                  </a:lnTo>
                  <a:lnTo>
                    <a:pt x="3462" y="51"/>
                  </a:lnTo>
                  <a:lnTo>
                    <a:pt x="3463" y="47"/>
                  </a:lnTo>
                  <a:lnTo>
                    <a:pt x="3465" y="34"/>
                  </a:lnTo>
                  <a:lnTo>
                    <a:pt x="3466" y="26"/>
                  </a:lnTo>
                  <a:lnTo>
                    <a:pt x="3468" y="38"/>
                  </a:lnTo>
                  <a:lnTo>
                    <a:pt x="3469" y="38"/>
                  </a:lnTo>
                  <a:lnTo>
                    <a:pt x="3470" y="26"/>
                  </a:lnTo>
                  <a:lnTo>
                    <a:pt x="3472" y="23"/>
                  </a:lnTo>
                  <a:lnTo>
                    <a:pt x="3473" y="35"/>
                  </a:lnTo>
                  <a:lnTo>
                    <a:pt x="3475" y="44"/>
                  </a:lnTo>
                  <a:lnTo>
                    <a:pt x="3476" y="35"/>
                  </a:lnTo>
                  <a:lnTo>
                    <a:pt x="3477" y="33"/>
                  </a:lnTo>
                  <a:lnTo>
                    <a:pt x="3479" y="25"/>
                  </a:lnTo>
                  <a:lnTo>
                    <a:pt x="3480" y="36"/>
                  </a:lnTo>
                  <a:lnTo>
                    <a:pt x="3482" y="40"/>
                  </a:lnTo>
                  <a:lnTo>
                    <a:pt x="3483" y="34"/>
                  </a:lnTo>
                  <a:lnTo>
                    <a:pt x="3484" y="28"/>
                  </a:lnTo>
                  <a:lnTo>
                    <a:pt x="3486" y="37"/>
                  </a:lnTo>
                  <a:lnTo>
                    <a:pt x="3487" y="26"/>
                  </a:lnTo>
                  <a:lnTo>
                    <a:pt x="3489" y="40"/>
                  </a:lnTo>
                  <a:lnTo>
                    <a:pt x="3490" y="34"/>
                  </a:lnTo>
                  <a:lnTo>
                    <a:pt x="3492" y="24"/>
                  </a:lnTo>
                  <a:lnTo>
                    <a:pt x="3493" y="33"/>
                  </a:lnTo>
                  <a:lnTo>
                    <a:pt x="3494" y="38"/>
                  </a:lnTo>
                  <a:lnTo>
                    <a:pt x="3496" y="43"/>
                  </a:lnTo>
                  <a:lnTo>
                    <a:pt x="3497" y="33"/>
                  </a:lnTo>
                  <a:lnTo>
                    <a:pt x="3499" y="29"/>
                  </a:lnTo>
                  <a:lnTo>
                    <a:pt x="3500" y="23"/>
                  </a:lnTo>
                  <a:lnTo>
                    <a:pt x="3501" y="17"/>
                  </a:lnTo>
                  <a:lnTo>
                    <a:pt x="3503" y="33"/>
                  </a:lnTo>
                  <a:lnTo>
                    <a:pt x="3504" y="36"/>
                  </a:lnTo>
                  <a:lnTo>
                    <a:pt x="3506" y="29"/>
                  </a:lnTo>
                  <a:lnTo>
                    <a:pt x="3507" y="36"/>
                  </a:lnTo>
                  <a:lnTo>
                    <a:pt x="3508" y="26"/>
                  </a:lnTo>
                  <a:lnTo>
                    <a:pt x="3510" y="35"/>
                  </a:lnTo>
                  <a:lnTo>
                    <a:pt x="3511" y="27"/>
                  </a:lnTo>
                  <a:lnTo>
                    <a:pt x="3513" y="27"/>
                  </a:lnTo>
                  <a:lnTo>
                    <a:pt x="3514" y="26"/>
                  </a:lnTo>
                  <a:lnTo>
                    <a:pt x="3515" y="39"/>
                  </a:lnTo>
                  <a:lnTo>
                    <a:pt x="3517" y="33"/>
                  </a:lnTo>
                  <a:lnTo>
                    <a:pt x="3518" y="30"/>
                  </a:lnTo>
                  <a:lnTo>
                    <a:pt x="3520" y="18"/>
                  </a:lnTo>
                  <a:lnTo>
                    <a:pt x="3521" y="22"/>
                  </a:lnTo>
                  <a:lnTo>
                    <a:pt x="3522" y="27"/>
                  </a:lnTo>
                  <a:lnTo>
                    <a:pt x="3524" y="42"/>
                  </a:lnTo>
                  <a:lnTo>
                    <a:pt x="3525" y="23"/>
                  </a:lnTo>
                  <a:lnTo>
                    <a:pt x="3527" y="20"/>
                  </a:lnTo>
                  <a:lnTo>
                    <a:pt x="3528" y="29"/>
                  </a:lnTo>
                  <a:lnTo>
                    <a:pt x="3530" y="30"/>
                  </a:lnTo>
                  <a:lnTo>
                    <a:pt x="3531" y="19"/>
                  </a:lnTo>
                  <a:lnTo>
                    <a:pt x="3532" y="33"/>
                  </a:lnTo>
                  <a:lnTo>
                    <a:pt x="3534" y="36"/>
                  </a:lnTo>
                  <a:lnTo>
                    <a:pt x="3535" y="37"/>
                  </a:lnTo>
                  <a:lnTo>
                    <a:pt x="3537" y="42"/>
                  </a:lnTo>
                  <a:lnTo>
                    <a:pt x="3538" y="31"/>
                  </a:lnTo>
                  <a:lnTo>
                    <a:pt x="3539" y="25"/>
                  </a:lnTo>
                  <a:lnTo>
                    <a:pt x="3541" y="32"/>
                  </a:lnTo>
                  <a:lnTo>
                    <a:pt x="3542" y="26"/>
                  </a:lnTo>
                  <a:lnTo>
                    <a:pt x="3544" y="35"/>
                  </a:lnTo>
                  <a:lnTo>
                    <a:pt x="3545" y="37"/>
                  </a:lnTo>
                  <a:lnTo>
                    <a:pt x="3546" y="28"/>
                  </a:lnTo>
                  <a:lnTo>
                    <a:pt x="3548" y="27"/>
                  </a:lnTo>
                  <a:lnTo>
                    <a:pt x="3549" y="33"/>
                  </a:lnTo>
                  <a:lnTo>
                    <a:pt x="3551" y="30"/>
                  </a:lnTo>
                  <a:lnTo>
                    <a:pt x="3552" y="28"/>
                  </a:lnTo>
                  <a:lnTo>
                    <a:pt x="3553" y="23"/>
                  </a:lnTo>
                  <a:lnTo>
                    <a:pt x="3555" y="34"/>
                  </a:lnTo>
                  <a:lnTo>
                    <a:pt x="3556" y="40"/>
                  </a:lnTo>
                  <a:lnTo>
                    <a:pt x="3558" y="27"/>
                  </a:lnTo>
                  <a:lnTo>
                    <a:pt x="3559" y="34"/>
                  </a:lnTo>
                  <a:lnTo>
                    <a:pt x="3560" y="38"/>
                  </a:lnTo>
                  <a:lnTo>
                    <a:pt x="3562" y="38"/>
                  </a:lnTo>
                  <a:lnTo>
                    <a:pt x="3563" y="43"/>
                  </a:lnTo>
                  <a:lnTo>
                    <a:pt x="3565" y="29"/>
                  </a:lnTo>
                  <a:lnTo>
                    <a:pt x="3566" y="42"/>
                  </a:lnTo>
                  <a:lnTo>
                    <a:pt x="3568" y="32"/>
                  </a:lnTo>
                  <a:lnTo>
                    <a:pt x="3569" y="26"/>
                  </a:lnTo>
                  <a:lnTo>
                    <a:pt x="3570" y="32"/>
                  </a:lnTo>
                  <a:lnTo>
                    <a:pt x="3572" y="35"/>
                  </a:lnTo>
                  <a:lnTo>
                    <a:pt x="3573" y="50"/>
                  </a:lnTo>
                  <a:lnTo>
                    <a:pt x="3575" y="36"/>
                  </a:lnTo>
                  <a:lnTo>
                    <a:pt x="3576" y="16"/>
                  </a:lnTo>
                  <a:lnTo>
                    <a:pt x="3577" y="26"/>
                  </a:lnTo>
                  <a:lnTo>
                    <a:pt x="3579" y="27"/>
                  </a:lnTo>
                  <a:lnTo>
                    <a:pt x="3580" y="31"/>
                  </a:lnTo>
                  <a:lnTo>
                    <a:pt x="3582" y="35"/>
                  </a:lnTo>
                  <a:lnTo>
                    <a:pt x="3583" y="31"/>
                  </a:lnTo>
                  <a:lnTo>
                    <a:pt x="3584" y="29"/>
                  </a:lnTo>
                  <a:lnTo>
                    <a:pt x="3586" y="42"/>
                  </a:lnTo>
                  <a:lnTo>
                    <a:pt x="3587" y="35"/>
                  </a:lnTo>
                  <a:lnTo>
                    <a:pt x="3589" y="44"/>
                  </a:lnTo>
                  <a:lnTo>
                    <a:pt x="3590" y="29"/>
                  </a:lnTo>
                  <a:lnTo>
                    <a:pt x="3591" y="46"/>
                  </a:lnTo>
                  <a:lnTo>
                    <a:pt x="3593" y="27"/>
                  </a:lnTo>
                  <a:lnTo>
                    <a:pt x="3594" y="30"/>
                  </a:lnTo>
                  <a:lnTo>
                    <a:pt x="3596" y="50"/>
                  </a:lnTo>
                  <a:lnTo>
                    <a:pt x="3597" y="38"/>
                  </a:lnTo>
                  <a:lnTo>
                    <a:pt x="3598" y="36"/>
                  </a:lnTo>
                  <a:lnTo>
                    <a:pt x="3600" y="42"/>
                  </a:lnTo>
                  <a:lnTo>
                    <a:pt x="3601" y="42"/>
                  </a:lnTo>
                  <a:lnTo>
                    <a:pt x="3603" y="40"/>
                  </a:lnTo>
                  <a:lnTo>
                    <a:pt x="3604" y="34"/>
                  </a:lnTo>
                  <a:lnTo>
                    <a:pt x="3606" y="40"/>
                  </a:lnTo>
                  <a:lnTo>
                    <a:pt x="3607" y="37"/>
                  </a:lnTo>
                  <a:lnTo>
                    <a:pt x="3608" y="31"/>
                  </a:lnTo>
                  <a:lnTo>
                    <a:pt x="3610" y="36"/>
                  </a:lnTo>
                  <a:lnTo>
                    <a:pt x="3611" y="26"/>
                  </a:lnTo>
                  <a:lnTo>
                    <a:pt x="3613" y="27"/>
                  </a:lnTo>
                  <a:lnTo>
                    <a:pt x="3614" y="36"/>
                  </a:lnTo>
                  <a:lnTo>
                    <a:pt x="3615" y="43"/>
                  </a:lnTo>
                  <a:lnTo>
                    <a:pt x="3617" y="30"/>
                  </a:lnTo>
                  <a:lnTo>
                    <a:pt x="3618" y="27"/>
                  </a:lnTo>
                  <a:lnTo>
                    <a:pt x="3620" y="31"/>
                  </a:lnTo>
                  <a:lnTo>
                    <a:pt x="3621" y="22"/>
                  </a:lnTo>
                  <a:lnTo>
                    <a:pt x="3622" y="32"/>
                  </a:lnTo>
                  <a:lnTo>
                    <a:pt x="3624" y="37"/>
                  </a:lnTo>
                  <a:lnTo>
                    <a:pt x="3625" y="22"/>
                  </a:lnTo>
                  <a:lnTo>
                    <a:pt x="3627" y="28"/>
                  </a:lnTo>
                  <a:lnTo>
                    <a:pt x="3628" y="30"/>
                  </a:lnTo>
                  <a:lnTo>
                    <a:pt x="3629" y="32"/>
                  </a:lnTo>
                  <a:lnTo>
                    <a:pt x="3631" y="24"/>
                  </a:lnTo>
                  <a:lnTo>
                    <a:pt x="3632" y="21"/>
                  </a:lnTo>
                  <a:lnTo>
                    <a:pt x="3634" y="25"/>
                  </a:lnTo>
                  <a:lnTo>
                    <a:pt x="3635" y="33"/>
                  </a:lnTo>
                  <a:lnTo>
                    <a:pt x="3636" y="22"/>
                  </a:lnTo>
                  <a:lnTo>
                    <a:pt x="3638" y="26"/>
                  </a:lnTo>
                  <a:lnTo>
                    <a:pt x="3639" y="27"/>
                  </a:lnTo>
                  <a:lnTo>
                    <a:pt x="3641" y="33"/>
                  </a:lnTo>
                  <a:lnTo>
                    <a:pt x="3642" y="20"/>
                  </a:lnTo>
                  <a:lnTo>
                    <a:pt x="3644" y="19"/>
                  </a:lnTo>
                  <a:lnTo>
                    <a:pt x="3645" y="20"/>
                  </a:lnTo>
                  <a:lnTo>
                    <a:pt x="3646" y="29"/>
                  </a:lnTo>
                  <a:lnTo>
                    <a:pt x="3648" y="21"/>
                  </a:lnTo>
                  <a:lnTo>
                    <a:pt x="3649" y="36"/>
                  </a:lnTo>
                  <a:lnTo>
                    <a:pt x="3651" y="43"/>
                  </a:lnTo>
                  <a:lnTo>
                    <a:pt x="3652" y="36"/>
                  </a:lnTo>
                  <a:lnTo>
                    <a:pt x="3653" y="41"/>
                  </a:lnTo>
                  <a:lnTo>
                    <a:pt x="3655" y="40"/>
                  </a:lnTo>
                  <a:lnTo>
                    <a:pt x="3656" y="23"/>
                  </a:lnTo>
                  <a:lnTo>
                    <a:pt x="3658" y="30"/>
                  </a:lnTo>
                  <a:lnTo>
                    <a:pt x="3659" y="28"/>
                  </a:lnTo>
                  <a:lnTo>
                    <a:pt x="3660" y="26"/>
                  </a:lnTo>
                  <a:lnTo>
                    <a:pt x="3662" y="20"/>
                  </a:lnTo>
                  <a:lnTo>
                    <a:pt x="3663" y="21"/>
                  </a:lnTo>
                  <a:lnTo>
                    <a:pt x="3665" y="24"/>
                  </a:lnTo>
                  <a:lnTo>
                    <a:pt x="3666" y="22"/>
                  </a:lnTo>
                  <a:lnTo>
                    <a:pt x="3667" y="28"/>
                  </a:lnTo>
                  <a:lnTo>
                    <a:pt x="3669" y="22"/>
                  </a:lnTo>
                  <a:lnTo>
                    <a:pt x="3670" y="24"/>
                  </a:lnTo>
                  <a:lnTo>
                    <a:pt x="3672" y="25"/>
                  </a:lnTo>
                  <a:lnTo>
                    <a:pt x="3673" y="25"/>
                  </a:lnTo>
                  <a:lnTo>
                    <a:pt x="3674" y="17"/>
                  </a:lnTo>
                  <a:lnTo>
                    <a:pt x="3676" y="32"/>
                  </a:lnTo>
                  <a:lnTo>
                    <a:pt x="3677" y="29"/>
                  </a:lnTo>
                  <a:lnTo>
                    <a:pt x="3679" y="17"/>
                  </a:lnTo>
                  <a:lnTo>
                    <a:pt x="3680" y="23"/>
                  </a:lnTo>
                  <a:lnTo>
                    <a:pt x="3682" y="23"/>
                  </a:lnTo>
                  <a:lnTo>
                    <a:pt x="3683" y="12"/>
                  </a:lnTo>
                  <a:lnTo>
                    <a:pt x="3684" y="19"/>
                  </a:lnTo>
                  <a:lnTo>
                    <a:pt x="3686" y="21"/>
                  </a:lnTo>
                  <a:lnTo>
                    <a:pt x="3687" y="28"/>
                  </a:lnTo>
                  <a:lnTo>
                    <a:pt x="3689" y="21"/>
                  </a:lnTo>
                  <a:lnTo>
                    <a:pt x="3690" y="22"/>
                  </a:lnTo>
                  <a:lnTo>
                    <a:pt x="3691" y="23"/>
                  </a:lnTo>
                  <a:lnTo>
                    <a:pt x="3693" y="18"/>
                  </a:lnTo>
                  <a:lnTo>
                    <a:pt x="3694" y="27"/>
                  </a:lnTo>
                  <a:lnTo>
                    <a:pt x="3696" y="28"/>
                  </a:lnTo>
                  <a:lnTo>
                    <a:pt x="3697" y="29"/>
                  </a:lnTo>
                  <a:lnTo>
                    <a:pt x="3698" y="26"/>
                  </a:lnTo>
                  <a:lnTo>
                    <a:pt x="3700" y="24"/>
                  </a:lnTo>
                  <a:lnTo>
                    <a:pt x="3701" y="25"/>
                  </a:lnTo>
                  <a:lnTo>
                    <a:pt x="3703" y="16"/>
                  </a:lnTo>
                  <a:lnTo>
                    <a:pt x="3704" y="20"/>
                  </a:lnTo>
                  <a:lnTo>
                    <a:pt x="3705" y="25"/>
                  </a:lnTo>
                  <a:lnTo>
                    <a:pt x="3707" y="18"/>
                  </a:lnTo>
                  <a:lnTo>
                    <a:pt x="3708" y="15"/>
                  </a:lnTo>
                  <a:lnTo>
                    <a:pt x="3710" y="22"/>
                  </a:lnTo>
                  <a:lnTo>
                    <a:pt x="3711" y="24"/>
                  </a:lnTo>
                  <a:lnTo>
                    <a:pt x="3712" y="21"/>
                  </a:lnTo>
                  <a:lnTo>
                    <a:pt x="3714" y="17"/>
                  </a:lnTo>
                  <a:lnTo>
                    <a:pt x="3715" y="28"/>
                  </a:lnTo>
                  <a:lnTo>
                    <a:pt x="3717" y="23"/>
                  </a:lnTo>
                  <a:lnTo>
                    <a:pt x="3718" y="18"/>
                  </a:lnTo>
                  <a:lnTo>
                    <a:pt x="3719" y="14"/>
                  </a:lnTo>
                  <a:lnTo>
                    <a:pt x="3721" y="26"/>
                  </a:lnTo>
                  <a:lnTo>
                    <a:pt x="3722" y="23"/>
                  </a:lnTo>
                  <a:lnTo>
                    <a:pt x="3724" y="22"/>
                  </a:lnTo>
                  <a:lnTo>
                    <a:pt x="3725" y="18"/>
                  </a:lnTo>
                  <a:lnTo>
                    <a:pt x="3727" y="21"/>
                  </a:lnTo>
                  <a:lnTo>
                    <a:pt x="3728" y="24"/>
                  </a:lnTo>
                  <a:lnTo>
                    <a:pt x="3729" y="25"/>
                  </a:lnTo>
                  <a:lnTo>
                    <a:pt x="3731" y="14"/>
                  </a:lnTo>
                  <a:lnTo>
                    <a:pt x="3732" y="16"/>
                  </a:lnTo>
                  <a:lnTo>
                    <a:pt x="3734" y="19"/>
                  </a:lnTo>
                  <a:lnTo>
                    <a:pt x="3735" y="12"/>
                  </a:lnTo>
                  <a:lnTo>
                    <a:pt x="3736" y="25"/>
                  </a:lnTo>
                  <a:lnTo>
                    <a:pt x="3738" y="19"/>
                  </a:lnTo>
                  <a:lnTo>
                    <a:pt x="3739" y="28"/>
                  </a:lnTo>
                  <a:lnTo>
                    <a:pt x="3741" y="13"/>
                  </a:lnTo>
                  <a:lnTo>
                    <a:pt x="3742" y="19"/>
                  </a:lnTo>
                  <a:lnTo>
                    <a:pt x="3743" y="22"/>
                  </a:lnTo>
                  <a:lnTo>
                    <a:pt x="3745" y="20"/>
                  </a:lnTo>
                  <a:lnTo>
                    <a:pt x="3746" y="25"/>
                  </a:lnTo>
                  <a:lnTo>
                    <a:pt x="3748" y="18"/>
                  </a:lnTo>
                  <a:lnTo>
                    <a:pt x="3749" y="30"/>
                  </a:lnTo>
                  <a:lnTo>
                    <a:pt x="3750" y="21"/>
                  </a:lnTo>
                  <a:lnTo>
                    <a:pt x="3752" y="21"/>
                  </a:lnTo>
                  <a:lnTo>
                    <a:pt x="3753" y="20"/>
                  </a:lnTo>
                  <a:lnTo>
                    <a:pt x="3755" y="23"/>
                  </a:lnTo>
                  <a:lnTo>
                    <a:pt x="3756" y="23"/>
                  </a:lnTo>
                  <a:lnTo>
                    <a:pt x="3757" y="24"/>
                  </a:lnTo>
                  <a:lnTo>
                    <a:pt x="3759" y="17"/>
                  </a:lnTo>
                  <a:lnTo>
                    <a:pt x="3760" y="15"/>
                  </a:lnTo>
                  <a:lnTo>
                    <a:pt x="3762" y="17"/>
                  </a:lnTo>
                  <a:lnTo>
                    <a:pt x="3763" y="19"/>
                  </a:lnTo>
                  <a:lnTo>
                    <a:pt x="3765" y="23"/>
                  </a:lnTo>
                  <a:lnTo>
                    <a:pt x="3766" y="18"/>
                  </a:lnTo>
                  <a:lnTo>
                    <a:pt x="3767" y="17"/>
                  </a:lnTo>
                  <a:lnTo>
                    <a:pt x="3769" y="34"/>
                  </a:lnTo>
                  <a:lnTo>
                    <a:pt x="3770" y="13"/>
                  </a:lnTo>
                  <a:lnTo>
                    <a:pt x="3772" y="24"/>
                  </a:lnTo>
                  <a:lnTo>
                    <a:pt x="3773" y="26"/>
                  </a:lnTo>
                  <a:lnTo>
                    <a:pt x="3774" y="25"/>
                  </a:lnTo>
                  <a:lnTo>
                    <a:pt x="3776" y="19"/>
                  </a:lnTo>
                  <a:lnTo>
                    <a:pt x="3777" y="22"/>
                  </a:lnTo>
                  <a:lnTo>
                    <a:pt x="3779" y="26"/>
                  </a:lnTo>
                  <a:lnTo>
                    <a:pt x="3780" y="22"/>
                  </a:lnTo>
                  <a:lnTo>
                    <a:pt x="3781" y="31"/>
                  </a:lnTo>
                  <a:lnTo>
                    <a:pt x="3783" y="18"/>
                  </a:lnTo>
                  <a:lnTo>
                    <a:pt x="3784" y="15"/>
                  </a:lnTo>
                  <a:lnTo>
                    <a:pt x="3786" y="21"/>
                  </a:lnTo>
                  <a:lnTo>
                    <a:pt x="3787" y="20"/>
                  </a:lnTo>
                  <a:lnTo>
                    <a:pt x="3788" y="22"/>
                  </a:lnTo>
                  <a:lnTo>
                    <a:pt x="3790" y="23"/>
                  </a:lnTo>
                  <a:lnTo>
                    <a:pt x="3791" y="23"/>
                  </a:lnTo>
                  <a:lnTo>
                    <a:pt x="3793" y="19"/>
                  </a:lnTo>
                  <a:lnTo>
                    <a:pt x="3794" y="16"/>
                  </a:lnTo>
                  <a:lnTo>
                    <a:pt x="3795" y="17"/>
                  </a:lnTo>
                  <a:lnTo>
                    <a:pt x="3797" y="21"/>
                  </a:lnTo>
                  <a:lnTo>
                    <a:pt x="3798" y="21"/>
                  </a:lnTo>
                  <a:lnTo>
                    <a:pt x="3800" y="19"/>
                  </a:lnTo>
                  <a:lnTo>
                    <a:pt x="3801" y="29"/>
                  </a:lnTo>
                  <a:lnTo>
                    <a:pt x="3803" y="20"/>
                  </a:lnTo>
                  <a:lnTo>
                    <a:pt x="3804" y="14"/>
                  </a:lnTo>
                  <a:lnTo>
                    <a:pt x="3805" y="15"/>
                  </a:lnTo>
                  <a:lnTo>
                    <a:pt x="3807" y="24"/>
                  </a:lnTo>
                  <a:lnTo>
                    <a:pt x="3808" y="14"/>
                  </a:lnTo>
                  <a:lnTo>
                    <a:pt x="3810" y="18"/>
                  </a:lnTo>
                  <a:lnTo>
                    <a:pt x="3811" y="22"/>
                  </a:lnTo>
                  <a:lnTo>
                    <a:pt x="3812" y="17"/>
                  </a:lnTo>
                  <a:lnTo>
                    <a:pt x="3814" y="17"/>
                  </a:lnTo>
                  <a:lnTo>
                    <a:pt x="3815" y="14"/>
                  </a:lnTo>
                  <a:lnTo>
                    <a:pt x="3817" y="16"/>
                  </a:lnTo>
                  <a:lnTo>
                    <a:pt x="3818" y="19"/>
                  </a:lnTo>
                  <a:lnTo>
                    <a:pt x="3819" y="17"/>
                  </a:lnTo>
                  <a:lnTo>
                    <a:pt x="3821" y="20"/>
                  </a:lnTo>
                  <a:lnTo>
                    <a:pt x="3822" y="23"/>
                  </a:lnTo>
                  <a:lnTo>
                    <a:pt x="3824" y="37"/>
                  </a:lnTo>
                  <a:lnTo>
                    <a:pt x="3825" y="29"/>
                  </a:lnTo>
                  <a:lnTo>
                    <a:pt x="3826" y="35"/>
                  </a:lnTo>
                  <a:lnTo>
                    <a:pt x="3828" y="34"/>
                  </a:lnTo>
                  <a:lnTo>
                    <a:pt x="3829" y="51"/>
                  </a:lnTo>
                  <a:lnTo>
                    <a:pt x="3831" y="70"/>
                  </a:lnTo>
                  <a:lnTo>
                    <a:pt x="3832" y="124"/>
                  </a:lnTo>
                  <a:lnTo>
                    <a:pt x="3833" y="142"/>
                  </a:lnTo>
                  <a:lnTo>
                    <a:pt x="3835" y="148"/>
                  </a:lnTo>
                  <a:lnTo>
                    <a:pt x="3836" y="204"/>
                  </a:lnTo>
                  <a:lnTo>
                    <a:pt x="3838" y="227"/>
                  </a:lnTo>
                  <a:lnTo>
                    <a:pt x="3839" y="292"/>
                  </a:lnTo>
                  <a:lnTo>
                    <a:pt x="3841" y="322"/>
                  </a:lnTo>
                  <a:lnTo>
                    <a:pt x="3842" y="357"/>
                  </a:lnTo>
                  <a:lnTo>
                    <a:pt x="3843" y="381"/>
                  </a:lnTo>
                  <a:lnTo>
                    <a:pt x="3845" y="422"/>
                  </a:lnTo>
                  <a:lnTo>
                    <a:pt x="3846" y="445"/>
                  </a:lnTo>
                  <a:lnTo>
                    <a:pt x="3848" y="437"/>
                  </a:lnTo>
                  <a:lnTo>
                    <a:pt x="3849" y="400"/>
                  </a:lnTo>
                  <a:lnTo>
                    <a:pt x="3850" y="369"/>
                  </a:lnTo>
                  <a:lnTo>
                    <a:pt x="3852" y="342"/>
                  </a:lnTo>
                  <a:lnTo>
                    <a:pt x="3853" y="316"/>
                  </a:lnTo>
                  <a:lnTo>
                    <a:pt x="3855" y="294"/>
                  </a:lnTo>
                  <a:lnTo>
                    <a:pt x="3856" y="251"/>
                  </a:lnTo>
                  <a:lnTo>
                    <a:pt x="3857" y="208"/>
                  </a:lnTo>
                  <a:lnTo>
                    <a:pt x="3859" y="183"/>
                  </a:lnTo>
                  <a:lnTo>
                    <a:pt x="3860" y="142"/>
                  </a:lnTo>
                  <a:lnTo>
                    <a:pt x="3862" y="138"/>
                  </a:lnTo>
                  <a:lnTo>
                    <a:pt x="3863" y="107"/>
                  </a:lnTo>
                  <a:lnTo>
                    <a:pt x="3864" y="90"/>
                  </a:lnTo>
                  <a:lnTo>
                    <a:pt x="3866" y="82"/>
                  </a:lnTo>
                  <a:lnTo>
                    <a:pt x="3867" y="55"/>
                  </a:lnTo>
                  <a:lnTo>
                    <a:pt x="3869" y="51"/>
                  </a:lnTo>
                  <a:lnTo>
                    <a:pt x="3870" y="49"/>
                  </a:lnTo>
                  <a:lnTo>
                    <a:pt x="3871" y="40"/>
                  </a:lnTo>
                  <a:lnTo>
                    <a:pt x="3873" y="31"/>
                  </a:lnTo>
                  <a:lnTo>
                    <a:pt x="3874" y="29"/>
                  </a:lnTo>
                  <a:lnTo>
                    <a:pt x="3876" y="42"/>
                  </a:lnTo>
                  <a:lnTo>
                    <a:pt x="3877" y="40"/>
                  </a:lnTo>
                  <a:lnTo>
                    <a:pt x="3879" y="32"/>
                  </a:lnTo>
                  <a:lnTo>
                    <a:pt x="3880" y="21"/>
                  </a:lnTo>
                  <a:lnTo>
                    <a:pt x="3881" y="19"/>
                  </a:lnTo>
                  <a:lnTo>
                    <a:pt x="3883" y="23"/>
                  </a:lnTo>
                  <a:lnTo>
                    <a:pt x="3884" y="20"/>
                  </a:lnTo>
                  <a:lnTo>
                    <a:pt x="3886" y="23"/>
                  </a:lnTo>
                  <a:lnTo>
                    <a:pt x="3887" y="19"/>
                  </a:lnTo>
                  <a:lnTo>
                    <a:pt x="3888" y="20"/>
                  </a:lnTo>
                  <a:lnTo>
                    <a:pt x="3890" y="19"/>
                  </a:lnTo>
                  <a:lnTo>
                    <a:pt x="3891" y="18"/>
                  </a:lnTo>
                  <a:lnTo>
                    <a:pt x="3893" y="18"/>
                  </a:lnTo>
                  <a:lnTo>
                    <a:pt x="3894" y="19"/>
                  </a:lnTo>
                  <a:lnTo>
                    <a:pt x="3895" y="23"/>
                  </a:lnTo>
                  <a:lnTo>
                    <a:pt x="3897" y="22"/>
                  </a:lnTo>
                  <a:lnTo>
                    <a:pt x="3898" y="23"/>
                  </a:lnTo>
                  <a:lnTo>
                    <a:pt x="3900" y="28"/>
                  </a:lnTo>
                  <a:lnTo>
                    <a:pt x="3901" y="12"/>
                  </a:lnTo>
                  <a:lnTo>
                    <a:pt x="3902" y="13"/>
                  </a:lnTo>
                  <a:lnTo>
                    <a:pt x="3904" y="20"/>
                  </a:lnTo>
                  <a:lnTo>
                    <a:pt x="3905" y="9"/>
                  </a:lnTo>
                  <a:lnTo>
                    <a:pt x="3907" y="13"/>
                  </a:lnTo>
                  <a:lnTo>
                    <a:pt x="3908" y="16"/>
                  </a:lnTo>
                  <a:lnTo>
                    <a:pt x="3909" y="20"/>
                  </a:lnTo>
                  <a:lnTo>
                    <a:pt x="3911" y="18"/>
                  </a:lnTo>
                  <a:lnTo>
                    <a:pt x="3912" y="14"/>
                  </a:lnTo>
                  <a:lnTo>
                    <a:pt x="3914" y="14"/>
                  </a:lnTo>
                  <a:lnTo>
                    <a:pt x="3915" y="21"/>
                  </a:lnTo>
                  <a:lnTo>
                    <a:pt x="3917" y="22"/>
                  </a:lnTo>
                  <a:lnTo>
                    <a:pt x="3918" y="13"/>
                  </a:lnTo>
                  <a:lnTo>
                    <a:pt x="3919" y="9"/>
                  </a:lnTo>
                  <a:lnTo>
                    <a:pt x="3921" y="13"/>
                  </a:lnTo>
                  <a:lnTo>
                    <a:pt x="3922" y="6"/>
                  </a:lnTo>
                  <a:lnTo>
                    <a:pt x="3924" y="9"/>
                  </a:lnTo>
                  <a:lnTo>
                    <a:pt x="3925" y="4"/>
                  </a:lnTo>
                  <a:lnTo>
                    <a:pt x="3926" y="10"/>
                  </a:lnTo>
                  <a:lnTo>
                    <a:pt x="3928" y="10"/>
                  </a:lnTo>
                  <a:lnTo>
                    <a:pt x="3929" y="29"/>
                  </a:lnTo>
                  <a:lnTo>
                    <a:pt x="3931" y="17"/>
                  </a:lnTo>
                  <a:lnTo>
                    <a:pt x="3932" y="15"/>
                  </a:lnTo>
                  <a:lnTo>
                    <a:pt x="3933" y="15"/>
                  </a:lnTo>
                  <a:lnTo>
                    <a:pt x="3935" y="4"/>
                  </a:lnTo>
                  <a:lnTo>
                    <a:pt x="3936" y="11"/>
                  </a:lnTo>
                  <a:lnTo>
                    <a:pt x="3938" y="14"/>
                  </a:lnTo>
                  <a:lnTo>
                    <a:pt x="3939" y="7"/>
                  </a:lnTo>
                  <a:lnTo>
                    <a:pt x="3940" y="9"/>
                  </a:lnTo>
                  <a:lnTo>
                    <a:pt x="3942" y="16"/>
                  </a:lnTo>
                  <a:lnTo>
                    <a:pt x="3943" y="9"/>
                  </a:lnTo>
                  <a:lnTo>
                    <a:pt x="3945" y="15"/>
                  </a:lnTo>
                  <a:lnTo>
                    <a:pt x="3946" y="17"/>
                  </a:lnTo>
                  <a:lnTo>
                    <a:pt x="3947" y="14"/>
                  </a:lnTo>
                  <a:lnTo>
                    <a:pt x="3949" y="16"/>
                  </a:lnTo>
                  <a:lnTo>
                    <a:pt x="3950" y="12"/>
                  </a:lnTo>
                  <a:lnTo>
                    <a:pt x="3952" y="7"/>
                  </a:lnTo>
                  <a:lnTo>
                    <a:pt x="3953" y="19"/>
                  </a:lnTo>
                  <a:lnTo>
                    <a:pt x="3954" y="8"/>
                  </a:lnTo>
                  <a:lnTo>
                    <a:pt x="3956" y="14"/>
                  </a:lnTo>
                  <a:lnTo>
                    <a:pt x="3957" y="15"/>
                  </a:lnTo>
                  <a:lnTo>
                    <a:pt x="3959" y="19"/>
                  </a:lnTo>
                  <a:lnTo>
                    <a:pt x="3960" y="13"/>
                  </a:lnTo>
                  <a:lnTo>
                    <a:pt x="3962" y="18"/>
                  </a:lnTo>
                  <a:lnTo>
                    <a:pt x="3963" y="8"/>
                  </a:lnTo>
                  <a:lnTo>
                    <a:pt x="3964" y="6"/>
                  </a:lnTo>
                  <a:lnTo>
                    <a:pt x="3966" y="18"/>
                  </a:lnTo>
                  <a:lnTo>
                    <a:pt x="3967" y="18"/>
                  </a:lnTo>
                  <a:lnTo>
                    <a:pt x="3969" y="7"/>
                  </a:lnTo>
                  <a:lnTo>
                    <a:pt x="3970" y="12"/>
                  </a:lnTo>
                  <a:lnTo>
                    <a:pt x="3971" y="15"/>
                  </a:lnTo>
                  <a:lnTo>
                    <a:pt x="3973" y="17"/>
                  </a:lnTo>
                  <a:lnTo>
                    <a:pt x="3974" y="10"/>
                  </a:lnTo>
                  <a:lnTo>
                    <a:pt x="3976" y="8"/>
                  </a:lnTo>
                  <a:lnTo>
                    <a:pt x="3977" y="15"/>
                  </a:lnTo>
                  <a:lnTo>
                    <a:pt x="3978" y="8"/>
                  </a:lnTo>
                  <a:lnTo>
                    <a:pt x="3980" y="16"/>
                  </a:lnTo>
                  <a:lnTo>
                    <a:pt x="3981" y="18"/>
                  </a:lnTo>
                  <a:lnTo>
                    <a:pt x="3983" y="16"/>
                  </a:lnTo>
                  <a:lnTo>
                    <a:pt x="3984" y="16"/>
                  </a:lnTo>
                  <a:lnTo>
                    <a:pt x="3985" y="16"/>
                  </a:lnTo>
                  <a:lnTo>
                    <a:pt x="3987" y="12"/>
                  </a:lnTo>
                  <a:lnTo>
                    <a:pt x="3988" y="10"/>
                  </a:lnTo>
                  <a:lnTo>
                    <a:pt x="3990" y="17"/>
                  </a:lnTo>
                  <a:lnTo>
                    <a:pt x="3991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endParaRPr lang="es-CL"/>
            </a:p>
          </p:txBody>
        </p:sp>
        <p:sp>
          <p:nvSpPr>
            <p:cNvPr id="133" name="269 Cuadro de texto"/>
            <p:cNvSpPr txBox="1">
              <a:spLocks noChangeArrowheads="1"/>
            </p:cNvSpPr>
            <p:nvPr/>
          </p:nvSpPr>
          <p:spPr bwMode="auto">
            <a:xfrm>
              <a:off x="1045998" y="905849"/>
              <a:ext cx="220907" cy="28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s-CL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269 Cuadro de texto"/>
            <p:cNvSpPr txBox="1">
              <a:spLocks noChangeArrowheads="1"/>
            </p:cNvSpPr>
            <p:nvPr/>
          </p:nvSpPr>
          <p:spPr bwMode="auto">
            <a:xfrm>
              <a:off x="3189330" y="2335891"/>
              <a:ext cx="220295" cy="22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5" name="271 Conector recto de flecha"/>
            <p:cNvCxnSpPr/>
            <p:nvPr/>
          </p:nvCxnSpPr>
          <p:spPr bwMode="auto">
            <a:xfrm flipV="1">
              <a:off x="3300823" y="2530247"/>
              <a:ext cx="350" cy="14322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6" name="269 Cuadro de texto"/>
            <p:cNvSpPr txBox="1">
              <a:spLocks noChangeArrowheads="1"/>
            </p:cNvSpPr>
            <p:nvPr/>
          </p:nvSpPr>
          <p:spPr bwMode="auto">
            <a:xfrm>
              <a:off x="3833777" y="2325148"/>
              <a:ext cx="219682" cy="199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7" name="271 Conector recto de flecha"/>
            <p:cNvCxnSpPr/>
            <p:nvPr/>
          </p:nvCxnSpPr>
          <p:spPr bwMode="auto">
            <a:xfrm flipV="1">
              <a:off x="3967386" y="2548565"/>
              <a:ext cx="0" cy="1428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269 Cuadro de texto"/>
            <p:cNvSpPr txBox="1">
              <a:spLocks noChangeArrowheads="1"/>
            </p:cNvSpPr>
            <p:nvPr/>
          </p:nvSpPr>
          <p:spPr bwMode="auto">
            <a:xfrm>
              <a:off x="3943793" y="2324627"/>
              <a:ext cx="219770" cy="199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5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9" name="271 Conector recto de flecha"/>
            <p:cNvCxnSpPr/>
            <p:nvPr/>
          </p:nvCxnSpPr>
          <p:spPr bwMode="auto">
            <a:xfrm flipV="1">
              <a:off x="4053896" y="2548045"/>
              <a:ext cx="0" cy="1428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0" name="269 Cuadro de texto"/>
            <p:cNvSpPr txBox="1">
              <a:spLocks noChangeArrowheads="1"/>
            </p:cNvSpPr>
            <p:nvPr/>
          </p:nvSpPr>
          <p:spPr bwMode="auto">
            <a:xfrm>
              <a:off x="4053462" y="2062154"/>
              <a:ext cx="229207" cy="216251"/>
            </a:xfrm>
            <a:prstGeom prst="rect">
              <a:avLst/>
            </a:prstGeom>
            <a:noFill/>
            <a:ln w="63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6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1" name="271 Conector recto de flecha"/>
            <p:cNvCxnSpPr/>
            <p:nvPr/>
          </p:nvCxnSpPr>
          <p:spPr bwMode="auto">
            <a:xfrm flipV="1">
              <a:off x="4192574" y="2256906"/>
              <a:ext cx="0" cy="1428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2" name="269 Cuadro de texto"/>
            <p:cNvSpPr txBox="1">
              <a:spLocks noChangeArrowheads="1"/>
            </p:cNvSpPr>
            <p:nvPr/>
          </p:nvSpPr>
          <p:spPr bwMode="auto">
            <a:xfrm>
              <a:off x="4094092" y="1897057"/>
              <a:ext cx="312136" cy="20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</a:t>
              </a:r>
              <a:r>
                <a:rPr lang="es-MX" sz="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3" name="271 Conector recto de flecha"/>
            <p:cNvCxnSpPr/>
            <p:nvPr/>
          </p:nvCxnSpPr>
          <p:spPr bwMode="auto">
            <a:xfrm flipV="1">
              <a:off x="4231722" y="2076853"/>
              <a:ext cx="0" cy="6796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269 Cuadro de texto"/>
            <p:cNvSpPr txBox="1">
              <a:spLocks noChangeArrowheads="1"/>
            </p:cNvSpPr>
            <p:nvPr/>
          </p:nvSpPr>
          <p:spPr bwMode="auto">
            <a:xfrm>
              <a:off x="4228751" y="635899"/>
              <a:ext cx="219770" cy="24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5" name="271 Conector recto de flecha"/>
            <p:cNvCxnSpPr/>
            <p:nvPr/>
          </p:nvCxnSpPr>
          <p:spPr bwMode="auto">
            <a:xfrm flipV="1">
              <a:off x="4338854" y="869863"/>
              <a:ext cx="0" cy="14283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6" name="269 Cuadro de texto"/>
            <p:cNvSpPr txBox="1">
              <a:spLocks noChangeArrowheads="1"/>
            </p:cNvSpPr>
            <p:nvPr/>
          </p:nvSpPr>
          <p:spPr bwMode="auto">
            <a:xfrm>
              <a:off x="4315350" y="1148813"/>
              <a:ext cx="219682" cy="23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9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47" name="271 Conector recto de flecha"/>
            <p:cNvCxnSpPr/>
            <p:nvPr/>
          </p:nvCxnSpPr>
          <p:spPr bwMode="auto">
            <a:xfrm flipV="1">
              <a:off x="4419948" y="1345230"/>
              <a:ext cx="11010" cy="6520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271 Conector recto de flecha"/>
            <p:cNvCxnSpPr/>
            <p:nvPr/>
          </p:nvCxnSpPr>
          <p:spPr bwMode="auto">
            <a:xfrm flipV="1">
              <a:off x="1157209" y="1242815"/>
              <a:ext cx="0" cy="14276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9" name="23 Cuadro de texto"/>
            <p:cNvSpPr txBox="1">
              <a:spLocks noChangeArrowheads="1"/>
            </p:cNvSpPr>
            <p:nvPr/>
          </p:nvSpPr>
          <p:spPr bwMode="auto">
            <a:xfrm>
              <a:off x="4745740" y="2008505"/>
              <a:ext cx="408889" cy="21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[9]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50" name="425 Imag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479" y="496697"/>
              <a:ext cx="646003" cy="44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" name="22 Cuadro de texto"/>
            <p:cNvSpPr txBox="1">
              <a:spLocks noChangeArrowheads="1"/>
            </p:cNvSpPr>
            <p:nvPr/>
          </p:nvSpPr>
          <p:spPr bwMode="auto">
            <a:xfrm>
              <a:off x="4748402" y="1349472"/>
              <a:ext cx="350410" cy="21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[8]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2" name="22 Cuadro de texto"/>
            <p:cNvSpPr txBox="1">
              <a:spLocks noChangeArrowheads="1"/>
            </p:cNvSpPr>
            <p:nvPr/>
          </p:nvSpPr>
          <p:spPr bwMode="auto">
            <a:xfrm>
              <a:off x="4711089" y="673254"/>
              <a:ext cx="437968" cy="25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[7*]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3" name="269 Cuadro de texto"/>
            <p:cNvSpPr txBox="1">
              <a:spLocks noChangeArrowheads="1"/>
            </p:cNvSpPr>
            <p:nvPr/>
          </p:nvSpPr>
          <p:spPr bwMode="auto">
            <a:xfrm>
              <a:off x="3529078" y="2234350"/>
              <a:ext cx="219159" cy="224807"/>
            </a:xfrm>
            <a:prstGeom prst="rect">
              <a:avLst/>
            </a:prstGeom>
            <a:noFill/>
            <a:ln w="635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77306" tIns="38653" rIns="77306" bIns="38653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54" name="271 Conector recto de flecha"/>
            <p:cNvCxnSpPr/>
            <p:nvPr/>
          </p:nvCxnSpPr>
          <p:spPr bwMode="auto">
            <a:xfrm flipV="1">
              <a:off x="3640920" y="2473730"/>
              <a:ext cx="0" cy="1424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55" name="29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367" y="1085409"/>
              <a:ext cx="494090" cy="6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294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45" y="1800531"/>
              <a:ext cx="416631" cy="65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" name="Rectangle 157"/>
            <p:cNvSpPr>
              <a:spLocks noChangeArrowheads="1"/>
            </p:cNvSpPr>
            <p:nvPr/>
          </p:nvSpPr>
          <p:spPr bwMode="auto">
            <a:xfrm rot="16200000">
              <a:off x="-241917" y="1236668"/>
              <a:ext cx="741795" cy="25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Abundance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" name="Rectángulo 4"/>
          <p:cNvSpPr/>
          <p:nvPr/>
        </p:nvSpPr>
        <p:spPr>
          <a:xfrm>
            <a:off x="323528" y="5298235"/>
            <a:ext cx="5876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400" b="1" dirty="0"/>
              <a:t>Figure </a:t>
            </a:r>
            <a:r>
              <a:rPr lang="es-CL" sz="1400" b="1" dirty="0" smtClean="0"/>
              <a:t>5</a:t>
            </a:r>
            <a:r>
              <a:rPr lang="es-CL" sz="1400" dirty="0" smtClean="0"/>
              <a:t>. </a:t>
            </a:r>
            <a:r>
              <a:rPr lang="es-CL" sz="1400" dirty="0"/>
              <a:t>Gas </a:t>
            </a:r>
            <a:r>
              <a:rPr lang="es-CL" sz="1400" dirty="0" err="1" smtClean="0"/>
              <a:t>chromatogram</a:t>
            </a:r>
            <a:r>
              <a:rPr lang="es-CL" sz="1400" dirty="0" smtClean="0"/>
              <a:t> </a:t>
            </a:r>
            <a:r>
              <a:rPr lang="es-CL" sz="1400" dirty="0"/>
              <a:t>of </a:t>
            </a:r>
            <a:r>
              <a:rPr lang="es-CL" sz="1400" dirty="0" err="1" smtClean="0"/>
              <a:t>VOCs</a:t>
            </a:r>
            <a:r>
              <a:rPr lang="es-CL" sz="1400" dirty="0" smtClean="0"/>
              <a:t> </a:t>
            </a:r>
            <a:r>
              <a:rPr lang="es-CL" sz="1400" dirty="0" err="1"/>
              <a:t>released</a:t>
            </a:r>
            <a:r>
              <a:rPr lang="es-CL" sz="1400" dirty="0"/>
              <a:t> </a:t>
            </a:r>
            <a:r>
              <a:rPr lang="es-CL" sz="1400" dirty="0" err="1"/>
              <a:t>from</a:t>
            </a:r>
            <a:r>
              <a:rPr lang="es-CL" sz="1400" dirty="0"/>
              <a:t> </a:t>
            </a:r>
            <a:r>
              <a:rPr lang="es-CL" sz="1400" i="1" dirty="0" smtClean="0"/>
              <a:t>A. </a:t>
            </a:r>
            <a:r>
              <a:rPr lang="es-CL" sz="1400" i="1" dirty="0" err="1"/>
              <a:t>discolor</a:t>
            </a:r>
            <a:r>
              <a:rPr lang="es-CL" sz="1400" i="1" dirty="0"/>
              <a:t> </a:t>
            </a:r>
            <a:r>
              <a:rPr lang="es-CL" sz="1400" dirty="0"/>
              <a:t>Sp4 </a:t>
            </a:r>
            <a:r>
              <a:rPr lang="es-CL" sz="1400" dirty="0" err="1"/>
              <a:t>cultured</a:t>
            </a:r>
            <a:r>
              <a:rPr lang="es-CL" sz="1400" dirty="0"/>
              <a:t> </a:t>
            </a:r>
            <a:r>
              <a:rPr lang="es-CL" sz="1400" dirty="0" err="1"/>
              <a:t>on</a:t>
            </a:r>
            <a:r>
              <a:rPr lang="es-CL" sz="1400" dirty="0"/>
              <a:t> </a:t>
            </a:r>
            <a:r>
              <a:rPr lang="es-CL" sz="1400" dirty="0" smtClean="0"/>
              <a:t>DPA </a:t>
            </a:r>
            <a:r>
              <a:rPr lang="es-CL" sz="1400" dirty="0" err="1"/>
              <a:t>medium</a:t>
            </a:r>
            <a:r>
              <a:rPr lang="es-CL" sz="1400" dirty="0"/>
              <a:t> (</a:t>
            </a:r>
            <a:r>
              <a:rPr lang="es-CL" sz="1400" dirty="0" err="1"/>
              <a:t>discarded</a:t>
            </a:r>
            <a:r>
              <a:rPr lang="es-CL" sz="1400" dirty="0"/>
              <a:t> </a:t>
            </a:r>
            <a:r>
              <a:rPr lang="es-CL" sz="1400" dirty="0" err="1"/>
              <a:t>potato</a:t>
            </a:r>
            <a:r>
              <a:rPr lang="es-CL" sz="1400" dirty="0"/>
              <a:t> </a:t>
            </a:r>
            <a:r>
              <a:rPr lang="es-CL" sz="1400" dirty="0" smtClean="0"/>
              <a:t>agar). </a:t>
            </a:r>
            <a:r>
              <a:rPr lang="es-CL" sz="1400" dirty="0" err="1"/>
              <a:t>Peaks</a:t>
            </a:r>
            <a:r>
              <a:rPr lang="es-CL" sz="1400" dirty="0"/>
              <a:t> </a:t>
            </a:r>
            <a:r>
              <a:rPr lang="es-CL" sz="1400" dirty="0" err="1"/>
              <a:t>appearing</a:t>
            </a:r>
            <a:r>
              <a:rPr lang="es-CL" sz="1400" dirty="0"/>
              <a:t> in </a:t>
            </a:r>
            <a:r>
              <a:rPr lang="es-CL" sz="1400" dirty="0" err="1"/>
              <a:t>the</a:t>
            </a:r>
            <a:r>
              <a:rPr lang="es-CL" sz="1400" dirty="0"/>
              <a:t> control vial </a:t>
            </a:r>
            <a:r>
              <a:rPr lang="es-CL" sz="1400" dirty="0" err="1"/>
              <a:t>were</a:t>
            </a:r>
            <a:r>
              <a:rPr lang="es-CL" sz="1400" dirty="0"/>
              <a:t> </a:t>
            </a:r>
            <a:r>
              <a:rPr lang="es-CL" sz="1400" dirty="0" err="1"/>
              <a:t>omitted</a:t>
            </a:r>
            <a:r>
              <a:rPr lang="es-CL" sz="1400" dirty="0"/>
              <a:t> </a:t>
            </a:r>
            <a:r>
              <a:rPr lang="es-CL" sz="1400" dirty="0" err="1"/>
              <a:t>from</a:t>
            </a:r>
            <a:r>
              <a:rPr lang="es-CL" sz="1400" dirty="0"/>
              <a:t> </a:t>
            </a:r>
            <a:r>
              <a:rPr lang="es-CL" sz="1400" dirty="0" err="1"/>
              <a:t>the</a:t>
            </a:r>
            <a:r>
              <a:rPr lang="es-CL" sz="1400" dirty="0"/>
              <a:t> </a:t>
            </a:r>
            <a:r>
              <a:rPr lang="es-CL" sz="1400" dirty="0" err="1"/>
              <a:t>list</a:t>
            </a:r>
            <a:r>
              <a:rPr lang="es-CL" sz="1400" dirty="0"/>
              <a:t> (N=3</a:t>
            </a:r>
            <a:r>
              <a:rPr lang="es-CL" sz="1400" dirty="0" smtClean="0"/>
              <a:t>).</a:t>
            </a:r>
            <a:endParaRPr lang="es-CL" sz="1400" dirty="0"/>
          </a:p>
        </p:txBody>
      </p:sp>
      <p:sp>
        <p:nvSpPr>
          <p:cNvPr id="10" name="Rectángulo 9"/>
          <p:cNvSpPr/>
          <p:nvPr/>
        </p:nvSpPr>
        <p:spPr>
          <a:xfrm>
            <a:off x="6399625" y="2061939"/>
            <a:ext cx="2683175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CL" sz="1400" dirty="0"/>
              <a:t>The </a:t>
            </a:r>
            <a:r>
              <a:rPr lang="es-CL" sz="1400" dirty="0" err="1"/>
              <a:t>mass</a:t>
            </a:r>
            <a:r>
              <a:rPr lang="es-CL" sz="1400" dirty="0"/>
              <a:t> </a:t>
            </a:r>
            <a:r>
              <a:rPr lang="es-CL" sz="1400" dirty="0" err="1"/>
              <a:t>spectrums</a:t>
            </a:r>
            <a:r>
              <a:rPr lang="es-CL" sz="1400" dirty="0"/>
              <a:t> of </a:t>
            </a:r>
            <a:r>
              <a:rPr lang="es-CL" sz="1400" dirty="0" err="1"/>
              <a:t>peaks</a:t>
            </a:r>
            <a:r>
              <a:rPr lang="es-CL" sz="1400" dirty="0"/>
              <a:t> </a:t>
            </a:r>
            <a:r>
              <a:rPr lang="es-CL" sz="1400" dirty="0" err="1"/>
              <a:t>pointed</a:t>
            </a:r>
            <a:r>
              <a:rPr lang="es-CL" sz="1400" dirty="0"/>
              <a:t> to </a:t>
            </a:r>
            <a:r>
              <a:rPr lang="es-CL" sz="1400" dirty="0" err="1"/>
              <a:t>the</a:t>
            </a:r>
            <a:r>
              <a:rPr lang="es-CL" sz="1400" dirty="0"/>
              <a:t> </a:t>
            </a:r>
            <a:r>
              <a:rPr lang="es-CL" sz="1400" dirty="0" err="1"/>
              <a:t>structures</a:t>
            </a:r>
            <a:r>
              <a:rPr lang="es-CL" sz="1400" dirty="0"/>
              <a:t> </a:t>
            </a:r>
            <a:r>
              <a:rPr lang="es-CL" sz="1400" dirty="0" smtClean="0"/>
              <a:t>of: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1] </a:t>
            </a:r>
            <a:r>
              <a:rPr lang="es-CL" sz="1200" dirty="0" smtClean="0"/>
              <a:t>1-heptanol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2] </a:t>
            </a:r>
            <a:r>
              <a:rPr lang="es-CL" sz="1200" dirty="0" smtClean="0"/>
              <a:t>2-butyl-1-octanol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3] </a:t>
            </a:r>
            <a:r>
              <a:rPr lang="es-CL" sz="1200" dirty="0" smtClean="0"/>
              <a:t>3-ethyl-1,2-dihydroquinoxalin-2-one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4] </a:t>
            </a:r>
            <a:r>
              <a:rPr lang="el-GR" sz="1200" dirty="0"/>
              <a:t>α-</a:t>
            </a:r>
            <a:r>
              <a:rPr lang="es-CL" sz="1200" dirty="0" err="1" smtClean="0"/>
              <a:t>bisabolene</a:t>
            </a:r>
            <a:endParaRPr lang="es-CL" sz="1200" dirty="0" smtClean="0"/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5] 1,2,4a,5,6,8a-hexahydro-4,7-dimethyl-1-(1-methylethyl)-</a:t>
            </a:r>
            <a:r>
              <a:rPr lang="es-CL" sz="1200" dirty="0" err="1" smtClean="0"/>
              <a:t>naphthalene</a:t>
            </a:r>
            <a:endParaRPr lang="es-CL" sz="1200" dirty="0" smtClean="0"/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6] </a:t>
            </a:r>
            <a:r>
              <a:rPr lang="es-CL" sz="1200" dirty="0" err="1" smtClean="0"/>
              <a:t>bulnesene</a:t>
            </a:r>
            <a:endParaRPr lang="es-CL" sz="1200" dirty="0" smtClean="0"/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7] </a:t>
            </a:r>
            <a:r>
              <a:rPr lang="es-CL" sz="1200" dirty="0">
                <a:solidFill>
                  <a:schemeClr val="tx2"/>
                </a:solidFill>
              </a:rPr>
              <a:t>1,5-dichloro-2,3-dimethoxybenzene</a:t>
            </a:r>
            <a:r>
              <a:rPr lang="es-CL" sz="1200" dirty="0" smtClean="0"/>
              <a:t>*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8] </a:t>
            </a:r>
            <a:r>
              <a:rPr lang="es-CL" sz="1200" dirty="0" smtClean="0">
                <a:solidFill>
                  <a:schemeClr val="tx2"/>
                </a:solidFill>
              </a:rPr>
              <a:t>3,5-dichloro-4-methoxybenzaldehyde</a:t>
            </a:r>
          </a:p>
          <a:p>
            <a:pPr>
              <a:spcAft>
                <a:spcPts val="600"/>
              </a:spcAft>
            </a:pPr>
            <a:r>
              <a:rPr lang="es-CL" sz="1200" dirty="0" smtClean="0"/>
              <a:t>[</a:t>
            </a:r>
            <a:r>
              <a:rPr lang="es-CL" sz="1200" dirty="0"/>
              <a:t>9] </a:t>
            </a:r>
            <a:r>
              <a:rPr lang="es-CL" sz="1200" dirty="0">
                <a:solidFill>
                  <a:schemeClr val="tx2"/>
                </a:solidFill>
              </a:rPr>
              <a:t>3-chloro-4-methoxybenzaldehyde.</a:t>
            </a:r>
            <a:r>
              <a:rPr lang="es-CL" sz="1200" dirty="0"/>
              <a:t> </a:t>
            </a:r>
            <a:endParaRPr lang="es-CL" sz="1200" dirty="0" smtClean="0"/>
          </a:p>
        </p:txBody>
      </p:sp>
    </p:spTree>
    <p:extLst>
      <p:ext uri="{BB962C8B-B14F-4D97-AF65-F5344CB8AC3E}">
        <p14:creationId xmlns:p14="http://schemas.microsoft.com/office/powerpoint/2010/main" val="325243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516052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4.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Conclusions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55055" y="10906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58" name="1 Rectángulo"/>
          <p:cNvSpPr/>
          <p:nvPr/>
        </p:nvSpPr>
        <p:spPr>
          <a:xfrm>
            <a:off x="558836" y="2210563"/>
            <a:ext cx="80456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The fungus </a:t>
            </a:r>
            <a:r>
              <a:rPr lang="en-US" sz="2400" i="1" dirty="0" err="1" smtClean="0">
                <a:latin typeface="+mj-lt"/>
              </a:rPr>
              <a:t>Anthracophyllum</a:t>
            </a:r>
            <a:r>
              <a:rPr lang="en-US" sz="2400" i="1" dirty="0" smtClean="0">
                <a:latin typeface="+mj-lt"/>
              </a:rPr>
              <a:t> discolor</a:t>
            </a:r>
            <a:r>
              <a:rPr lang="en-US" sz="2400" dirty="0" smtClean="0">
                <a:latin typeface="+mj-lt"/>
              </a:rPr>
              <a:t> Sp4 are </a:t>
            </a:r>
            <a:r>
              <a:rPr lang="en-US" sz="2400" dirty="0">
                <a:latin typeface="+mj-lt"/>
              </a:rPr>
              <a:t>able to produce </a:t>
            </a:r>
            <a:r>
              <a:rPr lang="en-US" sz="2400" dirty="0" smtClean="0">
                <a:latin typeface="+mj-lt"/>
              </a:rPr>
              <a:t>ligninolytic enzymes using </a:t>
            </a:r>
            <a:r>
              <a:rPr lang="en-US" sz="2400" dirty="0">
                <a:latin typeface="+mj-lt"/>
              </a:rPr>
              <a:t>potato wastes as nutritional </a:t>
            </a:r>
            <a:r>
              <a:rPr lang="en-US" sz="2400" dirty="0" smtClean="0">
                <a:latin typeface="+mj-lt"/>
              </a:rPr>
              <a:t>support.</a:t>
            </a:r>
          </a:p>
          <a:p>
            <a:pPr algn="just"/>
            <a:endParaRPr lang="en-US" sz="2400" dirty="0" smtClean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VOCs released from </a:t>
            </a:r>
            <a:r>
              <a:rPr lang="en-US" sz="2400" i="1" dirty="0">
                <a:latin typeface="+mj-lt"/>
              </a:rPr>
              <a:t>A. discolor </a:t>
            </a:r>
            <a:r>
              <a:rPr lang="en-US" sz="2400" dirty="0">
                <a:latin typeface="+mj-lt"/>
              </a:rPr>
              <a:t>Sp4 </a:t>
            </a:r>
            <a:r>
              <a:rPr lang="en-US" sz="2400" dirty="0" smtClean="0">
                <a:latin typeface="+mj-lt"/>
              </a:rPr>
              <a:t>showed antifungal activity against </a:t>
            </a:r>
            <a:r>
              <a:rPr lang="en-US" sz="2400" i="1" dirty="0" err="1" smtClean="0">
                <a:latin typeface="+mj-lt"/>
              </a:rPr>
              <a:t>Mucor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i="1" dirty="0" err="1" smtClean="0">
                <a:latin typeface="+mj-lt"/>
              </a:rPr>
              <a:t>miehei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i="1" dirty="0" smtClean="0">
                <a:latin typeface="+mj-lt"/>
              </a:rPr>
              <a:t>Botrytis </a:t>
            </a:r>
            <a:r>
              <a:rPr lang="en-US" sz="2400" i="1" dirty="0" err="1" smtClean="0">
                <a:latin typeface="+mj-lt"/>
              </a:rPr>
              <a:t>cinerea</a:t>
            </a:r>
            <a:r>
              <a:rPr lang="en-US" sz="2400" dirty="0" smtClean="0">
                <a:latin typeface="+mj-lt"/>
              </a:rPr>
              <a:t>. The </a:t>
            </a:r>
            <a:r>
              <a:rPr lang="en-US" sz="2400" dirty="0">
                <a:latin typeface="+mj-lt"/>
              </a:rPr>
              <a:t>antifungal activity seems to be related to the production of </a:t>
            </a:r>
            <a:r>
              <a:rPr lang="en-US" sz="2400" dirty="0" err="1">
                <a:latin typeface="+mj-lt"/>
              </a:rPr>
              <a:t>sesquiterpenes</a:t>
            </a:r>
            <a:r>
              <a:rPr lang="en-US" sz="2400" dirty="0">
                <a:latin typeface="+mj-lt"/>
              </a:rPr>
              <a:t> and chlorinated aromatic </a:t>
            </a:r>
            <a:r>
              <a:rPr lang="en-US" sz="2400" dirty="0" smtClean="0">
                <a:latin typeface="+mj-lt"/>
              </a:rPr>
              <a:t>compounds.</a:t>
            </a:r>
            <a:endParaRPr lang="en-GB" sz="2400" dirty="0">
              <a:latin typeface="+mj-lt"/>
            </a:endParaRPr>
          </a:p>
        </p:txBody>
      </p:sp>
      <p:sp>
        <p:nvSpPr>
          <p:cNvPr id="159" name="9 CuadroTexto"/>
          <p:cNvSpPr txBox="1"/>
          <p:nvPr/>
        </p:nvSpPr>
        <p:spPr>
          <a:xfrm>
            <a:off x="3047256" y="14127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 smtClean="0">
                <a:latin typeface="+mj-lt"/>
              </a:rPr>
              <a:t>Conclusions</a:t>
            </a:r>
            <a:endParaRPr lang="en-GB" sz="2800" dirty="0">
              <a:latin typeface="+mj-lt"/>
            </a:endParaRPr>
          </a:p>
        </p:txBody>
      </p:sp>
      <p:cxnSp>
        <p:nvCxnSpPr>
          <p:cNvPr id="160" name="10 Conector recto"/>
          <p:cNvCxnSpPr/>
          <p:nvPr/>
        </p:nvCxnSpPr>
        <p:spPr>
          <a:xfrm>
            <a:off x="3275856" y="1993559"/>
            <a:ext cx="214931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3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39628"/>
            <a:ext cx="5493946" cy="613308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707904" y="648866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Acknowledgements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074" name="Picture 2" descr="Conicy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8" y="2189416"/>
            <a:ext cx="1949567" cy="17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95782" y="40178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Postdoctoral FONDECYT Project N° 3130650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14175" t="10080" r="38169" b="68564"/>
          <a:stretch/>
        </p:blipFill>
        <p:spPr>
          <a:xfrm>
            <a:off x="5075810" y="3260128"/>
            <a:ext cx="3728373" cy="939797"/>
          </a:xfrm>
          <a:prstGeom prst="rect">
            <a:avLst/>
          </a:prstGeom>
        </p:spPr>
      </p:pic>
      <p:sp>
        <p:nvSpPr>
          <p:cNvPr id="13" name="8 CuadroTexto"/>
          <p:cNvSpPr txBox="1"/>
          <p:nvPr/>
        </p:nvSpPr>
        <p:spPr>
          <a:xfrm>
            <a:off x="2339752" y="828001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ACKNOWLEDGEMENTS</a:t>
            </a:r>
            <a:endParaRPr lang="en-US" sz="3200" b="1" dirty="0">
              <a:solidFill>
                <a:srgbClr val="0033C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578" y="3266094"/>
            <a:ext cx="2320652" cy="9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8003" r="10823"/>
          <a:stretch/>
        </p:blipFill>
        <p:spPr>
          <a:xfrm>
            <a:off x="2411726" y="1955010"/>
            <a:ext cx="3953512" cy="26341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128" y="85146"/>
            <a:ext cx="3254712" cy="2246627"/>
          </a:xfrm>
          <a:prstGeom prst="rect">
            <a:avLst/>
          </a:prstGeom>
        </p:spPr>
      </p:pic>
      <p:pic>
        <p:nvPicPr>
          <p:cNvPr id="4120" name="Picture 24" descr="http://med.ufro.cl/noticias/2014/diciembre/10-titulaciones/foto-facultad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26" y="85148"/>
            <a:ext cx="298377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/>
          <p:cNvSpPr/>
          <p:nvPr/>
        </p:nvSpPr>
        <p:spPr>
          <a:xfrm>
            <a:off x="0" y="6553116"/>
            <a:ext cx="8686800" cy="3048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540184"/>
            <a:ext cx="457200" cy="317816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707904" y="648866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Acknowledgements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7" y="85149"/>
            <a:ext cx="2857500" cy="2257425"/>
          </a:xfrm>
          <a:prstGeom prst="rect">
            <a:avLst/>
          </a:prstGeom>
        </p:spPr>
      </p:pic>
      <p:pic>
        <p:nvPicPr>
          <p:cNvPr id="4102" name="Picture 6" descr="http://www.charquican.cl/charquican/DSCN67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" y="4123903"/>
            <a:ext cx="31044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araucanianoticias.cl/wp-content/uploads/2015/01/Ufro-Congreso-Ofec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/>
          <a:stretch/>
        </p:blipFill>
        <p:spPr bwMode="auto">
          <a:xfrm>
            <a:off x="6259076" y="4123903"/>
            <a:ext cx="2869763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07238">
            <a:off x="6379519" y="2099547"/>
            <a:ext cx="2950925" cy="2213194"/>
          </a:xfrm>
          <a:prstGeom prst="rect">
            <a:avLst/>
          </a:prstGeom>
        </p:spPr>
      </p:pic>
      <p:pic>
        <p:nvPicPr>
          <p:cNvPr id="4116" name="Picture 20" descr="http://araucaniatv.cl/home/wp-content/uploads/2014/09/UFRO-Rucamanque1_thumb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13" y="4110970"/>
            <a:ext cx="3069664" cy="22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bs.twimg.com/profile_images/629039039492943872/8Zf8jf5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533">
            <a:off x="84670" y="2212972"/>
            <a:ext cx="2270209" cy="22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0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" y="0"/>
            <a:ext cx="9155586" cy="68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88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 rot="20332042">
            <a:off x="-91385" y="2144974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+mj-lt"/>
              </a:rPr>
              <a:t>WHITE-ROT FUNGI</a:t>
            </a:r>
            <a:endParaRPr lang="en-GB" sz="2000" dirty="0">
              <a:latin typeface="+mj-lt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11972" b="17823"/>
          <a:stretch/>
        </p:blipFill>
        <p:spPr>
          <a:xfrm>
            <a:off x="1316234" y="2578290"/>
            <a:ext cx="1655149" cy="121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17276" r="11786" b="19057"/>
          <a:stretch/>
        </p:blipFill>
        <p:spPr>
          <a:xfrm>
            <a:off x="375237" y="3411791"/>
            <a:ext cx="1551758" cy="108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25439" r="41709" b="45088"/>
          <a:stretch/>
        </p:blipFill>
        <p:spPr>
          <a:xfrm>
            <a:off x="1691680" y="3793231"/>
            <a:ext cx="1512168" cy="117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Flecha derecha"/>
          <p:cNvSpPr/>
          <p:nvPr/>
        </p:nvSpPr>
        <p:spPr>
          <a:xfrm>
            <a:off x="3347864" y="3051751"/>
            <a:ext cx="563488" cy="360040"/>
          </a:xfrm>
          <a:prstGeom prst="right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10 Redondear rectángulo de esquina diagonal"/>
          <p:cNvSpPr/>
          <p:nvPr/>
        </p:nvSpPr>
        <p:spPr>
          <a:xfrm>
            <a:off x="4114800" y="2530362"/>
            <a:ext cx="4572000" cy="1940957"/>
          </a:xfrm>
          <a:prstGeom prst="round2DiagRect">
            <a:avLst/>
          </a:prstGeom>
          <a:solidFill>
            <a:srgbClr val="216BFF"/>
          </a:solidFill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7"/>
              </a:buBlip>
            </a:pPr>
            <a:r>
              <a:rPr lang="en-GB" dirty="0" smtClean="0">
                <a:solidFill>
                  <a:schemeClr val="bg1"/>
                </a:solidFill>
                <a:latin typeface="+mj-lt"/>
              </a:rPr>
              <a:t>Decomposers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of organic </a:t>
            </a:r>
            <a:r>
              <a:rPr lang="en-GB" dirty="0" smtClean="0">
                <a:solidFill>
                  <a:schemeClr val="bg1"/>
                </a:solidFill>
                <a:latin typeface="+mj-lt"/>
              </a:rPr>
              <a:t>matter.</a:t>
            </a:r>
          </a:p>
          <a:p>
            <a:pPr marL="285750" indent="-285750">
              <a:lnSpc>
                <a:spcPct val="150000"/>
              </a:lnSpc>
              <a:buBlip>
                <a:blip r:embed="rId7"/>
              </a:buBlip>
            </a:pPr>
            <a:r>
              <a:rPr lang="en-GB" dirty="0">
                <a:solidFill>
                  <a:schemeClr val="bg1"/>
                </a:solidFill>
                <a:latin typeface="+mj-lt"/>
              </a:rPr>
              <a:t>Methyl donors and/or substrates for H</a:t>
            </a:r>
            <a:r>
              <a:rPr lang="en-GB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O</a:t>
            </a:r>
            <a:r>
              <a:rPr lang="en-GB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-generating oxidases.</a:t>
            </a:r>
          </a:p>
          <a:p>
            <a:pPr marL="285750" indent="-285750">
              <a:lnSpc>
                <a:spcPct val="150000"/>
              </a:lnSpc>
              <a:buBlip>
                <a:blip r:embed="rId7"/>
              </a:buBlip>
            </a:pPr>
            <a:r>
              <a:rPr lang="en-GB" dirty="0" smtClean="0">
                <a:solidFill>
                  <a:schemeClr val="bg1"/>
                </a:solidFill>
                <a:latin typeface="+mj-lt"/>
              </a:rPr>
              <a:t>Antibiotics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for protecting </a:t>
            </a:r>
            <a:r>
              <a:rPr lang="en-GB" dirty="0" smtClean="0">
                <a:solidFill>
                  <a:schemeClr val="bg1"/>
                </a:solidFill>
                <a:latin typeface="+mj-lt"/>
              </a:rPr>
              <a:t>fungi.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23049" y="5147900"/>
            <a:ext cx="280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 smtClean="0">
                <a:latin typeface="+mj-lt"/>
              </a:rPr>
              <a:t>Ligninolytic </a:t>
            </a:r>
            <a:r>
              <a:rPr lang="es-MX" dirty="0" err="1" smtClean="0">
                <a:latin typeface="+mj-lt"/>
              </a:rPr>
              <a:t>enzymes</a:t>
            </a:r>
            <a:endParaRPr lang="es-MX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s-MX" dirty="0" err="1" smtClean="0">
                <a:latin typeface="+mj-lt"/>
              </a:rPr>
              <a:t>Secondary</a:t>
            </a:r>
            <a:r>
              <a:rPr lang="es-MX" dirty="0" smtClean="0">
                <a:latin typeface="+mj-lt"/>
              </a:rPr>
              <a:t> </a:t>
            </a:r>
            <a:r>
              <a:rPr lang="es-MX" dirty="0" err="1" smtClean="0">
                <a:latin typeface="+mj-lt"/>
              </a:rPr>
              <a:t>metabolites</a:t>
            </a:r>
            <a:endParaRPr lang="en-GB" dirty="0">
              <a:latin typeface="+mj-lt"/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52" y="2113234"/>
            <a:ext cx="4794952" cy="325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4343400" y="5787636"/>
            <a:ext cx="427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WRF play </a:t>
            </a:r>
            <a:r>
              <a:rPr lang="en-GB" dirty="0">
                <a:latin typeface="+mj-lt"/>
              </a:rPr>
              <a:t>important roles in ecosystems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1. INTRODUCTION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1556" y="1090865"/>
            <a:ext cx="8147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are the characteristics of white rot fungi that make them interesting candidates for solving </a:t>
            </a:r>
            <a:r>
              <a:rPr lang="en-US" sz="2000" dirty="0" smtClean="0"/>
              <a:t>some environmental </a:t>
            </a:r>
            <a:r>
              <a:rPr lang="en-US" sz="2000" dirty="0"/>
              <a:t>problems?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4130198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64135" y="134270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WHITE-ROT FUNGI</a:t>
            </a:r>
            <a:endParaRPr lang="en-GB" sz="24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11972" b="17823"/>
          <a:stretch/>
        </p:blipFill>
        <p:spPr>
          <a:xfrm>
            <a:off x="1316234" y="2155534"/>
            <a:ext cx="1655149" cy="121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17276" r="11786" b="19057"/>
          <a:stretch/>
        </p:blipFill>
        <p:spPr>
          <a:xfrm>
            <a:off x="375237" y="2989035"/>
            <a:ext cx="1551758" cy="108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25439" r="41709" b="45088"/>
          <a:stretch/>
        </p:blipFill>
        <p:spPr>
          <a:xfrm>
            <a:off x="1691680" y="3370475"/>
            <a:ext cx="1512168" cy="117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Flecha derecha"/>
          <p:cNvSpPr/>
          <p:nvPr/>
        </p:nvSpPr>
        <p:spPr>
          <a:xfrm>
            <a:off x="3347864" y="2628995"/>
            <a:ext cx="563488" cy="360040"/>
          </a:xfrm>
          <a:prstGeom prst="rightArrow">
            <a:avLst/>
          </a:prstGeom>
          <a:solidFill>
            <a:srgbClr val="0000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1 CuadroTexto"/>
          <p:cNvSpPr txBox="1"/>
          <p:nvPr/>
        </p:nvSpPr>
        <p:spPr>
          <a:xfrm>
            <a:off x="4268918" y="3473749"/>
            <a:ext cx="42635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dirty="0" err="1" smtClean="0"/>
              <a:t>Fungal</a:t>
            </a:r>
            <a:r>
              <a:rPr lang="es-MX" b="1" dirty="0" smtClean="0"/>
              <a:t> </a:t>
            </a:r>
            <a:r>
              <a:rPr lang="es-MX" b="1" dirty="0" err="1" smtClean="0"/>
              <a:t>volatile</a:t>
            </a:r>
            <a:r>
              <a:rPr lang="es-MX" b="1" dirty="0" smtClean="0"/>
              <a:t> </a:t>
            </a:r>
            <a:r>
              <a:rPr lang="es-MX" b="1" dirty="0" err="1" smtClean="0"/>
              <a:t>organic</a:t>
            </a:r>
            <a:r>
              <a:rPr lang="es-MX" b="1" dirty="0" smtClean="0"/>
              <a:t> </a:t>
            </a:r>
            <a:r>
              <a:rPr lang="es-MX" b="1" dirty="0" err="1" smtClean="0"/>
              <a:t>compounds</a:t>
            </a:r>
            <a:r>
              <a:rPr lang="es-MX" b="1" dirty="0" smtClean="0"/>
              <a:t> (</a:t>
            </a:r>
            <a:r>
              <a:rPr lang="es-MX" b="1" dirty="0" err="1" smtClean="0"/>
              <a:t>FVOCs</a:t>
            </a:r>
            <a:r>
              <a:rPr lang="es-MX" b="1" dirty="0" smtClean="0"/>
              <a:t>)</a:t>
            </a:r>
            <a:endParaRPr lang="en-GB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1. INTRODUCTION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268918" y="1921006"/>
            <a:ext cx="21574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MX" b="1" dirty="0">
                <a:solidFill>
                  <a:prstClr val="black"/>
                </a:solidFill>
              </a:rPr>
              <a:t>Ligninolytic </a:t>
            </a:r>
            <a:r>
              <a:rPr lang="es-MX" b="1" dirty="0" err="1">
                <a:solidFill>
                  <a:prstClr val="black"/>
                </a:solidFill>
              </a:rPr>
              <a:t>enzymes</a:t>
            </a:r>
            <a:endParaRPr lang="es-MX" b="1" dirty="0">
              <a:solidFill>
                <a:prstClr val="black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343400" y="24047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Bioremediation </a:t>
            </a:r>
          </a:p>
          <a:p>
            <a:r>
              <a:rPr lang="en-US" dirty="0" smtClean="0"/>
              <a:t>- Pesticide </a:t>
            </a:r>
            <a:r>
              <a:rPr lang="en-US" dirty="0"/>
              <a:t>degradation </a:t>
            </a:r>
            <a:endParaRPr lang="en-US" dirty="0" smtClean="0"/>
          </a:p>
          <a:p>
            <a:r>
              <a:rPr lang="en-US" dirty="0"/>
              <a:t>- </a:t>
            </a:r>
            <a:r>
              <a:rPr lang="en-US" dirty="0" smtClean="0"/>
              <a:t>Detoxification of industrial </a:t>
            </a:r>
            <a:r>
              <a:rPr lang="en-US" dirty="0"/>
              <a:t>dyes</a:t>
            </a:r>
            <a:endParaRPr lang="en-US" dirty="0" smtClean="0"/>
          </a:p>
        </p:txBody>
      </p:sp>
      <p:sp>
        <p:nvSpPr>
          <p:cNvPr id="13" name="Rectángulo 12"/>
          <p:cNvSpPr/>
          <p:nvPr/>
        </p:nvSpPr>
        <p:spPr>
          <a:xfrm>
            <a:off x="4335294" y="4047249"/>
            <a:ext cx="3636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Chemical </a:t>
            </a:r>
            <a:r>
              <a:rPr lang="en-US" dirty="0"/>
              <a:t>markers of fungal </a:t>
            </a:r>
            <a:r>
              <a:rPr lang="en-US" dirty="0" smtClean="0"/>
              <a:t>presence</a:t>
            </a:r>
          </a:p>
          <a:p>
            <a:r>
              <a:rPr lang="es-CL" dirty="0" err="1" smtClean="0"/>
              <a:t>Biopesticides</a:t>
            </a:r>
            <a:endParaRPr lang="es-CL" dirty="0"/>
          </a:p>
        </p:txBody>
      </p:sp>
      <p:sp>
        <p:nvSpPr>
          <p:cNvPr id="16" name="Rectángulo 15"/>
          <p:cNvSpPr/>
          <p:nvPr/>
        </p:nvSpPr>
        <p:spPr>
          <a:xfrm>
            <a:off x="4287480" y="1351045"/>
            <a:ext cx="439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 smtClean="0"/>
              <a:t>ENVIRONMENTAL APPLICATIONS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67711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151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8686800" cy="28956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2793" y="2156415"/>
            <a:ext cx="54726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smtClean="0">
                <a:solidFill>
                  <a:schemeClr val="bg1"/>
                </a:solidFill>
                <a:cs typeface="Arial"/>
              </a:rPr>
              <a:t>Natural products of </a:t>
            </a:r>
            <a:r>
              <a:rPr lang="en-US" sz="3200" b="1" i="1" dirty="0" err="1" smtClean="0">
                <a:solidFill>
                  <a:schemeClr val="bg1"/>
                </a:solidFill>
                <a:cs typeface="Arial"/>
              </a:rPr>
              <a:t>Anthracophyllum</a:t>
            </a:r>
            <a:r>
              <a:rPr lang="en-US" sz="3200" b="1" i="1" dirty="0" smtClean="0">
                <a:solidFill>
                  <a:schemeClr val="bg1"/>
                </a:solidFill>
                <a:cs typeface="Arial"/>
              </a:rPr>
              <a:t> discolor</a:t>
            </a:r>
            <a:r>
              <a:rPr lang="en-US" sz="2800" dirty="0" smtClean="0">
                <a:solidFill>
                  <a:schemeClr val="bg1"/>
                </a:solidFill>
                <a:cs typeface="Arial"/>
              </a:rPr>
              <a:t>: </a:t>
            </a:r>
            <a:r>
              <a:rPr lang="en-US" sz="2800" dirty="0">
                <a:solidFill>
                  <a:schemeClr val="bg1"/>
                </a:solidFill>
                <a:cs typeface="Arial"/>
              </a:rPr>
              <a:t>ligninolytic enzymes and antifungal volatile compounds</a:t>
            </a:r>
            <a:endParaRPr lang="es-ES" sz="2800" b="0" i="0" dirty="0">
              <a:solidFill>
                <a:schemeClr val="bg1"/>
              </a:solidFill>
              <a:latin typeface="Calibri"/>
              <a:cs typeface="Arial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9" t="64870" b="1"/>
          <a:stretch/>
        </p:blipFill>
        <p:spPr>
          <a:xfrm>
            <a:off x="251519" y="4407725"/>
            <a:ext cx="2556919" cy="245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stA="10000" endPos="65000" dist="50800" dir="5400000" sy="-100000" algn="bl" rotWithShape="0"/>
          </a:effectLst>
        </p:spPr>
      </p:pic>
      <p:pic>
        <p:nvPicPr>
          <p:cNvPr id="1030" name="Picture 6" descr="http://www.ufro.cl/Manual%20de%20Identidad%20Visual%20Corporativa/00%20LOGOTIPO%20%28JPG%29/03%20LOGOTIPO%20APLICACIONES%20PUBLICITARIAS/horizontal%20con%20facult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2"/>
          <a:stretch/>
        </p:blipFill>
        <p:spPr bwMode="auto">
          <a:xfrm>
            <a:off x="35496" y="437956"/>
            <a:ext cx="2736431" cy="9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686800" y="1512125"/>
            <a:ext cx="457200" cy="2895600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2928516" y="4739044"/>
            <a:ext cx="59868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CL" sz="2400" b="1" dirty="0">
                <a:solidFill>
                  <a:srgbClr val="0033CC"/>
                </a:solidFill>
              </a:rPr>
              <a:t>Schalchli, H., Briceño, G., Diez, M.C</a:t>
            </a:r>
            <a:r>
              <a:rPr lang="es-CL" sz="2400" b="1" dirty="0" smtClean="0">
                <a:solidFill>
                  <a:srgbClr val="0033CC"/>
                </a:solidFill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s-MX" sz="1400" b="1" dirty="0" smtClean="0">
                <a:solidFill>
                  <a:srgbClr val="0033CC"/>
                </a:solidFill>
              </a:rPr>
              <a:t>Departamento de Ingeniería Química, Universidad de La Frontera, Temuco, Casilla 54-D</a:t>
            </a:r>
          </a:p>
          <a:p>
            <a:pPr algn="ctr"/>
            <a:r>
              <a:rPr lang="es-MX" sz="1400" b="1" dirty="0" smtClean="0">
                <a:solidFill>
                  <a:srgbClr val="0033CC"/>
                </a:solidFill>
              </a:rPr>
              <a:t>* </a:t>
            </a:r>
            <a:r>
              <a:rPr lang="es-MX" sz="1400" b="1" dirty="0">
                <a:solidFill>
                  <a:srgbClr val="0033CC"/>
                </a:solidFill>
              </a:rPr>
              <a:t>heidi.schalchli@ufrontera.cl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139952" y="6263538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rgbClr val="0033CC"/>
                </a:solidFill>
              </a:rPr>
              <a:t>Frankfurt, </a:t>
            </a:r>
            <a:r>
              <a:rPr lang="es-CL" sz="2000" b="1" dirty="0" smtClean="0">
                <a:solidFill>
                  <a:srgbClr val="0033CC"/>
                </a:solidFill>
              </a:rPr>
              <a:t>2015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-334" r="18262" b="13447"/>
          <a:stretch/>
        </p:blipFill>
        <p:spPr>
          <a:xfrm>
            <a:off x="230625" y="1844824"/>
            <a:ext cx="2577813" cy="25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78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1. INTRODUCTION</a:t>
            </a:r>
            <a:endParaRPr lang="en-GB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7510" y="2708920"/>
            <a:ext cx="7715147" cy="2240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 smtClean="0">
                <a:latin typeface="+mj-lt"/>
              </a:rPr>
              <a:t>To evaluate </a:t>
            </a:r>
            <a:r>
              <a:rPr lang="en-GB" sz="2400" dirty="0">
                <a:latin typeface="+mj-lt"/>
              </a:rPr>
              <a:t>the production of ligninolytic enzymes and antifungal volatile organic compounds (VOCs) by </a:t>
            </a:r>
            <a:r>
              <a:rPr lang="en-GB" sz="2400" i="1" dirty="0">
                <a:latin typeface="+mj-lt"/>
              </a:rPr>
              <a:t>A. </a:t>
            </a:r>
            <a:r>
              <a:rPr lang="en-GB" sz="2400" i="1" dirty="0" err="1">
                <a:latin typeface="+mj-lt"/>
              </a:rPr>
              <a:t>discolor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Sp4 using potato peels (PP) and discarded potato (DP) as </a:t>
            </a:r>
            <a:r>
              <a:rPr lang="en-GB" sz="2400" dirty="0" smtClean="0">
                <a:latin typeface="+mj-lt"/>
              </a:rPr>
              <a:t>low cost nutritional supports. </a:t>
            </a:r>
            <a:endParaRPr lang="en-GB" sz="2400" dirty="0"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47256" y="1840105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 smtClean="0">
                <a:latin typeface="+mj-lt"/>
              </a:rPr>
              <a:t>Objective</a:t>
            </a:r>
            <a:endParaRPr lang="en-GB" sz="2800" dirty="0">
              <a:latin typeface="+mj-lt"/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3275856" y="2492896"/>
            <a:ext cx="214931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7" b="10162"/>
          <a:stretch>
            <a:fillRect/>
          </a:stretch>
        </p:blipFill>
        <p:spPr bwMode="auto">
          <a:xfrm>
            <a:off x="934608" y="5291419"/>
            <a:ext cx="1373301" cy="108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2.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Methodology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8" name="2 Llamada de flecha hacia abajo"/>
          <p:cNvSpPr>
            <a:spLocks noChangeArrowheads="1"/>
          </p:cNvSpPr>
          <p:nvPr/>
        </p:nvSpPr>
        <p:spPr bwMode="auto">
          <a:xfrm>
            <a:off x="198123" y="3954821"/>
            <a:ext cx="2755102" cy="1314123"/>
          </a:xfrm>
          <a:prstGeom prst="downArrowCallout">
            <a:avLst>
              <a:gd name="adj1" fmla="val 10922"/>
              <a:gd name="adj2" fmla="val 13143"/>
              <a:gd name="adj3" fmla="val 9597"/>
              <a:gd name="adj4" fmla="val 83935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19" name="Text Box 128"/>
          <p:cNvSpPr txBox="1">
            <a:spLocks noChangeArrowheads="1"/>
          </p:cNvSpPr>
          <p:nvPr/>
        </p:nvSpPr>
        <p:spPr bwMode="auto">
          <a:xfrm>
            <a:off x="3759992" y="974848"/>
            <a:ext cx="1312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8000"/>
              </a:buClr>
            </a:pPr>
            <a:r>
              <a:rPr lang="pt-BR" sz="18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Inoculum</a:t>
            </a:r>
            <a:endParaRPr lang="pt-BR" sz="39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" name="Picture 2" descr="IMG_1755"/>
          <p:cNvPicPr>
            <a:picLocks noChangeAspect="1" noChangeArrowheads="1"/>
          </p:cNvPicPr>
          <p:nvPr/>
        </p:nvPicPr>
        <p:blipFill rotWithShape="1">
          <a:blip r:embed="rId5"/>
          <a:srcRect l="34064" t="43137" r="36795" b="30493"/>
          <a:stretch/>
        </p:blipFill>
        <p:spPr bwMode="auto">
          <a:xfrm>
            <a:off x="3640370" y="1390907"/>
            <a:ext cx="1570150" cy="110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28"/>
          <p:cNvSpPr txBox="1">
            <a:spLocks noChangeArrowheads="1"/>
          </p:cNvSpPr>
          <p:nvPr/>
        </p:nvSpPr>
        <p:spPr bwMode="auto">
          <a:xfrm>
            <a:off x="3544161" y="2494633"/>
            <a:ext cx="1762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8000"/>
              </a:buClr>
            </a:pPr>
            <a:r>
              <a:rPr lang="pt-BR" sz="1800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pt-BR" sz="1800" i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discolor</a:t>
            </a:r>
            <a:endParaRPr lang="pt-BR" sz="1800" i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 Box 128"/>
          <p:cNvSpPr txBox="1">
            <a:spLocks noChangeArrowheads="1"/>
          </p:cNvSpPr>
          <p:nvPr/>
        </p:nvSpPr>
        <p:spPr bwMode="auto">
          <a:xfrm>
            <a:off x="4135804" y="4815257"/>
            <a:ext cx="1476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8000"/>
              </a:buClr>
            </a:pPr>
            <a:r>
              <a:rPr lang="pt-BR" sz="1800" i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Liquid</a:t>
            </a:r>
            <a:r>
              <a:rPr lang="pt-BR" sz="1800" i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pt-BR" sz="1800" i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media</a:t>
            </a:r>
            <a:endParaRPr lang="pt-BR" sz="1800" i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Text Box 128"/>
          <p:cNvSpPr txBox="1">
            <a:spLocks noChangeArrowheads="1"/>
          </p:cNvSpPr>
          <p:nvPr/>
        </p:nvSpPr>
        <p:spPr bwMode="auto">
          <a:xfrm>
            <a:off x="203466" y="983771"/>
            <a:ext cx="2880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8000"/>
              </a:buClr>
            </a:pPr>
            <a:r>
              <a:rPr lang="en-US" sz="18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Processing potato wastes</a:t>
            </a:r>
            <a:endParaRPr lang="pt-BR" sz="18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 Box 128"/>
          <p:cNvSpPr txBox="1">
            <a:spLocks noChangeArrowheads="1"/>
          </p:cNvSpPr>
          <p:nvPr/>
        </p:nvSpPr>
        <p:spPr bwMode="auto">
          <a:xfrm>
            <a:off x="2958705" y="4263330"/>
            <a:ext cx="1485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8000"/>
              </a:buClr>
            </a:pPr>
            <a:r>
              <a:rPr lang="pt-BR" sz="1800" i="1" dirty="0">
                <a:latin typeface="+mj-lt"/>
                <a:cs typeface="Times New Roman" panose="02020603050405020304" pitchFamily="18" charset="0"/>
              </a:rPr>
              <a:t>Agar </a:t>
            </a:r>
            <a:r>
              <a:rPr lang="pt-BR" sz="1800" i="1" dirty="0" smtClean="0">
                <a:latin typeface="+mj-lt"/>
                <a:cs typeface="Times New Roman" panose="02020603050405020304" pitchFamily="18" charset="0"/>
              </a:rPr>
              <a:t>media</a:t>
            </a:r>
            <a:endParaRPr lang="pt-BR" sz="16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6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38249" b="5315"/>
          <a:stretch/>
        </p:blipFill>
        <p:spPr bwMode="auto">
          <a:xfrm>
            <a:off x="363668" y="1342697"/>
            <a:ext cx="2559916" cy="12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88" y="4107283"/>
            <a:ext cx="564215" cy="7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66" y="3930133"/>
            <a:ext cx="862243" cy="114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3" descr="F:\DCIM\Camera\20130305_12425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5280" r="12799" b="9396"/>
          <a:stretch/>
        </p:blipFill>
        <p:spPr bwMode="auto">
          <a:xfrm rot="5400000">
            <a:off x="4257022" y="3522302"/>
            <a:ext cx="1251622" cy="123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4" descr="F:\DCIM\Camera\20130305_16050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21596" r="18463" b="6162"/>
          <a:stretch/>
        </p:blipFill>
        <p:spPr bwMode="auto">
          <a:xfrm>
            <a:off x="3220201" y="3143713"/>
            <a:ext cx="1224166" cy="111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53 Flecha abajo"/>
          <p:cNvSpPr>
            <a:spLocks noChangeArrowheads="1"/>
          </p:cNvSpPr>
          <p:nvPr/>
        </p:nvSpPr>
        <p:spPr bwMode="auto">
          <a:xfrm>
            <a:off x="653017" y="2623678"/>
            <a:ext cx="323057" cy="1792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pic>
        <p:nvPicPr>
          <p:cNvPr id="50" name="2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4731" r="12854" b="13038"/>
          <a:stretch/>
        </p:blipFill>
        <p:spPr>
          <a:xfrm>
            <a:off x="251520" y="2809558"/>
            <a:ext cx="1258767" cy="91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8" y="2809558"/>
            <a:ext cx="1226119" cy="91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53 Flecha abajo"/>
          <p:cNvSpPr>
            <a:spLocks noChangeArrowheads="1"/>
          </p:cNvSpPr>
          <p:nvPr/>
        </p:nvSpPr>
        <p:spPr bwMode="auto">
          <a:xfrm>
            <a:off x="2142489" y="2623678"/>
            <a:ext cx="323057" cy="1792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55" name="53 Flecha abajo"/>
          <p:cNvSpPr>
            <a:spLocks noChangeArrowheads="1"/>
          </p:cNvSpPr>
          <p:nvPr/>
        </p:nvSpPr>
        <p:spPr bwMode="auto">
          <a:xfrm>
            <a:off x="1420558" y="3750869"/>
            <a:ext cx="323057" cy="17926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pic>
        <p:nvPicPr>
          <p:cNvPr id="56" name="9 Imag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4268"/>
          <a:stretch/>
        </p:blipFill>
        <p:spPr>
          <a:xfrm rot="5150647">
            <a:off x="216848" y="4133599"/>
            <a:ext cx="940191" cy="74121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53 Flecha abajo"/>
          <p:cNvSpPr>
            <a:spLocks noChangeArrowheads="1"/>
          </p:cNvSpPr>
          <p:nvPr/>
        </p:nvSpPr>
        <p:spPr bwMode="auto">
          <a:xfrm>
            <a:off x="4225000" y="2856064"/>
            <a:ext cx="382819" cy="255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4" name="Llamada de flecha a la derecha 3"/>
          <p:cNvSpPr/>
          <p:nvPr/>
        </p:nvSpPr>
        <p:spPr>
          <a:xfrm>
            <a:off x="107505" y="974848"/>
            <a:ext cx="6087368" cy="5363102"/>
          </a:xfrm>
          <a:prstGeom prst="rightArrowCallout">
            <a:avLst>
              <a:gd name="adj1" fmla="val 4079"/>
              <a:gd name="adj2" fmla="val 4637"/>
              <a:gd name="adj3" fmla="val 5386"/>
              <a:gd name="adj4" fmla="val 934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6114976" y="1572119"/>
            <a:ext cx="2800424" cy="1605201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1. </a:t>
            </a:r>
            <a:r>
              <a:rPr lang="es-CL" b="1" dirty="0" err="1" smtClean="0"/>
              <a:t>Production</a:t>
            </a:r>
            <a:r>
              <a:rPr lang="es-CL" b="1" dirty="0" smtClean="0"/>
              <a:t> of ligninolytic </a:t>
            </a:r>
            <a:r>
              <a:rPr lang="es-CL" b="1" dirty="0" err="1" smtClean="0"/>
              <a:t>enzymes</a:t>
            </a:r>
            <a:endParaRPr lang="es-CL" b="1" dirty="0" smtClean="0"/>
          </a:p>
          <a:p>
            <a:pPr marL="285750" indent="-285750">
              <a:buFontTx/>
              <a:buChar char="-"/>
            </a:pPr>
            <a:r>
              <a:rPr lang="es-CL" sz="1400" dirty="0" err="1" smtClean="0"/>
              <a:t>Laccase</a:t>
            </a:r>
            <a:endParaRPr lang="es-CL" sz="1400" dirty="0" smtClean="0"/>
          </a:p>
          <a:p>
            <a:pPr marL="285750" indent="-285750">
              <a:buFontTx/>
              <a:buChar char="-"/>
            </a:pPr>
            <a:r>
              <a:rPr lang="es-CL" sz="1400" dirty="0" err="1" smtClean="0"/>
              <a:t>Manganese</a:t>
            </a:r>
            <a:r>
              <a:rPr lang="es-CL" sz="1400" dirty="0" smtClean="0"/>
              <a:t> </a:t>
            </a:r>
            <a:r>
              <a:rPr lang="es-CL" sz="1400" dirty="0" err="1" smtClean="0"/>
              <a:t>peroridase</a:t>
            </a:r>
            <a:endParaRPr lang="es-CL" sz="1400" dirty="0" smtClean="0"/>
          </a:p>
          <a:p>
            <a:pPr marL="285750" indent="-285750">
              <a:buFontTx/>
              <a:buChar char="-"/>
            </a:pPr>
            <a:r>
              <a:rPr lang="es-CL" sz="1400" dirty="0" err="1" smtClean="0"/>
              <a:t>Lignin</a:t>
            </a:r>
            <a:r>
              <a:rPr lang="es-CL" sz="1400" dirty="0" smtClean="0"/>
              <a:t> </a:t>
            </a:r>
            <a:r>
              <a:rPr lang="es-CL" sz="1400" dirty="0" err="1" smtClean="0"/>
              <a:t>peroxidase</a:t>
            </a:r>
            <a:endParaRPr lang="es-CL" sz="1400" dirty="0"/>
          </a:p>
        </p:txBody>
      </p:sp>
      <p:sp>
        <p:nvSpPr>
          <p:cNvPr id="59" name="CuadroTexto 58"/>
          <p:cNvSpPr txBox="1"/>
          <p:nvPr/>
        </p:nvSpPr>
        <p:spPr>
          <a:xfrm>
            <a:off x="6124088" y="3801039"/>
            <a:ext cx="2800424" cy="802600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2. Production of antifungal volatile </a:t>
            </a:r>
            <a:r>
              <a:rPr lang="en-US" b="1" dirty="0" smtClean="0"/>
              <a:t>compounds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9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2.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Methodology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1" name="Picture 57" descr="C:\ARCHIVOS DE ESCRITORIO\Respaldo Cámara\DCIM\321CANON\IMG_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5" y="3576673"/>
            <a:ext cx="1570417" cy="1171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8" descr="C:\ARCHIVOS DE ESCRITORIO\Proyecto Postoctorado N°3130650\Fotografías\Ensayos\10-2012_Decoloración de ARB con residuos de papa por A. discolor\14 días\IMG_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14590"/>
          <a:stretch/>
        </p:blipFill>
        <p:spPr bwMode="auto">
          <a:xfrm>
            <a:off x="1750311" y="4994108"/>
            <a:ext cx="2258075" cy="1188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0" descr="F:\DCIM\Camera\20130305_120239.jpg"/>
          <p:cNvPicPr>
            <a:picLocks noChangeAspect="1" noChangeArrowheads="1"/>
          </p:cNvPicPr>
          <p:nvPr/>
        </p:nvPicPr>
        <p:blipFill rotWithShape="1">
          <a:blip r:embed="rId6"/>
          <a:srcRect l="6980" t="32069" r="3328" b="9663"/>
          <a:stretch/>
        </p:blipFill>
        <p:spPr bwMode="auto">
          <a:xfrm>
            <a:off x="5330143" y="2036287"/>
            <a:ext cx="3151355" cy="152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5" descr="F:\DCIM\Camera\20130305_155422.jpg"/>
          <p:cNvPicPr>
            <a:picLocks noChangeAspect="1" noChangeArrowheads="1"/>
          </p:cNvPicPr>
          <p:nvPr/>
        </p:nvPicPr>
        <p:blipFill rotWithShape="1">
          <a:blip r:embed="rId7"/>
          <a:srcRect l="24415" r="26645"/>
          <a:stretch/>
        </p:blipFill>
        <p:spPr bwMode="auto">
          <a:xfrm>
            <a:off x="437318" y="2240009"/>
            <a:ext cx="682308" cy="104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6" descr="F:\DCIM\Camera\20130305_1601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3899"/>
          <a:stretch/>
        </p:blipFill>
        <p:spPr bwMode="auto">
          <a:xfrm rot="5400000">
            <a:off x="7535809" y="5118318"/>
            <a:ext cx="1139601" cy="108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4" descr="F:\DCIM\Camera\20130305_1605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21596" r="18463" b="6162"/>
          <a:stretch/>
        </p:blipFill>
        <p:spPr bwMode="auto">
          <a:xfrm>
            <a:off x="3021068" y="3645247"/>
            <a:ext cx="943642" cy="88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 descr="C:\ARCHIVOS DE ESCRITORIO\CIDGRO\Fotografías\Fotografías\320CANON\IMG_986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9631"/>
          <a:stretch/>
        </p:blipFill>
        <p:spPr bwMode="auto">
          <a:xfrm>
            <a:off x="7190958" y="3746259"/>
            <a:ext cx="1527995" cy="100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163334" y="947487"/>
            <a:ext cx="496508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b="1" dirty="0" smtClean="0"/>
              <a:t>1. </a:t>
            </a:r>
            <a:r>
              <a:rPr lang="es-CL" sz="2400" b="1" dirty="0" err="1" smtClean="0"/>
              <a:t>Production</a:t>
            </a:r>
            <a:r>
              <a:rPr lang="es-CL" sz="2400" b="1" dirty="0" smtClean="0"/>
              <a:t> of ligninolytic </a:t>
            </a:r>
            <a:r>
              <a:rPr lang="es-CL" sz="2400" b="1" dirty="0" err="1" smtClean="0"/>
              <a:t>enzymes</a:t>
            </a:r>
            <a:endParaRPr lang="es-CL" sz="2400" b="1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245177" y="1619508"/>
            <a:ext cx="2738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1.1. Dye </a:t>
            </a:r>
            <a:r>
              <a:rPr lang="es-CL" dirty="0"/>
              <a:t>decolorization test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1157644" y="2381360"/>
            <a:ext cx="1405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 err="1" smtClean="0"/>
              <a:t>Remazol</a:t>
            </a:r>
            <a:r>
              <a:rPr lang="es-CL" sz="1400" dirty="0" smtClean="0"/>
              <a:t> </a:t>
            </a:r>
            <a:r>
              <a:rPr lang="es-CL" sz="1400" dirty="0" err="1" smtClean="0"/>
              <a:t>Brilliant</a:t>
            </a:r>
            <a:r>
              <a:rPr lang="es-CL" sz="1400" dirty="0" smtClean="0"/>
              <a:t> Blue R (RBBR)</a:t>
            </a:r>
          </a:p>
          <a:p>
            <a:r>
              <a:rPr lang="es-CL" sz="1400" dirty="0"/>
              <a:t>(0.05% w/v) </a:t>
            </a:r>
          </a:p>
        </p:txBody>
      </p:sp>
      <p:pic>
        <p:nvPicPr>
          <p:cNvPr id="32" name="Picture 58" descr="C:\ARCHIVOS DE ESCRITORIO\Proyecto Postoctorado N°3130650\Fotografías\Ensayos\10-2012_Decoloración de ARB con residuos de papa por A. discolor\14 días\IMG_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0" t="22783" r="4234" b="17201"/>
          <a:stretch/>
        </p:blipFill>
        <p:spPr bwMode="auto">
          <a:xfrm>
            <a:off x="1788744" y="3645247"/>
            <a:ext cx="957776" cy="89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53 Flecha abajo"/>
          <p:cNvSpPr>
            <a:spLocks noChangeArrowheads="1"/>
          </p:cNvSpPr>
          <p:nvPr/>
        </p:nvSpPr>
        <p:spPr bwMode="auto">
          <a:xfrm>
            <a:off x="587062" y="3346426"/>
            <a:ext cx="382819" cy="255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34" name="53 Flecha abajo"/>
          <p:cNvSpPr>
            <a:spLocks noChangeArrowheads="1"/>
          </p:cNvSpPr>
          <p:nvPr/>
        </p:nvSpPr>
        <p:spPr bwMode="auto">
          <a:xfrm rot="16200000">
            <a:off x="1403358" y="3941288"/>
            <a:ext cx="382819" cy="255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35" name="Cruz 34"/>
          <p:cNvSpPr/>
          <p:nvPr/>
        </p:nvSpPr>
        <p:spPr>
          <a:xfrm>
            <a:off x="2736112" y="3945125"/>
            <a:ext cx="294795" cy="333208"/>
          </a:xfrm>
          <a:prstGeom prst="plus">
            <a:avLst>
              <a:gd name="adj" fmla="val 39511"/>
            </a:avLst>
          </a:prstGeom>
          <a:solidFill>
            <a:srgbClr val="00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Llamada de flecha hacia abajo 35"/>
          <p:cNvSpPr/>
          <p:nvPr/>
        </p:nvSpPr>
        <p:spPr>
          <a:xfrm>
            <a:off x="1722648" y="3468485"/>
            <a:ext cx="2313403" cy="1468161"/>
          </a:xfrm>
          <a:prstGeom prst="downArrowCallout">
            <a:avLst>
              <a:gd name="adj1" fmla="val 8776"/>
              <a:gd name="adj2" fmla="val 11405"/>
              <a:gd name="adj3" fmla="val 10089"/>
              <a:gd name="adj4" fmla="val 83835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ectángulo 36"/>
          <p:cNvSpPr/>
          <p:nvPr/>
        </p:nvSpPr>
        <p:spPr>
          <a:xfrm>
            <a:off x="5128420" y="1616042"/>
            <a:ext cx="3317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1.2. </a:t>
            </a:r>
            <a:r>
              <a:rPr lang="es-CL" dirty="0"/>
              <a:t>Ligninolytic </a:t>
            </a:r>
            <a:r>
              <a:rPr lang="es-CL" dirty="0" err="1"/>
              <a:t>enzyme</a:t>
            </a:r>
            <a:r>
              <a:rPr lang="es-CL" dirty="0"/>
              <a:t> </a:t>
            </a:r>
            <a:r>
              <a:rPr lang="es-CL" dirty="0" err="1"/>
              <a:t>activities</a:t>
            </a:r>
            <a:endParaRPr lang="es-CL" dirty="0"/>
          </a:p>
        </p:txBody>
      </p:sp>
      <p:pic>
        <p:nvPicPr>
          <p:cNvPr id="38" name="9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4268"/>
          <a:stretch/>
        </p:blipFill>
        <p:spPr>
          <a:xfrm rot="5150647">
            <a:off x="5248898" y="3949482"/>
            <a:ext cx="1150457" cy="90697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53 Flecha abajo"/>
          <p:cNvSpPr>
            <a:spLocks noChangeArrowheads="1"/>
          </p:cNvSpPr>
          <p:nvPr/>
        </p:nvSpPr>
        <p:spPr bwMode="auto">
          <a:xfrm>
            <a:off x="5632716" y="3540631"/>
            <a:ext cx="382819" cy="255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40" name="53 Flecha abajo"/>
          <p:cNvSpPr>
            <a:spLocks noChangeArrowheads="1"/>
          </p:cNvSpPr>
          <p:nvPr/>
        </p:nvSpPr>
        <p:spPr bwMode="auto">
          <a:xfrm rot="16200000">
            <a:off x="6563125" y="4137232"/>
            <a:ext cx="382819" cy="53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41" name="53 Flecha abajo"/>
          <p:cNvSpPr>
            <a:spLocks noChangeArrowheads="1"/>
          </p:cNvSpPr>
          <p:nvPr/>
        </p:nvSpPr>
        <p:spPr bwMode="auto">
          <a:xfrm>
            <a:off x="7779813" y="4717339"/>
            <a:ext cx="382819" cy="2557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/>
          </a:p>
        </p:txBody>
      </p:sp>
      <p:sp>
        <p:nvSpPr>
          <p:cNvPr id="44" name="Rectángulo 43"/>
          <p:cNvSpPr/>
          <p:nvPr/>
        </p:nvSpPr>
        <p:spPr>
          <a:xfrm>
            <a:off x="4690284" y="5450387"/>
            <a:ext cx="3597026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300" b="1" dirty="0" smtClean="0"/>
              <a:t>Lac </a:t>
            </a:r>
            <a:r>
              <a:rPr lang="en-US" sz="1300" b="1" dirty="0"/>
              <a:t>activity </a:t>
            </a:r>
            <a:r>
              <a:rPr lang="en-US" sz="1300" dirty="0"/>
              <a:t>was </a:t>
            </a:r>
            <a:r>
              <a:rPr lang="en-US" sz="1300" dirty="0" smtClean="0"/>
              <a:t>determined as peroxide-independent </a:t>
            </a:r>
            <a:r>
              <a:rPr lang="en-US" sz="1300" dirty="0"/>
              <a:t>degradation of 2.6-dimethoxyphenol (DMP) </a:t>
            </a:r>
            <a:r>
              <a:rPr lang="en-US" sz="1300" dirty="0" smtClean="0"/>
              <a:t>at </a:t>
            </a:r>
            <a:r>
              <a:rPr lang="en-US" sz="1300" dirty="0"/>
              <a:t>465 </a:t>
            </a:r>
            <a:r>
              <a:rPr lang="en-US" sz="1300" dirty="0" smtClean="0"/>
              <a:t>nm</a:t>
            </a:r>
            <a:endParaRPr lang="en-US" sz="1300" dirty="0"/>
          </a:p>
        </p:txBody>
      </p:sp>
      <p:sp>
        <p:nvSpPr>
          <p:cNvPr id="42" name="Rectángulo 41"/>
          <p:cNvSpPr/>
          <p:nvPr/>
        </p:nvSpPr>
        <p:spPr>
          <a:xfrm>
            <a:off x="5266905" y="5450388"/>
            <a:ext cx="3481085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300" b="1" dirty="0" smtClean="0"/>
              <a:t>MnP activity </a:t>
            </a:r>
            <a:r>
              <a:rPr lang="en-US" sz="1300" dirty="0" smtClean="0"/>
              <a:t>was </a:t>
            </a:r>
            <a:r>
              <a:rPr lang="en-US" sz="1300" dirty="0"/>
              <a:t>determined monitoring </a:t>
            </a:r>
            <a:r>
              <a:rPr lang="en-US" sz="1300" dirty="0" smtClean="0"/>
              <a:t>the </a:t>
            </a:r>
            <a:r>
              <a:rPr lang="en-US" sz="1300" dirty="0"/>
              <a:t>oxidation of </a:t>
            </a:r>
            <a:r>
              <a:rPr lang="en-US" sz="1300" dirty="0" smtClean="0"/>
              <a:t>DMP. The reaction was initiated by adding H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O</a:t>
            </a:r>
            <a:r>
              <a:rPr lang="en-US" sz="1300" baseline="-25000" dirty="0" smtClean="0"/>
              <a:t>2</a:t>
            </a:r>
            <a:r>
              <a:rPr lang="en-US" sz="1300" dirty="0" smtClean="0"/>
              <a:t>. </a:t>
            </a:r>
            <a:endParaRPr lang="es-CL" sz="1300" dirty="0"/>
          </a:p>
        </p:txBody>
      </p:sp>
      <p:sp>
        <p:nvSpPr>
          <p:cNvPr id="45" name="Rectángulo 44"/>
          <p:cNvSpPr/>
          <p:nvPr/>
        </p:nvSpPr>
        <p:spPr>
          <a:xfrm>
            <a:off x="5824125" y="5453702"/>
            <a:ext cx="3160603" cy="69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300" b="1" dirty="0" err="1" smtClean="0"/>
              <a:t>LiP</a:t>
            </a:r>
            <a:r>
              <a:rPr lang="en-US" sz="1300" b="1" dirty="0" smtClean="0"/>
              <a:t> activity </a:t>
            </a:r>
            <a:r>
              <a:rPr lang="en-US" sz="1300" dirty="0" smtClean="0"/>
              <a:t>was </a:t>
            </a:r>
            <a:r>
              <a:rPr lang="en-US" sz="1300" dirty="0"/>
              <a:t>measured by monitoring the oxidation of </a:t>
            </a:r>
            <a:r>
              <a:rPr lang="en-US" sz="1300" dirty="0" err="1"/>
              <a:t>veratryl</a:t>
            </a:r>
            <a:r>
              <a:rPr lang="en-US" sz="1300" dirty="0"/>
              <a:t> alcohol to </a:t>
            </a:r>
            <a:r>
              <a:rPr lang="en-US" sz="1300" dirty="0" err="1"/>
              <a:t>veratraldehyde</a:t>
            </a:r>
            <a:r>
              <a:rPr lang="en-US" sz="1300" dirty="0"/>
              <a:t> at 310 nm </a:t>
            </a:r>
            <a:endParaRPr lang="es-CL" sz="13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6843" y="4758664"/>
            <a:ext cx="1681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L" sz="1200" b="1" dirty="0" smtClean="0"/>
              <a:t>Kirk</a:t>
            </a:r>
            <a:r>
              <a:rPr lang="es-CL" sz="1200" dirty="0" smtClean="0"/>
              <a:t> + agar</a:t>
            </a:r>
          </a:p>
          <a:p>
            <a:pPr marL="342900" indent="-342900">
              <a:buAutoNum type="arabicPeriod"/>
            </a:pPr>
            <a:r>
              <a:rPr lang="es-CL" sz="1200" dirty="0" err="1" smtClean="0"/>
              <a:t>Discarded</a:t>
            </a:r>
            <a:r>
              <a:rPr lang="es-CL" sz="1200" dirty="0" smtClean="0"/>
              <a:t> </a:t>
            </a:r>
            <a:r>
              <a:rPr lang="es-CL" sz="1200" dirty="0" err="1" smtClean="0"/>
              <a:t>potato</a:t>
            </a:r>
            <a:r>
              <a:rPr lang="es-CL" sz="1200" dirty="0" smtClean="0"/>
              <a:t> agar (</a:t>
            </a:r>
            <a:r>
              <a:rPr lang="es-CL" sz="1200" b="1" dirty="0" smtClean="0"/>
              <a:t>DPA</a:t>
            </a:r>
            <a:r>
              <a:rPr lang="es-CL" sz="1200" dirty="0" smtClean="0"/>
              <a:t>)</a:t>
            </a:r>
          </a:p>
          <a:p>
            <a:pPr marL="342900" indent="-342900">
              <a:buAutoNum type="arabicPeriod"/>
            </a:pPr>
            <a:r>
              <a:rPr lang="es-CL" sz="1200" dirty="0" err="1" smtClean="0"/>
              <a:t>Potato</a:t>
            </a:r>
            <a:r>
              <a:rPr lang="es-CL" sz="1200" dirty="0" smtClean="0"/>
              <a:t> </a:t>
            </a:r>
            <a:r>
              <a:rPr lang="es-CL" sz="1200" dirty="0" err="1" smtClean="0"/>
              <a:t>peel</a:t>
            </a:r>
            <a:r>
              <a:rPr lang="es-CL" sz="1200" dirty="0" smtClean="0"/>
              <a:t> agar (</a:t>
            </a:r>
            <a:r>
              <a:rPr lang="es-CL" sz="1200" b="1" dirty="0" smtClean="0"/>
              <a:t>PPA</a:t>
            </a:r>
            <a:r>
              <a:rPr lang="es-CL" sz="1200" dirty="0" smtClean="0"/>
              <a:t>)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8891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2.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Methodology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9512" y="1271538"/>
            <a:ext cx="6336704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b="1" dirty="0" smtClean="0"/>
              <a:t>2. </a:t>
            </a:r>
            <a:r>
              <a:rPr lang="es-CL" sz="2400" b="1" dirty="0" err="1" smtClean="0"/>
              <a:t>Production</a:t>
            </a:r>
            <a:r>
              <a:rPr lang="es-CL" sz="2400" b="1" dirty="0" smtClean="0"/>
              <a:t> of </a:t>
            </a:r>
            <a:r>
              <a:rPr lang="es-CL" sz="2400" b="1" dirty="0" err="1" smtClean="0"/>
              <a:t>antifungal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volatile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compounds</a:t>
            </a:r>
            <a:endParaRPr lang="es-CL" sz="2400" b="1" dirty="0" smtClean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8" y="2222571"/>
            <a:ext cx="331583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-73124" y="3528727"/>
            <a:ext cx="1445244" cy="46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s-ES_tradnl" sz="1200" b="1" kern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WRF</a:t>
            </a:r>
            <a:endParaRPr lang="es-C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 fontAlgn="base">
              <a:spcAft>
                <a:spcPts val="0"/>
              </a:spcAft>
              <a:buClr>
                <a:srgbClr val="000000"/>
              </a:buClr>
            </a:pPr>
            <a:r>
              <a:rPr lang="es-ES_tradnl" sz="1200" i="1" kern="120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s-ES_tradnl" sz="1200" i="1" kern="120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discolor</a:t>
            </a:r>
            <a:endParaRPr lang="es-C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001648" y="2680693"/>
            <a:ext cx="3320813" cy="1962150"/>
            <a:chOff x="0" y="0"/>
            <a:chExt cx="3895725" cy="1962150"/>
          </a:xfrm>
        </p:grpSpPr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295275" y="238125"/>
              <a:ext cx="2305050" cy="17240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200">
                  <a:effectLst/>
                  <a:latin typeface="Verdana" panose="020B0604030504040204" pitchFamily="34" charset="0"/>
                  <a:ea typeface="Times New Roman" panose="02020603050405020304" pitchFamily="18" charset="0"/>
                </a:rPr>
                <a:t> </a:t>
              </a:r>
              <a:endParaRPr lang="es-C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295275" y="38100"/>
              <a:ext cx="2305050" cy="17621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s-CL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695575" y="923925"/>
              <a:ext cx="1200150" cy="465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 dirty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Target </a:t>
              </a:r>
              <a:r>
                <a:rPr lang="es-MX" sz="1100" b="1" dirty="0" err="1" smtClean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fungus</a:t>
              </a:r>
              <a:endParaRPr lang="es-C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1543049" y="581833"/>
              <a:ext cx="1029970" cy="93789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2447925" y="962025"/>
              <a:ext cx="149225" cy="19494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295275" y="771525"/>
              <a:ext cx="504825" cy="57594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314325" y="962025"/>
              <a:ext cx="161925" cy="194945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grpSp>
          <p:nvGrpSpPr>
            <p:cNvPr id="22" name="Group 16"/>
            <p:cNvGrpSpPr/>
            <p:nvPr/>
          </p:nvGrpSpPr>
          <p:grpSpPr bwMode="auto">
            <a:xfrm>
              <a:off x="1569293" y="974676"/>
              <a:ext cx="953770" cy="188918"/>
              <a:chOff x="1439861" y="1198769"/>
              <a:chExt cx="409" cy="118"/>
            </a:xfrm>
          </p:grpSpPr>
          <p:cxnSp>
            <p:nvCxnSpPr>
              <p:cNvPr id="31" name="AutoShape 17"/>
              <p:cNvCxnSpPr>
                <a:cxnSpLocks noChangeShapeType="1"/>
              </p:cNvCxnSpPr>
              <p:nvPr/>
            </p:nvCxnSpPr>
            <p:spPr bwMode="auto">
              <a:xfrm>
                <a:off x="1439861" y="1198821"/>
                <a:ext cx="409" cy="1"/>
              </a:xfrm>
              <a:prstGeom prst="straightConnector1">
                <a:avLst/>
              </a:prstGeom>
              <a:noFill/>
              <a:ln w="285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Line 18"/>
              <p:cNvCxnSpPr/>
              <p:nvPr/>
            </p:nvCxnSpPr>
            <p:spPr bwMode="auto">
              <a:xfrm>
                <a:off x="1439862" y="1198769"/>
                <a:ext cx="0" cy="91"/>
              </a:xfrm>
              <a:prstGeom prst="line">
                <a:avLst/>
              </a:prstGeom>
              <a:noFill/>
              <a:ln w="285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Line 19"/>
              <p:cNvCxnSpPr/>
              <p:nvPr/>
            </p:nvCxnSpPr>
            <p:spPr bwMode="auto">
              <a:xfrm flipH="1">
                <a:off x="1440267" y="1198795"/>
                <a:ext cx="2" cy="92"/>
              </a:xfrm>
              <a:prstGeom prst="line">
                <a:avLst/>
              </a:prstGeom>
              <a:noFill/>
              <a:ln w="2857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" name="Line 32"/>
            <p:cNvCxnSpPr/>
            <p:nvPr/>
          </p:nvCxnSpPr>
          <p:spPr bwMode="auto">
            <a:xfrm>
              <a:off x="1438275" y="0"/>
              <a:ext cx="9525" cy="17595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Line 33"/>
            <p:cNvCxnSpPr/>
            <p:nvPr/>
          </p:nvCxnSpPr>
          <p:spPr bwMode="auto">
            <a:xfrm flipH="1" flipV="1">
              <a:off x="1438275" y="0"/>
              <a:ext cx="85726" cy="231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Line 34"/>
            <p:cNvCxnSpPr/>
            <p:nvPr/>
          </p:nvCxnSpPr>
          <p:spPr bwMode="auto">
            <a:xfrm>
              <a:off x="1514475" y="228600"/>
              <a:ext cx="6350" cy="17214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Line 35"/>
            <p:cNvCxnSpPr/>
            <p:nvPr/>
          </p:nvCxnSpPr>
          <p:spPr bwMode="auto">
            <a:xfrm>
              <a:off x="1438275" y="1762125"/>
              <a:ext cx="78104" cy="190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Oval 61"/>
            <p:cNvSpPr>
              <a:spLocks noChangeArrowheads="1"/>
            </p:cNvSpPr>
            <p:nvPr/>
          </p:nvSpPr>
          <p:spPr bwMode="auto">
            <a:xfrm>
              <a:off x="295275" y="514350"/>
              <a:ext cx="1143000" cy="1066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29" name="Text Box 63"/>
            <p:cNvSpPr txBox="1">
              <a:spLocks noChangeArrowheads="1"/>
            </p:cNvSpPr>
            <p:nvPr/>
          </p:nvSpPr>
          <p:spPr bwMode="auto">
            <a:xfrm>
              <a:off x="1628775" y="95250"/>
              <a:ext cx="1461525" cy="266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 dirty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PDA </a:t>
              </a:r>
              <a:r>
                <a:rPr lang="es-MX" sz="1100" b="1" dirty="0" smtClean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(Merck)</a:t>
              </a:r>
              <a:endParaRPr lang="es-C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63"/>
            <p:cNvSpPr txBox="1">
              <a:spLocks noChangeArrowheads="1"/>
            </p:cNvSpPr>
            <p:nvPr/>
          </p:nvSpPr>
          <p:spPr bwMode="auto">
            <a:xfrm>
              <a:off x="0" y="95250"/>
              <a:ext cx="1295400" cy="2667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s-MX" sz="1100" b="1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DPA/PPA</a:t>
              </a:r>
              <a:endParaRPr lang="es-CL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854587" y="4675254"/>
            <a:ext cx="3635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Analisys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VOCs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effect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screening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electron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microscopy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(SEM). 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649498" y="5226125"/>
            <a:ext cx="363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Bi-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compartmented</a:t>
            </a:r>
            <a:r>
              <a:rPr kumimoji="0" lang="es-MX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Petri </a:t>
            </a:r>
            <a:r>
              <a:rPr kumimoji="0" lang="es-MX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dish</a:t>
            </a:r>
            <a:r>
              <a:rPr kumimoji="0" lang="es-MX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assay</a:t>
            </a:r>
            <a:endParaRPr kumimoji="0" lang="es-MX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148930" y="4124279"/>
            <a:ext cx="17828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s-CL" sz="1100" i="1" dirty="0" err="1" smtClean="0"/>
              <a:t>Botrytis</a:t>
            </a:r>
            <a:r>
              <a:rPr lang="es-CL" sz="1100" i="1" dirty="0" smtClean="0"/>
              <a:t> </a:t>
            </a:r>
            <a:r>
              <a:rPr lang="es-CL" sz="1100" i="1" dirty="0" err="1" smtClean="0"/>
              <a:t>cinerea</a:t>
            </a:r>
            <a:endParaRPr lang="es-CL" sz="1100" i="1" dirty="0" smtClean="0"/>
          </a:p>
          <a:p>
            <a:pPr marL="228600" indent="-228600">
              <a:buAutoNum type="arabicPeriod"/>
            </a:pPr>
            <a:r>
              <a:rPr lang="es-CL" sz="1100" i="1" dirty="0" smtClean="0"/>
              <a:t>Fusarium </a:t>
            </a:r>
            <a:r>
              <a:rPr lang="es-CL" sz="1100" i="1" dirty="0" err="1" smtClean="0"/>
              <a:t>oxysporum</a:t>
            </a:r>
            <a:endParaRPr lang="es-CL" sz="1100" i="1" dirty="0" smtClean="0"/>
          </a:p>
          <a:p>
            <a:pPr marL="228600" indent="-228600">
              <a:buAutoNum type="arabicPeriod"/>
            </a:pPr>
            <a:r>
              <a:rPr lang="es-CL" sz="1100" i="1" dirty="0" err="1" smtClean="0"/>
              <a:t>Mucor</a:t>
            </a:r>
            <a:r>
              <a:rPr lang="es-CL" sz="1100" i="1" dirty="0" smtClean="0"/>
              <a:t> </a:t>
            </a:r>
            <a:r>
              <a:rPr lang="es-CL" sz="1100" i="1" dirty="0" err="1"/>
              <a:t>miehei</a:t>
            </a:r>
            <a:endParaRPr lang="es-CL" sz="1100" i="1" dirty="0"/>
          </a:p>
        </p:txBody>
      </p:sp>
    </p:spTree>
    <p:extLst>
      <p:ext uri="{BB962C8B-B14F-4D97-AF65-F5344CB8AC3E}">
        <p14:creationId xmlns:p14="http://schemas.microsoft.com/office/powerpoint/2010/main" val="14196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222639" cy="583021"/>
          </a:xfrm>
          <a:prstGeom prst="rect">
            <a:avLst/>
          </a:prstGeom>
        </p:spPr>
      </p:pic>
      <p:sp>
        <p:nvSpPr>
          <p:cNvPr id="7" name="Rectangle 16"/>
          <p:cNvSpPr/>
          <p:nvPr/>
        </p:nvSpPr>
        <p:spPr>
          <a:xfrm>
            <a:off x="0" y="6381328"/>
            <a:ext cx="8686800" cy="47667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rgbClr val="0033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8686800" y="6381328"/>
            <a:ext cx="457200" cy="476672"/>
          </a:xfrm>
          <a:prstGeom prst="rect">
            <a:avLst/>
          </a:prstGeom>
          <a:solidFill>
            <a:srgbClr val="216BFF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3407653" y="6444044"/>
            <a:ext cx="201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2. </a:t>
            </a:r>
            <a:r>
              <a:rPr lang="en-U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Methodology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63334" y="1271538"/>
            <a:ext cx="4965086" cy="573286"/>
          </a:xfrm>
          <a:prstGeom prst="flowChartPunchedCa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b="1" dirty="0" smtClean="0"/>
              <a:t>2. </a:t>
            </a:r>
            <a:r>
              <a:rPr lang="es-CL" sz="2400" b="1" dirty="0" err="1" smtClean="0"/>
              <a:t>Production</a:t>
            </a:r>
            <a:r>
              <a:rPr lang="es-CL" sz="2400" b="1" dirty="0" smtClean="0"/>
              <a:t> of </a:t>
            </a:r>
            <a:r>
              <a:rPr lang="es-CL" sz="2400" b="1" dirty="0" err="1" smtClean="0"/>
              <a:t>volatile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compounds</a:t>
            </a:r>
            <a:endParaRPr lang="es-CL" sz="2400" b="1" dirty="0" smtClean="0"/>
          </a:p>
        </p:txBody>
      </p:sp>
      <p:pic>
        <p:nvPicPr>
          <p:cNvPr id="1025" name="Imagen 39" descr="IMG_29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96180"/>
            <a:ext cx="20574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58 Cuadro de texto"/>
          <p:cNvSpPr txBox="1"/>
          <p:nvPr/>
        </p:nvSpPr>
        <p:spPr>
          <a:xfrm>
            <a:off x="2272892" y="3489584"/>
            <a:ext cx="1631032" cy="50867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s-MX" sz="1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SPME manual </a:t>
            </a:r>
            <a:r>
              <a:rPr lang="es-MX" sz="14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endParaRPr lang="es-CL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85 Conector recto de flecha"/>
          <p:cNvCxnSpPr/>
          <p:nvPr/>
        </p:nvCxnSpPr>
        <p:spPr>
          <a:xfrm flipH="1">
            <a:off x="2159918" y="3766355"/>
            <a:ext cx="3238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88 Cuadro de texto"/>
          <p:cNvSpPr txBox="1"/>
          <p:nvPr/>
        </p:nvSpPr>
        <p:spPr>
          <a:xfrm>
            <a:off x="2484699" y="4077912"/>
            <a:ext cx="1419225" cy="53663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PDMS/DVB </a:t>
            </a:r>
            <a:r>
              <a:rPr lang="es-MX" sz="14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endParaRPr lang="es-CL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90 Conector recto de flecha"/>
          <p:cNvCxnSpPr/>
          <p:nvPr/>
        </p:nvCxnSpPr>
        <p:spPr>
          <a:xfrm flipH="1">
            <a:off x="2159918" y="4270976"/>
            <a:ext cx="323850" cy="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8" name="91 Cuadro de texto"/>
          <p:cNvSpPr txBox="1"/>
          <p:nvPr/>
        </p:nvSpPr>
        <p:spPr>
          <a:xfrm>
            <a:off x="-11438" y="3900076"/>
            <a:ext cx="1093555" cy="88826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SPME </a:t>
            </a:r>
            <a:r>
              <a:rPr lang="es-MX" sz="12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vial </a:t>
            </a:r>
            <a:r>
              <a:rPr lang="es-MX" sz="12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s-MX" sz="1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MX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s-MX" sz="12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potato</a:t>
            </a: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200" dirty="0" err="1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es-MX" sz="12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  <a:endParaRPr lang="es-CL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92 Conector recto de flecha"/>
          <p:cNvCxnSpPr/>
          <p:nvPr/>
        </p:nvCxnSpPr>
        <p:spPr>
          <a:xfrm flipH="1">
            <a:off x="1108002" y="4477282"/>
            <a:ext cx="872016" cy="0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44732" y="4942909"/>
            <a:ext cx="19682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Solid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phase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micro-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extraction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(SPME)</a:t>
            </a:r>
          </a:p>
        </p:txBody>
      </p:sp>
      <p:pic>
        <p:nvPicPr>
          <p:cNvPr id="34" name="Picture 25" descr="P903009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19115" r="1660" b="35117"/>
          <a:stretch>
            <a:fillRect/>
          </a:stretch>
        </p:blipFill>
        <p:spPr bwMode="auto">
          <a:xfrm>
            <a:off x="4416410" y="2624770"/>
            <a:ext cx="3931996" cy="197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4416410" y="4926841"/>
            <a:ext cx="3931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Analisys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VOCs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by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gas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chromatography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coupled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to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mass</a:t>
            </a:r>
            <a:r>
              <a:rPr kumimoji="0" 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s-MX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spectrometry</a:t>
            </a:r>
            <a:r>
              <a:rPr kumimoji="0" lang="es-MX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(GC-MS)</a:t>
            </a:r>
            <a:endParaRPr kumimoji="0" lang="es-MX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6" name="53 Flecha abajo"/>
          <p:cNvSpPr>
            <a:spLocks noChangeArrowheads="1"/>
          </p:cNvSpPr>
          <p:nvPr/>
        </p:nvSpPr>
        <p:spPr bwMode="auto">
          <a:xfrm rot="16200000">
            <a:off x="3849554" y="3577185"/>
            <a:ext cx="382819" cy="5314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33CC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CL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33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rla EXPLO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CFF468-0091-4D9C-8AAE-6B71FFFD25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Charla EXPLORA</Template>
  <TotalTime>3340</TotalTime>
  <Words>1534</Words>
  <Application>Microsoft Office PowerPoint</Application>
  <PresentationFormat>Presentación en pantalla (4:3)</PresentationFormat>
  <Paragraphs>216</Paragraphs>
  <Slides>17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Britannic Bold</vt:lpstr>
      <vt:lpstr>Calibri</vt:lpstr>
      <vt:lpstr>Times New Roman</vt:lpstr>
      <vt:lpstr>Verdana</vt:lpstr>
      <vt:lpstr>Charla EXPLORA</vt:lpstr>
      <vt:lpstr>Origin50.Graph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Heidi</dc:creator>
  <cp:lastModifiedBy>Heidi Schalchli</cp:lastModifiedBy>
  <cp:revision>90</cp:revision>
  <cp:lastPrinted>2015-08-13T15:32:16Z</cp:lastPrinted>
  <dcterms:created xsi:type="dcterms:W3CDTF">2012-09-30T22:12:24Z</dcterms:created>
  <dcterms:modified xsi:type="dcterms:W3CDTF">2015-08-14T23:17:26Z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TC018814149991</vt:lpwstr>
  </property>
</Properties>
</file>