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90" r:id="rId3"/>
    <p:sldId id="264" r:id="rId4"/>
    <p:sldId id="261" r:id="rId5"/>
    <p:sldId id="259" r:id="rId6"/>
    <p:sldId id="260" r:id="rId7"/>
    <p:sldId id="291" r:id="rId8"/>
    <p:sldId id="292" r:id="rId9"/>
    <p:sldId id="266" r:id="rId10"/>
    <p:sldId id="263" r:id="rId11"/>
    <p:sldId id="268" r:id="rId12"/>
    <p:sldId id="267" r:id="rId13"/>
    <p:sldId id="265" r:id="rId14"/>
    <p:sldId id="269" r:id="rId15"/>
    <p:sldId id="271" r:id="rId16"/>
    <p:sldId id="272" r:id="rId17"/>
    <p:sldId id="262" r:id="rId18"/>
    <p:sldId id="274" r:id="rId19"/>
    <p:sldId id="275" r:id="rId20"/>
    <p:sldId id="284" r:id="rId21"/>
    <p:sldId id="273" r:id="rId22"/>
    <p:sldId id="276" r:id="rId23"/>
    <p:sldId id="277" r:id="rId24"/>
    <p:sldId id="288" r:id="rId25"/>
    <p:sldId id="286" r:id="rId26"/>
    <p:sldId id="278" r:id="rId27"/>
    <p:sldId id="289" r:id="rId28"/>
    <p:sldId id="296" r:id="rId29"/>
    <p:sldId id="299" r:id="rId30"/>
    <p:sldId id="301" r:id="rId31"/>
    <p:sldId id="282" r:id="rId32"/>
    <p:sldId id="300" r:id="rId33"/>
    <p:sldId id="287" r:id="rId34"/>
    <p:sldId id="257" r:id="rId35"/>
    <p:sldId id="270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y\Desktop\Rana%20A.%20Hadi\Prolactin%20TNF%20corel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IQ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Prolactin ng/ml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Patients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11.5</c:v>
                </c:pt>
                <c:pt idx="1">
                  <c:v>12.54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TNF x10-3 ng/ml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Patients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41.5</c:v>
                </c:pt>
                <c:pt idx="1">
                  <c:v>65.569999999999993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Patients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</c:ser>
        <c:dLbls>
          <c:showVal val="1"/>
        </c:dLbls>
        <c:gapWidth val="75"/>
        <c:shape val="box"/>
        <c:axId val="53421184"/>
        <c:axId val="60077184"/>
        <c:axId val="0"/>
      </c:bar3DChart>
      <c:catAx>
        <c:axId val="53421184"/>
        <c:scaling>
          <c:orientation val="minMax"/>
        </c:scaling>
        <c:axPos val="b"/>
        <c:majorTickMark val="none"/>
        <c:tickLblPos val="nextTo"/>
        <c:crossAx val="60077184"/>
        <c:crosses val="autoZero"/>
        <c:auto val="1"/>
        <c:lblAlgn val="ctr"/>
        <c:lblOffset val="100"/>
      </c:catAx>
      <c:valAx>
        <c:axId val="60077184"/>
        <c:scaling>
          <c:orientation val="minMax"/>
        </c:scaling>
        <c:axPos val="l"/>
        <c:numFmt formatCode="General" sourceLinked="1"/>
        <c:majorTickMark val="none"/>
        <c:tickLblPos val="nextTo"/>
        <c:crossAx val="53421184"/>
        <c:crosses val="autoZero"/>
        <c:crossBetween val="between"/>
      </c:valAx>
    </c:plotArea>
    <c:legend>
      <c:legendPos val="b"/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ar-IQ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IQ"/>
  <c:chart>
    <c:title>
      <c:tx>
        <c:rich>
          <a:bodyPr/>
          <a:lstStyle/>
          <a:p>
            <a:pPr>
              <a:defRPr/>
            </a:pPr>
            <a:r>
              <a:rPr lang="en-US"/>
              <a:t>Correlation between</a:t>
            </a:r>
            <a:r>
              <a:rPr lang="en-US" baseline="0"/>
              <a:t> serum prolactin and TNF in pateints group</a:t>
            </a:r>
            <a:r>
              <a:rPr lang="en-US"/>
              <a:t> 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trendline>
            <c:trendlineType val="linear"/>
            <c:dispRSqr val="1"/>
            <c:dispEq val="1"/>
            <c:trendlineLbl>
              <c:layout/>
              <c:numFmt formatCode="General" sourceLinked="0"/>
              <c:txPr>
                <a:bodyPr/>
                <a:lstStyle/>
                <a:p>
                  <a:pPr>
                    <a:defRPr sz="2000"/>
                  </a:pPr>
                  <a:endParaRPr lang="ar-IQ"/>
                </a:p>
              </c:txPr>
            </c:trendlineLbl>
          </c:trendline>
          <c:xVal>
            <c:numRef>
              <c:f>Sheet1!$A$3:$A$61</c:f>
              <c:numCache>
                <c:formatCode>General</c:formatCode>
                <c:ptCount val="59"/>
                <c:pt idx="0">
                  <c:v>10</c:v>
                </c:pt>
                <c:pt idx="1">
                  <c:v>13</c:v>
                </c:pt>
                <c:pt idx="2">
                  <c:v>9</c:v>
                </c:pt>
                <c:pt idx="3">
                  <c:v>15</c:v>
                </c:pt>
                <c:pt idx="4">
                  <c:v>8</c:v>
                </c:pt>
                <c:pt idx="5">
                  <c:v>15</c:v>
                </c:pt>
                <c:pt idx="6">
                  <c:v>12</c:v>
                </c:pt>
                <c:pt idx="7">
                  <c:v>19</c:v>
                </c:pt>
                <c:pt idx="8">
                  <c:v>21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12</c:v>
                </c:pt>
                <c:pt idx="13">
                  <c:v>11</c:v>
                </c:pt>
                <c:pt idx="14">
                  <c:v>14</c:v>
                </c:pt>
                <c:pt idx="15">
                  <c:v>15</c:v>
                </c:pt>
                <c:pt idx="16">
                  <c:v>8</c:v>
                </c:pt>
                <c:pt idx="17">
                  <c:v>11</c:v>
                </c:pt>
                <c:pt idx="18">
                  <c:v>10</c:v>
                </c:pt>
                <c:pt idx="19">
                  <c:v>13</c:v>
                </c:pt>
                <c:pt idx="20">
                  <c:v>9</c:v>
                </c:pt>
                <c:pt idx="21">
                  <c:v>15</c:v>
                </c:pt>
                <c:pt idx="22">
                  <c:v>17</c:v>
                </c:pt>
                <c:pt idx="23">
                  <c:v>15</c:v>
                </c:pt>
                <c:pt idx="24">
                  <c:v>12</c:v>
                </c:pt>
                <c:pt idx="25">
                  <c:v>8</c:v>
                </c:pt>
                <c:pt idx="26">
                  <c:v>19</c:v>
                </c:pt>
                <c:pt idx="27">
                  <c:v>10</c:v>
                </c:pt>
                <c:pt idx="28">
                  <c:v>11</c:v>
                </c:pt>
                <c:pt idx="29">
                  <c:v>13</c:v>
                </c:pt>
                <c:pt idx="30">
                  <c:v>12</c:v>
                </c:pt>
                <c:pt idx="31">
                  <c:v>11</c:v>
                </c:pt>
                <c:pt idx="32">
                  <c:v>14</c:v>
                </c:pt>
                <c:pt idx="33">
                  <c:v>15</c:v>
                </c:pt>
                <c:pt idx="34">
                  <c:v>8</c:v>
                </c:pt>
                <c:pt idx="35">
                  <c:v>11</c:v>
                </c:pt>
                <c:pt idx="36">
                  <c:v>10</c:v>
                </c:pt>
                <c:pt idx="37">
                  <c:v>13</c:v>
                </c:pt>
                <c:pt idx="38">
                  <c:v>10</c:v>
                </c:pt>
                <c:pt idx="39">
                  <c:v>15</c:v>
                </c:pt>
                <c:pt idx="40">
                  <c:v>12</c:v>
                </c:pt>
                <c:pt idx="41">
                  <c:v>15</c:v>
                </c:pt>
                <c:pt idx="42">
                  <c:v>12</c:v>
                </c:pt>
                <c:pt idx="43">
                  <c:v>18</c:v>
                </c:pt>
                <c:pt idx="44">
                  <c:v>14</c:v>
                </c:pt>
                <c:pt idx="45">
                  <c:v>10</c:v>
                </c:pt>
                <c:pt idx="46">
                  <c:v>11</c:v>
                </c:pt>
                <c:pt idx="47">
                  <c:v>13</c:v>
                </c:pt>
                <c:pt idx="48">
                  <c:v>12</c:v>
                </c:pt>
                <c:pt idx="49">
                  <c:v>11</c:v>
                </c:pt>
                <c:pt idx="50">
                  <c:v>14</c:v>
                </c:pt>
                <c:pt idx="51">
                  <c:v>15</c:v>
                </c:pt>
                <c:pt idx="52">
                  <c:v>8</c:v>
                </c:pt>
                <c:pt idx="53">
                  <c:v>11</c:v>
                </c:pt>
                <c:pt idx="54">
                  <c:v>12</c:v>
                </c:pt>
                <c:pt idx="55">
                  <c:v>13</c:v>
                </c:pt>
                <c:pt idx="56">
                  <c:v>10</c:v>
                </c:pt>
                <c:pt idx="57">
                  <c:v>17</c:v>
                </c:pt>
                <c:pt idx="58">
                  <c:v>15</c:v>
                </c:pt>
              </c:numCache>
            </c:numRef>
          </c:xVal>
          <c:yVal>
            <c:numRef>
              <c:f>Sheet1!$B$3:$B$61</c:f>
              <c:numCache>
                <c:formatCode>General</c:formatCode>
                <c:ptCount val="59"/>
                <c:pt idx="0">
                  <c:v>65</c:v>
                </c:pt>
                <c:pt idx="1">
                  <c:v>70</c:v>
                </c:pt>
                <c:pt idx="2">
                  <c:v>44</c:v>
                </c:pt>
                <c:pt idx="3">
                  <c:v>70</c:v>
                </c:pt>
                <c:pt idx="4">
                  <c:v>46</c:v>
                </c:pt>
                <c:pt idx="5">
                  <c:v>80</c:v>
                </c:pt>
                <c:pt idx="6">
                  <c:v>70</c:v>
                </c:pt>
                <c:pt idx="7">
                  <c:v>65</c:v>
                </c:pt>
                <c:pt idx="8">
                  <c:v>80</c:v>
                </c:pt>
                <c:pt idx="9">
                  <c:v>55</c:v>
                </c:pt>
                <c:pt idx="10">
                  <c:v>70</c:v>
                </c:pt>
                <c:pt idx="11">
                  <c:v>65</c:v>
                </c:pt>
                <c:pt idx="12">
                  <c:v>77</c:v>
                </c:pt>
                <c:pt idx="13">
                  <c:v>60</c:v>
                </c:pt>
                <c:pt idx="14">
                  <c:v>68</c:v>
                </c:pt>
                <c:pt idx="15">
                  <c:v>75</c:v>
                </c:pt>
                <c:pt idx="16">
                  <c:v>45</c:v>
                </c:pt>
                <c:pt idx="17">
                  <c:v>65</c:v>
                </c:pt>
                <c:pt idx="18">
                  <c:v>65</c:v>
                </c:pt>
                <c:pt idx="19">
                  <c:v>55</c:v>
                </c:pt>
                <c:pt idx="20">
                  <c:v>70</c:v>
                </c:pt>
                <c:pt idx="21">
                  <c:v>75</c:v>
                </c:pt>
                <c:pt idx="22">
                  <c:v>80</c:v>
                </c:pt>
                <c:pt idx="23">
                  <c:v>60</c:v>
                </c:pt>
                <c:pt idx="24">
                  <c:v>68</c:v>
                </c:pt>
                <c:pt idx="25">
                  <c:v>69</c:v>
                </c:pt>
                <c:pt idx="26">
                  <c:v>80</c:v>
                </c:pt>
                <c:pt idx="27">
                  <c:v>65</c:v>
                </c:pt>
                <c:pt idx="28">
                  <c:v>65</c:v>
                </c:pt>
                <c:pt idx="29">
                  <c:v>55</c:v>
                </c:pt>
                <c:pt idx="30">
                  <c:v>70</c:v>
                </c:pt>
                <c:pt idx="31">
                  <c:v>64</c:v>
                </c:pt>
                <c:pt idx="32">
                  <c:v>77</c:v>
                </c:pt>
                <c:pt idx="33">
                  <c:v>82</c:v>
                </c:pt>
                <c:pt idx="34">
                  <c:v>40</c:v>
                </c:pt>
                <c:pt idx="35">
                  <c:v>69</c:v>
                </c:pt>
                <c:pt idx="36">
                  <c:v>70</c:v>
                </c:pt>
                <c:pt idx="37">
                  <c:v>65</c:v>
                </c:pt>
                <c:pt idx="38">
                  <c:v>65</c:v>
                </c:pt>
                <c:pt idx="39">
                  <c:v>55</c:v>
                </c:pt>
                <c:pt idx="40">
                  <c:v>70</c:v>
                </c:pt>
                <c:pt idx="41">
                  <c:v>65</c:v>
                </c:pt>
                <c:pt idx="42">
                  <c:v>70</c:v>
                </c:pt>
                <c:pt idx="43">
                  <c:v>60</c:v>
                </c:pt>
                <c:pt idx="44">
                  <c:v>68</c:v>
                </c:pt>
                <c:pt idx="45">
                  <c:v>69</c:v>
                </c:pt>
                <c:pt idx="46">
                  <c:v>70</c:v>
                </c:pt>
                <c:pt idx="47">
                  <c:v>65</c:v>
                </c:pt>
                <c:pt idx="48">
                  <c:v>65</c:v>
                </c:pt>
                <c:pt idx="49">
                  <c:v>55</c:v>
                </c:pt>
                <c:pt idx="50">
                  <c:v>70</c:v>
                </c:pt>
                <c:pt idx="51">
                  <c:v>65</c:v>
                </c:pt>
                <c:pt idx="52">
                  <c:v>50</c:v>
                </c:pt>
                <c:pt idx="53">
                  <c:v>60</c:v>
                </c:pt>
                <c:pt idx="54">
                  <c:v>65</c:v>
                </c:pt>
                <c:pt idx="55">
                  <c:v>69</c:v>
                </c:pt>
                <c:pt idx="56">
                  <c:v>40</c:v>
                </c:pt>
                <c:pt idx="57">
                  <c:v>80</c:v>
                </c:pt>
                <c:pt idx="58">
                  <c:v>80</c:v>
                </c:pt>
              </c:numCache>
            </c:numRef>
          </c:yVal>
        </c:ser>
        <c:axId val="61028992"/>
        <c:axId val="81460608"/>
      </c:scatterChart>
      <c:valAx>
        <c:axId val="61028992"/>
        <c:scaling>
          <c:orientation val="minMax"/>
          <c:min val="5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Prolactin</a:t>
                </a:r>
                <a:r>
                  <a:rPr lang="en-US" sz="2000" baseline="0"/>
                  <a:t> ng/ml</a:t>
                </a:r>
                <a:endParaRPr lang="en-US" sz="2000"/>
              </a:p>
            </c:rich>
          </c:tx>
          <c:layout/>
        </c:title>
        <c:numFmt formatCode="General" sourceLinked="1"/>
        <c:tickLblPos val="nextTo"/>
        <c:crossAx val="81460608"/>
        <c:crosses val="autoZero"/>
        <c:crossBetween val="midCat"/>
      </c:valAx>
      <c:valAx>
        <c:axId val="81460608"/>
        <c:scaling>
          <c:orientation val="minMax"/>
          <c:min val="40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TNF x10-3 ng/ml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1028992"/>
        <c:crosses val="autoZero"/>
        <c:crossBetween val="midCat"/>
      </c:valAx>
      <c:spPr>
        <a:noFill/>
      </c:spPr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07588-8173-40E0-A0DC-B73C214F4314}" type="doc">
      <dgm:prSet loTypeId="urn:microsoft.com/office/officeart/2005/8/layout/hierarchy1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pPr rtl="1"/>
          <a:endParaRPr lang="ar-IQ"/>
        </a:p>
      </dgm:t>
    </dgm:pt>
    <dgm:pt modelId="{1CFAEAF7-39C8-4633-BDA4-9907250B827E}">
      <dgm:prSet phldrT="[Text]" custT="1"/>
      <dgm:spPr/>
      <dgm:t>
        <a:bodyPr/>
        <a:lstStyle/>
        <a:p>
          <a:pPr rtl="1"/>
          <a:r>
            <a:rPr lang="en-US" sz="2400" dirty="0" smtClean="0"/>
            <a:t>Subjects </a:t>
          </a:r>
        </a:p>
        <a:p>
          <a:pPr rtl="1"/>
          <a:r>
            <a:rPr lang="en-US" sz="2400" dirty="0" smtClean="0"/>
            <a:t>n.= 81</a:t>
          </a:r>
          <a:endParaRPr lang="ar-IQ" sz="2400" dirty="0"/>
        </a:p>
      </dgm:t>
    </dgm:pt>
    <dgm:pt modelId="{9795E603-5B6D-487D-A3D1-228DCE5ECE61}" type="parTrans" cxnId="{A704961D-A98D-4DE6-A9E1-C4BBE31AC9D0}">
      <dgm:prSet/>
      <dgm:spPr/>
      <dgm:t>
        <a:bodyPr/>
        <a:lstStyle/>
        <a:p>
          <a:pPr rtl="1"/>
          <a:endParaRPr lang="ar-IQ"/>
        </a:p>
      </dgm:t>
    </dgm:pt>
    <dgm:pt modelId="{35AF0043-660A-408B-BB6F-216C64517428}" type="sibTrans" cxnId="{A704961D-A98D-4DE6-A9E1-C4BBE31AC9D0}">
      <dgm:prSet/>
      <dgm:spPr/>
      <dgm:t>
        <a:bodyPr/>
        <a:lstStyle/>
        <a:p>
          <a:pPr rtl="1"/>
          <a:endParaRPr lang="ar-IQ"/>
        </a:p>
      </dgm:t>
    </dgm:pt>
    <dgm:pt modelId="{3D77612F-C32D-4C13-B505-55579DFFA7A1}">
      <dgm:prSet phldrT="[Text]"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en-US" sz="2400" dirty="0" smtClean="0"/>
            <a:t>Patients:</a:t>
          </a:r>
        </a:p>
        <a:p>
          <a:pPr algn="l" rtl="0">
            <a:lnSpc>
              <a:spcPct val="90000"/>
            </a:lnSpc>
          </a:pPr>
          <a:r>
            <a:rPr lang="en-US" sz="2400" dirty="0" smtClean="0"/>
            <a:t> n=61</a:t>
          </a:r>
        </a:p>
        <a:p>
          <a:pPr algn="l" rtl="0">
            <a:lnSpc>
              <a:spcPct val="90000"/>
            </a:lnSpc>
          </a:pPr>
          <a:r>
            <a:rPr lang="en-US" sz="2400" dirty="0" smtClean="0"/>
            <a:t>Median Age =34.8 yrs. </a:t>
          </a:r>
          <a:endParaRPr lang="ar-IQ" sz="2400" dirty="0"/>
        </a:p>
      </dgm:t>
    </dgm:pt>
    <dgm:pt modelId="{AB102A93-2F83-44C0-94D8-BADD5265E545}" type="parTrans" cxnId="{380E3540-69A3-4F3E-9847-77D0A1908AD6}">
      <dgm:prSet/>
      <dgm:spPr/>
      <dgm:t>
        <a:bodyPr/>
        <a:lstStyle/>
        <a:p>
          <a:pPr rtl="1"/>
          <a:endParaRPr lang="ar-IQ"/>
        </a:p>
      </dgm:t>
    </dgm:pt>
    <dgm:pt modelId="{AA563679-CFE6-499F-B107-24C771FEB0BC}" type="sibTrans" cxnId="{380E3540-69A3-4F3E-9847-77D0A1908AD6}">
      <dgm:prSet/>
      <dgm:spPr/>
      <dgm:t>
        <a:bodyPr/>
        <a:lstStyle/>
        <a:p>
          <a:pPr rtl="1"/>
          <a:endParaRPr lang="ar-IQ"/>
        </a:p>
      </dgm:t>
    </dgm:pt>
    <dgm:pt modelId="{E17735E1-CDB1-4BC3-89EF-2FC8FCE04244}">
      <dgm:prSet phldrT="[Text]" custT="1"/>
      <dgm:spPr/>
      <dgm:t>
        <a:bodyPr/>
        <a:lstStyle/>
        <a:p>
          <a:pPr rtl="1"/>
          <a:r>
            <a:rPr lang="en-US" sz="2400" dirty="0" smtClean="0"/>
            <a:t>Male</a:t>
          </a:r>
        </a:p>
        <a:p>
          <a:pPr rtl="1"/>
          <a:r>
            <a:rPr lang="en-US" sz="2400" dirty="0" smtClean="0"/>
            <a:t>n.=  29</a:t>
          </a:r>
          <a:endParaRPr lang="ar-IQ" sz="2400" dirty="0"/>
        </a:p>
      </dgm:t>
    </dgm:pt>
    <dgm:pt modelId="{DC471571-3601-4EDF-8308-F3522A725308}" type="parTrans" cxnId="{5D882745-535D-44BC-8FE7-9BD0FBC41062}">
      <dgm:prSet/>
      <dgm:spPr/>
      <dgm:t>
        <a:bodyPr/>
        <a:lstStyle/>
        <a:p>
          <a:pPr rtl="1"/>
          <a:endParaRPr lang="ar-IQ"/>
        </a:p>
      </dgm:t>
    </dgm:pt>
    <dgm:pt modelId="{793A2BD3-E93C-464F-866D-37B2619C21A3}" type="sibTrans" cxnId="{5D882745-535D-44BC-8FE7-9BD0FBC41062}">
      <dgm:prSet/>
      <dgm:spPr/>
      <dgm:t>
        <a:bodyPr/>
        <a:lstStyle/>
        <a:p>
          <a:pPr rtl="1"/>
          <a:endParaRPr lang="ar-IQ"/>
        </a:p>
      </dgm:t>
    </dgm:pt>
    <dgm:pt modelId="{979E97DD-232B-4827-A1EC-D9A064C67D59}">
      <dgm:prSet phldrT="[Text]" custT="1"/>
      <dgm:spPr/>
      <dgm:t>
        <a:bodyPr/>
        <a:lstStyle/>
        <a:p>
          <a:pPr algn="ctr" rtl="0"/>
          <a:r>
            <a:rPr lang="en-US" sz="2400" dirty="0" smtClean="0"/>
            <a:t>Control:</a:t>
          </a:r>
        </a:p>
        <a:p>
          <a:pPr algn="l" rtl="0"/>
          <a:r>
            <a:rPr lang="en-US" sz="2400" dirty="0" smtClean="0"/>
            <a:t>n=20</a:t>
          </a:r>
        </a:p>
        <a:p>
          <a:pPr algn="l" rtl="0"/>
          <a:r>
            <a:rPr lang="en-US" sz="2400" dirty="0" smtClean="0"/>
            <a:t>Median Age= 34.6 yrs. </a:t>
          </a:r>
          <a:endParaRPr lang="ar-IQ" sz="2400" dirty="0"/>
        </a:p>
      </dgm:t>
    </dgm:pt>
    <dgm:pt modelId="{59819398-2619-497E-A01A-07ED0685A581}" type="parTrans" cxnId="{2F564561-7442-4DBB-A6BA-DF5189E5C51B}">
      <dgm:prSet/>
      <dgm:spPr/>
      <dgm:t>
        <a:bodyPr/>
        <a:lstStyle/>
        <a:p>
          <a:pPr rtl="1"/>
          <a:endParaRPr lang="ar-IQ"/>
        </a:p>
      </dgm:t>
    </dgm:pt>
    <dgm:pt modelId="{FC92BD76-8450-4612-9678-0443830874D7}" type="sibTrans" cxnId="{2F564561-7442-4DBB-A6BA-DF5189E5C51B}">
      <dgm:prSet/>
      <dgm:spPr/>
      <dgm:t>
        <a:bodyPr/>
        <a:lstStyle/>
        <a:p>
          <a:pPr rtl="1"/>
          <a:endParaRPr lang="ar-IQ"/>
        </a:p>
      </dgm:t>
    </dgm:pt>
    <dgm:pt modelId="{8A724A50-7A90-4E4F-AEBE-D78965A92CDC}">
      <dgm:prSet phldrT="[Text]" custT="1"/>
      <dgm:spPr/>
      <dgm:t>
        <a:bodyPr/>
        <a:lstStyle/>
        <a:p>
          <a:pPr rtl="1"/>
          <a:r>
            <a:rPr lang="en-US" sz="2400" dirty="0" smtClean="0"/>
            <a:t>Male</a:t>
          </a:r>
        </a:p>
        <a:p>
          <a:pPr rtl="1"/>
          <a:r>
            <a:rPr lang="en-US" sz="2400" dirty="0" smtClean="0"/>
            <a:t>n. =10 </a:t>
          </a:r>
          <a:endParaRPr lang="ar-IQ" sz="2400" dirty="0"/>
        </a:p>
      </dgm:t>
    </dgm:pt>
    <dgm:pt modelId="{E4CBEC5B-BCA0-4D82-A46D-256BCC6DA806}" type="parTrans" cxnId="{EC5652BB-655E-44A0-9ACD-28D280E16607}">
      <dgm:prSet/>
      <dgm:spPr/>
      <dgm:t>
        <a:bodyPr/>
        <a:lstStyle/>
        <a:p>
          <a:pPr rtl="1"/>
          <a:endParaRPr lang="ar-IQ"/>
        </a:p>
      </dgm:t>
    </dgm:pt>
    <dgm:pt modelId="{3CB21C4D-38E9-4E2F-AF24-AED5688C48D0}" type="sibTrans" cxnId="{EC5652BB-655E-44A0-9ACD-28D280E16607}">
      <dgm:prSet/>
      <dgm:spPr/>
      <dgm:t>
        <a:bodyPr/>
        <a:lstStyle/>
        <a:p>
          <a:pPr rtl="1"/>
          <a:endParaRPr lang="ar-IQ"/>
        </a:p>
      </dgm:t>
    </dgm:pt>
    <dgm:pt modelId="{B4A7CBD6-70F7-4614-B4ED-201C9D4C376F}">
      <dgm:prSet custT="1"/>
      <dgm:spPr/>
      <dgm:t>
        <a:bodyPr/>
        <a:lstStyle/>
        <a:p>
          <a:pPr rtl="1"/>
          <a:r>
            <a:rPr lang="en-US" sz="2400" dirty="0" smtClean="0"/>
            <a:t>Female</a:t>
          </a:r>
        </a:p>
        <a:p>
          <a:pPr rtl="1"/>
          <a:r>
            <a:rPr lang="en-US" sz="2400" dirty="0" smtClean="0"/>
            <a:t>n.= 32</a:t>
          </a:r>
          <a:endParaRPr lang="ar-IQ" sz="2400" dirty="0"/>
        </a:p>
      </dgm:t>
    </dgm:pt>
    <dgm:pt modelId="{4FCC0C82-5F5B-4FDD-A6D6-9459B948A7BA}" type="parTrans" cxnId="{9FA96D13-0651-4E64-A607-2DB4BF887AEF}">
      <dgm:prSet/>
      <dgm:spPr/>
      <dgm:t>
        <a:bodyPr/>
        <a:lstStyle/>
        <a:p>
          <a:pPr rtl="1"/>
          <a:endParaRPr lang="ar-IQ"/>
        </a:p>
      </dgm:t>
    </dgm:pt>
    <dgm:pt modelId="{4D763190-A94E-449D-961B-5C220E6546C2}" type="sibTrans" cxnId="{9FA96D13-0651-4E64-A607-2DB4BF887AEF}">
      <dgm:prSet/>
      <dgm:spPr/>
      <dgm:t>
        <a:bodyPr/>
        <a:lstStyle/>
        <a:p>
          <a:pPr rtl="1"/>
          <a:endParaRPr lang="ar-IQ"/>
        </a:p>
      </dgm:t>
    </dgm:pt>
    <dgm:pt modelId="{FAE72B9C-2DB6-4AD7-98E5-C6DD9DA4EDAE}">
      <dgm:prSet custT="1"/>
      <dgm:spPr/>
      <dgm:t>
        <a:bodyPr/>
        <a:lstStyle/>
        <a:p>
          <a:pPr rtl="1"/>
          <a:r>
            <a:rPr lang="en-US" sz="2400" dirty="0" smtClean="0"/>
            <a:t>Female</a:t>
          </a:r>
        </a:p>
        <a:p>
          <a:pPr rtl="1"/>
          <a:r>
            <a:rPr lang="en-US" sz="2400" dirty="0" smtClean="0"/>
            <a:t>n.= 10</a:t>
          </a:r>
          <a:endParaRPr lang="ar-IQ" sz="2400" dirty="0"/>
        </a:p>
      </dgm:t>
    </dgm:pt>
    <dgm:pt modelId="{6AB487DA-63FF-4925-9DCB-850847BE1026}" type="parTrans" cxnId="{BAD82866-4312-48A4-968F-5D948AE84617}">
      <dgm:prSet/>
      <dgm:spPr/>
      <dgm:t>
        <a:bodyPr/>
        <a:lstStyle/>
        <a:p>
          <a:pPr rtl="1"/>
          <a:endParaRPr lang="ar-IQ"/>
        </a:p>
      </dgm:t>
    </dgm:pt>
    <dgm:pt modelId="{59630F51-FD07-4ECB-BB27-2D40EB8F31AD}" type="sibTrans" cxnId="{BAD82866-4312-48A4-968F-5D948AE84617}">
      <dgm:prSet/>
      <dgm:spPr/>
      <dgm:t>
        <a:bodyPr/>
        <a:lstStyle/>
        <a:p>
          <a:pPr rtl="1"/>
          <a:endParaRPr lang="ar-IQ"/>
        </a:p>
      </dgm:t>
    </dgm:pt>
    <dgm:pt modelId="{9D1878EE-3E88-450F-8185-176215968305}" type="pres">
      <dgm:prSet presAssocID="{B1507588-8173-40E0-A0DC-B73C214F43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IQ"/>
        </a:p>
      </dgm:t>
    </dgm:pt>
    <dgm:pt modelId="{D7E70115-0DB6-4781-99D3-3E6276E4C365}" type="pres">
      <dgm:prSet presAssocID="{1CFAEAF7-39C8-4633-BDA4-9907250B827E}" presName="hierRoot1" presStyleCnt="0"/>
      <dgm:spPr/>
      <dgm:t>
        <a:bodyPr/>
        <a:lstStyle/>
        <a:p>
          <a:pPr rtl="1"/>
          <a:endParaRPr lang="ar-IQ"/>
        </a:p>
      </dgm:t>
    </dgm:pt>
    <dgm:pt modelId="{75D0E9C2-4CE3-495B-8489-17F7DBFE379A}" type="pres">
      <dgm:prSet presAssocID="{1CFAEAF7-39C8-4633-BDA4-9907250B827E}" presName="composite" presStyleCnt="0"/>
      <dgm:spPr/>
      <dgm:t>
        <a:bodyPr/>
        <a:lstStyle/>
        <a:p>
          <a:pPr rtl="1"/>
          <a:endParaRPr lang="ar-IQ"/>
        </a:p>
      </dgm:t>
    </dgm:pt>
    <dgm:pt modelId="{71D54E2B-3F6B-4FA4-8682-8A8A95D29241}" type="pres">
      <dgm:prSet presAssocID="{1CFAEAF7-39C8-4633-BDA4-9907250B827E}" presName="background" presStyleLbl="node0" presStyleIdx="0" presStyleCnt="1"/>
      <dgm:spPr/>
      <dgm:t>
        <a:bodyPr/>
        <a:lstStyle/>
        <a:p>
          <a:pPr rtl="1"/>
          <a:endParaRPr lang="ar-IQ"/>
        </a:p>
      </dgm:t>
    </dgm:pt>
    <dgm:pt modelId="{9E90AAFE-2F97-4D9B-8C16-56F028B1E5BA}" type="pres">
      <dgm:prSet presAssocID="{1CFAEAF7-39C8-4633-BDA4-9907250B827E}" presName="text" presStyleLbl="fgAcc0" presStyleIdx="0" presStyleCnt="1" custScaleX="189875" custScaleY="150001" custLinFactNeighborX="2997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5B266CDD-42C5-410E-80C5-FB6E30CBA7FA}" type="pres">
      <dgm:prSet presAssocID="{1CFAEAF7-39C8-4633-BDA4-9907250B827E}" presName="hierChild2" presStyleCnt="0"/>
      <dgm:spPr/>
      <dgm:t>
        <a:bodyPr/>
        <a:lstStyle/>
        <a:p>
          <a:pPr rtl="1"/>
          <a:endParaRPr lang="ar-IQ"/>
        </a:p>
      </dgm:t>
    </dgm:pt>
    <dgm:pt modelId="{7BB11D14-42AC-4480-8365-AE79B712181F}" type="pres">
      <dgm:prSet presAssocID="{AB102A93-2F83-44C0-94D8-BADD5265E545}" presName="Name10" presStyleLbl="parChTrans1D2" presStyleIdx="0" presStyleCnt="2"/>
      <dgm:spPr/>
      <dgm:t>
        <a:bodyPr/>
        <a:lstStyle/>
        <a:p>
          <a:pPr rtl="1"/>
          <a:endParaRPr lang="ar-IQ"/>
        </a:p>
      </dgm:t>
    </dgm:pt>
    <dgm:pt modelId="{1D20BC81-2582-4CCB-8848-20DB6FA4C8C3}" type="pres">
      <dgm:prSet presAssocID="{3D77612F-C32D-4C13-B505-55579DFFA7A1}" presName="hierRoot2" presStyleCnt="0"/>
      <dgm:spPr/>
      <dgm:t>
        <a:bodyPr/>
        <a:lstStyle/>
        <a:p>
          <a:pPr rtl="1"/>
          <a:endParaRPr lang="ar-IQ"/>
        </a:p>
      </dgm:t>
    </dgm:pt>
    <dgm:pt modelId="{52BB4582-DE25-4972-A7D4-8F87D0A80B75}" type="pres">
      <dgm:prSet presAssocID="{3D77612F-C32D-4C13-B505-55579DFFA7A1}" presName="composite2" presStyleCnt="0"/>
      <dgm:spPr/>
      <dgm:t>
        <a:bodyPr/>
        <a:lstStyle/>
        <a:p>
          <a:pPr rtl="1"/>
          <a:endParaRPr lang="ar-IQ"/>
        </a:p>
      </dgm:t>
    </dgm:pt>
    <dgm:pt modelId="{6BDE643F-DBED-4D5B-ACD8-B357B586D896}" type="pres">
      <dgm:prSet presAssocID="{3D77612F-C32D-4C13-B505-55579DFFA7A1}" presName="background2" presStyleLbl="node2" presStyleIdx="0" presStyleCnt="2"/>
      <dgm:spPr/>
      <dgm:t>
        <a:bodyPr/>
        <a:lstStyle/>
        <a:p>
          <a:pPr rtl="1"/>
          <a:endParaRPr lang="ar-IQ"/>
        </a:p>
      </dgm:t>
    </dgm:pt>
    <dgm:pt modelId="{0AA304F2-A4A6-4707-B578-E7B55BFA5339}" type="pres">
      <dgm:prSet presAssocID="{3D77612F-C32D-4C13-B505-55579DFFA7A1}" presName="text2" presStyleLbl="fgAcc2" presStyleIdx="0" presStyleCnt="2" custScaleX="337240" custScaleY="156333" custLinFactNeighborX="2997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073F1B35-28FD-4697-8681-F58EB54E3DBA}" type="pres">
      <dgm:prSet presAssocID="{3D77612F-C32D-4C13-B505-55579DFFA7A1}" presName="hierChild3" presStyleCnt="0"/>
      <dgm:spPr/>
      <dgm:t>
        <a:bodyPr/>
        <a:lstStyle/>
        <a:p>
          <a:pPr rtl="1"/>
          <a:endParaRPr lang="ar-IQ"/>
        </a:p>
      </dgm:t>
    </dgm:pt>
    <dgm:pt modelId="{F89836AD-0A16-4FD0-8F10-E30F19703118}" type="pres">
      <dgm:prSet presAssocID="{DC471571-3601-4EDF-8308-F3522A725308}" presName="Name17" presStyleLbl="parChTrans1D3" presStyleIdx="0" presStyleCnt="4"/>
      <dgm:spPr/>
      <dgm:t>
        <a:bodyPr/>
        <a:lstStyle/>
        <a:p>
          <a:pPr rtl="1"/>
          <a:endParaRPr lang="ar-IQ"/>
        </a:p>
      </dgm:t>
    </dgm:pt>
    <dgm:pt modelId="{EB7B83D9-8304-4E6B-89D9-D63B811916A1}" type="pres">
      <dgm:prSet presAssocID="{E17735E1-CDB1-4BC3-89EF-2FC8FCE04244}" presName="hierRoot3" presStyleCnt="0"/>
      <dgm:spPr/>
      <dgm:t>
        <a:bodyPr/>
        <a:lstStyle/>
        <a:p>
          <a:pPr rtl="1"/>
          <a:endParaRPr lang="ar-IQ"/>
        </a:p>
      </dgm:t>
    </dgm:pt>
    <dgm:pt modelId="{48C42F93-D554-4262-97D8-A035DDB408BE}" type="pres">
      <dgm:prSet presAssocID="{E17735E1-CDB1-4BC3-89EF-2FC8FCE04244}" presName="composite3" presStyleCnt="0"/>
      <dgm:spPr/>
      <dgm:t>
        <a:bodyPr/>
        <a:lstStyle/>
        <a:p>
          <a:pPr rtl="1"/>
          <a:endParaRPr lang="ar-IQ"/>
        </a:p>
      </dgm:t>
    </dgm:pt>
    <dgm:pt modelId="{8F7708FC-11EB-42B4-A9AD-B94E418A6728}" type="pres">
      <dgm:prSet presAssocID="{E17735E1-CDB1-4BC3-89EF-2FC8FCE04244}" presName="background3" presStyleLbl="node3" presStyleIdx="0" presStyleCnt="4"/>
      <dgm:spPr/>
      <dgm:t>
        <a:bodyPr/>
        <a:lstStyle/>
        <a:p>
          <a:pPr rtl="1"/>
          <a:endParaRPr lang="ar-IQ"/>
        </a:p>
      </dgm:t>
    </dgm:pt>
    <dgm:pt modelId="{BF6476B3-22A5-46A7-BE7D-571404532C23}" type="pres">
      <dgm:prSet presAssocID="{E17735E1-CDB1-4BC3-89EF-2FC8FCE04244}" presName="text3" presStyleLbl="fgAcc3" presStyleIdx="0" presStyleCnt="4" custScaleX="129683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0C271849-67D6-444D-B96B-CBC5F827898E}" type="pres">
      <dgm:prSet presAssocID="{E17735E1-CDB1-4BC3-89EF-2FC8FCE04244}" presName="hierChild4" presStyleCnt="0"/>
      <dgm:spPr/>
      <dgm:t>
        <a:bodyPr/>
        <a:lstStyle/>
        <a:p>
          <a:pPr rtl="1"/>
          <a:endParaRPr lang="ar-IQ"/>
        </a:p>
      </dgm:t>
    </dgm:pt>
    <dgm:pt modelId="{047F9B56-B39B-4B62-82E6-7D7992ED6B93}" type="pres">
      <dgm:prSet presAssocID="{4FCC0C82-5F5B-4FDD-A6D6-9459B948A7BA}" presName="Name17" presStyleLbl="parChTrans1D3" presStyleIdx="1" presStyleCnt="4"/>
      <dgm:spPr/>
      <dgm:t>
        <a:bodyPr/>
        <a:lstStyle/>
        <a:p>
          <a:pPr rtl="1"/>
          <a:endParaRPr lang="ar-IQ"/>
        </a:p>
      </dgm:t>
    </dgm:pt>
    <dgm:pt modelId="{EC332359-A4E2-4528-87E3-872047177E5A}" type="pres">
      <dgm:prSet presAssocID="{B4A7CBD6-70F7-4614-B4ED-201C9D4C376F}" presName="hierRoot3" presStyleCnt="0"/>
      <dgm:spPr/>
      <dgm:t>
        <a:bodyPr/>
        <a:lstStyle/>
        <a:p>
          <a:pPr rtl="1"/>
          <a:endParaRPr lang="ar-IQ"/>
        </a:p>
      </dgm:t>
    </dgm:pt>
    <dgm:pt modelId="{2FBA5FC3-355B-4C4F-9899-40ABA73F9433}" type="pres">
      <dgm:prSet presAssocID="{B4A7CBD6-70F7-4614-B4ED-201C9D4C376F}" presName="composite3" presStyleCnt="0"/>
      <dgm:spPr/>
      <dgm:t>
        <a:bodyPr/>
        <a:lstStyle/>
        <a:p>
          <a:pPr rtl="1"/>
          <a:endParaRPr lang="ar-IQ"/>
        </a:p>
      </dgm:t>
    </dgm:pt>
    <dgm:pt modelId="{55D7DCDB-0AAC-485C-B4AE-5A9C219D6ACA}" type="pres">
      <dgm:prSet presAssocID="{B4A7CBD6-70F7-4614-B4ED-201C9D4C376F}" presName="background3" presStyleLbl="node3" presStyleIdx="1" presStyleCnt="4"/>
      <dgm:spPr/>
      <dgm:t>
        <a:bodyPr/>
        <a:lstStyle/>
        <a:p>
          <a:pPr rtl="1"/>
          <a:endParaRPr lang="ar-IQ"/>
        </a:p>
      </dgm:t>
    </dgm:pt>
    <dgm:pt modelId="{D6BD5563-3673-461D-B75E-AAE9D759ADCB}" type="pres">
      <dgm:prSet presAssocID="{B4A7CBD6-70F7-4614-B4ED-201C9D4C376F}" presName="text3" presStyleLbl="fgAcc3" presStyleIdx="1" presStyleCnt="4" custScaleX="129683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FD49C633-56EF-4F5E-A717-6BC40B9552A9}" type="pres">
      <dgm:prSet presAssocID="{B4A7CBD6-70F7-4614-B4ED-201C9D4C376F}" presName="hierChild4" presStyleCnt="0"/>
      <dgm:spPr/>
      <dgm:t>
        <a:bodyPr/>
        <a:lstStyle/>
        <a:p>
          <a:pPr rtl="1"/>
          <a:endParaRPr lang="ar-IQ"/>
        </a:p>
      </dgm:t>
    </dgm:pt>
    <dgm:pt modelId="{31D302E2-D815-431F-BA48-27F7F9F7C493}" type="pres">
      <dgm:prSet presAssocID="{59819398-2619-497E-A01A-07ED0685A581}" presName="Name10" presStyleLbl="parChTrans1D2" presStyleIdx="1" presStyleCnt="2"/>
      <dgm:spPr/>
      <dgm:t>
        <a:bodyPr/>
        <a:lstStyle/>
        <a:p>
          <a:pPr rtl="1"/>
          <a:endParaRPr lang="ar-IQ"/>
        </a:p>
      </dgm:t>
    </dgm:pt>
    <dgm:pt modelId="{407A4F0B-481F-4571-88F2-999B08C6D611}" type="pres">
      <dgm:prSet presAssocID="{979E97DD-232B-4827-A1EC-D9A064C67D59}" presName="hierRoot2" presStyleCnt="0"/>
      <dgm:spPr/>
      <dgm:t>
        <a:bodyPr/>
        <a:lstStyle/>
        <a:p>
          <a:pPr rtl="1"/>
          <a:endParaRPr lang="ar-IQ"/>
        </a:p>
      </dgm:t>
    </dgm:pt>
    <dgm:pt modelId="{8D5ECE6A-83F4-455F-8AA4-CB5A8B08B350}" type="pres">
      <dgm:prSet presAssocID="{979E97DD-232B-4827-A1EC-D9A064C67D59}" presName="composite2" presStyleCnt="0"/>
      <dgm:spPr/>
      <dgm:t>
        <a:bodyPr/>
        <a:lstStyle/>
        <a:p>
          <a:pPr rtl="1"/>
          <a:endParaRPr lang="ar-IQ"/>
        </a:p>
      </dgm:t>
    </dgm:pt>
    <dgm:pt modelId="{F9279862-D530-4EF8-AEA5-FA2D2612C4D6}" type="pres">
      <dgm:prSet presAssocID="{979E97DD-232B-4827-A1EC-D9A064C67D59}" presName="background2" presStyleLbl="node2" presStyleIdx="1" presStyleCnt="2"/>
      <dgm:spPr/>
      <dgm:t>
        <a:bodyPr/>
        <a:lstStyle/>
        <a:p>
          <a:pPr rtl="1"/>
          <a:endParaRPr lang="ar-IQ"/>
        </a:p>
      </dgm:t>
    </dgm:pt>
    <dgm:pt modelId="{D9301B39-C9A2-47F7-8260-D2D4F519F78F}" type="pres">
      <dgm:prSet presAssocID="{979E97DD-232B-4827-A1EC-D9A064C67D59}" presName="text2" presStyleLbl="fgAcc2" presStyleIdx="1" presStyleCnt="2" custScaleX="278872" custScaleY="156333" custLinFactNeighborX="2997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BA8EEF1E-E6AE-4FC9-AD27-72BDDEE5F0B6}" type="pres">
      <dgm:prSet presAssocID="{979E97DD-232B-4827-A1EC-D9A064C67D59}" presName="hierChild3" presStyleCnt="0"/>
      <dgm:spPr/>
      <dgm:t>
        <a:bodyPr/>
        <a:lstStyle/>
        <a:p>
          <a:pPr rtl="1"/>
          <a:endParaRPr lang="ar-IQ"/>
        </a:p>
      </dgm:t>
    </dgm:pt>
    <dgm:pt modelId="{BCB01DCF-8EB1-4211-93F5-1FD4836BCD46}" type="pres">
      <dgm:prSet presAssocID="{E4CBEC5B-BCA0-4D82-A46D-256BCC6DA806}" presName="Name17" presStyleLbl="parChTrans1D3" presStyleIdx="2" presStyleCnt="4"/>
      <dgm:spPr/>
      <dgm:t>
        <a:bodyPr/>
        <a:lstStyle/>
        <a:p>
          <a:pPr rtl="1"/>
          <a:endParaRPr lang="ar-IQ"/>
        </a:p>
      </dgm:t>
    </dgm:pt>
    <dgm:pt modelId="{83BC5ECB-4967-47C6-BA27-63E2A5EBAFE1}" type="pres">
      <dgm:prSet presAssocID="{8A724A50-7A90-4E4F-AEBE-D78965A92CDC}" presName="hierRoot3" presStyleCnt="0"/>
      <dgm:spPr/>
      <dgm:t>
        <a:bodyPr/>
        <a:lstStyle/>
        <a:p>
          <a:pPr rtl="1"/>
          <a:endParaRPr lang="ar-IQ"/>
        </a:p>
      </dgm:t>
    </dgm:pt>
    <dgm:pt modelId="{9C7FB6E4-C817-4EDE-B394-688273CF6439}" type="pres">
      <dgm:prSet presAssocID="{8A724A50-7A90-4E4F-AEBE-D78965A92CDC}" presName="composite3" presStyleCnt="0"/>
      <dgm:spPr/>
      <dgm:t>
        <a:bodyPr/>
        <a:lstStyle/>
        <a:p>
          <a:pPr rtl="1"/>
          <a:endParaRPr lang="ar-IQ"/>
        </a:p>
      </dgm:t>
    </dgm:pt>
    <dgm:pt modelId="{D9982FBA-6D87-4175-8B21-947065C88CE5}" type="pres">
      <dgm:prSet presAssocID="{8A724A50-7A90-4E4F-AEBE-D78965A92CDC}" presName="background3" presStyleLbl="node3" presStyleIdx="2" presStyleCnt="4"/>
      <dgm:spPr/>
      <dgm:t>
        <a:bodyPr/>
        <a:lstStyle/>
        <a:p>
          <a:pPr rtl="1"/>
          <a:endParaRPr lang="ar-IQ"/>
        </a:p>
      </dgm:t>
    </dgm:pt>
    <dgm:pt modelId="{D3DAC94B-77FC-4D6A-8228-574015EA5827}" type="pres">
      <dgm:prSet presAssocID="{8A724A50-7A90-4E4F-AEBE-D78965A92CDC}" presName="text3" presStyleLbl="fgAcc3" presStyleIdx="2" presStyleCnt="4" custScaleX="129683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489C5DE3-E3D7-4C79-AAC4-45AF8AE3B2C6}" type="pres">
      <dgm:prSet presAssocID="{8A724A50-7A90-4E4F-AEBE-D78965A92CDC}" presName="hierChild4" presStyleCnt="0"/>
      <dgm:spPr/>
      <dgm:t>
        <a:bodyPr/>
        <a:lstStyle/>
        <a:p>
          <a:pPr rtl="1"/>
          <a:endParaRPr lang="ar-IQ"/>
        </a:p>
      </dgm:t>
    </dgm:pt>
    <dgm:pt modelId="{3C3B0633-E01D-413B-B332-C137FE4F54C9}" type="pres">
      <dgm:prSet presAssocID="{6AB487DA-63FF-4925-9DCB-850847BE1026}" presName="Name17" presStyleLbl="parChTrans1D3" presStyleIdx="3" presStyleCnt="4"/>
      <dgm:spPr/>
      <dgm:t>
        <a:bodyPr/>
        <a:lstStyle/>
        <a:p>
          <a:pPr rtl="1"/>
          <a:endParaRPr lang="ar-IQ"/>
        </a:p>
      </dgm:t>
    </dgm:pt>
    <dgm:pt modelId="{A8DF1A89-41E1-45BD-9D9D-50B18056AEF1}" type="pres">
      <dgm:prSet presAssocID="{FAE72B9C-2DB6-4AD7-98E5-C6DD9DA4EDAE}" presName="hierRoot3" presStyleCnt="0"/>
      <dgm:spPr/>
      <dgm:t>
        <a:bodyPr/>
        <a:lstStyle/>
        <a:p>
          <a:pPr rtl="1"/>
          <a:endParaRPr lang="ar-IQ"/>
        </a:p>
      </dgm:t>
    </dgm:pt>
    <dgm:pt modelId="{DA04E7B1-320D-4F8F-AF71-561B3FE488B9}" type="pres">
      <dgm:prSet presAssocID="{FAE72B9C-2DB6-4AD7-98E5-C6DD9DA4EDAE}" presName="composite3" presStyleCnt="0"/>
      <dgm:spPr/>
      <dgm:t>
        <a:bodyPr/>
        <a:lstStyle/>
        <a:p>
          <a:pPr rtl="1"/>
          <a:endParaRPr lang="ar-IQ"/>
        </a:p>
      </dgm:t>
    </dgm:pt>
    <dgm:pt modelId="{D9BC0007-9D22-4338-8114-ED76F6D40BBC}" type="pres">
      <dgm:prSet presAssocID="{FAE72B9C-2DB6-4AD7-98E5-C6DD9DA4EDAE}" presName="background3" presStyleLbl="node3" presStyleIdx="3" presStyleCnt="4"/>
      <dgm:spPr/>
      <dgm:t>
        <a:bodyPr/>
        <a:lstStyle/>
        <a:p>
          <a:pPr rtl="1"/>
          <a:endParaRPr lang="ar-IQ"/>
        </a:p>
      </dgm:t>
    </dgm:pt>
    <dgm:pt modelId="{81394007-F39E-4BD6-AC4E-4166FB81113D}" type="pres">
      <dgm:prSet presAssocID="{FAE72B9C-2DB6-4AD7-98E5-C6DD9DA4EDAE}" presName="text3" presStyleLbl="fgAcc3" presStyleIdx="3" presStyleCnt="4" custScaleX="129683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F9CC8904-FEF3-40D3-85AD-AFD48C8F8E9A}" type="pres">
      <dgm:prSet presAssocID="{FAE72B9C-2DB6-4AD7-98E5-C6DD9DA4EDAE}" presName="hierChild4" presStyleCnt="0"/>
      <dgm:spPr/>
      <dgm:t>
        <a:bodyPr/>
        <a:lstStyle/>
        <a:p>
          <a:pPr rtl="1"/>
          <a:endParaRPr lang="ar-IQ"/>
        </a:p>
      </dgm:t>
    </dgm:pt>
  </dgm:ptLst>
  <dgm:cxnLst>
    <dgm:cxn modelId="{6557B4BF-1749-4F1B-A1C7-7DE313F59AF9}" type="presOf" srcId="{3D77612F-C32D-4C13-B505-55579DFFA7A1}" destId="{0AA304F2-A4A6-4707-B578-E7B55BFA5339}" srcOrd="0" destOrd="0" presId="urn:microsoft.com/office/officeart/2005/8/layout/hierarchy1"/>
    <dgm:cxn modelId="{F6208802-C198-4851-AC72-3F789B24596F}" type="presOf" srcId="{6AB487DA-63FF-4925-9DCB-850847BE1026}" destId="{3C3B0633-E01D-413B-B332-C137FE4F54C9}" srcOrd="0" destOrd="0" presId="urn:microsoft.com/office/officeart/2005/8/layout/hierarchy1"/>
    <dgm:cxn modelId="{7B2F2ABB-77F9-40BE-8F95-A16536856503}" type="presOf" srcId="{8A724A50-7A90-4E4F-AEBE-D78965A92CDC}" destId="{D3DAC94B-77FC-4D6A-8228-574015EA5827}" srcOrd="0" destOrd="0" presId="urn:microsoft.com/office/officeart/2005/8/layout/hierarchy1"/>
    <dgm:cxn modelId="{EC5652BB-655E-44A0-9ACD-28D280E16607}" srcId="{979E97DD-232B-4827-A1EC-D9A064C67D59}" destId="{8A724A50-7A90-4E4F-AEBE-D78965A92CDC}" srcOrd="0" destOrd="0" parTransId="{E4CBEC5B-BCA0-4D82-A46D-256BCC6DA806}" sibTransId="{3CB21C4D-38E9-4E2F-AF24-AED5688C48D0}"/>
    <dgm:cxn modelId="{BAD82866-4312-48A4-968F-5D948AE84617}" srcId="{979E97DD-232B-4827-A1EC-D9A064C67D59}" destId="{FAE72B9C-2DB6-4AD7-98E5-C6DD9DA4EDAE}" srcOrd="1" destOrd="0" parTransId="{6AB487DA-63FF-4925-9DCB-850847BE1026}" sibTransId="{59630F51-FD07-4ECB-BB27-2D40EB8F31AD}"/>
    <dgm:cxn modelId="{ABC4B896-511E-4AF7-960D-117686B682BA}" type="presOf" srcId="{E4CBEC5B-BCA0-4D82-A46D-256BCC6DA806}" destId="{BCB01DCF-8EB1-4211-93F5-1FD4836BCD46}" srcOrd="0" destOrd="0" presId="urn:microsoft.com/office/officeart/2005/8/layout/hierarchy1"/>
    <dgm:cxn modelId="{380E3540-69A3-4F3E-9847-77D0A1908AD6}" srcId="{1CFAEAF7-39C8-4633-BDA4-9907250B827E}" destId="{3D77612F-C32D-4C13-B505-55579DFFA7A1}" srcOrd="0" destOrd="0" parTransId="{AB102A93-2F83-44C0-94D8-BADD5265E545}" sibTransId="{AA563679-CFE6-499F-B107-24C771FEB0BC}"/>
    <dgm:cxn modelId="{47CE9574-37F2-448C-9473-4F0278EEDC67}" type="presOf" srcId="{4FCC0C82-5F5B-4FDD-A6D6-9459B948A7BA}" destId="{047F9B56-B39B-4B62-82E6-7D7992ED6B93}" srcOrd="0" destOrd="0" presId="urn:microsoft.com/office/officeart/2005/8/layout/hierarchy1"/>
    <dgm:cxn modelId="{322F93BA-E92F-45F5-9542-EB0B321CD9F5}" type="presOf" srcId="{B4A7CBD6-70F7-4614-B4ED-201C9D4C376F}" destId="{D6BD5563-3673-461D-B75E-AAE9D759ADCB}" srcOrd="0" destOrd="0" presId="urn:microsoft.com/office/officeart/2005/8/layout/hierarchy1"/>
    <dgm:cxn modelId="{9FA96D13-0651-4E64-A607-2DB4BF887AEF}" srcId="{3D77612F-C32D-4C13-B505-55579DFFA7A1}" destId="{B4A7CBD6-70F7-4614-B4ED-201C9D4C376F}" srcOrd="1" destOrd="0" parTransId="{4FCC0C82-5F5B-4FDD-A6D6-9459B948A7BA}" sibTransId="{4D763190-A94E-449D-961B-5C220E6546C2}"/>
    <dgm:cxn modelId="{6DA6A1DC-F707-46B8-8564-751F1E8CDEDB}" type="presOf" srcId="{59819398-2619-497E-A01A-07ED0685A581}" destId="{31D302E2-D815-431F-BA48-27F7F9F7C493}" srcOrd="0" destOrd="0" presId="urn:microsoft.com/office/officeart/2005/8/layout/hierarchy1"/>
    <dgm:cxn modelId="{98B94262-9622-4FF8-BEAB-4E6510762E71}" type="presOf" srcId="{DC471571-3601-4EDF-8308-F3522A725308}" destId="{F89836AD-0A16-4FD0-8F10-E30F19703118}" srcOrd="0" destOrd="0" presId="urn:microsoft.com/office/officeart/2005/8/layout/hierarchy1"/>
    <dgm:cxn modelId="{A704961D-A98D-4DE6-A9E1-C4BBE31AC9D0}" srcId="{B1507588-8173-40E0-A0DC-B73C214F4314}" destId="{1CFAEAF7-39C8-4633-BDA4-9907250B827E}" srcOrd="0" destOrd="0" parTransId="{9795E603-5B6D-487D-A3D1-228DCE5ECE61}" sibTransId="{35AF0043-660A-408B-BB6F-216C64517428}"/>
    <dgm:cxn modelId="{5D882745-535D-44BC-8FE7-9BD0FBC41062}" srcId="{3D77612F-C32D-4C13-B505-55579DFFA7A1}" destId="{E17735E1-CDB1-4BC3-89EF-2FC8FCE04244}" srcOrd="0" destOrd="0" parTransId="{DC471571-3601-4EDF-8308-F3522A725308}" sibTransId="{793A2BD3-E93C-464F-866D-37B2619C21A3}"/>
    <dgm:cxn modelId="{A41ED054-9B94-4BF1-9954-BC38D9B23432}" type="presOf" srcId="{979E97DD-232B-4827-A1EC-D9A064C67D59}" destId="{D9301B39-C9A2-47F7-8260-D2D4F519F78F}" srcOrd="0" destOrd="0" presId="urn:microsoft.com/office/officeart/2005/8/layout/hierarchy1"/>
    <dgm:cxn modelId="{B58522F1-6E3F-4031-B42E-FECDB13AB7D4}" type="presOf" srcId="{E17735E1-CDB1-4BC3-89EF-2FC8FCE04244}" destId="{BF6476B3-22A5-46A7-BE7D-571404532C23}" srcOrd="0" destOrd="0" presId="urn:microsoft.com/office/officeart/2005/8/layout/hierarchy1"/>
    <dgm:cxn modelId="{25CCC1FC-B7D6-40A2-A254-3DE867705890}" type="presOf" srcId="{AB102A93-2F83-44C0-94D8-BADD5265E545}" destId="{7BB11D14-42AC-4480-8365-AE79B712181F}" srcOrd="0" destOrd="0" presId="urn:microsoft.com/office/officeart/2005/8/layout/hierarchy1"/>
    <dgm:cxn modelId="{65F70858-000F-4723-8C5C-2FBD9C63298B}" type="presOf" srcId="{B1507588-8173-40E0-A0DC-B73C214F4314}" destId="{9D1878EE-3E88-450F-8185-176215968305}" srcOrd="0" destOrd="0" presId="urn:microsoft.com/office/officeart/2005/8/layout/hierarchy1"/>
    <dgm:cxn modelId="{561E8BFE-5741-41AB-8332-5407B0D97E32}" type="presOf" srcId="{FAE72B9C-2DB6-4AD7-98E5-C6DD9DA4EDAE}" destId="{81394007-F39E-4BD6-AC4E-4166FB81113D}" srcOrd="0" destOrd="0" presId="urn:microsoft.com/office/officeart/2005/8/layout/hierarchy1"/>
    <dgm:cxn modelId="{AE9D20C9-ECBB-4036-ABCA-26553F56E655}" type="presOf" srcId="{1CFAEAF7-39C8-4633-BDA4-9907250B827E}" destId="{9E90AAFE-2F97-4D9B-8C16-56F028B1E5BA}" srcOrd="0" destOrd="0" presId="urn:microsoft.com/office/officeart/2005/8/layout/hierarchy1"/>
    <dgm:cxn modelId="{2F564561-7442-4DBB-A6BA-DF5189E5C51B}" srcId="{1CFAEAF7-39C8-4633-BDA4-9907250B827E}" destId="{979E97DD-232B-4827-A1EC-D9A064C67D59}" srcOrd="1" destOrd="0" parTransId="{59819398-2619-497E-A01A-07ED0685A581}" sibTransId="{FC92BD76-8450-4612-9678-0443830874D7}"/>
    <dgm:cxn modelId="{B16FCC10-B25E-47C4-9E51-15B3E099B061}" type="presParOf" srcId="{9D1878EE-3E88-450F-8185-176215968305}" destId="{D7E70115-0DB6-4781-99D3-3E6276E4C365}" srcOrd="0" destOrd="0" presId="urn:microsoft.com/office/officeart/2005/8/layout/hierarchy1"/>
    <dgm:cxn modelId="{57256B3B-E67A-4A3D-AAD2-DB10F934C5F3}" type="presParOf" srcId="{D7E70115-0DB6-4781-99D3-3E6276E4C365}" destId="{75D0E9C2-4CE3-495B-8489-17F7DBFE379A}" srcOrd="0" destOrd="0" presId="urn:microsoft.com/office/officeart/2005/8/layout/hierarchy1"/>
    <dgm:cxn modelId="{A3C1941A-FAE9-47D5-BD84-D5C55E051CF2}" type="presParOf" srcId="{75D0E9C2-4CE3-495B-8489-17F7DBFE379A}" destId="{71D54E2B-3F6B-4FA4-8682-8A8A95D29241}" srcOrd="0" destOrd="0" presId="urn:microsoft.com/office/officeart/2005/8/layout/hierarchy1"/>
    <dgm:cxn modelId="{CD3AADC4-6E93-4C0F-856F-2AA2FAD0E31C}" type="presParOf" srcId="{75D0E9C2-4CE3-495B-8489-17F7DBFE379A}" destId="{9E90AAFE-2F97-4D9B-8C16-56F028B1E5BA}" srcOrd="1" destOrd="0" presId="urn:microsoft.com/office/officeart/2005/8/layout/hierarchy1"/>
    <dgm:cxn modelId="{18DAAAD1-F51E-4317-8929-261C87D99F47}" type="presParOf" srcId="{D7E70115-0DB6-4781-99D3-3E6276E4C365}" destId="{5B266CDD-42C5-410E-80C5-FB6E30CBA7FA}" srcOrd="1" destOrd="0" presId="urn:microsoft.com/office/officeart/2005/8/layout/hierarchy1"/>
    <dgm:cxn modelId="{224377BF-09D6-4C65-8C77-80A0798D9D77}" type="presParOf" srcId="{5B266CDD-42C5-410E-80C5-FB6E30CBA7FA}" destId="{7BB11D14-42AC-4480-8365-AE79B712181F}" srcOrd="0" destOrd="0" presId="urn:microsoft.com/office/officeart/2005/8/layout/hierarchy1"/>
    <dgm:cxn modelId="{8662CB30-E564-4233-920F-AEDB87FD401E}" type="presParOf" srcId="{5B266CDD-42C5-410E-80C5-FB6E30CBA7FA}" destId="{1D20BC81-2582-4CCB-8848-20DB6FA4C8C3}" srcOrd="1" destOrd="0" presId="urn:microsoft.com/office/officeart/2005/8/layout/hierarchy1"/>
    <dgm:cxn modelId="{9891A994-B4C6-4DD6-9177-63A6E524DDC0}" type="presParOf" srcId="{1D20BC81-2582-4CCB-8848-20DB6FA4C8C3}" destId="{52BB4582-DE25-4972-A7D4-8F87D0A80B75}" srcOrd="0" destOrd="0" presId="urn:microsoft.com/office/officeart/2005/8/layout/hierarchy1"/>
    <dgm:cxn modelId="{51C5FB14-5B63-4648-900A-39D88D853F7F}" type="presParOf" srcId="{52BB4582-DE25-4972-A7D4-8F87D0A80B75}" destId="{6BDE643F-DBED-4D5B-ACD8-B357B586D896}" srcOrd="0" destOrd="0" presId="urn:microsoft.com/office/officeart/2005/8/layout/hierarchy1"/>
    <dgm:cxn modelId="{EE16B23E-C01D-4EF1-B08A-814486C87001}" type="presParOf" srcId="{52BB4582-DE25-4972-A7D4-8F87D0A80B75}" destId="{0AA304F2-A4A6-4707-B578-E7B55BFA5339}" srcOrd="1" destOrd="0" presId="urn:microsoft.com/office/officeart/2005/8/layout/hierarchy1"/>
    <dgm:cxn modelId="{704A1766-85C9-4EB7-9459-DE71E292B3CB}" type="presParOf" srcId="{1D20BC81-2582-4CCB-8848-20DB6FA4C8C3}" destId="{073F1B35-28FD-4697-8681-F58EB54E3DBA}" srcOrd="1" destOrd="0" presId="urn:microsoft.com/office/officeart/2005/8/layout/hierarchy1"/>
    <dgm:cxn modelId="{A7D53D71-BEC8-4068-8FAC-0A105958C45D}" type="presParOf" srcId="{073F1B35-28FD-4697-8681-F58EB54E3DBA}" destId="{F89836AD-0A16-4FD0-8F10-E30F19703118}" srcOrd="0" destOrd="0" presId="urn:microsoft.com/office/officeart/2005/8/layout/hierarchy1"/>
    <dgm:cxn modelId="{71845DD1-BE20-4502-8D37-4F6B105FCE39}" type="presParOf" srcId="{073F1B35-28FD-4697-8681-F58EB54E3DBA}" destId="{EB7B83D9-8304-4E6B-89D9-D63B811916A1}" srcOrd="1" destOrd="0" presId="urn:microsoft.com/office/officeart/2005/8/layout/hierarchy1"/>
    <dgm:cxn modelId="{C5313E3E-9954-488D-B6D7-347398ED332A}" type="presParOf" srcId="{EB7B83D9-8304-4E6B-89D9-D63B811916A1}" destId="{48C42F93-D554-4262-97D8-A035DDB408BE}" srcOrd="0" destOrd="0" presId="urn:microsoft.com/office/officeart/2005/8/layout/hierarchy1"/>
    <dgm:cxn modelId="{E4C4852D-622B-461F-A53D-9A33E1D1BB0A}" type="presParOf" srcId="{48C42F93-D554-4262-97D8-A035DDB408BE}" destId="{8F7708FC-11EB-42B4-A9AD-B94E418A6728}" srcOrd="0" destOrd="0" presId="urn:microsoft.com/office/officeart/2005/8/layout/hierarchy1"/>
    <dgm:cxn modelId="{CD729511-C63B-424F-98E7-BA9632010550}" type="presParOf" srcId="{48C42F93-D554-4262-97D8-A035DDB408BE}" destId="{BF6476B3-22A5-46A7-BE7D-571404532C23}" srcOrd="1" destOrd="0" presId="urn:microsoft.com/office/officeart/2005/8/layout/hierarchy1"/>
    <dgm:cxn modelId="{E7B18AB5-8583-49FB-AB8E-C407E1FCD4AD}" type="presParOf" srcId="{EB7B83D9-8304-4E6B-89D9-D63B811916A1}" destId="{0C271849-67D6-444D-B96B-CBC5F827898E}" srcOrd="1" destOrd="0" presId="urn:microsoft.com/office/officeart/2005/8/layout/hierarchy1"/>
    <dgm:cxn modelId="{ADD27BD8-B3AA-4E31-BD98-E31072D340B4}" type="presParOf" srcId="{073F1B35-28FD-4697-8681-F58EB54E3DBA}" destId="{047F9B56-B39B-4B62-82E6-7D7992ED6B93}" srcOrd="2" destOrd="0" presId="urn:microsoft.com/office/officeart/2005/8/layout/hierarchy1"/>
    <dgm:cxn modelId="{C50D1060-7AF7-45CD-87E5-441F6780F295}" type="presParOf" srcId="{073F1B35-28FD-4697-8681-F58EB54E3DBA}" destId="{EC332359-A4E2-4528-87E3-872047177E5A}" srcOrd="3" destOrd="0" presId="urn:microsoft.com/office/officeart/2005/8/layout/hierarchy1"/>
    <dgm:cxn modelId="{9D144152-D73F-4D7C-9DE7-80F4EA119522}" type="presParOf" srcId="{EC332359-A4E2-4528-87E3-872047177E5A}" destId="{2FBA5FC3-355B-4C4F-9899-40ABA73F9433}" srcOrd="0" destOrd="0" presId="urn:microsoft.com/office/officeart/2005/8/layout/hierarchy1"/>
    <dgm:cxn modelId="{AC87FA98-FA61-41CC-9D13-DC2B177C93DA}" type="presParOf" srcId="{2FBA5FC3-355B-4C4F-9899-40ABA73F9433}" destId="{55D7DCDB-0AAC-485C-B4AE-5A9C219D6ACA}" srcOrd="0" destOrd="0" presId="urn:microsoft.com/office/officeart/2005/8/layout/hierarchy1"/>
    <dgm:cxn modelId="{BDE129B9-E317-49A0-B499-3C23381782FD}" type="presParOf" srcId="{2FBA5FC3-355B-4C4F-9899-40ABA73F9433}" destId="{D6BD5563-3673-461D-B75E-AAE9D759ADCB}" srcOrd="1" destOrd="0" presId="urn:microsoft.com/office/officeart/2005/8/layout/hierarchy1"/>
    <dgm:cxn modelId="{0DA6D3BC-012B-4002-ADA7-8FE0D400BC7C}" type="presParOf" srcId="{EC332359-A4E2-4528-87E3-872047177E5A}" destId="{FD49C633-56EF-4F5E-A717-6BC40B9552A9}" srcOrd="1" destOrd="0" presId="urn:microsoft.com/office/officeart/2005/8/layout/hierarchy1"/>
    <dgm:cxn modelId="{A890BFB1-DCD6-4ED1-93F8-B7902475A8A9}" type="presParOf" srcId="{5B266CDD-42C5-410E-80C5-FB6E30CBA7FA}" destId="{31D302E2-D815-431F-BA48-27F7F9F7C493}" srcOrd="2" destOrd="0" presId="urn:microsoft.com/office/officeart/2005/8/layout/hierarchy1"/>
    <dgm:cxn modelId="{6EAFAA12-F4BA-4B5C-B588-4A54F4ABA25E}" type="presParOf" srcId="{5B266CDD-42C5-410E-80C5-FB6E30CBA7FA}" destId="{407A4F0B-481F-4571-88F2-999B08C6D611}" srcOrd="3" destOrd="0" presId="urn:microsoft.com/office/officeart/2005/8/layout/hierarchy1"/>
    <dgm:cxn modelId="{4152EC67-2DEF-4FDB-BFE4-5A32D4E5D1A2}" type="presParOf" srcId="{407A4F0B-481F-4571-88F2-999B08C6D611}" destId="{8D5ECE6A-83F4-455F-8AA4-CB5A8B08B350}" srcOrd="0" destOrd="0" presId="urn:microsoft.com/office/officeart/2005/8/layout/hierarchy1"/>
    <dgm:cxn modelId="{1CB50D35-B1F0-4C3F-A6DA-4E950E9B3684}" type="presParOf" srcId="{8D5ECE6A-83F4-455F-8AA4-CB5A8B08B350}" destId="{F9279862-D530-4EF8-AEA5-FA2D2612C4D6}" srcOrd="0" destOrd="0" presId="urn:microsoft.com/office/officeart/2005/8/layout/hierarchy1"/>
    <dgm:cxn modelId="{4B2DFE3D-408A-41CB-B7A6-507AE11C48A6}" type="presParOf" srcId="{8D5ECE6A-83F4-455F-8AA4-CB5A8B08B350}" destId="{D9301B39-C9A2-47F7-8260-D2D4F519F78F}" srcOrd="1" destOrd="0" presId="urn:microsoft.com/office/officeart/2005/8/layout/hierarchy1"/>
    <dgm:cxn modelId="{7402B84D-BB72-4166-8347-9FB79CE23F62}" type="presParOf" srcId="{407A4F0B-481F-4571-88F2-999B08C6D611}" destId="{BA8EEF1E-E6AE-4FC9-AD27-72BDDEE5F0B6}" srcOrd="1" destOrd="0" presId="urn:microsoft.com/office/officeart/2005/8/layout/hierarchy1"/>
    <dgm:cxn modelId="{4FE60CF0-EBE0-4477-93F8-A54CEEF7AAA5}" type="presParOf" srcId="{BA8EEF1E-E6AE-4FC9-AD27-72BDDEE5F0B6}" destId="{BCB01DCF-8EB1-4211-93F5-1FD4836BCD46}" srcOrd="0" destOrd="0" presId="urn:microsoft.com/office/officeart/2005/8/layout/hierarchy1"/>
    <dgm:cxn modelId="{19DF2846-AAA8-4446-8194-A72005ED9F0F}" type="presParOf" srcId="{BA8EEF1E-E6AE-4FC9-AD27-72BDDEE5F0B6}" destId="{83BC5ECB-4967-47C6-BA27-63E2A5EBAFE1}" srcOrd="1" destOrd="0" presId="urn:microsoft.com/office/officeart/2005/8/layout/hierarchy1"/>
    <dgm:cxn modelId="{F9B281EB-AC08-4EBA-8270-EC5688D99EB4}" type="presParOf" srcId="{83BC5ECB-4967-47C6-BA27-63E2A5EBAFE1}" destId="{9C7FB6E4-C817-4EDE-B394-688273CF6439}" srcOrd="0" destOrd="0" presId="urn:microsoft.com/office/officeart/2005/8/layout/hierarchy1"/>
    <dgm:cxn modelId="{CAFCF713-8C23-4B60-A063-27C7001A30B0}" type="presParOf" srcId="{9C7FB6E4-C817-4EDE-B394-688273CF6439}" destId="{D9982FBA-6D87-4175-8B21-947065C88CE5}" srcOrd="0" destOrd="0" presId="urn:microsoft.com/office/officeart/2005/8/layout/hierarchy1"/>
    <dgm:cxn modelId="{D5040A4A-7603-444C-A99B-971E080099A3}" type="presParOf" srcId="{9C7FB6E4-C817-4EDE-B394-688273CF6439}" destId="{D3DAC94B-77FC-4D6A-8228-574015EA5827}" srcOrd="1" destOrd="0" presId="urn:microsoft.com/office/officeart/2005/8/layout/hierarchy1"/>
    <dgm:cxn modelId="{BEEF810D-2D78-4C3B-9678-13E2139E0644}" type="presParOf" srcId="{83BC5ECB-4967-47C6-BA27-63E2A5EBAFE1}" destId="{489C5DE3-E3D7-4C79-AAC4-45AF8AE3B2C6}" srcOrd="1" destOrd="0" presId="urn:microsoft.com/office/officeart/2005/8/layout/hierarchy1"/>
    <dgm:cxn modelId="{65DA08CD-C519-4016-AB17-B78D64E2E13C}" type="presParOf" srcId="{BA8EEF1E-E6AE-4FC9-AD27-72BDDEE5F0B6}" destId="{3C3B0633-E01D-413B-B332-C137FE4F54C9}" srcOrd="2" destOrd="0" presId="urn:microsoft.com/office/officeart/2005/8/layout/hierarchy1"/>
    <dgm:cxn modelId="{0058B14F-1B54-493F-9D85-FEEF5823DC60}" type="presParOf" srcId="{BA8EEF1E-E6AE-4FC9-AD27-72BDDEE5F0B6}" destId="{A8DF1A89-41E1-45BD-9D9D-50B18056AEF1}" srcOrd="3" destOrd="0" presId="urn:microsoft.com/office/officeart/2005/8/layout/hierarchy1"/>
    <dgm:cxn modelId="{D4D451F7-C125-4888-A73B-D484E68AABA0}" type="presParOf" srcId="{A8DF1A89-41E1-45BD-9D9D-50B18056AEF1}" destId="{DA04E7B1-320D-4F8F-AF71-561B3FE488B9}" srcOrd="0" destOrd="0" presId="urn:microsoft.com/office/officeart/2005/8/layout/hierarchy1"/>
    <dgm:cxn modelId="{02256EE1-919E-4AAF-B000-A6A4F0421AD4}" type="presParOf" srcId="{DA04E7B1-320D-4F8F-AF71-561B3FE488B9}" destId="{D9BC0007-9D22-4338-8114-ED76F6D40BBC}" srcOrd="0" destOrd="0" presId="urn:microsoft.com/office/officeart/2005/8/layout/hierarchy1"/>
    <dgm:cxn modelId="{7607EE7D-58AE-4CA6-A427-756FB17E6806}" type="presParOf" srcId="{DA04E7B1-320D-4F8F-AF71-561B3FE488B9}" destId="{81394007-F39E-4BD6-AC4E-4166FB81113D}" srcOrd="1" destOrd="0" presId="urn:microsoft.com/office/officeart/2005/8/layout/hierarchy1"/>
    <dgm:cxn modelId="{9F9B0FF4-D5DC-4F16-9ABF-A4B0788BC73B}" type="presParOf" srcId="{A8DF1A89-41E1-45BD-9D9D-50B18056AEF1}" destId="{F9CC8904-FEF3-40D3-85AD-AFD48C8F8E9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8D4AB1-3765-4F02-AD44-044920C5F8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8AF77120-10F3-4820-9AD8-ED01A7C95EB7}">
      <dgm:prSet phldrT="[Text]" custT="1"/>
      <dgm:spPr/>
      <dgm:t>
        <a:bodyPr/>
        <a:lstStyle/>
        <a:p>
          <a:pPr rtl="1"/>
          <a:r>
            <a:rPr lang="en-US" sz="2000" b="1" dirty="0" smtClean="0"/>
            <a:t>Anti HCV ELISA</a:t>
          </a:r>
          <a:endParaRPr lang="ar-IQ" sz="2000" b="1" dirty="0"/>
        </a:p>
      </dgm:t>
    </dgm:pt>
    <dgm:pt modelId="{6496E149-07F5-4117-8994-FD192B9870B0}" type="parTrans" cxnId="{F15BE1CF-6F28-4EFF-9BE3-21472305B50E}">
      <dgm:prSet/>
      <dgm:spPr/>
      <dgm:t>
        <a:bodyPr/>
        <a:lstStyle/>
        <a:p>
          <a:pPr rtl="1"/>
          <a:endParaRPr lang="ar-IQ"/>
        </a:p>
      </dgm:t>
    </dgm:pt>
    <dgm:pt modelId="{3371AD6B-2109-4C59-A446-6478D3E1ED85}" type="sibTrans" cxnId="{F15BE1CF-6F28-4EFF-9BE3-21472305B50E}">
      <dgm:prSet/>
      <dgm:spPr/>
      <dgm:t>
        <a:bodyPr/>
        <a:lstStyle/>
        <a:p>
          <a:pPr rtl="1"/>
          <a:endParaRPr lang="ar-IQ"/>
        </a:p>
      </dgm:t>
    </dgm:pt>
    <dgm:pt modelId="{99E61BFB-9EC9-44A9-9E93-41D47D55FE31}">
      <dgm:prSet phldrT="[Text]"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en-US" sz="2400" b="1" dirty="0" smtClean="0"/>
            <a:t>Reactive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en-US" sz="2400" b="1" dirty="0" smtClean="0"/>
            <a:t>.elevated </a:t>
          </a:r>
          <a:r>
            <a:rPr lang="en-US" sz="2400" b="1" dirty="0" err="1" smtClean="0"/>
            <a:t>transaminases</a:t>
          </a:r>
          <a:endParaRPr lang="en-US" sz="2400" b="1" dirty="0" smtClean="0"/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en-US" sz="2400" b="1" dirty="0" smtClean="0"/>
            <a:t>.</a:t>
          </a:r>
          <a:r>
            <a:rPr lang="en-US" sz="2400" b="1" dirty="0" err="1" smtClean="0"/>
            <a:t>immuno</a:t>
          </a:r>
          <a:r>
            <a:rPr lang="en-US" sz="2400" b="1" dirty="0" smtClean="0"/>
            <a:t> compromised</a:t>
          </a:r>
        </a:p>
      </dgm:t>
    </dgm:pt>
    <dgm:pt modelId="{3C52F92D-5001-460B-97D8-09012D20DEF8}" type="parTrans" cxnId="{E2A0E918-6D51-4672-BD66-75A1967521DF}">
      <dgm:prSet/>
      <dgm:spPr/>
      <dgm:t>
        <a:bodyPr/>
        <a:lstStyle/>
        <a:p>
          <a:pPr rtl="1"/>
          <a:endParaRPr lang="ar-IQ"/>
        </a:p>
      </dgm:t>
    </dgm:pt>
    <dgm:pt modelId="{C6CD6AD0-AC28-47C9-B1B0-FB9B34EF0463}" type="sibTrans" cxnId="{E2A0E918-6D51-4672-BD66-75A1967521DF}">
      <dgm:prSet/>
      <dgm:spPr/>
      <dgm:t>
        <a:bodyPr/>
        <a:lstStyle/>
        <a:p>
          <a:pPr rtl="1"/>
          <a:endParaRPr lang="ar-IQ"/>
        </a:p>
      </dgm:t>
    </dgm:pt>
    <dgm:pt modelId="{F8F52931-1669-4511-BD8C-B605C6F2BEBC}">
      <dgm:prSet phldrT="[Text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400" b="1" dirty="0" smtClean="0"/>
            <a:t>HCV RNA</a:t>
          </a:r>
          <a:endParaRPr lang="ar-IQ" sz="2400" b="1" dirty="0"/>
        </a:p>
      </dgm:t>
    </dgm:pt>
    <dgm:pt modelId="{7A015B7C-D3B5-4F19-AF3B-4E3D443340C2}" type="parTrans" cxnId="{B7EDAF9C-CC21-4394-90F5-2B532721B84F}">
      <dgm:prSet/>
      <dgm:spPr/>
      <dgm:t>
        <a:bodyPr/>
        <a:lstStyle/>
        <a:p>
          <a:pPr rtl="1"/>
          <a:endParaRPr lang="ar-IQ"/>
        </a:p>
      </dgm:t>
    </dgm:pt>
    <dgm:pt modelId="{2E8BFDB2-2B34-4F55-877F-1610F328EF13}" type="sibTrans" cxnId="{B7EDAF9C-CC21-4394-90F5-2B532721B84F}">
      <dgm:prSet/>
      <dgm:spPr/>
      <dgm:t>
        <a:bodyPr/>
        <a:lstStyle/>
        <a:p>
          <a:pPr rtl="1"/>
          <a:endParaRPr lang="ar-IQ"/>
        </a:p>
      </dgm:t>
    </dgm:pt>
    <dgm:pt modelId="{0D4C95CA-412F-4700-9B6C-D1BD736B1782}">
      <dgm:prSet phldrT="[Text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400" b="1" dirty="0" smtClean="0"/>
            <a:t>Non reactive</a:t>
          </a:r>
          <a:endParaRPr lang="ar-IQ" sz="2400" b="1" dirty="0"/>
        </a:p>
      </dgm:t>
    </dgm:pt>
    <dgm:pt modelId="{0F140749-1183-4AE0-B8A2-1EFFA958B59E}" type="parTrans" cxnId="{55F98798-5931-4D25-A49F-8D603B16032D}">
      <dgm:prSet/>
      <dgm:spPr/>
      <dgm:t>
        <a:bodyPr/>
        <a:lstStyle/>
        <a:p>
          <a:pPr rtl="1"/>
          <a:endParaRPr lang="ar-IQ"/>
        </a:p>
      </dgm:t>
    </dgm:pt>
    <dgm:pt modelId="{E59616DD-EF91-438F-8337-6EDA5CB66B98}" type="sibTrans" cxnId="{55F98798-5931-4D25-A49F-8D603B16032D}">
      <dgm:prSet/>
      <dgm:spPr/>
      <dgm:t>
        <a:bodyPr/>
        <a:lstStyle/>
        <a:p>
          <a:pPr rtl="1"/>
          <a:endParaRPr lang="ar-IQ"/>
        </a:p>
      </dgm:t>
    </dgm:pt>
    <dgm:pt modelId="{245ACEF6-831A-43AB-B068-D1344F4CDD58}">
      <dgm:prSet phldrT="[Text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400" b="1" dirty="0" smtClean="0"/>
            <a:t>No further investigation</a:t>
          </a:r>
          <a:endParaRPr lang="ar-IQ" sz="2400" b="1" dirty="0"/>
        </a:p>
      </dgm:t>
    </dgm:pt>
    <dgm:pt modelId="{20B8D6C6-1401-4946-B37C-41B6DFFE768E}" type="parTrans" cxnId="{50747A42-A884-4526-9AAA-4B358B69AFB1}">
      <dgm:prSet/>
      <dgm:spPr/>
      <dgm:t>
        <a:bodyPr/>
        <a:lstStyle/>
        <a:p>
          <a:pPr rtl="1"/>
          <a:endParaRPr lang="ar-IQ"/>
        </a:p>
      </dgm:t>
    </dgm:pt>
    <dgm:pt modelId="{A5804F31-D0A2-45C9-9EED-7BD2631A7AB8}" type="sibTrans" cxnId="{50747A42-A884-4526-9AAA-4B358B69AFB1}">
      <dgm:prSet/>
      <dgm:spPr/>
      <dgm:t>
        <a:bodyPr/>
        <a:lstStyle/>
        <a:p>
          <a:pPr rtl="1"/>
          <a:endParaRPr lang="ar-IQ"/>
        </a:p>
      </dgm:t>
    </dgm:pt>
    <dgm:pt modelId="{84B04319-96DD-43BB-9DBD-3AFD3D4DC0A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400" b="1" dirty="0" smtClean="0"/>
            <a:t>+</a:t>
          </a:r>
          <a:r>
            <a:rPr lang="en-US" sz="2400" b="1" dirty="0" err="1" smtClean="0"/>
            <a:t>ve</a:t>
          </a:r>
          <a:endParaRPr lang="ar-IQ" sz="2400" b="1" dirty="0"/>
        </a:p>
      </dgm:t>
    </dgm:pt>
    <dgm:pt modelId="{C22F62BF-6C9E-46E9-BE28-3C0B1AF02C8B}" type="parTrans" cxnId="{CD27B0EC-760B-41A6-A868-9E96436A4545}">
      <dgm:prSet/>
      <dgm:spPr/>
      <dgm:t>
        <a:bodyPr/>
        <a:lstStyle/>
        <a:p>
          <a:pPr rtl="1"/>
          <a:endParaRPr lang="ar-IQ"/>
        </a:p>
      </dgm:t>
    </dgm:pt>
    <dgm:pt modelId="{EDDED9AB-1170-41DF-B87D-0EFB2E67F59C}" type="sibTrans" cxnId="{CD27B0EC-760B-41A6-A868-9E96436A4545}">
      <dgm:prSet/>
      <dgm:spPr/>
      <dgm:t>
        <a:bodyPr/>
        <a:lstStyle/>
        <a:p>
          <a:pPr rtl="1"/>
          <a:endParaRPr lang="ar-IQ"/>
        </a:p>
      </dgm:t>
    </dgm:pt>
    <dgm:pt modelId="{19E76032-0209-4780-99E3-2290A4D4C7F6}">
      <dgm:prSet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400" b="1" dirty="0" smtClean="0"/>
            <a:t>-</a:t>
          </a:r>
          <a:r>
            <a:rPr lang="en-US" sz="2400" b="1" dirty="0" err="1" smtClean="0"/>
            <a:t>ve</a:t>
          </a:r>
          <a:endParaRPr lang="ar-IQ" sz="2400" b="1" dirty="0"/>
        </a:p>
      </dgm:t>
    </dgm:pt>
    <dgm:pt modelId="{42D12A3A-2552-444E-9990-7C9E691EBEE3}" type="parTrans" cxnId="{5345AAC9-D162-4D12-94D5-CF84812A3DC8}">
      <dgm:prSet/>
      <dgm:spPr/>
      <dgm:t>
        <a:bodyPr/>
        <a:lstStyle/>
        <a:p>
          <a:pPr rtl="1"/>
          <a:endParaRPr lang="ar-IQ"/>
        </a:p>
      </dgm:t>
    </dgm:pt>
    <dgm:pt modelId="{AE69676B-CDC8-4AB5-92DD-BFDC59B258A7}" type="sibTrans" cxnId="{5345AAC9-D162-4D12-94D5-CF84812A3DC8}">
      <dgm:prSet/>
      <dgm:spPr/>
      <dgm:t>
        <a:bodyPr/>
        <a:lstStyle/>
        <a:p>
          <a:pPr rtl="1"/>
          <a:endParaRPr lang="ar-IQ"/>
        </a:p>
      </dgm:t>
    </dgm:pt>
    <dgm:pt modelId="{34EED78C-43C0-4369-91A6-31E36A1B45CD}">
      <dgm:prSet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400" b="1" dirty="0" smtClean="0"/>
            <a:t>Consider retesting in six months</a:t>
          </a:r>
          <a:endParaRPr lang="ar-IQ" sz="2400" b="1" dirty="0"/>
        </a:p>
      </dgm:t>
    </dgm:pt>
    <dgm:pt modelId="{947E205C-7374-4099-A6F6-16B4803EE58B}" type="parTrans" cxnId="{081027CC-AEDD-405B-A40E-8AAC7F5FFFA4}">
      <dgm:prSet/>
      <dgm:spPr/>
      <dgm:t>
        <a:bodyPr/>
        <a:lstStyle/>
        <a:p>
          <a:pPr rtl="1"/>
          <a:endParaRPr lang="ar-IQ"/>
        </a:p>
      </dgm:t>
    </dgm:pt>
    <dgm:pt modelId="{282336F1-AB4C-448C-8844-C26DC28B642F}" type="sibTrans" cxnId="{081027CC-AEDD-405B-A40E-8AAC7F5FFFA4}">
      <dgm:prSet/>
      <dgm:spPr/>
      <dgm:t>
        <a:bodyPr/>
        <a:lstStyle/>
        <a:p>
          <a:pPr rtl="1"/>
          <a:endParaRPr lang="ar-IQ"/>
        </a:p>
      </dgm:t>
    </dgm:pt>
    <dgm:pt modelId="{BC5B7DEC-8951-4EA0-8061-8F0B28BBCAF4}" type="pres">
      <dgm:prSet presAssocID="{F68D4AB1-3765-4F02-AD44-044920C5F8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IQ"/>
        </a:p>
      </dgm:t>
    </dgm:pt>
    <dgm:pt modelId="{4C925D23-1219-4175-AE1C-850939E6C519}" type="pres">
      <dgm:prSet presAssocID="{8AF77120-10F3-4820-9AD8-ED01A7C95EB7}" presName="hierRoot1" presStyleCnt="0"/>
      <dgm:spPr/>
    </dgm:pt>
    <dgm:pt modelId="{985E341D-B4E2-4FC4-8661-DC18753D8E71}" type="pres">
      <dgm:prSet presAssocID="{8AF77120-10F3-4820-9AD8-ED01A7C95EB7}" presName="composite" presStyleCnt="0"/>
      <dgm:spPr/>
    </dgm:pt>
    <dgm:pt modelId="{6510A885-5E8B-43E2-AD46-4215233C8177}" type="pres">
      <dgm:prSet presAssocID="{8AF77120-10F3-4820-9AD8-ED01A7C95EB7}" presName="background" presStyleLbl="node0" presStyleIdx="0" presStyleCnt="1"/>
      <dgm:spPr/>
    </dgm:pt>
    <dgm:pt modelId="{CCCE27FF-745E-4665-92FF-B8F70113CC60}" type="pres">
      <dgm:prSet presAssocID="{8AF77120-10F3-4820-9AD8-ED01A7C95EB7}" presName="text" presStyleLbl="fgAcc0" presStyleIdx="0" presStyleCnt="1" custScaleX="324857" custLinFactNeighborX="-1940" custLinFactNeighborY="-5447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D2D1DE33-50EC-48B5-8C38-3F1026038FF5}" type="pres">
      <dgm:prSet presAssocID="{8AF77120-10F3-4820-9AD8-ED01A7C95EB7}" presName="hierChild2" presStyleCnt="0"/>
      <dgm:spPr/>
    </dgm:pt>
    <dgm:pt modelId="{ED226CD6-1878-4F02-935D-533AD3E8A103}" type="pres">
      <dgm:prSet presAssocID="{3C52F92D-5001-460B-97D8-09012D20DEF8}" presName="Name10" presStyleLbl="parChTrans1D2" presStyleIdx="0" presStyleCnt="2"/>
      <dgm:spPr/>
      <dgm:t>
        <a:bodyPr/>
        <a:lstStyle/>
        <a:p>
          <a:pPr rtl="1"/>
          <a:endParaRPr lang="ar-IQ"/>
        </a:p>
      </dgm:t>
    </dgm:pt>
    <dgm:pt modelId="{12A908DE-7372-4F53-98E0-6AB8C0B020C4}" type="pres">
      <dgm:prSet presAssocID="{99E61BFB-9EC9-44A9-9E93-41D47D55FE31}" presName="hierRoot2" presStyleCnt="0"/>
      <dgm:spPr/>
    </dgm:pt>
    <dgm:pt modelId="{D7E87A93-1BBC-468D-B3D0-C2E640A2F775}" type="pres">
      <dgm:prSet presAssocID="{99E61BFB-9EC9-44A9-9E93-41D47D55FE31}" presName="composite2" presStyleCnt="0"/>
      <dgm:spPr/>
    </dgm:pt>
    <dgm:pt modelId="{2B7D7C98-68EF-48A3-A912-E34F1F0D09BE}" type="pres">
      <dgm:prSet presAssocID="{99E61BFB-9EC9-44A9-9E93-41D47D55FE31}" presName="background2" presStyleLbl="node2" presStyleIdx="0" presStyleCnt="2"/>
      <dgm:spPr/>
    </dgm:pt>
    <dgm:pt modelId="{D57A7977-8928-420B-9462-D0214DAD435A}" type="pres">
      <dgm:prSet presAssocID="{99E61BFB-9EC9-44A9-9E93-41D47D55FE31}" presName="text2" presStyleLbl="fgAcc2" presStyleIdx="0" presStyleCnt="2" custScaleX="530536" custScaleY="229962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6D94F484-D402-413D-BAB7-0E608B3AD304}" type="pres">
      <dgm:prSet presAssocID="{99E61BFB-9EC9-44A9-9E93-41D47D55FE31}" presName="hierChild3" presStyleCnt="0"/>
      <dgm:spPr/>
    </dgm:pt>
    <dgm:pt modelId="{1658677F-C1A0-4BF6-8CB2-AC4834C419A9}" type="pres">
      <dgm:prSet presAssocID="{7A015B7C-D3B5-4F19-AF3B-4E3D443340C2}" presName="Name17" presStyleLbl="parChTrans1D3" presStyleIdx="0" presStyleCnt="2"/>
      <dgm:spPr/>
      <dgm:t>
        <a:bodyPr/>
        <a:lstStyle/>
        <a:p>
          <a:pPr rtl="1"/>
          <a:endParaRPr lang="ar-IQ"/>
        </a:p>
      </dgm:t>
    </dgm:pt>
    <dgm:pt modelId="{57F12BB5-632C-46A9-B3BD-82F01A1084B4}" type="pres">
      <dgm:prSet presAssocID="{F8F52931-1669-4511-BD8C-B605C6F2BEBC}" presName="hierRoot3" presStyleCnt="0"/>
      <dgm:spPr/>
    </dgm:pt>
    <dgm:pt modelId="{39156EDE-C2DE-48DE-B6D9-B28C81528D2B}" type="pres">
      <dgm:prSet presAssocID="{F8F52931-1669-4511-BD8C-B605C6F2BEBC}" presName="composite3" presStyleCnt="0"/>
      <dgm:spPr/>
    </dgm:pt>
    <dgm:pt modelId="{83B4ED96-E2E8-40A4-B0DB-2DFCF939D622}" type="pres">
      <dgm:prSet presAssocID="{F8F52931-1669-4511-BD8C-B605C6F2BEBC}" presName="background3" presStyleLbl="node3" presStyleIdx="0" presStyleCnt="2"/>
      <dgm:spPr/>
    </dgm:pt>
    <dgm:pt modelId="{EFEAF9CC-F81E-41FF-B1DB-8E988D43BA2E}" type="pres">
      <dgm:prSet presAssocID="{F8F52931-1669-4511-BD8C-B605C6F2BEBC}" presName="text3" presStyleLbl="fgAcc3" presStyleIdx="0" presStyleCnt="2" custScaleX="285873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13C0F813-5B2D-4221-9EFA-4BAC6F78E56D}" type="pres">
      <dgm:prSet presAssocID="{F8F52931-1669-4511-BD8C-B605C6F2BEBC}" presName="hierChild4" presStyleCnt="0"/>
      <dgm:spPr/>
    </dgm:pt>
    <dgm:pt modelId="{80D39F70-6976-457B-B118-57001891AD3D}" type="pres">
      <dgm:prSet presAssocID="{C22F62BF-6C9E-46E9-BE28-3C0B1AF02C8B}" presName="Name23" presStyleLbl="parChTrans1D4" presStyleIdx="0" presStyleCnt="3"/>
      <dgm:spPr/>
      <dgm:t>
        <a:bodyPr/>
        <a:lstStyle/>
        <a:p>
          <a:pPr rtl="1"/>
          <a:endParaRPr lang="ar-IQ"/>
        </a:p>
      </dgm:t>
    </dgm:pt>
    <dgm:pt modelId="{742F7BA1-35AC-4DEC-AFF0-50458AEBAFBE}" type="pres">
      <dgm:prSet presAssocID="{84B04319-96DD-43BB-9DBD-3AFD3D4DC0A7}" presName="hierRoot4" presStyleCnt="0"/>
      <dgm:spPr/>
    </dgm:pt>
    <dgm:pt modelId="{75375E2E-667A-4218-8CD3-01A1280841A2}" type="pres">
      <dgm:prSet presAssocID="{84B04319-96DD-43BB-9DBD-3AFD3D4DC0A7}" presName="composite4" presStyleCnt="0"/>
      <dgm:spPr/>
    </dgm:pt>
    <dgm:pt modelId="{CE7C28D9-7432-42F2-ACA0-2A91B44E06EA}" type="pres">
      <dgm:prSet presAssocID="{84B04319-96DD-43BB-9DBD-3AFD3D4DC0A7}" presName="background4" presStyleLbl="node4" presStyleIdx="0" presStyleCnt="3"/>
      <dgm:spPr/>
    </dgm:pt>
    <dgm:pt modelId="{83652E7A-A90B-42DB-946C-ED08312FDCB0}" type="pres">
      <dgm:prSet presAssocID="{84B04319-96DD-43BB-9DBD-3AFD3D4DC0A7}" presName="text4" presStyleLbl="fgAcc4" presStyleIdx="0" presStyleCnt="3" custScaleX="226438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9B0D912A-7D72-4221-8404-358F0ADDF6AF}" type="pres">
      <dgm:prSet presAssocID="{84B04319-96DD-43BB-9DBD-3AFD3D4DC0A7}" presName="hierChild5" presStyleCnt="0"/>
      <dgm:spPr/>
    </dgm:pt>
    <dgm:pt modelId="{2D826CD5-B45C-4886-9BEC-B695FE2B0E8D}" type="pres">
      <dgm:prSet presAssocID="{42D12A3A-2552-444E-9990-7C9E691EBEE3}" presName="Name23" presStyleLbl="parChTrans1D4" presStyleIdx="1" presStyleCnt="3"/>
      <dgm:spPr/>
      <dgm:t>
        <a:bodyPr/>
        <a:lstStyle/>
        <a:p>
          <a:pPr rtl="1"/>
          <a:endParaRPr lang="ar-IQ"/>
        </a:p>
      </dgm:t>
    </dgm:pt>
    <dgm:pt modelId="{1DFC9CD4-D75C-490A-A6C2-64050B526AFC}" type="pres">
      <dgm:prSet presAssocID="{19E76032-0209-4780-99E3-2290A4D4C7F6}" presName="hierRoot4" presStyleCnt="0"/>
      <dgm:spPr/>
    </dgm:pt>
    <dgm:pt modelId="{B6CFB05C-E70B-4B88-94C0-1D8B8AF3A021}" type="pres">
      <dgm:prSet presAssocID="{19E76032-0209-4780-99E3-2290A4D4C7F6}" presName="composite4" presStyleCnt="0"/>
      <dgm:spPr/>
    </dgm:pt>
    <dgm:pt modelId="{D29FC8E9-7970-4A74-BA39-F2CE88BD8EAE}" type="pres">
      <dgm:prSet presAssocID="{19E76032-0209-4780-99E3-2290A4D4C7F6}" presName="background4" presStyleLbl="node4" presStyleIdx="1" presStyleCnt="3"/>
      <dgm:spPr/>
    </dgm:pt>
    <dgm:pt modelId="{A474F629-31C5-418B-8445-6997CC770B53}" type="pres">
      <dgm:prSet presAssocID="{19E76032-0209-4780-99E3-2290A4D4C7F6}" presName="text4" presStyleLbl="fgAcc4" presStyleIdx="1" presStyleCnt="3" custScaleX="227156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11BC2128-ED9E-4B99-87B1-920CB86BDE3F}" type="pres">
      <dgm:prSet presAssocID="{19E76032-0209-4780-99E3-2290A4D4C7F6}" presName="hierChild5" presStyleCnt="0"/>
      <dgm:spPr/>
    </dgm:pt>
    <dgm:pt modelId="{34AA477D-7E42-4D4F-AC94-69507B0C1EEE}" type="pres">
      <dgm:prSet presAssocID="{947E205C-7374-4099-A6F6-16B4803EE58B}" presName="Name23" presStyleLbl="parChTrans1D4" presStyleIdx="2" presStyleCnt="3"/>
      <dgm:spPr/>
      <dgm:t>
        <a:bodyPr/>
        <a:lstStyle/>
        <a:p>
          <a:pPr rtl="1"/>
          <a:endParaRPr lang="ar-IQ"/>
        </a:p>
      </dgm:t>
    </dgm:pt>
    <dgm:pt modelId="{B5657AB2-9229-4695-81D1-4197682CED01}" type="pres">
      <dgm:prSet presAssocID="{34EED78C-43C0-4369-91A6-31E36A1B45CD}" presName="hierRoot4" presStyleCnt="0"/>
      <dgm:spPr/>
    </dgm:pt>
    <dgm:pt modelId="{6764EE8B-54EC-4FFF-B951-C064178D52DB}" type="pres">
      <dgm:prSet presAssocID="{34EED78C-43C0-4369-91A6-31E36A1B45CD}" presName="composite4" presStyleCnt="0"/>
      <dgm:spPr/>
    </dgm:pt>
    <dgm:pt modelId="{C40C3B8D-A6A4-4541-8D86-89328BC1FF80}" type="pres">
      <dgm:prSet presAssocID="{34EED78C-43C0-4369-91A6-31E36A1B45CD}" presName="background4" presStyleLbl="node4" presStyleIdx="2" presStyleCnt="3"/>
      <dgm:spPr/>
    </dgm:pt>
    <dgm:pt modelId="{89088548-0E9C-419D-8EED-ED9F4BA7473D}" type="pres">
      <dgm:prSet presAssocID="{34EED78C-43C0-4369-91A6-31E36A1B45CD}" presName="text4" presStyleLbl="fgAcc4" presStyleIdx="2" presStyleCnt="3" custScaleX="689639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8D0FE713-A29A-4E50-BCCE-1777AA949051}" type="pres">
      <dgm:prSet presAssocID="{34EED78C-43C0-4369-91A6-31E36A1B45CD}" presName="hierChild5" presStyleCnt="0"/>
      <dgm:spPr/>
    </dgm:pt>
    <dgm:pt modelId="{27F90C09-9B77-4A78-A05C-C0E48D3A3005}" type="pres">
      <dgm:prSet presAssocID="{0F140749-1183-4AE0-B8A2-1EFFA958B59E}" presName="Name10" presStyleLbl="parChTrans1D2" presStyleIdx="1" presStyleCnt="2"/>
      <dgm:spPr/>
      <dgm:t>
        <a:bodyPr/>
        <a:lstStyle/>
        <a:p>
          <a:pPr rtl="1"/>
          <a:endParaRPr lang="ar-IQ"/>
        </a:p>
      </dgm:t>
    </dgm:pt>
    <dgm:pt modelId="{F5E341A4-165A-431A-94BF-DF3B1D9179C7}" type="pres">
      <dgm:prSet presAssocID="{0D4C95CA-412F-4700-9B6C-D1BD736B1782}" presName="hierRoot2" presStyleCnt="0"/>
      <dgm:spPr/>
    </dgm:pt>
    <dgm:pt modelId="{24617B62-7F87-4C76-A212-15ECCD8522E1}" type="pres">
      <dgm:prSet presAssocID="{0D4C95CA-412F-4700-9B6C-D1BD736B1782}" presName="composite2" presStyleCnt="0"/>
      <dgm:spPr/>
    </dgm:pt>
    <dgm:pt modelId="{0B43BFE7-4EF1-4524-BB65-4442120D5A0C}" type="pres">
      <dgm:prSet presAssocID="{0D4C95CA-412F-4700-9B6C-D1BD736B1782}" presName="background2" presStyleLbl="node2" presStyleIdx="1" presStyleCnt="2"/>
      <dgm:spPr/>
    </dgm:pt>
    <dgm:pt modelId="{4A8EA5D5-D3B9-4506-B9D3-1109B0262BE8}" type="pres">
      <dgm:prSet presAssocID="{0D4C95CA-412F-4700-9B6C-D1BD736B1782}" presName="text2" presStyleLbl="fgAcc2" presStyleIdx="1" presStyleCnt="2" custScaleX="282717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62EC8141-5A59-401D-8529-F6B4A5D796EC}" type="pres">
      <dgm:prSet presAssocID="{0D4C95CA-412F-4700-9B6C-D1BD736B1782}" presName="hierChild3" presStyleCnt="0"/>
      <dgm:spPr/>
    </dgm:pt>
    <dgm:pt modelId="{438127AF-9F0B-42F9-9D66-11BAC5C648D7}" type="pres">
      <dgm:prSet presAssocID="{20B8D6C6-1401-4946-B37C-41B6DFFE768E}" presName="Name17" presStyleLbl="parChTrans1D3" presStyleIdx="1" presStyleCnt="2"/>
      <dgm:spPr/>
      <dgm:t>
        <a:bodyPr/>
        <a:lstStyle/>
        <a:p>
          <a:pPr rtl="1"/>
          <a:endParaRPr lang="ar-IQ"/>
        </a:p>
      </dgm:t>
    </dgm:pt>
    <dgm:pt modelId="{ED7F2AB6-713B-41AF-B3CC-70FB9FEFE008}" type="pres">
      <dgm:prSet presAssocID="{245ACEF6-831A-43AB-B068-D1344F4CDD58}" presName="hierRoot3" presStyleCnt="0"/>
      <dgm:spPr/>
    </dgm:pt>
    <dgm:pt modelId="{E7F84536-2F1D-4EE9-900C-1AF3299733EF}" type="pres">
      <dgm:prSet presAssocID="{245ACEF6-831A-43AB-B068-D1344F4CDD58}" presName="composite3" presStyleCnt="0"/>
      <dgm:spPr/>
    </dgm:pt>
    <dgm:pt modelId="{5C221762-FA86-4CC6-A66C-D3968CA0631B}" type="pres">
      <dgm:prSet presAssocID="{245ACEF6-831A-43AB-B068-D1344F4CDD58}" presName="background3" presStyleLbl="node3" presStyleIdx="1" presStyleCnt="2"/>
      <dgm:spPr/>
    </dgm:pt>
    <dgm:pt modelId="{A4A4D660-2F2E-4115-8A5E-B2BBAD22CC76}" type="pres">
      <dgm:prSet presAssocID="{245ACEF6-831A-43AB-B068-D1344F4CDD58}" presName="text3" presStyleLbl="fgAcc3" presStyleIdx="1" presStyleCnt="2" custScaleX="400693" custScaleY="210071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3970076A-355C-47DB-8C8D-2C3AEEDD09AB}" type="pres">
      <dgm:prSet presAssocID="{245ACEF6-831A-43AB-B068-D1344F4CDD58}" presName="hierChild4" presStyleCnt="0"/>
      <dgm:spPr/>
    </dgm:pt>
  </dgm:ptLst>
  <dgm:cxnLst>
    <dgm:cxn modelId="{5345AAC9-D162-4D12-94D5-CF84812A3DC8}" srcId="{F8F52931-1669-4511-BD8C-B605C6F2BEBC}" destId="{19E76032-0209-4780-99E3-2290A4D4C7F6}" srcOrd="1" destOrd="0" parTransId="{42D12A3A-2552-444E-9990-7C9E691EBEE3}" sibTransId="{AE69676B-CDC8-4AB5-92DD-BFDC59B258A7}"/>
    <dgm:cxn modelId="{50747A42-A884-4526-9AAA-4B358B69AFB1}" srcId="{0D4C95CA-412F-4700-9B6C-D1BD736B1782}" destId="{245ACEF6-831A-43AB-B068-D1344F4CDD58}" srcOrd="0" destOrd="0" parTransId="{20B8D6C6-1401-4946-B37C-41B6DFFE768E}" sibTransId="{A5804F31-D0A2-45C9-9EED-7BD2631A7AB8}"/>
    <dgm:cxn modelId="{62D97CA5-C675-4727-8C90-6BB5D1628B9A}" type="presOf" srcId="{C22F62BF-6C9E-46E9-BE28-3C0B1AF02C8B}" destId="{80D39F70-6976-457B-B118-57001891AD3D}" srcOrd="0" destOrd="0" presId="urn:microsoft.com/office/officeart/2005/8/layout/hierarchy1"/>
    <dgm:cxn modelId="{BBE4FCDE-9B45-481D-BC34-202ADC1043A8}" type="presOf" srcId="{99E61BFB-9EC9-44A9-9E93-41D47D55FE31}" destId="{D57A7977-8928-420B-9462-D0214DAD435A}" srcOrd="0" destOrd="0" presId="urn:microsoft.com/office/officeart/2005/8/layout/hierarchy1"/>
    <dgm:cxn modelId="{55F98798-5931-4D25-A49F-8D603B16032D}" srcId="{8AF77120-10F3-4820-9AD8-ED01A7C95EB7}" destId="{0D4C95CA-412F-4700-9B6C-D1BD736B1782}" srcOrd="1" destOrd="0" parTransId="{0F140749-1183-4AE0-B8A2-1EFFA958B59E}" sibTransId="{E59616DD-EF91-438F-8337-6EDA5CB66B98}"/>
    <dgm:cxn modelId="{CD27B0EC-760B-41A6-A868-9E96436A4545}" srcId="{F8F52931-1669-4511-BD8C-B605C6F2BEBC}" destId="{84B04319-96DD-43BB-9DBD-3AFD3D4DC0A7}" srcOrd="0" destOrd="0" parTransId="{C22F62BF-6C9E-46E9-BE28-3C0B1AF02C8B}" sibTransId="{EDDED9AB-1170-41DF-B87D-0EFB2E67F59C}"/>
    <dgm:cxn modelId="{EA37A4E9-D718-4709-A16F-F778BA83C0AD}" type="presOf" srcId="{F68D4AB1-3765-4F02-AD44-044920C5F8BE}" destId="{BC5B7DEC-8951-4EA0-8061-8F0B28BBCAF4}" srcOrd="0" destOrd="0" presId="urn:microsoft.com/office/officeart/2005/8/layout/hierarchy1"/>
    <dgm:cxn modelId="{311BF898-03B5-4FFA-91B5-2388ACB7165A}" type="presOf" srcId="{20B8D6C6-1401-4946-B37C-41B6DFFE768E}" destId="{438127AF-9F0B-42F9-9D66-11BAC5C648D7}" srcOrd="0" destOrd="0" presId="urn:microsoft.com/office/officeart/2005/8/layout/hierarchy1"/>
    <dgm:cxn modelId="{7C7FB02E-B816-47CC-9052-29F3850A627D}" type="presOf" srcId="{8AF77120-10F3-4820-9AD8-ED01A7C95EB7}" destId="{CCCE27FF-745E-4665-92FF-B8F70113CC60}" srcOrd="0" destOrd="0" presId="urn:microsoft.com/office/officeart/2005/8/layout/hierarchy1"/>
    <dgm:cxn modelId="{1DF4BEE0-55DB-461D-87D8-263105E72DD4}" type="presOf" srcId="{42D12A3A-2552-444E-9990-7C9E691EBEE3}" destId="{2D826CD5-B45C-4886-9BEC-B695FE2B0E8D}" srcOrd="0" destOrd="0" presId="urn:microsoft.com/office/officeart/2005/8/layout/hierarchy1"/>
    <dgm:cxn modelId="{7104627D-1125-43A0-BCAB-C0C9E5656D6A}" type="presOf" srcId="{19E76032-0209-4780-99E3-2290A4D4C7F6}" destId="{A474F629-31C5-418B-8445-6997CC770B53}" srcOrd="0" destOrd="0" presId="urn:microsoft.com/office/officeart/2005/8/layout/hierarchy1"/>
    <dgm:cxn modelId="{E2A0E918-6D51-4672-BD66-75A1967521DF}" srcId="{8AF77120-10F3-4820-9AD8-ED01A7C95EB7}" destId="{99E61BFB-9EC9-44A9-9E93-41D47D55FE31}" srcOrd="0" destOrd="0" parTransId="{3C52F92D-5001-460B-97D8-09012D20DEF8}" sibTransId="{C6CD6AD0-AC28-47C9-B1B0-FB9B34EF0463}"/>
    <dgm:cxn modelId="{3AE4F417-4D8E-40AB-96B5-C5530D2FD646}" type="presOf" srcId="{34EED78C-43C0-4369-91A6-31E36A1B45CD}" destId="{89088548-0E9C-419D-8EED-ED9F4BA7473D}" srcOrd="0" destOrd="0" presId="urn:microsoft.com/office/officeart/2005/8/layout/hierarchy1"/>
    <dgm:cxn modelId="{B48BD7CC-DE92-4809-965D-BD406C4C1CE5}" type="presOf" srcId="{84B04319-96DD-43BB-9DBD-3AFD3D4DC0A7}" destId="{83652E7A-A90B-42DB-946C-ED08312FDCB0}" srcOrd="0" destOrd="0" presId="urn:microsoft.com/office/officeart/2005/8/layout/hierarchy1"/>
    <dgm:cxn modelId="{B7EDAF9C-CC21-4394-90F5-2B532721B84F}" srcId="{99E61BFB-9EC9-44A9-9E93-41D47D55FE31}" destId="{F8F52931-1669-4511-BD8C-B605C6F2BEBC}" srcOrd="0" destOrd="0" parTransId="{7A015B7C-D3B5-4F19-AF3B-4E3D443340C2}" sibTransId="{2E8BFDB2-2B34-4F55-877F-1610F328EF13}"/>
    <dgm:cxn modelId="{CBA689A8-264E-4964-9538-EC832108BFA2}" type="presOf" srcId="{F8F52931-1669-4511-BD8C-B605C6F2BEBC}" destId="{EFEAF9CC-F81E-41FF-B1DB-8E988D43BA2E}" srcOrd="0" destOrd="0" presId="urn:microsoft.com/office/officeart/2005/8/layout/hierarchy1"/>
    <dgm:cxn modelId="{081027CC-AEDD-405B-A40E-8AAC7F5FFFA4}" srcId="{19E76032-0209-4780-99E3-2290A4D4C7F6}" destId="{34EED78C-43C0-4369-91A6-31E36A1B45CD}" srcOrd="0" destOrd="0" parTransId="{947E205C-7374-4099-A6F6-16B4803EE58B}" sibTransId="{282336F1-AB4C-448C-8844-C26DC28B642F}"/>
    <dgm:cxn modelId="{64981F1B-E01F-4681-A996-3627457F612E}" type="presOf" srcId="{7A015B7C-D3B5-4F19-AF3B-4E3D443340C2}" destId="{1658677F-C1A0-4BF6-8CB2-AC4834C419A9}" srcOrd="0" destOrd="0" presId="urn:microsoft.com/office/officeart/2005/8/layout/hierarchy1"/>
    <dgm:cxn modelId="{12513413-2F11-48CC-B13E-F7BE7C01D2EE}" type="presOf" srcId="{245ACEF6-831A-43AB-B068-D1344F4CDD58}" destId="{A4A4D660-2F2E-4115-8A5E-B2BBAD22CC76}" srcOrd="0" destOrd="0" presId="urn:microsoft.com/office/officeart/2005/8/layout/hierarchy1"/>
    <dgm:cxn modelId="{AC119A26-6A96-4F4B-A258-F0371D3390DC}" type="presOf" srcId="{947E205C-7374-4099-A6F6-16B4803EE58B}" destId="{34AA477D-7E42-4D4F-AC94-69507B0C1EEE}" srcOrd="0" destOrd="0" presId="urn:microsoft.com/office/officeart/2005/8/layout/hierarchy1"/>
    <dgm:cxn modelId="{55B2A806-F954-4D22-A826-56112C210D56}" type="presOf" srcId="{3C52F92D-5001-460B-97D8-09012D20DEF8}" destId="{ED226CD6-1878-4F02-935D-533AD3E8A103}" srcOrd="0" destOrd="0" presId="urn:microsoft.com/office/officeart/2005/8/layout/hierarchy1"/>
    <dgm:cxn modelId="{0C4EEB4E-243B-4A2D-A428-BFF813BF035A}" type="presOf" srcId="{0D4C95CA-412F-4700-9B6C-D1BD736B1782}" destId="{4A8EA5D5-D3B9-4506-B9D3-1109B0262BE8}" srcOrd="0" destOrd="0" presId="urn:microsoft.com/office/officeart/2005/8/layout/hierarchy1"/>
    <dgm:cxn modelId="{0DB49854-0744-43E4-9E58-5A996E9B2D2A}" type="presOf" srcId="{0F140749-1183-4AE0-B8A2-1EFFA958B59E}" destId="{27F90C09-9B77-4A78-A05C-C0E48D3A3005}" srcOrd="0" destOrd="0" presId="urn:microsoft.com/office/officeart/2005/8/layout/hierarchy1"/>
    <dgm:cxn modelId="{F15BE1CF-6F28-4EFF-9BE3-21472305B50E}" srcId="{F68D4AB1-3765-4F02-AD44-044920C5F8BE}" destId="{8AF77120-10F3-4820-9AD8-ED01A7C95EB7}" srcOrd="0" destOrd="0" parTransId="{6496E149-07F5-4117-8994-FD192B9870B0}" sibTransId="{3371AD6B-2109-4C59-A446-6478D3E1ED85}"/>
    <dgm:cxn modelId="{CB0EC1A5-6B6A-41F5-A456-8A6598F2C816}" type="presParOf" srcId="{BC5B7DEC-8951-4EA0-8061-8F0B28BBCAF4}" destId="{4C925D23-1219-4175-AE1C-850939E6C519}" srcOrd="0" destOrd="0" presId="urn:microsoft.com/office/officeart/2005/8/layout/hierarchy1"/>
    <dgm:cxn modelId="{7FA7FE38-2299-4C1E-9A75-9929F64605B3}" type="presParOf" srcId="{4C925D23-1219-4175-AE1C-850939E6C519}" destId="{985E341D-B4E2-4FC4-8661-DC18753D8E71}" srcOrd="0" destOrd="0" presId="urn:microsoft.com/office/officeart/2005/8/layout/hierarchy1"/>
    <dgm:cxn modelId="{C5C95B1B-0B09-4E0E-9E90-4D3CAD054559}" type="presParOf" srcId="{985E341D-B4E2-4FC4-8661-DC18753D8E71}" destId="{6510A885-5E8B-43E2-AD46-4215233C8177}" srcOrd="0" destOrd="0" presId="urn:microsoft.com/office/officeart/2005/8/layout/hierarchy1"/>
    <dgm:cxn modelId="{991A5D67-073E-4221-A7E4-6B0989427588}" type="presParOf" srcId="{985E341D-B4E2-4FC4-8661-DC18753D8E71}" destId="{CCCE27FF-745E-4665-92FF-B8F70113CC60}" srcOrd="1" destOrd="0" presId="urn:microsoft.com/office/officeart/2005/8/layout/hierarchy1"/>
    <dgm:cxn modelId="{07792D6E-E549-461B-B2AD-CA1855E4B872}" type="presParOf" srcId="{4C925D23-1219-4175-AE1C-850939E6C519}" destId="{D2D1DE33-50EC-48B5-8C38-3F1026038FF5}" srcOrd="1" destOrd="0" presId="urn:microsoft.com/office/officeart/2005/8/layout/hierarchy1"/>
    <dgm:cxn modelId="{C897D878-7151-4886-BB8E-0715BBA3BCE2}" type="presParOf" srcId="{D2D1DE33-50EC-48B5-8C38-3F1026038FF5}" destId="{ED226CD6-1878-4F02-935D-533AD3E8A103}" srcOrd="0" destOrd="0" presId="urn:microsoft.com/office/officeart/2005/8/layout/hierarchy1"/>
    <dgm:cxn modelId="{5E293D48-44F8-45C6-BDBA-4934F93BE309}" type="presParOf" srcId="{D2D1DE33-50EC-48B5-8C38-3F1026038FF5}" destId="{12A908DE-7372-4F53-98E0-6AB8C0B020C4}" srcOrd="1" destOrd="0" presId="urn:microsoft.com/office/officeart/2005/8/layout/hierarchy1"/>
    <dgm:cxn modelId="{B769B63D-75D7-4A29-A9EE-060CA2724D6B}" type="presParOf" srcId="{12A908DE-7372-4F53-98E0-6AB8C0B020C4}" destId="{D7E87A93-1BBC-468D-B3D0-C2E640A2F775}" srcOrd="0" destOrd="0" presId="urn:microsoft.com/office/officeart/2005/8/layout/hierarchy1"/>
    <dgm:cxn modelId="{2F9C9FFA-A801-4C87-92D3-C6CC672EF9E2}" type="presParOf" srcId="{D7E87A93-1BBC-468D-B3D0-C2E640A2F775}" destId="{2B7D7C98-68EF-48A3-A912-E34F1F0D09BE}" srcOrd="0" destOrd="0" presId="urn:microsoft.com/office/officeart/2005/8/layout/hierarchy1"/>
    <dgm:cxn modelId="{FBC030EB-A731-4493-9F7C-ABECD3C8E4BA}" type="presParOf" srcId="{D7E87A93-1BBC-468D-B3D0-C2E640A2F775}" destId="{D57A7977-8928-420B-9462-D0214DAD435A}" srcOrd="1" destOrd="0" presId="urn:microsoft.com/office/officeart/2005/8/layout/hierarchy1"/>
    <dgm:cxn modelId="{B0B2FFA1-D7DC-4678-8CC2-9E3EE5D7A635}" type="presParOf" srcId="{12A908DE-7372-4F53-98E0-6AB8C0B020C4}" destId="{6D94F484-D402-413D-BAB7-0E608B3AD304}" srcOrd="1" destOrd="0" presId="urn:microsoft.com/office/officeart/2005/8/layout/hierarchy1"/>
    <dgm:cxn modelId="{2D47CFC7-C2B9-4D4C-9EFD-391B307FD03F}" type="presParOf" srcId="{6D94F484-D402-413D-BAB7-0E608B3AD304}" destId="{1658677F-C1A0-4BF6-8CB2-AC4834C419A9}" srcOrd="0" destOrd="0" presId="urn:microsoft.com/office/officeart/2005/8/layout/hierarchy1"/>
    <dgm:cxn modelId="{0C6ECC72-764D-4631-8422-2B59E365B903}" type="presParOf" srcId="{6D94F484-D402-413D-BAB7-0E608B3AD304}" destId="{57F12BB5-632C-46A9-B3BD-82F01A1084B4}" srcOrd="1" destOrd="0" presId="urn:microsoft.com/office/officeart/2005/8/layout/hierarchy1"/>
    <dgm:cxn modelId="{BF5DE906-EA8E-491C-B0A9-4F3DFFDC6872}" type="presParOf" srcId="{57F12BB5-632C-46A9-B3BD-82F01A1084B4}" destId="{39156EDE-C2DE-48DE-B6D9-B28C81528D2B}" srcOrd="0" destOrd="0" presId="urn:microsoft.com/office/officeart/2005/8/layout/hierarchy1"/>
    <dgm:cxn modelId="{C62D118D-3F13-44F3-8F13-FE9C324ED0F4}" type="presParOf" srcId="{39156EDE-C2DE-48DE-B6D9-B28C81528D2B}" destId="{83B4ED96-E2E8-40A4-B0DB-2DFCF939D622}" srcOrd="0" destOrd="0" presId="urn:microsoft.com/office/officeart/2005/8/layout/hierarchy1"/>
    <dgm:cxn modelId="{63871788-2A7E-4E02-8D02-714146A1D6C3}" type="presParOf" srcId="{39156EDE-C2DE-48DE-B6D9-B28C81528D2B}" destId="{EFEAF9CC-F81E-41FF-B1DB-8E988D43BA2E}" srcOrd="1" destOrd="0" presId="urn:microsoft.com/office/officeart/2005/8/layout/hierarchy1"/>
    <dgm:cxn modelId="{300DEB51-BEA1-4877-ACE0-50D18CCE9D6A}" type="presParOf" srcId="{57F12BB5-632C-46A9-B3BD-82F01A1084B4}" destId="{13C0F813-5B2D-4221-9EFA-4BAC6F78E56D}" srcOrd="1" destOrd="0" presId="urn:microsoft.com/office/officeart/2005/8/layout/hierarchy1"/>
    <dgm:cxn modelId="{82C6ED76-D0A9-4A31-B389-B090BFAE1BE4}" type="presParOf" srcId="{13C0F813-5B2D-4221-9EFA-4BAC6F78E56D}" destId="{80D39F70-6976-457B-B118-57001891AD3D}" srcOrd="0" destOrd="0" presId="urn:microsoft.com/office/officeart/2005/8/layout/hierarchy1"/>
    <dgm:cxn modelId="{EFB6C537-B942-41DB-8D45-A10A2A657FCB}" type="presParOf" srcId="{13C0F813-5B2D-4221-9EFA-4BAC6F78E56D}" destId="{742F7BA1-35AC-4DEC-AFF0-50458AEBAFBE}" srcOrd="1" destOrd="0" presId="urn:microsoft.com/office/officeart/2005/8/layout/hierarchy1"/>
    <dgm:cxn modelId="{C0DD8D48-5FEA-4B6B-83B6-F6FD9742DC31}" type="presParOf" srcId="{742F7BA1-35AC-4DEC-AFF0-50458AEBAFBE}" destId="{75375E2E-667A-4218-8CD3-01A1280841A2}" srcOrd="0" destOrd="0" presId="urn:microsoft.com/office/officeart/2005/8/layout/hierarchy1"/>
    <dgm:cxn modelId="{D25B1530-769B-4135-B003-53DBF994BD98}" type="presParOf" srcId="{75375E2E-667A-4218-8CD3-01A1280841A2}" destId="{CE7C28D9-7432-42F2-ACA0-2A91B44E06EA}" srcOrd="0" destOrd="0" presId="urn:microsoft.com/office/officeart/2005/8/layout/hierarchy1"/>
    <dgm:cxn modelId="{A305670B-A1C2-405E-A97B-819B217F864C}" type="presParOf" srcId="{75375E2E-667A-4218-8CD3-01A1280841A2}" destId="{83652E7A-A90B-42DB-946C-ED08312FDCB0}" srcOrd="1" destOrd="0" presId="urn:microsoft.com/office/officeart/2005/8/layout/hierarchy1"/>
    <dgm:cxn modelId="{05D98FC1-C306-4A31-B1A7-E94B2B5AB2A2}" type="presParOf" srcId="{742F7BA1-35AC-4DEC-AFF0-50458AEBAFBE}" destId="{9B0D912A-7D72-4221-8404-358F0ADDF6AF}" srcOrd="1" destOrd="0" presId="urn:microsoft.com/office/officeart/2005/8/layout/hierarchy1"/>
    <dgm:cxn modelId="{B132F2CB-9E52-4A87-8FBF-AAEF6499F21F}" type="presParOf" srcId="{13C0F813-5B2D-4221-9EFA-4BAC6F78E56D}" destId="{2D826CD5-B45C-4886-9BEC-B695FE2B0E8D}" srcOrd="2" destOrd="0" presId="urn:microsoft.com/office/officeart/2005/8/layout/hierarchy1"/>
    <dgm:cxn modelId="{33BBB10C-2964-4752-90B9-309E501F64A4}" type="presParOf" srcId="{13C0F813-5B2D-4221-9EFA-4BAC6F78E56D}" destId="{1DFC9CD4-D75C-490A-A6C2-64050B526AFC}" srcOrd="3" destOrd="0" presId="urn:microsoft.com/office/officeart/2005/8/layout/hierarchy1"/>
    <dgm:cxn modelId="{D7579358-643A-408C-B0D5-0C01C6E01EFF}" type="presParOf" srcId="{1DFC9CD4-D75C-490A-A6C2-64050B526AFC}" destId="{B6CFB05C-E70B-4B88-94C0-1D8B8AF3A021}" srcOrd="0" destOrd="0" presId="urn:microsoft.com/office/officeart/2005/8/layout/hierarchy1"/>
    <dgm:cxn modelId="{D898CCB6-C44E-4F48-92D3-8ACD272AC2D7}" type="presParOf" srcId="{B6CFB05C-E70B-4B88-94C0-1D8B8AF3A021}" destId="{D29FC8E9-7970-4A74-BA39-F2CE88BD8EAE}" srcOrd="0" destOrd="0" presId="urn:microsoft.com/office/officeart/2005/8/layout/hierarchy1"/>
    <dgm:cxn modelId="{C56D7A04-C704-4AE4-83A7-2486A5A54F48}" type="presParOf" srcId="{B6CFB05C-E70B-4B88-94C0-1D8B8AF3A021}" destId="{A474F629-31C5-418B-8445-6997CC770B53}" srcOrd="1" destOrd="0" presId="urn:microsoft.com/office/officeart/2005/8/layout/hierarchy1"/>
    <dgm:cxn modelId="{80FE8129-1D4E-48EE-B9FA-87901B8012BA}" type="presParOf" srcId="{1DFC9CD4-D75C-490A-A6C2-64050B526AFC}" destId="{11BC2128-ED9E-4B99-87B1-920CB86BDE3F}" srcOrd="1" destOrd="0" presId="urn:microsoft.com/office/officeart/2005/8/layout/hierarchy1"/>
    <dgm:cxn modelId="{6D785A36-D420-4BD1-859A-CA7D6CEA3D50}" type="presParOf" srcId="{11BC2128-ED9E-4B99-87B1-920CB86BDE3F}" destId="{34AA477D-7E42-4D4F-AC94-69507B0C1EEE}" srcOrd="0" destOrd="0" presId="urn:microsoft.com/office/officeart/2005/8/layout/hierarchy1"/>
    <dgm:cxn modelId="{ACB60549-268B-45C9-BFD7-7FF0FFE80941}" type="presParOf" srcId="{11BC2128-ED9E-4B99-87B1-920CB86BDE3F}" destId="{B5657AB2-9229-4695-81D1-4197682CED01}" srcOrd="1" destOrd="0" presId="urn:microsoft.com/office/officeart/2005/8/layout/hierarchy1"/>
    <dgm:cxn modelId="{CE048B47-AE69-4E64-B96B-3008CA45A79F}" type="presParOf" srcId="{B5657AB2-9229-4695-81D1-4197682CED01}" destId="{6764EE8B-54EC-4FFF-B951-C064178D52DB}" srcOrd="0" destOrd="0" presId="urn:microsoft.com/office/officeart/2005/8/layout/hierarchy1"/>
    <dgm:cxn modelId="{1CD8C15D-7580-4255-B9CB-547E2401A592}" type="presParOf" srcId="{6764EE8B-54EC-4FFF-B951-C064178D52DB}" destId="{C40C3B8D-A6A4-4541-8D86-89328BC1FF80}" srcOrd="0" destOrd="0" presId="urn:microsoft.com/office/officeart/2005/8/layout/hierarchy1"/>
    <dgm:cxn modelId="{F392BCAB-5384-4406-890A-27A2B2DB4202}" type="presParOf" srcId="{6764EE8B-54EC-4FFF-B951-C064178D52DB}" destId="{89088548-0E9C-419D-8EED-ED9F4BA7473D}" srcOrd="1" destOrd="0" presId="urn:microsoft.com/office/officeart/2005/8/layout/hierarchy1"/>
    <dgm:cxn modelId="{0051A637-96E9-4F8A-B42B-8709F1279DE9}" type="presParOf" srcId="{B5657AB2-9229-4695-81D1-4197682CED01}" destId="{8D0FE713-A29A-4E50-BCCE-1777AA949051}" srcOrd="1" destOrd="0" presId="urn:microsoft.com/office/officeart/2005/8/layout/hierarchy1"/>
    <dgm:cxn modelId="{F0A8CD6D-8BC8-4DA8-8DCA-D48FE2063A10}" type="presParOf" srcId="{D2D1DE33-50EC-48B5-8C38-3F1026038FF5}" destId="{27F90C09-9B77-4A78-A05C-C0E48D3A3005}" srcOrd="2" destOrd="0" presId="urn:microsoft.com/office/officeart/2005/8/layout/hierarchy1"/>
    <dgm:cxn modelId="{BC0D74E6-A822-4478-A662-61D34F511473}" type="presParOf" srcId="{D2D1DE33-50EC-48B5-8C38-3F1026038FF5}" destId="{F5E341A4-165A-431A-94BF-DF3B1D9179C7}" srcOrd="3" destOrd="0" presId="urn:microsoft.com/office/officeart/2005/8/layout/hierarchy1"/>
    <dgm:cxn modelId="{CC84291B-89B1-4C5E-9359-8EB3E5DD45C4}" type="presParOf" srcId="{F5E341A4-165A-431A-94BF-DF3B1D9179C7}" destId="{24617B62-7F87-4C76-A212-15ECCD8522E1}" srcOrd="0" destOrd="0" presId="urn:microsoft.com/office/officeart/2005/8/layout/hierarchy1"/>
    <dgm:cxn modelId="{1B7F2801-BAE7-4524-A31D-1F08AFF531A5}" type="presParOf" srcId="{24617B62-7F87-4C76-A212-15ECCD8522E1}" destId="{0B43BFE7-4EF1-4524-BB65-4442120D5A0C}" srcOrd="0" destOrd="0" presId="urn:microsoft.com/office/officeart/2005/8/layout/hierarchy1"/>
    <dgm:cxn modelId="{ED892420-089B-46C2-A6C6-7F354CFF0073}" type="presParOf" srcId="{24617B62-7F87-4C76-A212-15ECCD8522E1}" destId="{4A8EA5D5-D3B9-4506-B9D3-1109B0262BE8}" srcOrd="1" destOrd="0" presId="urn:microsoft.com/office/officeart/2005/8/layout/hierarchy1"/>
    <dgm:cxn modelId="{066915F1-14EF-4D3F-BAE3-F2ABBFE83186}" type="presParOf" srcId="{F5E341A4-165A-431A-94BF-DF3B1D9179C7}" destId="{62EC8141-5A59-401D-8529-F6B4A5D796EC}" srcOrd="1" destOrd="0" presId="urn:microsoft.com/office/officeart/2005/8/layout/hierarchy1"/>
    <dgm:cxn modelId="{6ECD8C0D-9EBE-4894-8656-40E92A207FBC}" type="presParOf" srcId="{62EC8141-5A59-401D-8529-F6B4A5D796EC}" destId="{438127AF-9F0B-42F9-9D66-11BAC5C648D7}" srcOrd="0" destOrd="0" presId="urn:microsoft.com/office/officeart/2005/8/layout/hierarchy1"/>
    <dgm:cxn modelId="{0AFA3F14-7250-41BF-9527-98BDE5FBF310}" type="presParOf" srcId="{62EC8141-5A59-401D-8529-F6B4A5D796EC}" destId="{ED7F2AB6-713B-41AF-B3CC-70FB9FEFE008}" srcOrd="1" destOrd="0" presId="urn:microsoft.com/office/officeart/2005/8/layout/hierarchy1"/>
    <dgm:cxn modelId="{14EE872E-6CC2-4369-A3F1-49CA108CCD7F}" type="presParOf" srcId="{ED7F2AB6-713B-41AF-B3CC-70FB9FEFE008}" destId="{E7F84536-2F1D-4EE9-900C-1AF3299733EF}" srcOrd="0" destOrd="0" presId="urn:microsoft.com/office/officeart/2005/8/layout/hierarchy1"/>
    <dgm:cxn modelId="{6D1C8FD4-0BF5-4710-94D9-F3E280DE3EB4}" type="presParOf" srcId="{E7F84536-2F1D-4EE9-900C-1AF3299733EF}" destId="{5C221762-FA86-4CC6-A66C-D3968CA0631B}" srcOrd="0" destOrd="0" presId="urn:microsoft.com/office/officeart/2005/8/layout/hierarchy1"/>
    <dgm:cxn modelId="{F636E6B1-94E7-4BA4-B30C-DFE531A32E37}" type="presParOf" srcId="{E7F84536-2F1D-4EE9-900C-1AF3299733EF}" destId="{A4A4D660-2F2E-4115-8A5E-B2BBAD22CC76}" srcOrd="1" destOrd="0" presId="urn:microsoft.com/office/officeart/2005/8/layout/hierarchy1"/>
    <dgm:cxn modelId="{5F274F6C-ACDC-4DA1-86D4-AC4273AB07A4}" type="presParOf" srcId="{ED7F2AB6-713B-41AF-B3CC-70FB9FEFE008}" destId="{3970076A-355C-47DB-8C8D-2C3AEEDD09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806AF2-34B9-449E-ACEB-3B7ADC5BAD05}" type="doc">
      <dgm:prSet loTypeId="urn:microsoft.com/office/officeart/2005/8/layout/hierarchy6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IQ"/>
        </a:p>
      </dgm:t>
    </dgm:pt>
    <dgm:pt modelId="{852EB843-6B4D-44E6-9386-73F3CF28283B}">
      <dgm:prSet phldrT="[Text]" custT="1"/>
      <dgm:spPr/>
      <dgm:t>
        <a:bodyPr/>
        <a:lstStyle/>
        <a:p>
          <a:pPr rtl="0"/>
          <a:r>
            <a:rPr lang="en-US" sz="2800" dirty="0" smtClean="0"/>
            <a:t>Serum </a:t>
          </a:r>
          <a:r>
            <a:rPr lang="en-US" sz="2800" dirty="0" err="1" smtClean="0"/>
            <a:t>prolactin</a:t>
          </a:r>
          <a:r>
            <a:rPr lang="en-US" sz="2800" dirty="0" smtClean="0"/>
            <a:t> (</a:t>
          </a:r>
          <a:r>
            <a:rPr lang="en-US" sz="2800" dirty="0" err="1" smtClean="0"/>
            <a:t>ng</a:t>
          </a:r>
          <a:r>
            <a:rPr lang="en-US" sz="2800" dirty="0" smtClean="0"/>
            <a:t>/ml)</a:t>
          </a:r>
          <a:endParaRPr lang="ar-IQ" sz="2800" dirty="0"/>
        </a:p>
      </dgm:t>
    </dgm:pt>
    <dgm:pt modelId="{4CD9D138-D0B8-4986-AC32-80BBF59488E0}" type="parTrans" cxnId="{ABC0126A-7268-4890-AA0A-93B87287FEAF}">
      <dgm:prSet/>
      <dgm:spPr/>
      <dgm:t>
        <a:bodyPr/>
        <a:lstStyle/>
        <a:p>
          <a:pPr rtl="1"/>
          <a:endParaRPr lang="ar-IQ"/>
        </a:p>
      </dgm:t>
    </dgm:pt>
    <dgm:pt modelId="{E0B9D51D-736E-41CE-89DF-D7E595A8C97C}" type="sibTrans" cxnId="{ABC0126A-7268-4890-AA0A-93B87287FEAF}">
      <dgm:prSet/>
      <dgm:spPr/>
      <dgm:t>
        <a:bodyPr/>
        <a:lstStyle/>
        <a:p>
          <a:pPr rtl="1"/>
          <a:endParaRPr lang="ar-IQ"/>
        </a:p>
      </dgm:t>
    </dgm:pt>
    <dgm:pt modelId="{AED96F1A-D004-422A-B94A-48E4199FFAF0}">
      <dgm:prSet phldrT="[Text]" custT="1"/>
      <dgm:spPr/>
      <dgm:t>
        <a:bodyPr/>
        <a:lstStyle/>
        <a:p>
          <a:pPr rtl="1"/>
          <a:r>
            <a:rPr lang="en-US" sz="2800" dirty="0" smtClean="0"/>
            <a:t>Patients</a:t>
          </a:r>
          <a:endParaRPr lang="ar-IQ" sz="2800" dirty="0"/>
        </a:p>
      </dgm:t>
    </dgm:pt>
    <dgm:pt modelId="{D4E5EC79-744A-4695-95B9-803C51F656C7}" type="parTrans" cxnId="{A6718BE3-6E10-4814-9B86-0859414A2BBB}">
      <dgm:prSet/>
      <dgm:spPr/>
      <dgm:t>
        <a:bodyPr/>
        <a:lstStyle/>
        <a:p>
          <a:pPr rtl="1"/>
          <a:endParaRPr lang="ar-IQ"/>
        </a:p>
      </dgm:t>
    </dgm:pt>
    <dgm:pt modelId="{8A5B3C5C-9D25-45EA-AEB5-095D0B28D890}" type="sibTrans" cxnId="{A6718BE3-6E10-4814-9B86-0859414A2BBB}">
      <dgm:prSet/>
      <dgm:spPr/>
      <dgm:t>
        <a:bodyPr/>
        <a:lstStyle/>
        <a:p>
          <a:pPr rtl="1"/>
          <a:endParaRPr lang="ar-IQ"/>
        </a:p>
      </dgm:t>
    </dgm:pt>
    <dgm:pt modelId="{522BCB9D-0268-4F9D-9F48-D6F6AF678AE5}">
      <dgm:prSet phldrT="[Text]" custT="1"/>
      <dgm:spPr/>
      <dgm:t>
        <a:bodyPr/>
        <a:lstStyle/>
        <a:p>
          <a:pPr rtl="1"/>
          <a:r>
            <a:rPr lang="en-US" sz="2800" dirty="0" smtClean="0"/>
            <a:t>12.54</a:t>
          </a:r>
          <a:endParaRPr lang="ar-IQ" sz="2800" dirty="0"/>
        </a:p>
      </dgm:t>
    </dgm:pt>
    <dgm:pt modelId="{378234D8-2DAE-4650-BD54-0B5FA51F840B}" type="parTrans" cxnId="{D4E1B0F2-2409-4D54-A51A-B183288605A4}">
      <dgm:prSet/>
      <dgm:spPr/>
      <dgm:t>
        <a:bodyPr/>
        <a:lstStyle/>
        <a:p>
          <a:pPr rtl="1"/>
          <a:endParaRPr lang="ar-IQ"/>
        </a:p>
      </dgm:t>
    </dgm:pt>
    <dgm:pt modelId="{4ABCEA1D-DBDF-4016-933E-FBDEBF1AFCC3}" type="sibTrans" cxnId="{D4E1B0F2-2409-4D54-A51A-B183288605A4}">
      <dgm:prSet/>
      <dgm:spPr/>
      <dgm:t>
        <a:bodyPr/>
        <a:lstStyle/>
        <a:p>
          <a:pPr rtl="1"/>
          <a:endParaRPr lang="ar-IQ"/>
        </a:p>
      </dgm:t>
    </dgm:pt>
    <dgm:pt modelId="{2374DC82-9513-4FCB-B659-D31662542F1A}">
      <dgm:prSet phldrT="[Text]" custT="1"/>
      <dgm:spPr/>
      <dgm:t>
        <a:bodyPr/>
        <a:lstStyle/>
        <a:p>
          <a:pPr rtl="1"/>
          <a:r>
            <a:rPr lang="en-US" sz="2800" dirty="0" smtClean="0"/>
            <a:t>2.9</a:t>
          </a:r>
          <a:endParaRPr lang="ar-IQ" sz="2800" dirty="0"/>
        </a:p>
      </dgm:t>
    </dgm:pt>
    <dgm:pt modelId="{931D2EB2-79FB-4533-BCCC-1E33A35AE797}" type="parTrans" cxnId="{805A0C88-ED77-477B-A025-515DD78478D3}">
      <dgm:prSet/>
      <dgm:spPr/>
      <dgm:t>
        <a:bodyPr/>
        <a:lstStyle/>
        <a:p>
          <a:pPr rtl="1"/>
          <a:endParaRPr lang="ar-IQ"/>
        </a:p>
      </dgm:t>
    </dgm:pt>
    <dgm:pt modelId="{432E2079-F779-4A71-B5AA-CFAF191785BE}" type="sibTrans" cxnId="{805A0C88-ED77-477B-A025-515DD78478D3}">
      <dgm:prSet/>
      <dgm:spPr/>
      <dgm:t>
        <a:bodyPr/>
        <a:lstStyle/>
        <a:p>
          <a:pPr rtl="1"/>
          <a:endParaRPr lang="ar-IQ"/>
        </a:p>
      </dgm:t>
    </dgm:pt>
    <dgm:pt modelId="{A9B33B15-67D2-490A-A477-8FC49D384BD3}">
      <dgm:prSet phldrT="[Text]" custT="1"/>
      <dgm:spPr/>
      <dgm:t>
        <a:bodyPr/>
        <a:lstStyle/>
        <a:p>
          <a:pPr rtl="1"/>
          <a:r>
            <a:rPr lang="en-US" sz="2800" dirty="0" smtClean="0"/>
            <a:t>Controls</a:t>
          </a:r>
          <a:endParaRPr lang="ar-IQ" sz="2800" dirty="0"/>
        </a:p>
      </dgm:t>
    </dgm:pt>
    <dgm:pt modelId="{BF1710C2-86A1-4329-AEA1-A2664976A1DF}" type="parTrans" cxnId="{1F07DAA0-36A4-4D75-B164-EF97F6D099D2}">
      <dgm:prSet/>
      <dgm:spPr/>
      <dgm:t>
        <a:bodyPr/>
        <a:lstStyle/>
        <a:p>
          <a:pPr rtl="1"/>
          <a:endParaRPr lang="ar-IQ"/>
        </a:p>
      </dgm:t>
    </dgm:pt>
    <dgm:pt modelId="{83C33717-90B2-4D79-A17C-871D33486235}" type="sibTrans" cxnId="{1F07DAA0-36A4-4D75-B164-EF97F6D099D2}">
      <dgm:prSet/>
      <dgm:spPr/>
      <dgm:t>
        <a:bodyPr/>
        <a:lstStyle/>
        <a:p>
          <a:pPr rtl="1"/>
          <a:endParaRPr lang="ar-IQ"/>
        </a:p>
      </dgm:t>
    </dgm:pt>
    <dgm:pt modelId="{FEEAEBD9-3FED-459B-9041-3FFD2A5A1D26}">
      <dgm:prSet phldrT="[Text]" custT="1"/>
      <dgm:spPr/>
      <dgm:t>
        <a:bodyPr/>
        <a:lstStyle/>
        <a:p>
          <a:pPr rtl="1"/>
          <a:r>
            <a:rPr lang="en-US" sz="2800" dirty="0" smtClean="0"/>
            <a:t>11.50</a:t>
          </a:r>
          <a:endParaRPr lang="ar-IQ" sz="2800" dirty="0"/>
        </a:p>
      </dgm:t>
    </dgm:pt>
    <dgm:pt modelId="{491B837F-3DE4-4AA3-9695-74305D86325C}" type="parTrans" cxnId="{12F8A5F3-AAB1-4BD6-A4F0-1EA2C903A454}">
      <dgm:prSet/>
      <dgm:spPr/>
      <dgm:t>
        <a:bodyPr/>
        <a:lstStyle/>
        <a:p>
          <a:pPr rtl="1"/>
          <a:endParaRPr lang="ar-IQ"/>
        </a:p>
      </dgm:t>
    </dgm:pt>
    <dgm:pt modelId="{51C258DF-B57C-4767-936C-EDE210AACEA4}" type="sibTrans" cxnId="{12F8A5F3-AAB1-4BD6-A4F0-1EA2C903A454}">
      <dgm:prSet/>
      <dgm:spPr/>
      <dgm:t>
        <a:bodyPr/>
        <a:lstStyle/>
        <a:p>
          <a:pPr rtl="1"/>
          <a:endParaRPr lang="ar-IQ"/>
        </a:p>
      </dgm:t>
    </dgm:pt>
    <dgm:pt modelId="{A0C9511E-3D53-4494-9557-2A649C9EAACA}">
      <dgm:prSet phldrT="[Text]"/>
      <dgm:spPr/>
      <dgm:t>
        <a:bodyPr/>
        <a:lstStyle/>
        <a:p>
          <a:pPr rtl="1"/>
          <a:r>
            <a:rPr lang="en-US" dirty="0" smtClean="0"/>
            <a:t>Parameter</a:t>
          </a:r>
          <a:endParaRPr lang="ar-IQ" dirty="0"/>
        </a:p>
      </dgm:t>
    </dgm:pt>
    <dgm:pt modelId="{7622DB3B-A7A5-4741-AA79-4C57613EE3E9}" type="parTrans" cxnId="{F2BCAFCD-FE22-4B7A-82D1-378F7D4D3A86}">
      <dgm:prSet/>
      <dgm:spPr/>
      <dgm:t>
        <a:bodyPr/>
        <a:lstStyle/>
        <a:p>
          <a:pPr rtl="1"/>
          <a:endParaRPr lang="ar-IQ"/>
        </a:p>
      </dgm:t>
    </dgm:pt>
    <dgm:pt modelId="{5E7C1B20-104B-44C8-B85C-6DBB16FB4252}" type="sibTrans" cxnId="{F2BCAFCD-FE22-4B7A-82D1-378F7D4D3A86}">
      <dgm:prSet/>
      <dgm:spPr/>
      <dgm:t>
        <a:bodyPr/>
        <a:lstStyle/>
        <a:p>
          <a:pPr rtl="1"/>
          <a:endParaRPr lang="ar-IQ"/>
        </a:p>
      </dgm:t>
    </dgm:pt>
    <dgm:pt modelId="{8B180AD5-1B94-4628-B4F2-F5282A894879}">
      <dgm:prSet phldrT="[Text]"/>
      <dgm:spPr/>
      <dgm:t>
        <a:bodyPr/>
        <a:lstStyle/>
        <a:p>
          <a:pPr rtl="1"/>
          <a:r>
            <a:rPr lang="en-US" dirty="0" smtClean="0"/>
            <a:t>Groups </a:t>
          </a:r>
          <a:endParaRPr lang="ar-IQ" dirty="0"/>
        </a:p>
      </dgm:t>
    </dgm:pt>
    <dgm:pt modelId="{1F6460C6-C02B-4B62-9F35-AAA073F1DE9D}" type="parTrans" cxnId="{31749219-60DC-4A2C-911F-421F2F32E321}">
      <dgm:prSet/>
      <dgm:spPr/>
      <dgm:t>
        <a:bodyPr/>
        <a:lstStyle/>
        <a:p>
          <a:pPr rtl="1"/>
          <a:endParaRPr lang="ar-IQ"/>
        </a:p>
      </dgm:t>
    </dgm:pt>
    <dgm:pt modelId="{D5D647EC-0835-4D06-B7AF-54C7DB9D18D7}" type="sibTrans" cxnId="{31749219-60DC-4A2C-911F-421F2F32E321}">
      <dgm:prSet/>
      <dgm:spPr/>
      <dgm:t>
        <a:bodyPr/>
        <a:lstStyle/>
        <a:p>
          <a:pPr rtl="1"/>
          <a:endParaRPr lang="ar-IQ"/>
        </a:p>
      </dgm:t>
    </dgm:pt>
    <dgm:pt modelId="{4BAE40AA-953F-4FE6-9BF4-D0B1115042AF}">
      <dgm:prSet phldrT="[Text]" custT="1"/>
      <dgm:spPr/>
      <dgm:t>
        <a:bodyPr/>
        <a:lstStyle/>
        <a:p>
          <a:pPr rtl="0"/>
          <a:r>
            <a:rPr lang="en-US" sz="2400" dirty="0" smtClean="0"/>
            <a:t>Mean </a:t>
          </a:r>
          <a:r>
            <a:rPr lang="en-US" sz="2400" dirty="0" smtClean="0">
              <a:latin typeface="Arial"/>
              <a:cs typeface="Arial"/>
            </a:rPr>
            <a:t>± SEM</a:t>
          </a:r>
          <a:endParaRPr lang="ar-IQ" sz="2400" dirty="0"/>
        </a:p>
      </dgm:t>
    </dgm:pt>
    <dgm:pt modelId="{8C418458-B4C1-4BD5-AA66-7A4F5188D426}" type="parTrans" cxnId="{144E3F43-358A-446F-B42C-46041035C307}">
      <dgm:prSet/>
      <dgm:spPr/>
      <dgm:t>
        <a:bodyPr/>
        <a:lstStyle/>
        <a:p>
          <a:pPr rtl="1"/>
          <a:endParaRPr lang="ar-IQ"/>
        </a:p>
      </dgm:t>
    </dgm:pt>
    <dgm:pt modelId="{EF0B3099-14AD-4AF3-BB4E-B2D996BF175A}" type="sibTrans" cxnId="{144E3F43-358A-446F-B42C-46041035C307}">
      <dgm:prSet/>
      <dgm:spPr/>
      <dgm:t>
        <a:bodyPr/>
        <a:lstStyle/>
        <a:p>
          <a:pPr rtl="1"/>
          <a:endParaRPr lang="ar-IQ"/>
        </a:p>
      </dgm:t>
    </dgm:pt>
    <dgm:pt modelId="{7A9507DB-F1D7-4B59-A099-C07D785BA61D}">
      <dgm:prSet custT="1"/>
      <dgm:spPr/>
      <dgm:t>
        <a:bodyPr/>
        <a:lstStyle/>
        <a:p>
          <a:pPr rtl="1"/>
          <a:r>
            <a:rPr lang="en-US" sz="2800" dirty="0" smtClean="0"/>
            <a:t>2.7</a:t>
          </a:r>
          <a:endParaRPr lang="ar-IQ" sz="2800" dirty="0"/>
        </a:p>
      </dgm:t>
    </dgm:pt>
    <dgm:pt modelId="{91438EC1-C8A9-4C37-BC8C-14DB975C9C34}" type="parTrans" cxnId="{C8E9FD5F-922F-4EB6-B7F7-93DACCA18D35}">
      <dgm:prSet/>
      <dgm:spPr/>
      <dgm:t>
        <a:bodyPr/>
        <a:lstStyle/>
        <a:p>
          <a:pPr rtl="1"/>
          <a:endParaRPr lang="ar-IQ"/>
        </a:p>
      </dgm:t>
    </dgm:pt>
    <dgm:pt modelId="{00EA304C-7956-4921-A287-2903417D73ED}" type="sibTrans" cxnId="{C8E9FD5F-922F-4EB6-B7F7-93DACCA18D35}">
      <dgm:prSet/>
      <dgm:spPr/>
      <dgm:t>
        <a:bodyPr/>
        <a:lstStyle/>
        <a:p>
          <a:pPr rtl="1"/>
          <a:endParaRPr lang="ar-IQ"/>
        </a:p>
      </dgm:t>
    </dgm:pt>
    <dgm:pt modelId="{D4793CCC-15E3-4188-B312-92E1F95F334C}" type="pres">
      <dgm:prSet presAssocID="{95806AF2-34B9-449E-ACEB-3B7ADC5BAD0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3EFD1BEC-3748-43D2-92F7-BB8C51719E28}" type="pres">
      <dgm:prSet presAssocID="{95806AF2-34B9-449E-ACEB-3B7ADC5BAD05}" presName="hierFlow" presStyleCnt="0"/>
      <dgm:spPr/>
      <dgm:t>
        <a:bodyPr/>
        <a:lstStyle/>
        <a:p>
          <a:pPr rtl="1"/>
          <a:endParaRPr lang="ar-IQ"/>
        </a:p>
      </dgm:t>
    </dgm:pt>
    <dgm:pt modelId="{08978F47-AAD9-4AFA-9720-DAF9D06DABFF}" type="pres">
      <dgm:prSet presAssocID="{95806AF2-34B9-449E-ACEB-3B7ADC5BAD05}" presName="firstBuf" presStyleCnt="0"/>
      <dgm:spPr/>
      <dgm:t>
        <a:bodyPr/>
        <a:lstStyle/>
        <a:p>
          <a:pPr rtl="1"/>
          <a:endParaRPr lang="ar-IQ"/>
        </a:p>
      </dgm:t>
    </dgm:pt>
    <dgm:pt modelId="{F3A610C4-E0C5-4FC5-9F67-9BC22D926355}" type="pres">
      <dgm:prSet presAssocID="{95806AF2-34B9-449E-ACEB-3B7ADC5BAD05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pPr rtl="1"/>
          <a:endParaRPr lang="ar-IQ"/>
        </a:p>
      </dgm:t>
    </dgm:pt>
    <dgm:pt modelId="{E51AB4F9-5638-4665-A100-1678D44F42F3}" type="pres">
      <dgm:prSet presAssocID="{852EB843-6B4D-44E6-9386-73F3CF28283B}" presName="Name14" presStyleCnt="0"/>
      <dgm:spPr/>
      <dgm:t>
        <a:bodyPr/>
        <a:lstStyle/>
        <a:p>
          <a:pPr rtl="1"/>
          <a:endParaRPr lang="ar-IQ"/>
        </a:p>
      </dgm:t>
    </dgm:pt>
    <dgm:pt modelId="{E6C9D15F-B3AE-4D15-8B7E-9874D4D22B61}" type="pres">
      <dgm:prSet presAssocID="{852EB843-6B4D-44E6-9386-73F3CF28283B}" presName="level1Shape" presStyleLbl="node0" presStyleIdx="0" presStyleCnt="1" custScaleX="358961" custLinFactNeighborY="-6849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7C8309A6-5DB5-4F3C-8CDD-42C0528EC4B1}" type="pres">
      <dgm:prSet presAssocID="{852EB843-6B4D-44E6-9386-73F3CF28283B}" presName="hierChild2" presStyleCnt="0"/>
      <dgm:spPr/>
      <dgm:t>
        <a:bodyPr/>
        <a:lstStyle/>
        <a:p>
          <a:pPr rtl="1"/>
          <a:endParaRPr lang="ar-IQ"/>
        </a:p>
      </dgm:t>
    </dgm:pt>
    <dgm:pt modelId="{9B44C374-AB93-4792-9FF2-70A5F11CAD4B}" type="pres">
      <dgm:prSet presAssocID="{D4E5EC79-744A-4695-95B9-803C51F656C7}" presName="Name19" presStyleLbl="parChTrans1D2" presStyleIdx="0" presStyleCnt="2"/>
      <dgm:spPr/>
      <dgm:t>
        <a:bodyPr/>
        <a:lstStyle/>
        <a:p>
          <a:pPr rtl="1"/>
          <a:endParaRPr lang="ar-IQ"/>
        </a:p>
      </dgm:t>
    </dgm:pt>
    <dgm:pt modelId="{B2F7CC60-18FB-4268-9146-9307F434B507}" type="pres">
      <dgm:prSet presAssocID="{AED96F1A-D004-422A-B94A-48E4199FFAF0}" presName="Name21" presStyleCnt="0"/>
      <dgm:spPr/>
      <dgm:t>
        <a:bodyPr/>
        <a:lstStyle/>
        <a:p>
          <a:pPr rtl="1"/>
          <a:endParaRPr lang="ar-IQ"/>
        </a:p>
      </dgm:t>
    </dgm:pt>
    <dgm:pt modelId="{E51BB929-A58C-4BE6-8093-59D219DC9AE4}" type="pres">
      <dgm:prSet presAssocID="{AED96F1A-D004-422A-B94A-48E4199FFAF0}" presName="level2Shape" presStyleLbl="node2" presStyleIdx="0" presStyleCnt="2" custScaleX="191627" custLinFactNeighborY="-6849"/>
      <dgm:spPr/>
      <dgm:t>
        <a:bodyPr/>
        <a:lstStyle/>
        <a:p>
          <a:pPr rtl="1"/>
          <a:endParaRPr lang="ar-IQ"/>
        </a:p>
      </dgm:t>
    </dgm:pt>
    <dgm:pt modelId="{B76C3613-D589-42E4-A9FE-5CD4C2BFFA4E}" type="pres">
      <dgm:prSet presAssocID="{AED96F1A-D004-422A-B94A-48E4199FFAF0}" presName="hierChild3" presStyleCnt="0"/>
      <dgm:spPr/>
      <dgm:t>
        <a:bodyPr/>
        <a:lstStyle/>
        <a:p>
          <a:pPr rtl="1"/>
          <a:endParaRPr lang="ar-IQ"/>
        </a:p>
      </dgm:t>
    </dgm:pt>
    <dgm:pt modelId="{CC56CEDD-D283-42A0-B18B-3C3A959D8318}" type="pres">
      <dgm:prSet presAssocID="{378234D8-2DAE-4650-BD54-0B5FA51F840B}" presName="Name19" presStyleLbl="parChTrans1D3" presStyleIdx="0" presStyleCnt="4"/>
      <dgm:spPr/>
      <dgm:t>
        <a:bodyPr/>
        <a:lstStyle/>
        <a:p>
          <a:pPr rtl="1"/>
          <a:endParaRPr lang="ar-IQ"/>
        </a:p>
      </dgm:t>
    </dgm:pt>
    <dgm:pt modelId="{CCF8A8BF-E39B-4417-9097-D0923D6F0E12}" type="pres">
      <dgm:prSet presAssocID="{522BCB9D-0268-4F9D-9F48-D6F6AF678AE5}" presName="Name21" presStyleCnt="0"/>
      <dgm:spPr/>
      <dgm:t>
        <a:bodyPr/>
        <a:lstStyle/>
        <a:p>
          <a:pPr rtl="1"/>
          <a:endParaRPr lang="ar-IQ"/>
        </a:p>
      </dgm:t>
    </dgm:pt>
    <dgm:pt modelId="{BA96B296-AC0F-47FE-B64A-6E1D85668F6D}" type="pres">
      <dgm:prSet presAssocID="{522BCB9D-0268-4F9D-9F48-D6F6AF678AE5}" presName="level2Shape" presStyleLbl="node3" presStyleIdx="0" presStyleCnt="4" custLinFactNeighborY="-6849"/>
      <dgm:spPr/>
      <dgm:t>
        <a:bodyPr/>
        <a:lstStyle/>
        <a:p>
          <a:pPr rtl="1"/>
          <a:endParaRPr lang="ar-IQ"/>
        </a:p>
      </dgm:t>
    </dgm:pt>
    <dgm:pt modelId="{42392069-03B0-4443-9C87-72DDC71AD909}" type="pres">
      <dgm:prSet presAssocID="{522BCB9D-0268-4F9D-9F48-D6F6AF678AE5}" presName="hierChild3" presStyleCnt="0"/>
      <dgm:spPr/>
      <dgm:t>
        <a:bodyPr/>
        <a:lstStyle/>
        <a:p>
          <a:pPr rtl="1"/>
          <a:endParaRPr lang="ar-IQ"/>
        </a:p>
      </dgm:t>
    </dgm:pt>
    <dgm:pt modelId="{32186D13-768A-4D0F-9322-97C4AF5F8DAF}" type="pres">
      <dgm:prSet presAssocID="{931D2EB2-79FB-4533-BCCC-1E33A35AE797}" presName="Name19" presStyleLbl="parChTrans1D3" presStyleIdx="1" presStyleCnt="4"/>
      <dgm:spPr/>
      <dgm:t>
        <a:bodyPr/>
        <a:lstStyle/>
        <a:p>
          <a:pPr rtl="1"/>
          <a:endParaRPr lang="ar-IQ"/>
        </a:p>
      </dgm:t>
    </dgm:pt>
    <dgm:pt modelId="{6784B4F4-D3E1-44B1-967B-0ACACE62048C}" type="pres">
      <dgm:prSet presAssocID="{2374DC82-9513-4FCB-B659-D31662542F1A}" presName="Name21" presStyleCnt="0"/>
      <dgm:spPr/>
      <dgm:t>
        <a:bodyPr/>
        <a:lstStyle/>
        <a:p>
          <a:pPr rtl="1"/>
          <a:endParaRPr lang="ar-IQ"/>
        </a:p>
      </dgm:t>
    </dgm:pt>
    <dgm:pt modelId="{FA47A3F9-4895-4082-8E2C-83826B807CFC}" type="pres">
      <dgm:prSet presAssocID="{2374DC82-9513-4FCB-B659-D31662542F1A}" presName="level2Shape" presStyleLbl="node3" presStyleIdx="1" presStyleCnt="4" custLinFactNeighborY="-6849"/>
      <dgm:spPr/>
      <dgm:t>
        <a:bodyPr/>
        <a:lstStyle/>
        <a:p>
          <a:pPr rtl="1"/>
          <a:endParaRPr lang="ar-IQ"/>
        </a:p>
      </dgm:t>
    </dgm:pt>
    <dgm:pt modelId="{384668B8-C75D-4E99-8419-A4C1D8DC3FE5}" type="pres">
      <dgm:prSet presAssocID="{2374DC82-9513-4FCB-B659-D31662542F1A}" presName="hierChild3" presStyleCnt="0"/>
      <dgm:spPr/>
      <dgm:t>
        <a:bodyPr/>
        <a:lstStyle/>
        <a:p>
          <a:pPr rtl="1"/>
          <a:endParaRPr lang="ar-IQ"/>
        </a:p>
      </dgm:t>
    </dgm:pt>
    <dgm:pt modelId="{2841656F-EDC8-4989-B518-CA5B2283B7A1}" type="pres">
      <dgm:prSet presAssocID="{BF1710C2-86A1-4329-AEA1-A2664976A1DF}" presName="Name19" presStyleLbl="parChTrans1D2" presStyleIdx="1" presStyleCnt="2"/>
      <dgm:spPr/>
      <dgm:t>
        <a:bodyPr/>
        <a:lstStyle/>
        <a:p>
          <a:pPr rtl="1"/>
          <a:endParaRPr lang="ar-IQ"/>
        </a:p>
      </dgm:t>
    </dgm:pt>
    <dgm:pt modelId="{4F0D5783-B252-497C-851A-E7E183CC5050}" type="pres">
      <dgm:prSet presAssocID="{A9B33B15-67D2-490A-A477-8FC49D384BD3}" presName="Name21" presStyleCnt="0"/>
      <dgm:spPr/>
      <dgm:t>
        <a:bodyPr/>
        <a:lstStyle/>
        <a:p>
          <a:pPr rtl="1"/>
          <a:endParaRPr lang="ar-IQ"/>
        </a:p>
      </dgm:t>
    </dgm:pt>
    <dgm:pt modelId="{DC20F435-1940-4D0D-AE83-B291E1FAB2B9}" type="pres">
      <dgm:prSet presAssocID="{A9B33B15-67D2-490A-A477-8FC49D384BD3}" presName="level2Shape" presStyleLbl="node2" presStyleIdx="1" presStyleCnt="2" custScaleX="139024" custLinFactNeighborY="-6849"/>
      <dgm:spPr/>
      <dgm:t>
        <a:bodyPr/>
        <a:lstStyle/>
        <a:p>
          <a:pPr rtl="1"/>
          <a:endParaRPr lang="ar-IQ"/>
        </a:p>
      </dgm:t>
    </dgm:pt>
    <dgm:pt modelId="{544D0D8A-1961-4EA1-A544-00BB2BF5DCE6}" type="pres">
      <dgm:prSet presAssocID="{A9B33B15-67D2-490A-A477-8FC49D384BD3}" presName="hierChild3" presStyleCnt="0"/>
      <dgm:spPr/>
      <dgm:t>
        <a:bodyPr/>
        <a:lstStyle/>
        <a:p>
          <a:pPr rtl="1"/>
          <a:endParaRPr lang="ar-IQ"/>
        </a:p>
      </dgm:t>
    </dgm:pt>
    <dgm:pt modelId="{A83485A5-1C83-4926-BD6D-1ED17DCC7997}" type="pres">
      <dgm:prSet presAssocID="{491B837F-3DE4-4AA3-9695-74305D86325C}" presName="Name19" presStyleLbl="parChTrans1D3" presStyleIdx="2" presStyleCnt="4"/>
      <dgm:spPr/>
      <dgm:t>
        <a:bodyPr/>
        <a:lstStyle/>
        <a:p>
          <a:pPr rtl="1"/>
          <a:endParaRPr lang="ar-IQ"/>
        </a:p>
      </dgm:t>
    </dgm:pt>
    <dgm:pt modelId="{AF5559B3-42C2-4F85-9691-8465B8EF7642}" type="pres">
      <dgm:prSet presAssocID="{FEEAEBD9-3FED-459B-9041-3FFD2A5A1D26}" presName="Name21" presStyleCnt="0"/>
      <dgm:spPr/>
      <dgm:t>
        <a:bodyPr/>
        <a:lstStyle/>
        <a:p>
          <a:pPr rtl="1"/>
          <a:endParaRPr lang="ar-IQ"/>
        </a:p>
      </dgm:t>
    </dgm:pt>
    <dgm:pt modelId="{5A15A736-D39E-4DD6-88A0-69AADBEE5152}" type="pres">
      <dgm:prSet presAssocID="{FEEAEBD9-3FED-459B-9041-3FFD2A5A1D26}" presName="level2Shape" presStyleLbl="node3" presStyleIdx="2" presStyleCnt="4" custLinFactNeighborY="-6849"/>
      <dgm:spPr/>
      <dgm:t>
        <a:bodyPr/>
        <a:lstStyle/>
        <a:p>
          <a:pPr rtl="1"/>
          <a:endParaRPr lang="ar-IQ"/>
        </a:p>
      </dgm:t>
    </dgm:pt>
    <dgm:pt modelId="{B7663FFA-3FCC-46FF-AEE6-AEFFB58C86AE}" type="pres">
      <dgm:prSet presAssocID="{FEEAEBD9-3FED-459B-9041-3FFD2A5A1D26}" presName="hierChild3" presStyleCnt="0"/>
      <dgm:spPr/>
      <dgm:t>
        <a:bodyPr/>
        <a:lstStyle/>
        <a:p>
          <a:pPr rtl="1"/>
          <a:endParaRPr lang="ar-IQ"/>
        </a:p>
      </dgm:t>
    </dgm:pt>
    <dgm:pt modelId="{D0ACCC4A-79E9-4314-81AC-CA622838A083}" type="pres">
      <dgm:prSet presAssocID="{91438EC1-C8A9-4C37-BC8C-14DB975C9C34}" presName="Name19" presStyleLbl="parChTrans1D3" presStyleIdx="3" presStyleCnt="4"/>
      <dgm:spPr/>
      <dgm:t>
        <a:bodyPr/>
        <a:lstStyle/>
        <a:p>
          <a:pPr rtl="1"/>
          <a:endParaRPr lang="ar-IQ"/>
        </a:p>
      </dgm:t>
    </dgm:pt>
    <dgm:pt modelId="{7EC67851-26B0-4AB4-94CD-1F699812D138}" type="pres">
      <dgm:prSet presAssocID="{7A9507DB-F1D7-4B59-A099-C07D785BA61D}" presName="Name21" presStyleCnt="0"/>
      <dgm:spPr/>
      <dgm:t>
        <a:bodyPr/>
        <a:lstStyle/>
        <a:p>
          <a:pPr rtl="1"/>
          <a:endParaRPr lang="ar-IQ"/>
        </a:p>
      </dgm:t>
    </dgm:pt>
    <dgm:pt modelId="{07CB8588-0772-47C5-9476-B854EF26EADA}" type="pres">
      <dgm:prSet presAssocID="{7A9507DB-F1D7-4B59-A099-C07D785BA61D}" presName="level2Shape" presStyleLbl="node3" presStyleIdx="3" presStyleCnt="4"/>
      <dgm:spPr/>
      <dgm:t>
        <a:bodyPr/>
        <a:lstStyle/>
        <a:p>
          <a:pPr rtl="1"/>
          <a:endParaRPr lang="ar-IQ"/>
        </a:p>
      </dgm:t>
    </dgm:pt>
    <dgm:pt modelId="{82E4D428-8063-4C1F-A4AE-30A6705303C3}" type="pres">
      <dgm:prSet presAssocID="{7A9507DB-F1D7-4B59-A099-C07D785BA61D}" presName="hierChild3" presStyleCnt="0"/>
      <dgm:spPr/>
      <dgm:t>
        <a:bodyPr/>
        <a:lstStyle/>
        <a:p>
          <a:pPr rtl="1"/>
          <a:endParaRPr lang="ar-IQ"/>
        </a:p>
      </dgm:t>
    </dgm:pt>
    <dgm:pt modelId="{D1D936FC-8B45-4A33-9C01-095F5F38F420}" type="pres">
      <dgm:prSet presAssocID="{95806AF2-34B9-449E-ACEB-3B7ADC5BAD05}" presName="bgShapesFlow" presStyleCnt="0"/>
      <dgm:spPr/>
      <dgm:t>
        <a:bodyPr/>
        <a:lstStyle/>
        <a:p>
          <a:pPr rtl="1"/>
          <a:endParaRPr lang="ar-IQ"/>
        </a:p>
      </dgm:t>
    </dgm:pt>
    <dgm:pt modelId="{632993D1-E07F-440B-840F-756ABF2BE35C}" type="pres">
      <dgm:prSet presAssocID="{A0C9511E-3D53-4494-9557-2A649C9EAACA}" presName="rectComp" presStyleCnt="0"/>
      <dgm:spPr/>
      <dgm:t>
        <a:bodyPr/>
        <a:lstStyle/>
        <a:p>
          <a:pPr rtl="1"/>
          <a:endParaRPr lang="ar-IQ"/>
        </a:p>
      </dgm:t>
    </dgm:pt>
    <dgm:pt modelId="{6751BEC8-E340-4FA1-BF9D-39AB86E742F2}" type="pres">
      <dgm:prSet presAssocID="{A0C9511E-3D53-4494-9557-2A649C9EAACA}" presName="bgRect" presStyleLbl="bgShp" presStyleIdx="0" presStyleCnt="3"/>
      <dgm:spPr/>
      <dgm:t>
        <a:bodyPr/>
        <a:lstStyle/>
        <a:p>
          <a:pPr rtl="1"/>
          <a:endParaRPr lang="ar-IQ"/>
        </a:p>
      </dgm:t>
    </dgm:pt>
    <dgm:pt modelId="{B4E454D1-36E1-46A5-AAD6-485C0B4CA205}" type="pres">
      <dgm:prSet presAssocID="{A0C9511E-3D53-4494-9557-2A649C9EAACA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F25BD0E-9B49-4D87-81FA-54C90B401A2F}" type="pres">
      <dgm:prSet presAssocID="{A0C9511E-3D53-4494-9557-2A649C9EAACA}" presName="spComp" presStyleCnt="0"/>
      <dgm:spPr/>
      <dgm:t>
        <a:bodyPr/>
        <a:lstStyle/>
        <a:p>
          <a:pPr rtl="1"/>
          <a:endParaRPr lang="ar-IQ"/>
        </a:p>
      </dgm:t>
    </dgm:pt>
    <dgm:pt modelId="{9DDB60DF-509C-4CA5-8CE2-F3C74D438376}" type="pres">
      <dgm:prSet presAssocID="{A0C9511E-3D53-4494-9557-2A649C9EAACA}" presName="vSp" presStyleCnt="0"/>
      <dgm:spPr/>
      <dgm:t>
        <a:bodyPr/>
        <a:lstStyle/>
        <a:p>
          <a:pPr rtl="1"/>
          <a:endParaRPr lang="ar-IQ"/>
        </a:p>
      </dgm:t>
    </dgm:pt>
    <dgm:pt modelId="{5687D095-5489-4B59-8054-874EBD6D93EC}" type="pres">
      <dgm:prSet presAssocID="{8B180AD5-1B94-4628-B4F2-F5282A894879}" presName="rectComp" presStyleCnt="0"/>
      <dgm:spPr/>
      <dgm:t>
        <a:bodyPr/>
        <a:lstStyle/>
        <a:p>
          <a:pPr rtl="1"/>
          <a:endParaRPr lang="ar-IQ"/>
        </a:p>
      </dgm:t>
    </dgm:pt>
    <dgm:pt modelId="{E1258B3E-6D44-4CFF-8100-F1DDD5DA4A67}" type="pres">
      <dgm:prSet presAssocID="{8B180AD5-1B94-4628-B4F2-F5282A894879}" presName="bgRect" presStyleLbl="bgShp" presStyleIdx="1" presStyleCnt="3"/>
      <dgm:spPr/>
      <dgm:t>
        <a:bodyPr/>
        <a:lstStyle/>
        <a:p>
          <a:pPr rtl="1"/>
          <a:endParaRPr lang="ar-IQ"/>
        </a:p>
      </dgm:t>
    </dgm:pt>
    <dgm:pt modelId="{1BE6EF48-C513-4740-95AE-D0055E79FDB6}" type="pres">
      <dgm:prSet presAssocID="{8B180AD5-1B94-4628-B4F2-F5282A894879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D69D749-B54E-46CA-A3E9-9052AFA5AC08}" type="pres">
      <dgm:prSet presAssocID="{8B180AD5-1B94-4628-B4F2-F5282A894879}" presName="spComp" presStyleCnt="0"/>
      <dgm:spPr/>
      <dgm:t>
        <a:bodyPr/>
        <a:lstStyle/>
        <a:p>
          <a:pPr rtl="1"/>
          <a:endParaRPr lang="ar-IQ"/>
        </a:p>
      </dgm:t>
    </dgm:pt>
    <dgm:pt modelId="{4D6CBB72-9162-4669-9827-F5873F3E7543}" type="pres">
      <dgm:prSet presAssocID="{8B180AD5-1B94-4628-B4F2-F5282A894879}" presName="vSp" presStyleCnt="0"/>
      <dgm:spPr/>
      <dgm:t>
        <a:bodyPr/>
        <a:lstStyle/>
        <a:p>
          <a:pPr rtl="1"/>
          <a:endParaRPr lang="ar-IQ"/>
        </a:p>
      </dgm:t>
    </dgm:pt>
    <dgm:pt modelId="{CB332377-6265-4D30-AC6E-19C525234076}" type="pres">
      <dgm:prSet presAssocID="{4BAE40AA-953F-4FE6-9BF4-D0B1115042AF}" presName="rectComp" presStyleCnt="0"/>
      <dgm:spPr/>
      <dgm:t>
        <a:bodyPr/>
        <a:lstStyle/>
        <a:p>
          <a:pPr rtl="1"/>
          <a:endParaRPr lang="ar-IQ"/>
        </a:p>
      </dgm:t>
    </dgm:pt>
    <dgm:pt modelId="{9B0CE3A8-15CC-4120-BB33-AB48E204D90B}" type="pres">
      <dgm:prSet presAssocID="{4BAE40AA-953F-4FE6-9BF4-D0B1115042AF}" presName="bgRect" presStyleLbl="bgShp" presStyleIdx="2" presStyleCnt="3"/>
      <dgm:spPr/>
      <dgm:t>
        <a:bodyPr/>
        <a:lstStyle/>
        <a:p>
          <a:pPr rtl="1"/>
          <a:endParaRPr lang="ar-IQ"/>
        </a:p>
      </dgm:t>
    </dgm:pt>
    <dgm:pt modelId="{8DC389A9-4269-423A-B6E5-F38A6448FB0B}" type="pres">
      <dgm:prSet presAssocID="{4BAE40AA-953F-4FE6-9BF4-D0B1115042AF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81D642A9-3980-41E4-A238-0254307918D1}" type="presOf" srcId="{491B837F-3DE4-4AA3-9695-74305D86325C}" destId="{A83485A5-1C83-4926-BD6D-1ED17DCC7997}" srcOrd="0" destOrd="0" presId="urn:microsoft.com/office/officeart/2005/8/layout/hierarchy6"/>
    <dgm:cxn modelId="{70507473-7C58-485C-B91F-4DDC93E48759}" type="presOf" srcId="{7A9507DB-F1D7-4B59-A099-C07D785BA61D}" destId="{07CB8588-0772-47C5-9476-B854EF26EADA}" srcOrd="0" destOrd="0" presId="urn:microsoft.com/office/officeart/2005/8/layout/hierarchy6"/>
    <dgm:cxn modelId="{7D1125D5-F5E3-47D3-86DC-CAD24F317646}" type="presOf" srcId="{95806AF2-34B9-449E-ACEB-3B7ADC5BAD05}" destId="{D4793CCC-15E3-4188-B312-92E1F95F334C}" srcOrd="0" destOrd="0" presId="urn:microsoft.com/office/officeart/2005/8/layout/hierarchy6"/>
    <dgm:cxn modelId="{86624BEF-8632-451F-87F5-F810496153C6}" type="presOf" srcId="{2374DC82-9513-4FCB-B659-D31662542F1A}" destId="{FA47A3F9-4895-4082-8E2C-83826B807CFC}" srcOrd="0" destOrd="0" presId="urn:microsoft.com/office/officeart/2005/8/layout/hierarchy6"/>
    <dgm:cxn modelId="{3201D1AD-AC4C-4E75-BB3E-51B6FF53038F}" type="presOf" srcId="{BF1710C2-86A1-4329-AEA1-A2664976A1DF}" destId="{2841656F-EDC8-4989-B518-CA5B2283B7A1}" srcOrd="0" destOrd="0" presId="urn:microsoft.com/office/officeart/2005/8/layout/hierarchy6"/>
    <dgm:cxn modelId="{805A0C88-ED77-477B-A025-515DD78478D3}" srcId="{AED96F1A-D004-422A-B94A-48E4199FFAF0}" destId="{2374DC82-9513-4FCB-B659-D31662542F1A}" srcOrd="1" destOrd="0" parTransId="{931D2EB2-79FB-4533-BCCC-1E33A35AE797}" sibTransId="{432E2079-F779-4A71-B5AA-CFAF191785BE}"/>
    <dgm:cxn modelId="{A6718BE3-6E10-4814-9B86-0859414A2BBB}" srcId="{852EB843-6B4D-44E6-9386-73F3CF28283B}" destId="{AED96F1A-D004-422A-B94A-48E4199FFAF0}" srcOrd="0" destOrd="0" parTransId="{D4E5EC79-744A-4695-95B9-803C51F656C7}" sibTransId="{8A5B3C5C-9D25-45EA-AEB5-095D0B28D890}"/>
    <dgm:cxn modelId="{40132E89-0813-4F64-8C79-2288D5D29968}" type="presOf" srcId="{8B180AD5-1B94-4628-B4F2-F5282A894879}" destId="{E1258B3E-6D44-4CFF-8100-F1DDD5DA4A67}" srcOrd="0" destOrd="0" presId="urn:microsoft.com/office/officeart/2005/8/layout/hierarchy6"/>
    <dgm:cxn modelId="{C8E9FD5F-922F-4EB6-B7F7-93DACCA18D35}" srcId="{A9B33B15-67D2-490A-A477-8FC49D384BD3}" destId="{7A9507DB-F1D7-4B59-A099-C07D785BA61D}" srcOrd="1" destOrd="0" parTransId="{91438EC1-C8A9-4C37-BC8C-14DB975C9C34}" sibTransId="{00EA304C-7956-4921-A287-2903417D73ED}"/>
    <dgm:cxn modelId="{2BDA5E60-0073-4E65-8A77-7C16724B678B}" type="presOf" srcId="{8B180AD5-1B94-4628-B4F2-F5282A894879}" destId="{1BE6EF48-C513-4740-95AE-D0055E79FDB6}" srcOrd="1" destOrd="0" presId="urn:microsoft.com/office/officeart/2005/8/layout/hierarchy6"/>
    <dgm:cxn modelId="{B969DC7C-DCC1-4BC4-B7B8-065B194D3A88}" type="presOf" srcId="{FEEAEBD9-3FED-459B-9041-3FFD2A5A1D26}" destId="{5A15A736-D39E-4DD6-88A0-69AADBEE5152}" srcOrd="0" destOrd="0" presId="urn:microsoft.com/office/officeart/2005/8/layout/hierarchy6"/>
    <dgm:cxn modelId="{8C1ACC29-B057-4B81-95C8-6E17F11231C4}" type="presOf" srcId="{91438EC1-C8A9-4C37-BC8C-14DB975C9C34}" destId="{D0ACCC4A-79E9-4314-81AC-CA622838A083}" srcOrd="0" destOrd="0" presId="urn:microsoft.com/office/officeart/2005/8/layout/hierarchy6"/>
    <dgm:cxn modelId="{9DF37459-F66F-46AE-BE38-EA17954C5D47}" type="presOf" srcId="{4BAE40AA-953F-4FE6-9BF4-D0B1115042AF}" destId="{8DC389A9-4269-423A-B6E5-F38A6448FB0B}" srcOrd="1" destOrd="0" presId="urn:microsoft.com/office/officeart/2005/8/layout/hierarchy6"/>
    <dgm:cxn modelId="{6CDC1F07-3DED-414D-802A-C01695B1DAA1}" type="presOf" srcId="{931D2EB2-79FB-4533-BCCC-1E33A35AE797}" destId="{32186D13-768A-4D0F-9322-97C4AF5F8DAF}" srcOrd="0" destOrd="0" presId="urn:microsoft.com/office/officeart/2005/8/layout/hierarchy6"/>
    <dgm:cxn modelId="{C4ADA071-B11C-4D80-BC93-E6CA059788CA}" type="presOf" srcId="{522BCB9D-0268-4F9D-9F48-D6F6AF678AE5}" destId="{BA96B296-AC0F-47FE-B64A-6E1D85668F6D}" srcOrd="0" destOrd="0" presId="urn:microsoft.com/office/officeart/2005/8/layout/hierarchy6"/>
    <dgm:cxn modelId="{ABC0126A-7268-4890-AA0A-93B87287FEAF}" srcId="{95806AF2-34B9-449E-ACEB-3B7ADC5BAD05}" destId="{852EB843-6B4D-44E6-9386-73F3CF28283B}" srcOrd="0" destOrd="0" parTransId="{4CD9D138-D0B8-4986-AC32-80BBF59488E0}" sibTransId="{E0B9D51D-736E-41CE-89DF-D7E595A8C97C}"/>
    <dgm:cxn modelId="{49792AD2-041A-4CA2-BF12-DC5FC5920582}" type="presOf" srcId="{A0C9511E-3D53-4494-9557-2A649C9EAACA}" destId="{6751BEC8-E340-4FA1-BF9D-39AB86E742F2}" srcOrd="0" destOrd="0" presId="urn:microsoft.com/office/officeart/2005/8/layout/hierarchy6"/>
    <dgm:cxn modelId="{BD48873D-05C3-4058-B9C2-882221D626CC}" type="presOf" srcId="{A0C9511E-3D53-4494-9557-2A649C9EAACA}" destId="{B4E454D1-36E1-46A5-AAD6-485C0B4CA205}" srcOrd="1" destOrd="0" presId="urn:microsoft.com/office/officeart/2005/8/layout/hierarchy6"/>
    <dgm:cxn modelId="{31749219-60DC-4A2C-911F-421F2F32E321}" srcId="{95806AF2-34B9-449E-ACEB-3B7ADC5BAD05}" destId="{8B180AD5-1B94-4628-B4F2-F5282A894879}" srcOrd="2" destOrd="0" parTransId="{1F6460C6-C02B-4B62-9F35-AAA073F1DE9D}" sibTransId="{D5D647EC-0835-4D06-B7AF-54C7DB9D18D7}"/>
    <dgm:cxn modelId="{12F8A5F3-AAB1-4BD6-A4F0-1EA2C903A454}" srcId="{A9B33B15-67D2-490A-A477-8FC49D384BD3}" destId="{FEEAEBD9-3FED-459B-9041-3FFD2A5A1D26}" srcOrd="0" destOrd="0" parTransId="{491B837F-3DE4-4AA3-9695-74305D86325C}" sibTransId="{51C258DF-B57C-4767-936C-EDE210AACEA4}"/>
    <dgm:cxn modelId="{5A576A3B-952C-4CC3-8FA2-937A2156703A}" type="presOf" srcId="{D4E5EC79-744A-4695-95B9-803C51F656C7}" destId="{9B44C374-AB93-4792-9FF2-70A5F11CAD4B}" srcOrd="0" destOrd="0" presId="urn:microsoft.com/office/officeart/2005/8/layout/hierarchy6"/>
    <dgm:cxn modelId="{144E3F43-358A-446F-B42C-46041035C307}" srcId="{95806AF2-34B9-449E-ACEB-3B7ADC5BAD05}" destId="{4BAE40AA-953F-4FE6-9BF4-D0B1115042AF}" srcOrd="3" destOrd="0" parTransId="{8C418458-B4C1-4BD5-AA66-7A4F5188D426}" sibTransId="{EF0B3099-14AD-4AF3-BB4E-B2D996BF175A}"/>
    <dgm:cxn modelId="{F2BCAFCD-FE22-4B7A-82D1-378F7D4D3A86}" srcId="{95806AF2-34B9-449E-ACEB-3B7ADC5BAD05}" destId="{A0C9511E-3D53-4494-9557-2A649C9EAACA}" srcOrd="1" destOrd="0" parTransId="{7622DB3B-A7A5-4741-AA79-4C57613EE3E9}" sibTransId="{5E7C1B20-104B-44C8-B85C-6DBB16FB4252}"/>
    <dgm:cxn modelId="{F20D0A4C-41D6-483C-88E9-275002D3A655}" type="presOf" srcId="{378234D8-2DAE-4650-BD54-0B5FA51F840B}" destId="{CC56CEDD-D283-42A0-B18B-3C3A959D8318}" srcOrd="0" destOrd="0" presId="urn:microsoft.com/office/officeart/2005/8/layout/hierarchy6"/>
    <dgm:cxn modelId="{312D0312-4B50-4084-85B5-D2DB3290A9BB}" type="presOf" srcId="{AED96F1A-D004-422A-B94A-48E4199FFAF0}" destId="{E51BB929-A58C-4BE6-8093-59D219DC9AE4}" srcOrd="0" destOrd="0" presId="urn:microsoft.com/office/officeart/2005/8/layout/hierarchy6"/>
    <dgm:cxn modelId="{3B26189A-B9A0-4C4A-A2D3-EC9DF4835D88}" type="presOf" srcId="{852EB843-6B4D-44E6-9386-73F3CF28283B}" destId="{E6C9D15F-B3AE-4D15-8B7E-9874D4D22B61}" srcOrd="0" destOrd="0" presId="urn:microsoft.com/office/officeart/2005/8/layout/hierarchy6"/>
    <dgm:cxn modelId="{1F07DAA0-36A4-4D75-B164-EF97F6D099D2}" srcId="{852EB843-6B4D-44E6-9386-73F3CF28283B}" destId="{A9B33B15-67D2-490A-A477-8FC49D384BD3}" srcOrd="1" destOrd="0" parTransId="{BF1710C2-86A1-4329-AEA1-A2664976A1DF}" sibTransId="{83C33717-90B2-4D79-A17C-871D33486235}"/>
    <dgm:cxn modelId="{B4D3918E-3790-4A55-89D6-227D0D29A04F}" type="presOf" srcId="{A9B33B15-67D2-490A-A477-8FC49D384BD3}" destId="{DC20F435-1940-4D0D-AE83-B291E1FAB2B9}" srcOrd="0" destOrd="0" presId="urn:microsoft.com/office/officeart/2005/8/layout/hierarchy6"/>
    <dgm:cxn modelId="{BA906C99-E566-4A4D-A9A2-E324CA2DB5EA}" type="presOf" srcId="{4BAE40AA-953F-4FE6-9BF4-D0B1115042AF}" destId="{9B0CE3A8-15CC-4120-BB33-AB48E204D90B}" srcOrd="0" destOrd="0" presId="urn:microsoft.com/office/officeart/2005/8/layout/hierarchy6"/>
    <dgm:cxn modelId="{D4E1B0F2-2409-4D54-A51A-B183288605A4}" srcId="{AED96F1A-D004-422A-B94A-48E4199FFAF0}" destId="{522BCB9D-0268-4F9D-9F48-D6F6AF678AE5}" srcOrd="0" destOrd="0" parTransId="{378234D8-2DAE-4650-BD54-0B5FA51F840B}" sibTransId="{4ABCEA1D-DBDF-4016-933E-FBDEBF1AFCC3}"/>
    <dgm:cxn modelId="{6B998A1F-83D6-4A78-8A6A-47392C45C7B3}" type="presParOf" srcId="{D4793CCC-15E3-4188-B312-92E1F95F334C}" destId="{3EFD1BEC-3748-43D2-92F7-BB8C51719E28}" srcOrd="0" destOrd="0" presId="urn:microsoft.com/office/officeart/2005/8/layout/hierarchy6"/>
    <dgm:cxn modelId="{2EE238B4-ADC0-4C8B-89CC-7FFE26E65A44}" type="presParOf" srcId="{3EFD1BEC-3748-43D2-92F7-BB8C51719E28}" destId="{08978F47-AAD9-4AFA-9720-DAF9D06DABFF}" srcOrd="0" destOrd="0" presId="urn:microsoft.com/office/officeart/2005/8/layout/hierarchy6"/>
    <dgm:cxn modelId="{B8787440-CBD5-4808-A9AC-17E84834E441}" type="presParOf" srcId="{3EFD1BEC-3748-43D2-92F7-BB8C51719E28}" destId="{F3A610C4-E0C5-4FC5-9F67-9BC22D926355}" srcOrd="1" destOrd="0" presId="urn:microsoft.com/office/officeart/2005/8/layout/hierarchy6"/>
    <dgm:cxn modelId="{30EBC28E-6B5B-4A4C-88CC-1400E566EBA9}" type="presParOf" srcId="{F3A610C4-E0C5-4FC5-9F67-9BC22D926355}" destId="{E51AB4F9-5638-4665-A100-1678D44F42F3}" srcOrd="0" destOrd="0" presId="urn:microsoft.com/office/officeart/2005/8/layout/hierarchy6"/>
    <dgm:cxn modelId="{ECC98067-DE4E-4066-BF08-7B95A86CF179}" type="presParOf" srcId="{E51AB4F9-5638-4665-A100-1678D44F42F3}" destId="{E6C9D15F-B3AE-4D15-8B7E-9874D4D22B61}" srcOrd="0" destOrd="0" presId="urn:microsoft.com/office/officeart/2005/8/layout/hierarchy6"/>
    <dgm:cxn modelId="{D79B3DBB-1136-42BA-9541-678BDE7D48E3}" type="presParOf" srcId="{E51AB4F9-5638-4665-A100-1678D44F42F3}" destId="{7C8309A6-5DB5-4F3C-8CDD-42C0528EC4B1}" srcOrd="1" destOrd="0" presId="urn:microsoft.com/office/officeart/2005/8/layout/hierarchy6"/>
    <dgm:cxn modelId="{8A3BBC65-D448-43D0-B33E-3EC38094FBB8}" type="presParOf" srcId="{7C8309A6-5DB5-4F3C-8CDD-42C0528EC4B1}" destId="{9B44C374-AB93-4792-9FF2-70A5F11CAD4B}" srcOrd="0" destOrd="0" presId="urn:microsoft.com/office/officeart/2005/8/layout/hierarchy6"/>
    <dgm:cxn modelId="{CB48D625-0B38-4BF9-996F-F625BB9BFA33}" type="presParOf" srcId="{7C8309A6-5DB5-4F3C-8CDD-42C0528EC4B1}" destId="{B2F7CC60-18FB-4268-9146-9307F434B507}" srcOrd="1" destOrd="0" presId="urn:microsoft.com/office/officeart/2005/8/layout/hierarchy6"/>
    <dgm:cxn modelId="{D44B6CFB-94F1-4604-B580-AA8CDC1D3A35}" type="presParOf" srcId="{B2F7CC60-18FB-4268-9146-9307F434B507}" destId="{E51BB929-A58C-4BE6-8093-59D219DC9AE4}" srcOrd="0" destOrd="0" presId="urn:microsoft.com/office/officeart/2005/8/layout/hierarchy6"/>
    <dgm:cxn modelId="{73AA3FCF-2980-4A84-9111-6D6B17B0099A}" type="presParOf" srcId="{B2F7CC60-18FB-4268-9146-9307F434B507}" destId="{B76C3613-D589-42E4-A9FE-5CD4C2BFFA4E}" srcOrd="1" destOrd="0" presId="urn:microsoft.com/office/officeart/2005/8/layout/hierarchy6"/>
    <dgm:cxn modelId="{427AC39B-9FC7-430F-9FCE-E61FA43ECEDD}" type="presParOf" srcId="{B76C3613-D589-42E4-A9FE-5CD4C2BFFA4E}" destId="{CC56CEDD-D283-42A0-B18B-3C3A959D8318}" srcOrd="0" destOrd="0" presId="urn:microsoft.com/office/officeart/2005/8/layout/hierarchy6"/>
    <dgm:cxn modelId="{B5D774A3-E2D5-4D59-A64E-76CCE0F209D1}" type="presParOf" srcId="{B76C3613-D589-42E4-A9FE-5CD4C2BFFA4E}" destId="{CCF8A8BF-E39B-4417-9097-D0923D6F0E12}" srcOrd="1" destOrd="0" presId="urn:microsoft.com/office/officeart/2005/8/layout/hierarchy6"/>
    <dgm:cxn modelId="{2EB462B5-D192-4005-B6AC-21AAF6F7526C}" type="presParOf" srcId="{CCF8A8BF-E39B-4417-9097-D0923D6F0E12}" destId="{BA96B296-AC0F-47FE-B64A-6E1D85668F6D}" srcOrd="0" destOrd="0" presId="urn:microsoft.com/office/officeart/2005/8/layout/hierarchy6"/>
    <dgm:cxn modelId="{EF35670B-B7FF-4619-9C81-9C725310B783}" type="presParOf" srcId="{CCF8A8BF-E39B-4417-9097-D0923D6F0E12}" destId="{42392069-03B0-4443-9C87-72DDC71AD909}" srcOrd="1" destOrd="0" presId="urn:microsoft.com/office/officeart/2005/8/layout/hierarchy6"/>
    <dgm:cxn modelId="{D29EE4E5-022E-49C7-AC16-6467F2663C3F}" type="presParOf" srcId="{B76C3613-D589-42E4-A9FE-5CD4C2BFFA4E}" destId="{32186D13-768A-4D0F-9322-97C4AF5F8DAF}" srcOrd="2" destOrd="0" presId="urn:microsoft.com/office/officeart/2005/8/layout/hierarchy6"/>
    <dgm:cxn modelId="{0BAED696-0612-47EE-9B19-C531807A66BA}" type="presParOf" srcId="{B76C3613-D589-42E4-A9FE-5CD4C2BFFA4E}" destId="{6784B4F4-D3E1-44B1-967B-0ACACE62048C}" srcOrd="3" destOrd="0" presId="urn:microsoft.com/office/officeart/2005/8/layout/hierarchy6"/>
    <dgm:cxn modelId="{5A094388-BF75-4063-A461-FEC6E580F9A4}" type="presParOf" srcId="{6784B4F4-D3E1-44B1-967B-0ACACE62048C}" destId="{FA47A3F9-4895-4082-8E2C-83826B807CFC}" srcOrd="0" destOrd="0" presId="urn:microsoft.com/office/officeart/2005/8/layout/hierarchy6"/>
    <dgm:cxn modelId="{1EC25B58-6B64-4067-A349-3A6F004C030A}" type="presParOf" srcId="{6784B4F4-D3E1-44B1-967B-0ACACE62048C}" destId="{384668B8-C75D-4E99-8419-A4C1D8DC3FE5}" srcOrd="1" destOrd="0" presId="urn:microsoft.com/office/officeart/2005/8/layout/hierarchy6"/>
    <dgm:cxn modelId="{ECBE4FE8-2A66-403C-8C10-906B76165EBB}" type="presParOf" srcId="{7C8309A6-5DB5-4F3C-8CDD-42C0528EC4B1}" destId="{2841656F-EDC8-4989-B518-CA5B2283B7A1}" srcOrd="2" destOrd="0" presId="urn:microsoft.com/office/officeart/2005/8/layout/hierarchy6"/>
    <dgm:cxn modelId="{2D34833B-A5BB-4DC0-8E89-E2B5F6FD5D1A}" type="presParOf" srcId="{7C8309A6-5DB5-4F3C-8CDD-42C0528EC4B1}" destId="{4F0D5783-B252-497C-851A-E7E183CC5050}" srcOrd="3" destOrd="0" presId="urn:microsoft.com/office/officeart/2005/8/layout/hierarchy6"/>
    <dgm:cxn modelId="{66EF3FAF-077E-4D84-81FF-39667D14C08D}" type="presParOf" srcId="{4F0D5783-B252-497C-851A-E7E183CC5050}" destId="{DC20F435-1940-4D0D-AE83-B291E1FAB2B9}" srcOrd="0" destOrd="0" presId="urn:microsoft.com/office/officeart/2005/8/layout/hierarchy6"/>
    <dgm:cxn modelId="{57012F2B-2CB1-4A5E-8ADC-43D42251FE3A}" type="presParOf" srcId="{4F0D5783-B252-497C-851A-E7E183CC5050}" destId="{544D0D8A-1961-4EA1-A544-00BB2BF5DCE6}" srcOrd="1" destOrd="0" presId="urn:microsoft.com/office/officeart/2005/8/layout/hierarchy6"/>
    <dgm:cxn modelId="{892F3F27-31B9-4F68-8101-12D8EE76CD85}" type="presParOf" srcId="{544D0D8A-1961-4EA1-A544-00BB2BF5DCE6}" destId="{A83485A5-1C83-4926-BD6D-1ED17DCC7997}" srcOrd="0" destOrd="0" presId="urn:microsoft.com/office/officeart/2005/8/layout/hierarchy6"/>
    <dgm:cxn modelId="{02AB84DB-C8CE-453E-BC69-0961EAB0189E}" type="presParOf" srcId="{544D0D8A-1961-4EA1-A544-00BB2BF5DCE6}" destId="{AF5559B3-42C2-4F85-9691-8465B8EF7642}" srcOrd="1" destOrd="0" presId="urn:microsoft.com/office/officeart/2005/8/layout/hierarchy6"/>
    <dgm:cxn modelId="{44097AC0-BC4E-4EA5-9269-494E250E62B2}" type="presParOf" srcId="{AF5559B3-42C2-4F85-9691-8465B8EF7642}" destId="{5A15A736-D39E-4DD6-88A0-69AADBEE5152}" srcOrd="0" destOrd="0" presId="urn:microsoft.com/office/officeart/2005/8/layout/hierarchy6"/>
    <dgm:cxn modelId="{838DA5C2-E40D-45F4-B82C-CB7B58B0E897}" type="presParOf" srcId="{AF5559B3-42C2-4F85-9691-8465B8EF7642}" destId="{B7663FFA-3FCC-46FF-AEE6-AEFFB58C86AE}" srcOrd="1" destOrd="0" presId="urn:microsoft.com/office/officeart/2005/8/layout/hierarchy6"/>
    <dgm:cxn modelId="{92A8C914-7532-438E-98A2-2CD4F69525C2}" type="presParOf" srcId="{544D0D8A-1961-4EA1-A544-00BB2BF5DCE6}" destId="{D0ACCC4A-79E9-4314-81AC-CA622838A083}" srcOrd="2" destOrd="0" presId="urn:microsoft.com/office/officeart/2005/8/layout/hierarchy6"/>
    <dgm:cxn modelId="{F14FD081-4874-434F-8A2B-D2AE6FFB36F2}" type="presParOf" srcId="{544D0D8A-1961-4EA1-A544-00BB2BF5DCE6}" destId="{7EC67851-26B0-4AB4-94CD-1F699812D138}" srcOrd="3" destOrd="0" presId="urn:microsoft.com/office/officeart/2005/8/layout/hierarchy6"/>
    <dgm:cxn modelId="{3035FAEE-3726-4C0D-A229-BCCAF8D68379}" type="presParOf" srcId="{7EC67851-26B0-4AB4-94CD-1F699812D138}" destId="{07CB8588-0772-47C5-9476-B854EF26EADA}" srcOrd="0" destOrd="0" presId="urn:microsoft.com/office/officeart/2005/8/layout/hierarchy6"/>
    <dgm:cxn modelId="{1A4CE687-B65F-48F6-B9A9-1CD6760F5E31}" type="presParOf" srcId="{7EC67851-26B0-4AB4-94CD-1F699812D138}" destId="{82E4D428-8063-4C1F-A4AE-30A6705303C3}" srcOrd="1" destOrd="0" presId="urn:microsoft.com/office/officeart/2005/8/layout/hierarchy6"/>
    <dgm:cxn modelId="{EBC9F7B3-519C-495F-B49F-C816FCC95B64}" type="presParOf" srcId="{D4793CCC-15E3-4188-B312-92E1F95F334C}" destId="{D1D936FC-8B45-4A33-9C01-095F5F38F420}" srcOrd="1" destOrd="0" presId="urn:microsoft.com/office/officeart/2005/8/layout/hierarchy6"/>
    <dgm:cxn modelId="{043B7CD1-0122-449C-B73F-B8A29136FC64}" type="presParOf" srcId="{D1D936FC-8B45-4A33-9C01-095F5F38F420}" destId="{632993D1-E07F-440B-840F-756ABF2BE35C}" srcOrd="0" destOrd="0" presId="urn:microsoft.com/office/officeart/2005/8/layout/hierarchy6"/>
    <dgm:cxn modelId="{24DBB62D-2AA9-48DA-AC28-13298D16DE8F}" type="presParOf" srcId="{632993D1-E07F-440B-840F-756ABF2BE35C}" destId="{6751BEC8-E340-4FA1-BF9D-39AB86E742F2}" srcOrd="0" destOrd="0" presId="urn:microsoft.com/office/officeart/2005/8/layout/hierarchy6"/>
    <dgm:cxn modelId="{1804DF8A-752D-4B23-89C6-E3FC195F884F}" type="presParOf" srcId="{632993D1-E07F-440B-840F-756ABF2BE35C}" destId="{B4E454D1-36E1-46A5-AAD6-485C0B4CA205}" srcOrd="1" destOrd="0" presId="urn:microsoft.com/office/officeart/2005/8/layout/hierarchy6"/>
    <dgm:cxn modelId="{943B36AA-3F0A-4858-96E6-06A864C53700}" type="presParOf" srcId="{D1D936FC-8B45-4A33-9C01-095F5F38F420}" destId="{FF25BD0E-9B49-4D87-81FA-54C90B401A2F}" srcOrd="1" destOrd="0" presId="urn:microsoft.com/office/officeart/2005/8/layout/hierarchy6"/>
    <dgm:cxn modelId="{0ECB28FA-BB6B-4DD8-96D0-47C176268E91}" type="presParOf" srcId="{FF25BD0E-9B49-4D87-81FA-54C90B401A2F}" destId="{9DDB60DF-509C-4CA5-8CE2-F3C74D438376}" srcOrd="0" destOrd="0" presId="urn:microsoft.com/office/officeart/2005/8/layout/hierarchy6"/>
    <dgm:cxn modelId="{D50281A0-0A3D-4859-ABC3-C112AFE91B9C}" type="presParOf" srcId="{D1D936FC-8B45-4A33-9C01-095F5F38F420}" destId="{5687D095-5489-4B59-8054-874EBD6D93EC}" srcOrd="2" destOrd="0" presId="urn:microsoft.com/office/officeart/2005/8/layout/hierarchy6"/>
    <dgm:cxn modelId="{16742746-587C-4925-8B2B-55C73C0CFA54}" type="presParOf" srcId="{5687D095-5489-4B59-8054-874EBD6D93EC}" destId="{E1258B3E-6D44-4CFF-8100-F1DDD5DA4A67}" srcOrd="0" destOrd="0" presId="urn:microsoft.com/office/officeart/2005/8/layout/hierarchy6"/>
    <dgm:cxn modelId="{C3D2DE14-43DC-46D7-8AF5-AEFE0DB3C5AB}" type="presParOf" srcId="{5687D095-5489-4B59-8054-874EBD6D93EC}" destId="{1BE6EF48-C513-4740-95AE-D0055E79FDB6}" srcOrd="1" destOrd="0" presId="urn:microsoft.com/office/officeart/2005/8/layout/hierarchy6"/>
    <dgm:cxn modelId="{526FB5FA-BC3B-443D-9D44-A8346E0EFA0E}" type="presParOf" srcId="{D1D936FC-8B45-4A33-9C01-095F5F38F420}" destId="{4D69D749-B54E-46CA-A3E9-9052AFA5AC08}" srcOrd="3" destOrd="0" presId="urn:microsoft.com/office/officeart/2005/8/layout/hierarchy6"/>
    <dgm:cxn modelId="{4DADBD3D-9549-4F94-B680-8B57D7A1F8B3}" type="presParOf" srcId="{4D69D749-B54E-46CA-A3E9-9052AFA5AC08}" destId="{4D6CBB72-9162-4669-9827-F5873F3E7543}" srcOrd="0" destOrd="0" presId="urn:microsoft.com/office/officeart/2005/8/layout/hierarchy6"/>
    <dgm:cxn modelId="{595E38D9-C1AA-45D4-856C-D711BD614BDF}" type="presParOf" srcId="{D1D936FC-8B45-4A33-9C01-095F5F38F420}" destId="{CB332377-6265-4D30-AC6E-19C525234076}" srcOrd="4" destOrd="0" presId="urn:microsoft.com/office/officeart/2005/8/layout/hierarchy6"/>
    <dgm:cxn modelId="{18E29A40-1E68-4F5A-96B1-6526903A2E33}" type="presParOf" srcId="{CB332377-6265-4D30-AC6E-19C525234076}" destId="{9B0CE3A8-15CC-4120-BB33-AB48E204D90B}" srcOrd="0" destOrd="0" presId="urn:microsoft.com/office/officeart/2005/8/layout/hierarchy6"/>
    <dgm:cxn modelId="{AD0B6DA1-7372-4186-AAB9-DBA3A0E133E5}" type="presParOf" srcId="{CB332377-6265-4D30-AC6E-19C525234076}" destId="{8DC389A9-4269-423A-B6E5-F38A6448FB0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806AF2-34B9-449E-ACEB-3B7ADC5BAD05}" type="doc">
      <dgm:prSet loTypeId="urn:microsoft.com/office/officeart/2005/8/layout/hierarchy6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rtl="1"/>
          <a:endParaRPr lang="ar-IQ"/>
        </a:p>
      </dgm:t>
    </dgm:pt>
    <dgm:pt modelId="{852EB843-6B4D-44E6-9386-73F3CF28283B}">
      <dgm:prSet phldrT="[Text]" custT="1"/>
      <dgm:spPr/>
      <dgm:t>
        <a:bodyPr/>
        <a:lstStyle/>
        <a:p>
          <a:pPr rtl="0"/>
          <a:r>
            <a:rPr lang="en-US" sz="2800" dirty="0" smtClean="0"/>
            <a:t>Serum TNF-alpha </a:t>
          </a:r>
          <a:r>
            <a:rPr lang="en-US" sz="2800" dirty="0" smtClean="0"/>
            <a:t>(</a:t>
          </a:r>
          <a:r>
            <a:rPr lang="en-US" sz="2800" dirty="0" err="1" smtClean="0"/>
            <a:t>ng</a:t>
          </a:r>
          <a:r>
            <a:rPr lang="en-US" sz="2800" dirty="0" smtClean="0"/>
            <a:t>/ml</a:t>
          </a:r>
          <a:r>
            <a:rPr lang="en-US" sz="2800" dirty="0" smtClean="0"/>
            <a:t>)</a:t>
          </a:r>
          <a:endParaRPr lang="ar-IQ" sz="2800" dirty="0"/>
        </a:p>
      </dgm:t>
    </dgm:pt>
    <dgm:pt modelId="{4CD9D138-D0B8-4986-AC32-80BBF59488E0}" type="parTrans" cxnId="{ABC0126A-7268-4890-AA0A-93B87287FEAF}">
      <dgm:prSet/>
      <dgm:spPr/>
      <dgm:t>
        <a:bodyPr/>
        <a:lstStyle/>
        <a:p>
          <a:pPr rtl="1"/>
          <a:endParaRPr lang="ar-IQ"/>
        </a:p>
      </dgm:t>
    </dgm:pt>
    <dgm:pt modelId="{E0B9D51D-736E-41CE-89DF-D7E595A8C97C}" type="sibTrans" cxnId="{ABC0126A-7268-4890-AA0A-93B87287FEAF}">
      <dgm:prSet/>
      <dgm:spPr/>
      <dgm:t>
        <a:bodyPr/>
        <a:lstStyle/>
        <a:p>
          <a:pPr rtl="1"/>
          <a:endParaRPr lang="ar-IQ"/>
        </a:p>
      </dgm:t>
    </dgm:pt>
    <dgm:pt modelId="{AED96F1A-D004-422A-B94A-48E4199FFAF0}">
      <dgm:prSet phldrT="[Text]" custT="1"/>
      <dgm:spPr/>
      <dgm:t>
        <a:bodyPr/>
        <a:lstStyle/>
        <a:p>
          <a:pPr rtl="1"/>
          <a:r>
            <a:rPr lang="en-US" sz="2800" dirty="0" smtClean="0"/>
            <a:t>Patients</a:t>
          </a:r>
          <a:endParaRPr lang="ar-IQ" sz="2800" dirty="0"/>
        </a:p>
      </dgm:t>
    </dgm:pt>
    <dgm:pt modelId="{D4E5EC79-744A-4695-95B9-803C51F656C7}" type="parTrans" cxnId="{A6718BE3-6E10-4814-9B86-0859414A2BBB}">
      <dgm:prSet/>
      <dgm:spPr/>
      <dgm:t>
        <a:bodyPr/>
        <a:lstStyle/>
        <a:p>
          <a:pPr rtl="1"/>
          <a:endParaRPr lang="ar-IQ"/>
        </a:p>
      </dgm:t>
    </dgm:pt>
    <dgm:pt modelId="{8A5B3C5C-9D25-45EA-AEB5-095D0B28D890}" type="sibTrans" cxnId="{A6718BE3-6E10-4814-9B86-0859414A2BBB}">
      <dgm:prSet/>
      <dgm:spPr/>
      <dgm:t>
        <a:bodyPr/>
        <a:lstStyle/>
        <a:p>
          <a:pPr rtl="1"/>
          <a:endParaRPr lang="ar-IQ"/>
        </a:p>
      </dgm:t>
    </dgm:pt>
    <dgm:pt modelId="{522BCB9D-0268-4F9D-9F48-D6F6AF678AE5}">
      <dgm:prSet phldrT="[Text]" custT="1"/>
      <dgm:spPr>
        <a:solidFill>
          <a:srgbClr val="FF0000"/>
        </a:solidFill>
      </dgm:spPr>
      <dgm:t>
        <a:bodyPr/>
        <a:lstStyle/>
        <a:p>
          <a:pPr rtl="1"/>
          <a:r>
            <a:rPr lang="en-US" sz="2800" dirty="0" smtClean="0"/>
            <a:t>65.57 x10</a:t>
          </a:r>
          <a:r>
            <a:rPr lang="en-US" sz="2800" baseline="30000" dirty="0" smtClean="0"/>
            <a:t>-3</a:t>
          </a:r>
          <a:endParaRPr lang="ar-IQ" sz="2800" dirty="0"/>
        </a:p>
      </dgm:t>
    </dgm:pt>
    <dgm:pt modelId="{378234D8-2DAE-4650-BD54-0B5FA51F840B}" type="parTrans" cxnId="{D4E1B0F2-2409-4D54-A51A-B183288605A4}">
      <dgm:prSet/>
      <dgm:spPr/>
      <dgm:t>
        <a:bodyPr/>
        <a:lstStyle/>
        <a:p>
          <a:pPr rtl="1"/>
          <a:endParaRPr lang="ar-IQ"/>
        </a:p>
      </dgm:t>
    </dgm:pt>
    <dgm:pt modelId="{4ABCEA1D-DBDF-4016-933E-FBDEBF1AFCC3}" type="sibTrans" cxnId="{D4E1B0F2-2409-4D54-A51A-B183288605A4}">
      <dgm:prSet/>
      <dgm:spPr/>
      <dgm:t>
        <a:bodyPr/>
        <a:lstStyle/>
        <a:p>
          <a:pPr rtl="1"/>
          <a:endParaRPr lang="ar-IQ"/>
        </a:p>
      </dgm:t>
    </dgm:pt>
    <dgm:pt modelId="{2374DC82-9513-4FCB-B659-D31662542F1A}">
      <dgm:prSet phldrT="[Text]" custT="1"/>
      <dgm:spPr/>
      <dgm:t>
        <a:bodyPr/>
        <a:lstStyle/>
        <a:p>
          <a:pPr rtl="1"/>
          <a:r>
            <a:rPr lang="en-US" sz="2800" dirty="0" smtClean="0"/>
            <a:t>7.03x10</a:t>
          </a:r>
          <a:r>
            <a:rPr lang="en-US" sz="2800" baseline="30000" dirty="0" smtClean="0"/>
            <a:t>-3</a:t>
          </a:r>
          <a:endParaRPr lang="ar-IQ" sz="2800" dirty="0"/>
        </a:p>
      </dgm:t>
    </dgm:pt>
    <dgm:pt modelId="{931D2EB2-79FB-4533-BCCC-1E33A35AE797}" type="parTrans" cxnId="{805A0C88-ED77-477B-A025-515DD78478D3}">
      <dgm:prSet/>
      <dgm:spPr/>
      <dgm:t>
        <a:bodyPr/>
        <a:lstStyle/>
        <a:p>
          <a:pPr rtl="1"/>
          <a:endParaRPr lang="ar-IQ"/>
        </a:p>
      </dgm:t>
    </dgm:pt>
    <dgm:pt modelId="{432E2079-F779-4A71-B5AA-CFAF191785BE}" type="sibTrans" cxnId="{805A0C88-ED77-477B-A025-515DD78478D3}">
      <dgm:prSet/>
      <dgm:spPr/>
      <dgm:t>
        <a:bodyPr/>
        <a:lstStyle/>
        <a:p>
          <a:pPr rtl="1"/>
          <a:endParaRPr lang="ar-IQ"/>
        </a:p>
      </dgm:t>
    </dgm:pt>
    <dgm:pt modelId="{A9B33B15-67D2-490A-A477-8FC49D384BD3}">
      <dgm:prSet phldrT="[Text]" custT="1"/>
      <dgm:spPr/>
      <dgm:t>
        <a:bodyPr/>
        <a:lstStyle/>
        <a:p>
          <a:pPr rtl="1"/>
          <a:r>
            <a:rPr lang="en-US" sz="2800" dirty="0" smtClean="0"/>
            <a:t>Controls</a:t>
          </a:r>
          <a:endParaRPr lang="ar-IQ" sz="2800" dirty="0"/>
        </a:p>
      </dgm:t>
    </dgm:pt>
    <dgm:pt modelId="{BF1710C2-86A1-4329-AEA1-A2664976A1DF}" type="parTrans" cxnId="{1F07DAA0-36A4-4D75-B164-EF97F6D099D2}">
      <dgm:prSet/>
      <dgm:spPr/>
      <dgm:t>
        <a:bodyPr/>
        <a:lstStyle/>
        <a:p>
          <a:pPr rtl="1"/>
          <a:endParaRPr lang="ar-IQ"/>
        </a:p>
      </dgm:t>
    </dgm:pt>
    <dgm:pt modelId="{83C33717-90B2-4D79-A17C-871D33486235}" type="sibTrans" cxnId="{1F07DAA0-36A4-4D75-B164-EF97F6D099D2}">
      <dgm:prSet/>
      <dgm:spPr/>
      <dgm:t>
        <a:bodyPr/>
        <a:lstStyle/>
        <a:p>
          <a:pPr rtl="1"/>
          <a:endParaRPr lang="ar-IQ"/>
        </a:p>
      </dgm:t>
    </dgm:pt>
    <dgm:pt modelId="{FEEAEBD9-3FED-459B-9041-3FFD2A5A1D26}">
      <dgm:prSet phldrT="[Text]" custT="1"/>
      <dgm:spPr>
        <a:solidFill>
          <a:srgbClr val="92D050"/>
        </a:solidFill>
      </dgm:spPr>
      <dgm:t>
        <a:bodyPr/>
        <a:lstStyle/>
        <a:p>
          <a:pPr rtl="1"/>
          <a:r>
            <a:rPr lang="en-US" sz="2800" dirty="0" smtClean="0"/>
            <a:t>41.52x10</a:t>
          </a:r>
          <a:r>
            <a:rPr lang="en-US" sz="2800" baseline="30000" dirty="0" smtClean="0"/>
            <a:t>-3</a:t>
          </a:r>
          <a:endParaRPr lang="ar-IQ" sz="2800" dirty="0"/>
        </a:p>
      </dgm:t>
    </dgm:pt>
    <dgm:pt modelId="{491B837F-3DE4-4AA3-9695-74305D86325C}" type="parTrans" cxnId="{12F8A5F3-AAB1-4BD6-A4F0-1EA2C903A454}">
      <dgm:prSet/>
      <dgm:spPr/>
      <dgm:t>
        <a:bodyPr/>
        <a:lstStyle/>
        <a:p>
          <a:pPr rtl="1"/>
          <a:endParaRPr lang="ar-IQ"/>
        </a:p>
      </dgm:t>
    </dgm:pt>
    <dgm:pt modelId="{51C258DF-B57C-4767-936C-EDE210AACEA4}" type="sibTrans" cxnId="{12F8A5F3-AAB1-4BD6-A4F0-1EA2C903A454}">
      <dgm:prSet/>
      <dgm:spPr/>
      <dgm:t>
        <a:bodyPr/>
        <a:lstStyle/>
        <a:p>
          <a:pPr rtl="1"/>
          <a:endParaRPr lang="ar-IQ"/>
        </a:p>
      </dgm:t>
    </dgm:pt>
    <dgm:pt modelId="{A0C9511E-3D53-4494-9557-2A649C9EAACA}">
      <dgm:prSet phldrT="[Text]"/>
      <dgm:spPr/>
      <dgm:t>
        <a:bodyPr/>
        <a:lstStyle/>
        <a:p>
          <a:pPr rtl="1"/>
          <a:r>
            <a:rPr lang="en-US" dirty="0" smtClean="0"/>
            <a:t>Parameter</a:t>
          </a:r>
          <a:endParaRPr lang="ar-IQ" dirty="0"/>
        </a:p>
      </dgm:t>
    </dgm:pt>
    <dgm:pt modelId="{7622DB3B-A7A5-4741-AA79-4C57613EE3E9}" type="parTrans" cxnId="{F2BCAFCD-FE22-4B7A-82D1-378F7D4D3A86}">
      <dgm:prSet/>
      <dgm:spPr/>
      <dgm:t>
        <a:bodyPr/>
        <a:lstStyle/>
        <a:p>
          <a:pPr rtl="1"/>
          <a:endParaRPr lang="ar-IQ"/>
        </a:p>
      </dgm:t>
    </dgm:pt>
    <dgm:pt modelId="{5E7C1B20-104B-44C8-B85C-6DBB16FB4252}" type="sibTrans" cxnId="{F2BCAFCD-FE22-4B7A-82D1-378F7D4D3A86}">
      <dgm:prSet/>
      <dgm:spPr/>
      <dgm:t>
        <a:bodyPr/>
        <a:lstStyle/>
        <a:p>
          <a:pPr rtl="1"/>
          <a:endParaRPr lang="ar-IQ"/>
        </a:p>
      </dgm:t>
    </dgm:pt>
    <dgm:pt modelId="{8B180AD5-1B94-4628-B4F2-F5282A894879}">
      <dgm:prSet phldrT="[Text]"/>
      <dgm:spPr/>
      <dgm:t>
        <a:bodyPr/>
        <a:lstStyle/>
        <a:p>
          <a:pPr rtl="1"/>
          <a:r>
            <a:rPr lang="en-US" dirty="0" smtClean="0"/>
            <a:t>Groups </a:t>
          </a:r>
          <a:endParaRPr lang="ar-IQ" dirty="0"/>
        </a:p>
      </dgm:t>
    </dgm:pt>
    <dgm:pt modelId="{1F6460C6-C02B-4B62-9F35-AAA073F1DE9D}" type="parTrans" cxnId="{31749219-60DC-4A2C-911F-421F2F32E321}">
      <dgm:prSet/>
      <dgm:spPr/>
      <dgm:t>
        <a:bodyPr/>
        <a:lstStyle/>
        <a:p>
          <a:pPr rtl="1"/>
          <a:endParaRPr lang="ar-IQ"/>
        </a:p>
      </dgm:t>
    </dgm:pt>
    <dgm:pt modelId="{D5D647EC-0835-4D06-B7AF-54C7DB9D18D7}" type="sibTrans" cxnId="{31749219-60DC-4A2C-911F-421F2F32E321}">
      <dgm:prSet/>
      <dgm:spPr/>
      <dgm:t>
        <a:bodyPr/>
        <a:lstStyle/>
        <a:p>
          <a:pPr rtl="1"/>
          <a:endParaRPr lang="ar-IQ"/>
        </a:p>
      </dgm:t>
    </dgm:pt>
    <dgm:pt modelId="{4BAE40AA-953F-4FE6-9BF4-D0B1115042AF}">
      <dgm:prSet phldrT="[Text]" custT="1"/>
      <dgm:spPr/>
      <dgm:t>
        <a:bodyPr/>
        <a:lstStyle/>
        <a:p>
          <a:pPr algn="l" rtl="0"/>
          <a:r>
            <a:rPr lang="en-US" sz="2400" dirty="0" smtClean="0"/>
            <a:t>Mean </a:t>
          </a:r>
          <a:r>
            <a:rPr lang="en-US" sz="2400" dirty="0" smtClean="0">
              <a:latin typeface="Arial"/>
              <a:cs typeface="Arial"/>
            </a:rPr>
            <a:t>± SEM</a:t>
          </a:r>
          <a:endParaRPr lang="ar-IQ" sz="2400" dirty="0"/>
        </a:p>
      </dgm:t>
    </dgm:pt>
    <dgm:pt modelId="{8C418458-B4C1-4BD5-AA66-7A4F5188D426}" type="parTrans" cxnId="{144E3F43-358A-446F-B42C-46041035C307}">
      <dgm:prSet/>
      <dgm:spPr/>
      <dgm:t>
        <a:bodyPr/>
        <a:lstStyle/>
        <a:p>
          <a:pPr rtl="1"/>
          <a:endParaRPr lang="ar-IQ"/>
        </a:p>
      </dgm:t>
    </dgm:pt>
    <dgm:pt modelId="{EF0B3099-14AD-4AF3-BB4E-B2D996BF175A}" type="sibTrans" cxnId="{144E3F43-358A-446F-B42C-46041035C307}">
      <dgm:prSet/>
      <dgm:spPr/>
      <dgm:t>
        <a:bodyPr/>
        <a:lstStyle/>
        <a:p>
          <a:pPr rtl="1"/>
          <a:endParaRPr lang="ar-IQ"/>
        </a:p>
      </dgm:t>
    </dgm:pt>
    <dgm:pt modelId="{7A9507DB-F1D7-4B59-A099-C07D785BA61D}">
      <dgm:prSet custT="1"/>
      <dgm:spPr/>
      <dgm:t>
        <a:bodyPr/>
        <a:lstStyle/>
        <a:p>
          <a:pPr rtl="0"/>
          <a:r>
            <a:rPr lang="en-US" sz="2800" dirty="0" smtClean="0"/>
            <a:t>1.86x10</a:t>
          </a:r>
          <a:r>
            <a:rPr lang="en-US" sz="2800" baseline="30000" dirty="0" smtClean="0"/>
            <a:t>-3</a:t>
          </a:r>
          <a:endParaRPr lang="ar-IQ" sz="2800" dirty="0"/>
        </a:p>
      </dgm:t>
    </dgm:pt>
    <dgm:pt modelId="{91438EC1-C8A9-4C37-BC8C-14DB975C9C34}" type="parTrans" cxnId="{C8E9FD5F-922F-4EB6-B7F7-93DACCA18D35}">
      <dgm:prSet/>
      <dgm:spPr/>
      <dgm:t>
        <a:bodyPr/>
        <a:lstStyle/>
        <a:p>
          <a:pPr rtl="1"/>
          <a:endParaRPr lang="ar-IQ"/>
        </a:p>
      </dgm:t>
    </dgm:pt>
    <dgm:pt modelId="{00EA304C-7956-4921-A287-2903417D73ED}" type="sibTrans" cxnId="{C8E9FD5F-922F-4EB6-B7F7-93DACCA18D35}">
      <dgm:prSet/>
      <dgm:spPr/>
      <dgm:t>
        <a:bodyPr/>
        <a:lstStyle/>
        <a:p>
          <a:pPr rtl="1"/>
          <a:endParaRPr lang="ar-IQ"/>
        </a:p>
      </dgm:t>
    </dgm:pt>
    <dgm:pt modelId="{D4793CCC-15E3-4188-B312-92E1F95F334C}" type="pres">
      <dgm:prSet presAssocID="{95806AF2-34B9-449E-ACEB-3B7ADC5BAD0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3EFD1BEC-3748-43D2-92F7-BB8C51719E28}" type="pres">
      <dgm:prSet presAssocID="{95806AF2-34B9-449E-ACEB-3B7ADC5BAD05}" presName="hierFlow" presStyleCnt="0"/>
      <dgm:spPr/>
      <dgm:t>
        <a:bodyPr/>
        <a:lstStyle/>
        <a:p>
          <a:pPr rtl="1"/>
          <a:endParaRPr lang="ar-IQ"/>
        </a:p>
      </dgm:t>
    </dgm:pt>
    <dgm:pt modelId="{08978F47-AAD9-4AFA-9720-DAF9D06DABFF}" type="pres">
      <dgm:prSet presAssocID="{95806AF2-34B9-449E-ACEB-3B7ADC5BAD05}" presName="firstBuf" presStyleCnt="0"/>
      <dgm:spPr/>
      <dgm:t>
        <a:bodyPr/>
        <a:lstStyle/>
        <a:p>
          <a:pPr rtl="1"/>
          <a:endParaRPr lang="ar-IQ"/>
        </a:p>
      </dgm:t>
    </dgm:pt>
    <dgm:pt modelId="{F3A610C4-E0C5-4FC5-9F67-9BC22D926355}" type="pres">
      <dgm:prSet presAssocID="{95806AF2-34B9-449E-ACEB-3B7ADC5BAD05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pPr rtl="1"/>
          <a:endParaRPr lang="ar-IQ"/>
        </a:p>
      </dgm:t>
    </dgm:pt>
    <dgm:pt modelId="{E51AB4F9-5638-4665-A100-1678D44F42F3}" type="pres">
      <dgm:prSet presAssocID="{852EB843-6B4D-44E6-9386-73F3CF28283B}" presName="Name14" presStyleCnt="0"/>
      <dgm:spPr/>
      <dgm:t>
        <a:bodyPr/>
        <a:lstStyle/>
        <a:p>
          <a:pPr rtl="1"/>
          <a:endParaRPr lang="ar-IQ"/>
        </a:p>
      </dgm:t>
    </dgm:pt>
    <dgm:pt modelId="{E6C9D15F-B3AE-4D15-8B7E-9874D4D22B61}" type="pres">
      <dgm:prSet presAssocID="{852EB843-6B4D-44E6-9386-73F3CF28283B}" presName="level1Shape" presStyleLbl="node0" presStyleIdx="0" presStyleCnt="1" custScaleX="442291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7C8309A6-5DB5-4F3C-8CDD-42C0528EC4B1}" type="pres">
      <dgm:prSet presAssocID="{852EB843-6B4D-44E6-9386-73F3CF28283B}" presName="hierChild2" presStyleCnt="0"/>
      <dgm:spPr/>
      <dgm:t>
        <a:bodyPr/>
        <a:lstStyle/>
        <a:p>
          <a:pPr rtl="1"/>
          <a:endParaRPr lang="ar-IQ"/>
        </a:p>
      </dgm:t>
    </dgm:pt>
    <dgm:pt modelId="{9B44C374-AB93-4792-9FF2-70A5F11CAD4B}" type="pres">
      <dgm:prSet presAssocID="{D4E5EC79-744A-4695-95B9-803C51F656C7}" presName="Name19" presStyleLbl="parChTrans1D2" presStyleIdx="0" presStyleCnt="2"/>
      <dgm:spPr/>
      <dgm:t>
        <a:bodyPr/>
        <a:lstStyle/>
        <a:p>
          <a:pPr rtl="1"/>
          <a:endParaRPr lang="ar-IQ"/>
        </a:p>
      </dgm:t>
    </dgm:pt>
    <dgm:pt modelId="{B2F7CC60-18FB-4268-9146-9307F434B507}" type="pres">
      <dgm:prSet presAssocID="{AED96F1A-D004-422A-B94A-48E4199FFAF0}" presName="Name21" presStyleCnt="0"/>
      <dgm:spPr/>
      <dgm:t>
        <a:bodyPr/>
        <a:lstStyle/>
        <a:p>
          <a:pPr rtl="1"/>
          <a:endParaRPr lang="ar-IQ"/>
        </a:p>
      </dgm:t>
    </dgm:pt>
    <dgm:pt modelId="{E51BB929-A58C-4BE6-8093-59D219DC9AE4}" type="pres">
      <dgm:prSet presAssocID="{AED96F1A-D004-422A-B94A-48E4199FFAF0}" presName="level2Shape" presStyleLbl="node2" presStyleIdx="0" presStyleCnt="2" custScaleX="210482"/>
      <dgm:spPr/>
      <dgm:t>
        <a:bodyPr/>
        <a:lstStyle/>
        <a:p>
          <a:pPr rtl="1"/>
          <a:endParaRPr lang="ar-IQ"/>
        </a:p>
      </dgm:t>
    </dgm:pt>
    <dgm:pt modelId="{B76C3613-D589-42E4-A9FE-5CD4C2BFFA4E}" type="pres">
      <dgm:prSet presAssocID="{AED96F1A-D004-422A-B94A-48E4199FFAF0}" presName="hierChild3" presStyleCnt="0"/>
      <dgm:spPr/>
      <dgm:t>
        <a:bodyPr/>
        <a:lstStyle/>
        <a:p>
          <a:pPr rtl="1"/>
          <a:endParaRPr lang="ar-IQ"/>
        </a:p>
      </dgm:t>
    </dgm:pt>
    <dgm:pt modelId="{CC56CEDD-D283-42A0-B18B-3C3A959D8318}" type="pres">
      <dgm:prSet presAssocID="{378234D8-2DAE-4650-BD54-0B5FA51F840B}" presName="Name19" presStyleLbl="parChTrans1D3" presStyleIdx="0" presStyleCnt="4"/>
      <dgm:spPr/>
      <dgm:t>
        <a:bodyPr/>
        <a:lstStyle/>
        <a:p>
          <a:pPr rtl="1"/>
          <a:endParaRPr lang="ar-IQ"/>
        </a:p>
      </dgm:t>
    </dgm:pt>
    <dgm:pt modelId="{CCF8A8BF-E39B-4417-9097-D0923D6F0E12}" type="pres">
      <dgm:prSet presAssocID="{522BCB9D-0268-4F9D-9F48-D6F6AF678AE5}" presName="Name21" presStyleCnt="0"/>
      <dgm:spPr/>
      <dgm:t>
        <a:bodyPr/>
        <a:lstStyle/>
        <a:p>
          <a:pPr rtl="1"/>
          <a:endParaRPr lang="ar-IQ"/>
        </a:p>
      </dgm:t>
    </dgm:pt>
    <dgm:pt modelId="{BA96B296-AC0F-47FE-B64A-6E1D85668F6D}" type="pres">
      <dgm:prSet presAssocID="{522BCB9D-0268-4F9D-9F48-D6F6AF678AE5}" presName="level2Shape" presStyleLbl="node3" presStyleIdx="0" presStyleCnt="4"/>
      <dgm:spPr/>
      <dgm:t>
        <a:bodyPr/>
        <a:lstStyle/>
        <a:p>
          <a:pPr rtl="1"/>
          <a:endParaRPr lang="ar-IQ"/>
        </a:p>
      </dgm:t>
    </dgm:pt>
    <dgm:pt modelId="{42392069-03B0-4443-9C87-72DDC71AD909}" type="pres">
      <dgm:prSet presAssocID="{522BCB9D-0268-4F9D-9F48-D6F6AF678AE5}" presName="hierChild3" presStyleCnt="0"/>
      <dgm:spPr/>
      <dgm:t>
        <a:bodyPr/>
        <a:lstStyle/>
        <a:p>
          <a:pPr rtl="1"/>
          <a:endParaRPr lang="ar-IQ"/>
        </a:p>
      </dgm:t>
    </dgm:pt>
    <dgm:pt modelId="{32186D13-768A-4D0F-9322-97C4AF5F8DAF}" type="pres">
      <dgm:prSet presAssocID="{931D2EB2-79FB-4533-BCCC-1E33A35AE797}" presName="Name19" presStyleLbl="parChTrans1D3" presStyleIdx="1" presStyleCnt="4"/>
      <dgm:spPr/>
      <dgm:t>
        <a:bodyPr/>
        <a:lstStyle/>
        <a:p>
          <a:pPr rtl="1"/>
          <a:endParaRPr lang="ar-IQ"/>
        </a:p>
      </dgm:t>
    </dgm:pt>
    <dgm:pt modelId="{6784B4F4-D3E1-44B1-967B-0ACACE62048C}" type="pres">
      <dgm:prSet presAssocID="{2374DC82-9513-4FCB-B659-D31662542F1A}" presName="Name21" presStyleCnt="0"/>
      <dgm:spPr/>
      <dgm:t>
        <a:bodyPr/>
        <a:lstStyle/>
        <a:p>
          <a:pPr rtl="1"/>
          <a:endParaRPr lang="ar-IQ"/>
        </a:p>
      </dgm:t>
    </dgm:pt>
    <dgm:pt modelId="{FA47A3F9-4895-4082-8E2C-83826B807CFC}" type="pres">
      <dgm:prSet presAssocID="{2374DC82-9513-4FCB-B659-D31662542F1A}" presName="level2Shape" presStyleLbl="node3" presStyleIdx="1" presStyleCnt="4"/>
      <dgm:spPr/>
      <dgm:t>
        <a:bodyPr/>
        <a:lstStyle/>
        <a:p>
          <a:pPr rtl="1"/>
          <a:endParaRPr lang="ar-IQ"/>
        </a:p>
      </dgm:t>
    </dgm:pt>
    <dgm:pt modelId="{384668B8-C75D-4E99-8419-A4C1D8DC3FE5}" type="pres">
      <dgm:prSet presAssocID="{2374DC82-9513-4FCB-B659-D31662542F1A}" presName="hierChild3" presStyleCnt="0"/>
      <dgm:spPr/>
      <dgm:t>
        <a:bodyPr/>
        <a:lstStyle/>
        <a:p>
          <a:pPr rtl="1"/>
          <a:endParaRPr lang="ar-IQ"/>
        </a:p>
      </dgm:t>
    </dgm:pt>
    <dgm:pt modelId="{2841656F-EDC8-4989-B518-CA5B2283B7A1}" type="pres">
      <dgm:prSet presAssocID="{BF1710C2-86A1-4329-AEA1-A2664976A1DF}" presName="Name19" presStyleLbl="parChTrans1D2" presStyleIdx="1" presStyleCnt="2"/>
      <dgm:spPr/>
      <dgm:t>
        <a:bodyPr/>
        <a:lstStyle/>
        <a:p>
          <a:pPr rtl="1"/>
          <a:endParaRPr lang="ar-IQ"/>
        </a:p>
      </dgm:t>
    </dgm:pt>
    <dgm:pt modelId="{4F0D5783-B252-497C-851A-E7E183CC5050}" type="pres">
      <dgm:prSet presAssocID="{A9B33B15-67D2-490A-A477-8FC49D384BD3}" presName="Name21" presStyleCnt="0"/>
      <dgm:spPr/>
      <dgm:t>
        <a:bodyPr/>
        <a:lstStyle/>
        <a:p>
          <a:pPr rtl="1"/>
          <a:endParaRPr lang="ar-IQ"/>
        </a:p>
      </dgm:t>
    </dgm:pt>
    <dgm:pt modelId="{DC20F435-1940-4D0D-AE83-B291E1FAB2B9}" type="pres">
      <dgm:prSet presAssocID="{A9B33B15-67D2-490A-A477-8FC49D384BD3}" presName="level2Shape" presStyleLbl="node2" presStyleIdx="1" presStyleCnt="2" custScaleX="196740"/>
      <dgm:spPr/>
      <dgm:t>
        <a:bodyPr/>
        <a:lstStyle/>
        <a:p>
          <a:pPr rtl="1"/>
          <a:endParaRPr lang="ar-IQ"/>
        </a:p>
      </dgm:t>
    </dgm:pt>
    <dgm:pt modelId="{544D0D8A-1961-4EA1-A544-00BB2BF5DCE6}" type="pres">
      <dgm:prSet presAssocID="{A9B33B15-67D2-490A-A477-8FC49D384BD3}" presName="hierChild3" presStyleCnt="0"/>
      <dgm:spPr/>
      <dgm:t>
        <a:bodyPr/>
        <a:lstStyle/>
        <a:p>
          <a:pPr rtl="1"/>
          <a:endParaRPr lang="ar-IQ"/>
        </a:p>
      </dgm:t>
    </dgm:pt>
    <dgm:pt modelId="{A83485A5-1C83-4926-BD6D-1ED17DCC7997}" type="pres">
      <dgm:prSet presAssocID="{491B837F-3DE4-4AA3-9695-74305D86325C}" presName="Name19" presStyleLbl="parChTrans1D3" presStyleIdx="2" presStyleCnt="4"/>
      <dgm:spPr/>
      <dgm:t>
        <a:bodyPr/>
        <a:lstStyle/>
        <a:p>
          <a:pPr rtl="1"/>
          <a:endParaRPr lang="ar-IQ"/>
        </a:p>
      </dgm:t>
    </dgm:pt>
    <dgm:pt modelId="{AF5559B3-42C2-4F85-9691-8465B8EF7642}" type="pres">
      <dgm:prSet presAssocID="{FEEAEBD9-3FED-459B-9041-3FFD2A5A1D26}" presName="Name21" presStyleCnt="0"/>
      <dgm:spPr/>
      <dgm:t>
        <a:bodyPr/>
        <a:lstStyle/>
        <a:p>
          <a:pPr rtl="1"/>
          <a:endParaRPr lang="ar-IQ"/>
        </a:p>
      </dgm:t>
    </dgm:pt>
    <dgm:pt modelId="{5A15A736-D39E-4DD6-88A0-69AADBEE5152}" type="pres">
      <dgm:prSet presAssocID="{FEEAEBD9-3FED-459B-9041-3FFD2A5A1D26}" presName="level2Shape" presStyleLbl="node3" presStyleIdx="2" presStyleCnt="4"/>
      <dgm:spPr/>
      <dgm:t>
        <a:bodyPr/>
        <a:lstStyle/>
        <a:p>
          <a:pPr rtl="1"/>
          <a:endParaRPr lang="ar-IQ"/>
        </a:p>
      </dgm:t>
    </dgm:pt>
    <dgm:pt modelId="{B7663FFA-3FCC-46FF-AEE6-AEFFB58C86AE}" type="pres">
      <dgm:prSet presAssocID="{FEEAEBD9-3FED-459B-9041-3FFD2A5A1D26}" presName="hierChild3" presStyleCnt="0"/>
      <dgm:spPr/>
      <dgm:t>
        <a:bodyPr/>
        <a:lstStyle/>
        <a:p>
          <a:pPr rtl="1"/>
          <a:endParaRPr lang="ar-IQ"/>
        </a:p>
      </dgm:t>
    </dgm:pt>
    <dgm:pt modelId="{D0ACCC4A-79E9-4314-81AC-CA622838A083}" type="pres">
      <dgm:prSet presAssocID="{91438EC1-C8A9-4C37-BC8C-14DB975C9C34}" presName="Name19" presStyleLbl="parChTrans1D3" presStyleIdx="3" presStyleCnt="4"/>
      <dgm:spPr/>
      <dgm:t>
        <a:bodyPr/>
        <a:lstStyle/>
        <a:p>
          <a:pPr rtl="1"/>
          <a:endParaRPr lang="ar-IQ"/>
        </a:p>
      </dgm:t>
    </dgm:pt>
    <dgm:pt modelId="{7EC67851-26B0-4AB4-94CD-1F699812D138}" type="pres">
      <dgm:prSet presAssocID="{7A9507DB-F1D7-4B59-A099-C07D785BA61D}" presName="Name21" presStyleCnt="0"/>
      <dgm:spPr/>
      <dgm:t>
        <a:bodyPr/>
        <a:lstStyle/>
        <a:p>
          <a:pPr rtl="1"/>
          <a:endParaRPr lang="ar-IQ"/>
        </a:p>
      </dgm:t>
    </dgm:pt>
    <dgm:pt modelId="{07CB8588-0772-47C5-9476-B854EF26EADA}" type="pres">
      <dgm:prSet presAssocID="{7A9507DB-F1D7-4B59-A099-C07D785BA61D}" presName="level2Shape" presStyleLbl="node3" presStyleIdx="3" presStyleCnt="4"/>
      <dgm:spPr/>
      <dgm:t>
        <a:bodyPr/>
        <a:lstStyle/>
        <a:p>
          <a:pPr rtl="1"/>
          <a:endParaRPr lang="ar-IQ"/>
        </a:p>
      </dgm:t>
    </dgm:pt>
    <dgm:pt modelId="{82E4D428-8063-4C1F-A4AE-30A6705303C3}" type="pres">
      <dgm:prSet presAssocID="{7A9507DB-F1D7-4B59-A099-C07D785BA61D}" presName="hierChild3" presStyleCnt="0"/>
      <dgm:spPr/>
      <dgm:t>
        <a:bodyPr/>
        <a:lstStyle/>
        <a:p>
          <a:pPr rtl="1"/>
          <a:endParaRPr lang="ar-IQ"/>
        </a:p>
      </dgm:t>
    </dgm:pt>
    <dgm:pt modelId="{D1D936FC-8B45-4A33-9C01-095F5F38F420}" type="pres">
      <dgm:prSet presAssocID="{95806AF2-34B9-449E-ACEB-3B7ADC5BAD05}" presName="bgShapesFlow" presStyleCnt="0"/>
      <dgm:spPr/>
      <dgm:t>
        <a:bodyPr/>
        <a:lstStyle/>
        <a:p>
          <a:pPr rtl="1"/>
          <a:endParaRPr lang="ar-IQ"/>
        </a:p>
      </dgm:t>
    </dgm:pt>
    <dgm:pt modelId="{632993D1-E07F-440B-840F-756ABF2BE35C}" type="pres">
      <dgm:prSet presAssocID="{A0C9511E-3D53-4494-9557-2A649C9EAACA}" presName="rectComp" presStyleCnt="0"/>
      <dgm:spPr/>
      <dgm:t>
        <a:bodyPr/>
        <a:lstStyle/>
        <a:p>
          <a:pPr rtl="1"/>
          <a:endParaRPr lang="ar-IQ"/>
        </a:p>
      </dgm:t>
    </dgm:pt>
    <dgm:pt modelId="{6751BEC8-E340-4FA1-BF9D-39AB86E742F2}" type="pres">
      <dgm:prSet presAssocID="{A0C9511E-3D53-4494-9557-2A649C9EAACA}" presName="bgRect" presStyleLbl="bgShp" presStyleIdx="0" presStyleCnt="3"/>
      <dgm:spPr/>
      <dgm:t>
        <a:bodyPr/>
        <a:lstStyle/>
        <a:p>
          <a:pPr rtl="1"/>
          <a:endParaRPr lang="ar-IQ"/>
        </a:p>
      </dgm:t>
    </dgm:pt>
    <dgm:pt modelId="{B4E454D1-36E1-46A5-AAD6-485C0B4CA205}" type="pres">
      <dgm:prSet presAssocID="{A0C9511E-3D53-4494-9557-2A649C9EAACA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F25BD0E-9B49-4D87-81FA-54C90B401A2F}" type="pres">
      <dgm:prSet presAssocID="{A0C9511E-3D53-4494-9557-2A649C9EAACA}" presName="spComp" presStyleCnt="0"/>
      <dgm:spPr/>
      <dgm:t>
        <a:bodyPr/>
        <a:lstStyle/>
        <a:p>
          <a:pPr rtl="1"/>
          <a:endParaRPr lang="ar-IQ"/>
        </a:p>
      </dgm:t>
    </dgm:pt>
    <dgm:pt modelId="{9DDB60DF-509C-4CA5-8CE2-F3C74D438376}" type="pres">
      <dgm:prSet presAssocID="{A0C9511E-3D53-4494-9557-2A649C9EAACA}" presName="vSp" presStyleCnt="0"/>
      <dgm:spPr/>
      <dgm:t>
        <a:bodyPr/>
        <a:lstStyle/>
        <a:p>
          <a:pPr rtl="1"/>
          <a:endParaRPr lang="ar-IQ"/>
        </a:p>
      </dgm:t>
    </dgm:pt>
    <dgm:pt modelId="{5687D095-5489-4B59-8054-874EBD6D93EC}" type="pres">
      <dgm:prSet presAssocID="{8B180AD5-1B94-4628-B4F2-F5282A894879}" presName="rectComp" presStyleCnt="0"/>
      <dgm:spPr/>
      <dgm:t>
        <a:bodyPr/>
        <a:lstStyle/>
        <a:p>
          <a:pPr rtl="1"/>
          <a:endParaRPr lang="ar-IQ"/>
        </a:p>
      </dgm:t>
    </dgm:pt>
    <dgm:pt modelId="{E1258B3E-6D44-4CFF-8100-F1DDD5DA4A67}" type="pres">
      <dgm:prSet presAssocID="{8B180AD5-1B94-4628-B4F2-F5282A894879}" presName="bgRect" presStyleLbl="bgShp" presStyleIdx="1" presStyleCnt="3"/>
      <dgm:spPr/>
      <dgm:t>
        <a:bodyPr/>
        <a:lstStyle/>
        <a:p>
          <a:pPr rtl="1"/>
          <a:endParaRPr lang="ar-IQ"/>
        </a:p>
      </dgm:t>
    </dgm:pt>
    <dgm:pt modelId="{1BE6EF48-C513-4740-95AE-D0055E79FDB6}" type="pres">
      <dgm:prSet presAssocID="{8B180AD5-1B94-4628-B4F2-F5282A894879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D69D749-B54E-46CA-A3E9-9052AFA5AC08}" type="pres">
      <dgm:prSet presAssocID="{8B180AD5-1B94-4628-B4F2-F5282A894879}" presName="spComp" presStyleCnt="0"/>
      <dgm:spPr/>
      <dgm:t>
        <a:bodyPr/>
        <a:lstStyle/>
        <a:p>
          <a:pPr rtl="1"/>
          <a:endParaRPr lang="ar-IQ"/>
        </a:p>
      </dgm:t>
    </dgm:pt>
    <dgm:pt modelId="{4D6CBB72-9162-4669-9827-F5873F3E7543}" type="pres">
      <dgm:prSet presAssocID="{8B180AD5-1B94-4628-B4F2-F5282A894879}" presName="vSp" presStyleCnt="0"/>
      <dgm:spPr/>
      <dgm:t>
        <a:bodyPr/>
        <a:lstStyle/>
        <a:p>
          <a:pPr rtl="1"/>
          <a:endParaRPr lang="ar-IQ"/>
        </a:p>
      </dgm:t>
    </dgm:pt>
    <dgm:pt modelId="{CB332377-6265-4D30-AC6E-19C525234076}" type="pres">
      <dgm:prSet presAssocID="{4BAE40AA-953F-4FE6-9BF4-D0B1115042AF}" presName="rectComp" presStyleCnt="0"/>
      <dgm:spPr/>
      <dgm:t>
        <a:bodyPr/>
        <a:lstStyle/>
        <a:p>
          <a:pPr rtl="1"/>
          <a:endParaRPr lang="ar-IQ"/>
        </a:p>
      </dgm:t>
    </dgm:pt>
    <dgm:pt modelId="{9B0CE3A8-15CC-4120-BB33-AB48E204D90B}" type="pres">
      <dgm:prSet presAssocID="{4BAE40AA-953F-4FE6-9BF4-D0B1115042AF}" presName="bgRect" presStyleLbl="bgShp" presStyleIdx="2" presStyleCnt="3"/>
      <dgm:spPr/>
      <dgm:t>
        <a:bodyPr/>
        <a:lstStyle/>
        <a:p>
          <a:pPr rtl="1"/>
          <a:endParaRPr lang="ar-IQ"/>
        </a:p>
      </dgm:t>
    </dgm:pt>
    <dgm:pt modelId="{8DC389A9-4269-423A-B6E5-F38A6448FB0B}" type="pres">
      <dgm:prSet presAssocID="{4BAE40AA-953F-4FE6-9BF4-D0B1115042AF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71F1FC5A-92D7-40B5-A6A0-9F07A8C43249}" type="presOf" srcId="{8B180AD5-1B94-4628-B4F2-F5282A894879}" destId="{E1258B3E-6D44-4CFF-8100-F1DDD5DA4A67}" srcOrd="0" destOrd="0" presId="urn:microsoft.com/office/officeart/2005/8/layout/hierarchy6"/>
    <dgm:cxn modelId="{3CE778FD-2C78-4515-9D82-2E7F5E2ECC35}" type="presOf" srcId="{491B837F-3DE4-4AA3-9695-74305D86325C}" destId="{A83485A5-1C83-4926-BD6D-1ED17DCC7997}" srcOrd="0" destOrd="0" presId="urn:microsoft.com/office/officeart/2005/8/layout/hierarchy6"/>
    <dgm:cxn modelId="{E525D6F6-1212-4CEA-BEA7-182A17C08FAA}" type="presOf" srcId="{A9B33B15-67D2-490A-A477-8FC49D384BD3}" destId="{DC20F435-1940-4D0D-AE83-B291E1FAB2B9}" srcOrd="0" destOrd="0" presId="urn:microsoft.com/office/officeart/2005/8/layout/hierarchy6"/>
    <dgm:cxn modelId="{929BA14F-3A77-4B98-ACE8-23E6BF210E4B}" type="presOf" srcId="{91438EC1-C8A9-4C37-BC8C-14DB975C9C34}" destId="{D0ACCC4A-79E9-4314-81AC-CA622838A083}" srcOrd="0" destOrd="0" presId="urn:microsoft.com/office/officeart/2005/8/layout/hierarchy6"/>
    <dgm:cxn modelId="{CF85C35F-668E-4E19-BFFA-3F6FEA42AA7A}" type="presOf" srcId="{FEEAEBD9-3FED-459B-9041-3FFD2A5A1D26}" destId="{5A15A736-D39E-4DD6-88A0-69AADBEE5152}" srcOrd="0" destOrd="0" presId="urn:microsoft.com/office/officeart/2005/8/layout/hierarchy6"/>
    <dgm:cxn modelId="{DB2F4DD5-39C9-4DF3-9F67-C547A62188CC}" type="presOf" srcId="{AED96F1A-D004-422A-B94A-48E4199FFAF0}" destId="{E51BB929-A58C-4BE6-8093-59D219DC9AE4}" srcOrd="0" destOrd="0" presId="urn:microsoft.com/office/officeart/2005/8/layout/hierarchy6"/>
    <dgm:cxn modelId="{805A0C88-ED77-477B-A025-515DD78478D3}" srcId="{AED96F1A-D004-422A-B94A-48E4199FFAF0}" destId="{2374DC82-9513-4FCB-B659-D31662542F1A}" srcOrd="1" destOrd="0" parTransId="{931D2EB2-79FB-4533-BCCC-1E33A35AE797}" sibTransId="{432E2079-F779-4A71-B5AA-CFAF191785BE}"/>
    <dgm:cxn modelId="{37A3EBCE-0A27-422C-80AF-815E44AE2608}" type="presOf" srcId="{A0C9511E-3D53-4494-9557-2A649C9EAACA}" destId="{B4E454D1-36E1-46A5-AAD6-485C0B4CA205}" srcOrd="1" destOrd="0" presId="urn:microsoft.com/office/officeart/2005/8/layout/hierarchy6"/>
    <dgm:cxn modelId="{A6718BE3-6E10-4814-9B86-0859414A2BBB}" srcId="{852EB843-6B4D-44E6-9386-73F3CF28283B}" destId="{AED96F1A-D004-422A-B94A-48E4199FFAF0}" srcOrd="0" destOrd="0" parTransId="{D4E5EC79-744A-4695-95B9-803C51F656C7}" sibTransId="{8A5B3C5C-9D25-45EA-AEB5-095D0B28D890}"/>
    <dgm:cxn modelId="{7110320C-B38E-4FC6-9A9D-14B53D190757}" type="presOf" srcId="{A0C9511E-3D53-4494-9557-2A649C9EAACA}" destId="{6751BEC8-E340-4FA1-BF9D-39AB86E742F2}" srcOrd="0" destOrd="0" presId="urn:microsoft.com/office/officeart/2005/8/layout/hierarchy6"/>
    <dgm:cxn modelId="{C8E9FD5F-922F-4EB6-B7F7-93DACCA18D35}" srcId="{A9B33B15-67D2-490A-A477-8FC49D384BD3}" destId="{7A9507DB-F1D7-4B59-A099-C07D785BA61D}" srcOrd="1" destOrd="0" parTransId="{91438EC1-C8A9-4C37-BC8C-14DB975C9C34}" sibTransId="{00EA304C-7956-4921-A287-2903417D73ED}"/>
    <dgm:cxn modelId="{99AAE08B-0A93-466F-A374-CE9DC617EF69}" type="presOf" srcId="{95806AF2-34B9-449E-ACEB-3B7ADC5BAD05}" destId="{D4793CCC-15E3-4188-B312-92E1F95F334C}" srcOrd="0" destOrd="0" presId="urn:microsoft.com/office/officeart/2005/8/layout/hierarchy6"/>
    <dgm:cxn modelId="{A1178FBE-DE44-42D9-A3E1-376939435EF1}" type="presOf" srcId="{BF1710C2-86A1-4329-AEA1-A2664976A1DF}" destId="{2841656F-EDC8-4989-B518-CA5B2283B7A1}" srcOrd="0" destOrd="0" presId="urn:microsoft.com/office/officeart/2005/8/layout/hierarchy6"/>
    <dgm:cxn modelId="{E5E5BA40-993F-4947-87C4-08F56AF9AEC4}" type="presOf" srcId="{D4E5EC79-744A-4695-95B9-803C51F656C7}" destId="{9B44C374-AB93-4792-9FF2-70A5F11CAD4B}" srcOrd="0" destOrd="0" presId="urn:microsoft.com/office/officeart/2005/8/layout/hierarchy6"/>
    <dgm:cxn modelId="{B550D714-B706-4E37-8F5E-C5790D378B68}" type="presOf" srcId="{2374DC82-9513-4FCB-B659-D31662542F1A}" destId="{FA47A3F9-4895-4082-8E2C-83826B807CFC}" srcOrd="0" destOrd="0" presId="urn:microsoft.com/office/officeart/2005/8/layout/hierarchy6"/>
    <dgm:cxn modelId="{19626CF6-CA46-414F-91EE-AFFA274E094E}" type="presOf" srcId="{931D2EB2-79FB-4533-BCCC-1E33A35AE797}" destId="{32186D13-768A-4D0F-9322-97C4AF5F8DAF}" srcOrd="0" destOrd="0" presId="urn:microsoft.com/office/officeart/2005/8/layout/hierarchy6"/>
    <dgm:cxn modelId="{957696D0-EC10-4921-8843-0489D779CD65}" type="presOf" srcId="{4BAE40AA-953F-4FE6-9BF4-D0B1115042AF}" destId="{8DC389A9-4269-423A-B6E5-F38A6448FB0B}" srcOrd="1" destOrd="0" presId="urn:microsoft.com/office/officeart/2005/8/layout/hierarchy6"/>
    <dgm:cxn modelId="{1F3DF16D-8729-4749-B8F3-2B8B063F05BD}" type="presOf" srcId="{8B180AD5-1B94-4628-B4F2-F5282A894879}" destId="{1BE6EF48-C513-4740-95AE-D0055E79FDB6}" srcOrd="1" destOrd="0" presId="urn:microsoft.com/office/officeart/2005/8/layout/hierarchy6"/>
    <dgm:cxn modelId="{21A329D8-F1AA-432B-A472-C70E203200FF}" type="presOf" srcId="{7A9507DB-F1D7-4B59-A099-C07D785BA61D}" destId="{07CB8588-0772-47C5-9476-B854EF26EADA}" srcOrd="0" destOrd="0" presId="urn:microsoft.com/office/officeart/2005/8/layout/hierarchy6"/>
    <dgm:cxn modelId="{9768987F-7EFE-4EFE-8EAA-C5A7202A2FA4}" type="presOf" srcId="{852EB843-6B4D-44E6-9386-73F3CF28283B}" destId="{E6C9D15F-B3AE-4D15-8B7E-9874D4D22B61}" srcOrd="0" destOrd="0" presId="urn:microsoft.com/office/officeart/2005/8/layout/hierarchy6"/>
    <dgm:cxn modelId="{ABC0126A-7268-4890-AA0A-93B87287FEAF}" srcId="{95806AF2-34B9-449E-ACEB-3B7ADC5BAD05}" destId="{852EB843-6B4D-44E6-9386-73F3CF28283B}" srcOrd="0" destOrd="0" parTransId="{4CD9D138-D0B8-4986-AC32-80BBF59488E0}" sibTransId="{E0B9D51D-736E-41CE-89DF-D7E595A8C97C}"/>
    <dgm:cxn modelId="{E1082F8B-FAA0-4F59-B3F9-D065F7B868F4}" type="presOf" srcId="{4BAE40AA-953F-4FE6-9BF4-D0B1115042AF}" destId="{9B0CE3A8-15CC-4120-BB33-AB48E204D90B}" srcOrd="0" destOrd="0" presId="urn:microsoft.com/office/officeart/2005/8/layout/hierarchy6"/>
    <dgm:cxn modelId="{31749219-60DC-4A2C-911F-421F2F32E321}" srcId="{95806AF2-34B9-449E-ACEB-3B7ADC5BAD05}" destId="{8B180AD5-1B94-4628-B4F2-F5282A894879}" srcOrd="2" destOrd="0" parTransId="{1F6460C6-C02B-4B62-9F35-AAA073F1DE9D}" sibTransId="{D5D647EC-0835-4D06-B7AF-54C7DB9D18D7}"/>
    <dgm:cxn modelId="{12F8A5F3-AAB1-4BD6-A4F0-1EA2C903A454}" srcId="{A9B33B15-67D2-490A-A477-8FC49D384BD3}" destId="{FEEAEBD9-3FED-459B-9041-3FFD2A5A1D26}" srcOrd="0" destOrd="0" parTransId="{491B837F-3DE4-4AA3-9695-74305D86325C}" sibTransId="{51C258DF-B57C-4767-936C-EDE210AACEA4}"/>
    <dgm:cxn modelId="{7737B28D-B646-4424-AEF5-3B30884B1CEC}" type="presOf" srcId="{378234D8-2DAE-4650-BD54-0B5FA51F840B}" destId="{CC56CEDD-D283-42A0-B18B-3C3A959D8318}" srcOrd="0" destOrd="0" presId="urn:microsoft.com/office/officeart/2005/8/layout/hierarchy6"/>
    <dgm:cxn modelId="{144E3F43-358A-446F-B42C-46041035C307}" srcId="{95806AF2-34B9-449E-ACEB-3B7ADC5BAD05}" destId="{4BAE40AA-953F-4FE6-9BF4-D0B1115042AF}" srcOrd="3" destOrd="0" parTransId="{8C418458-B4C1-4BD5-AA66-7A4F5188D426}" sibTransId="{EF0B3099-14AD-4AF3-BB4E-B2D996BF175A}"/>
    <dgm:cxn modelId="{F2BCAFCD-FE22-4B7A-82D1-378F7D4D3A86}" srcId="{95806AF2-34B9-449E-ACEB-3B7ADC5BAD05}" destId="{A0C9511E-3D53-4494-9557-2A649C9EAACA}" srcOrd="1" destOrd="0" parTransId="{7622DB3B-A7A5-4741-AA79-4C57613EE3E9}" sibTransId="{5E7C1B20-104B-44C8-B85C-6DBB16FB4252}"/>
    <dgm:cxn modelId="{43D80AB9-9198-4F08-863B-FF27127EE709}" type="presOf" srcId="{522BCB9D-0268-4F9D-9F48-D6F6AF678AE5}" destId="{BA96B296-AC0F-47FE-B64A-6E1D85668F6D}" srcOrd="0" destOrd="0" presId="urn:microsoft.com/office/officeart/2005/8/layout/hierarchy6"/>
    <dgm:cxn modelId="{1F07DAA0-36A4-4D75-B164-EF97F6D099D2}" srcId="{852EB843-6B4D-44E6-9386-73F3CF28283B}" destId="{A9B33B15-67D2-490A-A477-8FC49D384BD3}" srcOrd="1" destOrd="0" parTransId="{BF1710C2-86A1-4329-AEA1-A2664976A1DF}" sibTransId="{83C33717-90B2-4D79-A17C-871D33486235}"/>
    <dgm:cxn modelId="{D4E1B0F2-2409-4D54-A51A-B183288605A4}" srcId="{AED96F1A-D004-422A-B94A-48E4199FFAF0}" destId="{522BCB9D-0268-4F9D-9F48-D6F6AF678AE5}" srcOrd="0" destOrd="0" parTransId="{378234D8-2DAE-4650-BD54-0B5FA51F840B}" sibTransId="{4ABCEA1D-DBDF-4016-933E-FBDEBF1AFCC3}"/>
    <dgm:cxn modelId="{F12B30A9-D33B-4FA4-8E9D-4EBC6580E8B4}" type="presParOf" srcId="{D4793CCC-15E3-4188-B312-92E1F95F334C}" destId="{3EFD1BEC-3748-43D2-92F7-BB8C51719E28}" srcOrd="0" destOrd="0" presId="urn:microsoft.com/office/officeart/2005/8/layout/hierarchy6"/>
    <dgm:cxn modelId="{A33DA85E-85C1-4949-8039-42A6CA5A65E2}" type="presParOf" srcId="{3EFD1BEC-3748-43D2-92F7-BB8C51719E28}" destId="{08978F47-AAD9-4AFA-9720-DAF9D06DABFF}" srcOrd="0" destOrd="0" presId="urn:microsoft.com/office/officeart/2005/8/layout/hierarchy6"/>
    <dgm:cxn modelId="{7FBC697C-258D-4685-9C74-806F4B51612F}" type="presParOf" srcId="{3EFD1BEC-3748-43D2-92F7-BB8C51719E28}" destId="{F3A610C4-E0C5-4FC5-9F67-9BC22D926355}" srcOrd="1" destOrd="0" presId="urn:microsoft.com/office/officeart/2005/8/layout/hierarchy6"/>
    <dgm:cxn modelId="{430E1058-7140-41B1-AE7E-C8C7BBCF6B69}" type="presParOf" srcId="{F3A610C4-E0C5-4FC5-9F67-9BC22D926355}" destId="{E51AB4F9-5638-4665-A100-1678D44F42F3}" srcOrd="0" destOrd="0" presId="urn:microsoft.com/office/officeart/2005/8/layout/hierarchy6"/>
    <dgm:cxn modelId="{9CD77C46-E6F7-4457-BB57-3F532C3DFA6B}" type="presParOf" srcId="{E51AB4F9-5638-4665-A100-1678D44F42F3}" destId="{E6C9D15F-B3AE-4D15-8B7E-9874D4D22B61}" srcOrd="0" destOrd="0" presId="urn:microsoft.com/office/officeart/2005/8/layout/hierarchy6"/>
    <dgm:cxn modelId="{094437C0-B8CD-4EE2-8242-BC5C6875DB5C}" type="presParOf" srcId="{E51AB4F9-5638-4665-A100-1678D44F42F3}" destId="{7C8309A6-5DB5-4F3C-8CDD-42C0528EC4B1}" srcOrd="1" destOrd="0" presId="urn:microsoft.com/office/officeart/2005/8/layout/hierarchy6"/>
    <dgm:cxn modelId="{80A77DA6-1E6C-4037-BC64-58275254FFF5}" type="presParOf" srcId="{7C8309A6-5DB5-4F3C-8CDD-42C0528EC4B1}" destId="{9B44C374-AB93-4792-9FF2-70A5F11CAD4B}" srcOrd="0" destOrd="0" presId="urn:microsoft.com/office/officeart/2005/8/layout/hierarchy6"/>
    <dgm:cxn modelId="{5367617D-6F40-40A6-ACE8-F504A698272D}" type="presParOf" srcId="{7C8309A6-5DB5-4F3C-8CDD-42C0528EC4B1}" destId="{B2F7CC60-18FB-4268-9146-9307F434B507}" srcOrd="1" destOrd="0" presId="urn:microsoft.com/office/officeart/2005/8/layout/hierarchy6"/>
    <dgm:cxn modelId="{8DE0C851-58D8-4C74-A95D-1345CF68C314}" type="presParOf" srcId="{B2F7CC60-18FB-4268-9146-9307F434B507}" destId="{E51BB929-A58C-4BE6-8093-59D219DC9AE4}" srcOrd="0" destOrd="0" presId="urn:microsoft.com/office/officeart/2005/8/layout/hierarchy6"/>
    <dgm:cxn modelId="{84BE32C4-5D5A-471F-BEB9-0399BD55FD0D}" type="presParOf" srcId="{B2F7CC60-18FB-4268-9146-9307F434B507}" destId="{B76C3613-D589-42E4-A9FE-5CD4C2BFFA4E}" srcOrd="1" destOrd="0" presId="urn:microsoft.com/office/officeart/2005/8/layout/hierarchy6"/>
    <dgm:cxn modelId="{3173F71A-065A-49BF-B204-61ECE4C06C00}" type="presParOf" srcId="{B76C3613-D589-42E4-A9FE-5CD4C2BFFA4E}" destId="{CC56CEDD-D283-42A0-B18B-3C3A959D8318}" srcOrd="0" destOrd="0" presId="urn:microsoft.com/office/officeart/2005/8/layout/hierarchy6"/>
    <dgm:cxn modelId="{302366B0-BC85-4F92-984B-B9F0C11F066C}" type="presParOf" srcId="{B76C3613-D589-42E4-A9FE-5CD4C2BFFA4E}" destId="{CCF8A8BF-E39B-4417-9097-D0923D6F0E12}" srcOrd="1" destOrd="0" presId="urn:microsoft.com/office/officeart/2005/8/layout/hierarchy6"/>
    <dgm:cxn modelId="{80BD40F5-A3A5-4919-BA18-D1DAD737DDAE}" type="presParOf" srcId="{CCF8A8BF-E39B-4417-9097-D0923D6F0E12}" destId="{BA96B296-AC0F-47FE-B64A-6E1D85668F6D}" srcOrd="0" destOrd="0" presId="urn:microsoft.com/office/officeart/2005/8/layout/hierarchy6"/>
    <dgm:cxn modelId="{CE7BF57D-7A5F-4D04-B0B0-1A75091B3A7B}" type="presParOf" srcId="{CCF8A8BF-E39B-4417-9097-D0923D6F0E12}" destId="{42392069-03B0-4443-9C87-72DDC71AD909}" srcOrd="1" destOrd="0" presId="urn:microsoft.com/office/officeart/2005/8/layout/hierarchy6"/>
    <dgm:cxn modelId="{2A1D01D8-3EAE-421C-8436-AE76C41D2780}" type="presParOf" srcId="{B76C3613-D589-42E4-A9FE-5CD4C2BFFA4E}" destId="{32186D13-768A-4D0F-9322-97C4AF5F8DAF}" srcOrd="2" destOrd="0" presId="urn:microsoft.com/office/officeart/2005/8/layout/hierarchy6"/>
    <dgm:cxn modelId="{295B8163-BE2B-4D79-A865-F3F533DA7DB1}" type="presParOf" srcId="{B76C3613-D589-42E4-A9FE-5CD4C2BFFA4E}" destId="{6784B4F4-D3E1-44B1-967B-0ACACE62048C}" srcOrd="3" destOrd="0" presId="urn:microsoft.com/office/officeart/2005/8/layout/hierarchy6"/>
    <dgm:cxn modelId="{1F7FD7B7-1CA3-492B-9BEB-915E27189F96}" type="presParOf" srcId="{6784B4F4-D3E1-44B1-967B-0ACACE62048C}" destId="{FA47A3F9-4895-4082-8E2C-83826B807CFC}" srcOrd="0" destOrd="0" presId="urn:microsoft.com/office/officeart/2005/8/layout/hierarchy6"/>
    <dgm:cxn modelId="{D49D7B48-5CD5-4ADD-A2CD-12C75AEC905F}" type="presParOf" srcId="{6784B4F4-D3E1-44B1-967B-0ACACE62048C}" destId="{384668B8-C75D-4E99-8419-A4C1D8DC3FE5}" srcOrd="1" destOrd="0" presId="urn:microsoft.com/office/officeart/2005/8/layout/hierarchy6"/>
    <dgm:cxn modelId="{EFED6690-C3FB-4BC7-9DCE-24CF5C4906EF}" type="presParOf" srcId="{7C8309A6-5DB5-4F3C-8CDD-42C0528EC4B1}" destId="{2841656F-EDC8-4989-B518-CA5B2283B7A1}" srcOrd="2" destOrd="0" presId="urn:microsoft.com/office/officeart/2005/8/layout/hierarchy6"/>
    <dgm:cxn modelId="{3A507683-C7DB-4B81-AB0A-F163BD53BAA7}" type="presParOf" srcId="{7C8309A6-5DB5-4F3C-8CDD-42C0528EC4B1}" destId="{4F0D5783-B252-497C-851A-E7E183CC5050}" srcOrd="3" destOrd="0" presId="urn:microsoft.com/office/officeart/2005/8/layout/hierarchy6"/>
    <dgm:cxn modelId="{24D2C63A-9ECB-473F-9CC1-68F336336BD2}" type="presParOf" srcId="{4F0D5783-B252-497C-851A-E7E183CC5050}" destId="{DC20F435-1940-4D0D-AE83-B291E1FAB2B9}" srcOrd="0" destOrd="0" presId="urn:microsoft.com/office/officeart/2005/8/layout/hierarchy6"/>
    <dgm:cxn modelId="{DA84F602-DCBB-4AD6-94D0-5E7DE7B23403}" type="presParOf" srcId="{4F0D5783-B252-497C-851A-E7E183CC5050}" destId="{544D0D8A-1961-4EA1-A544-00BB2BF5DCE6}" srcOrd="1" destOrd="0" presId="urn:microsoft.com/office/officeart/2005/8/layout/hierarchy6"/>
    <dgm:cxn modelId="{B61D4C83-D1F5-4005-89E8-C0ABA8549406}" type="presParOf" srcId="{544D0D8A-1961-4EA1-A544-00BB2BF5DCE6}" destId="{A83485A5-1C83-4926-BD6D-1ED17DCC7997}" srcOrd="0" destOrd="0" presId="urn:microsoft.com/office/officeart/2005/8/layout/hierarchy6"/>
    <dgm:cxn modelId="{AFFDAE83-18CF-4013-B08C-3D6792282711}" type="presParOf" srcId="{544D0D8A-1961-4EA1-A544-00BB2BF5DCE6}" destId="{AF5559B3-42C2-4F85-9691-8465B8EF7642}" srcOrd="1" destOrd="0" presId="urn:microsoft.com/office/officeart/2005/8/layout/hierarchy6"/>
    <dgm:cxn modelId="{E4122046-97CB-48F9-96E3-6A8A7765C7B3}" type="presParOf" srcId="{AF5559B3-42C2-4F85-9691-8465B8EF7642}" destId="{5A15A736-D39E-4DD6-88A0-69AADBEE5152}" srcOrd="0" destOrd="0" presId="urn:microsoft.com/office/officeart/2005/8/layout/hierarchy6"/>
    <dgm:cxn modelId="{F2EE88AE-3851-4197-94B8-BDE2371F6FFF}" type="presParOf" srcId="{AF5559B3-42C2-4F85-9691-8465B8EF7642}" destId="{B7663FFA-3FCC-46FF-AEE6-AEFFB58C86AE}" srcOrd="1" destOrd="0" presId="urn:microsoft.com/office/officeart/2005/8/layout/hierarchy6"/>
    <dgm:cxn modelId="{19AD0E73-46E8-4B06-890E-C52909B4F3F0}" type="presParOf" srcId="{544D0D8A-1961-4EA1-A544-00BB2BF5DCE6}" destId="{D0ACCC4A-79E9-4314-81AC-CA622838A083}" srcOrd="2" destOrd="0" presId="urn:microsoft.com/office/officeart/2005/8/layout/hierarchy6"/>
    <dgm:cxn modelId="{93F17568-C155-4227-99F9-A732DE18C998}" type="presParOf" srcId="{544D0D8A-1961-4EA1-A544-00BB2BF5DCE6}" destId="{7EC67851-26B0-4AB4-94CD-1F699812D138}" srcOrd="3" destOrd="0" presId="urn:microsoft.com/office/officeart/2005/8/layout/hierarchy6"/>
    <dgm:cxn modelId="{DED6632E-FE00-4691-9198-5C7DAEBC4AAB}" type="presParOf" srcId="{7EC67851-26B0-4AB4-94CD-1F699812D138}" destId="{07CB8588-0772-47C5-9476-B854EF26EADA}" srcOrd="0" destOrd="0" presId="urn:microsoft.com/office/officeart/2005/8/layout/hierarchy6"/>
    <dgm:cxn modelId="{9167DEC9-3AB7-4D49-B93C-F78E991F34ED}" type="presParOf" srcId="{7EC67851-26B0-4AB4-94CD-1F699812D138}" destId="{82E4D428-8063-4C1F-A4AE-30A6705303C3}" srcOrd="1" destOrd="0" presId="urn:microsoft.com/office/officeart/2005/8/layout/hierarchy6"/>
    <dgm:cxn modelId="{4FF526A0-C9E6-4499-A37B-E383245C95AA}" type="presParOf" srcId="{D4793CCC-15E3-4188-B312-92E1F95F334C}" destId="{D1D936FC-8B45-4A33-9C01-095F5F38F420}" srcOrd="1" destOrd="0" presId="urn:microsoft.com/office/officeart/2005/8/layout/hierarchy6"/>
    <dgm:cxn modelId="{802F064C-CB09-4A1B-A69D-0EB92043C577}" type="presParOf" srcId="{D1D936FC-8B45-4A33-9C01-095F5F38F420}" destId="{632993D1-E07F-440B-840F-756ABF2BE35C}" srcOrd="0" destOrd="0" presId="urn:microsoft.com/office/officeart/2005/8/layout/hierarchy6"/>
    <dgm:cxn modelId="{051F4D54-742A-4480-AAFF-F9843AD11A01}" type="presParOf" srcId="{632993D1-E07F-440B-840F-756ABF2BE35C}" destId="{6751BEC8-E340-4FA1-BF9D-39AB86E742F2}" srcOrd="0" destOrd="0" presId="urn:microsoft.com/office/officeart/2005/8/layout/hierarchy6"/>
    <dgm:cxn modelId="{16D4FD4F-B740-40A5-B8C7-9B1E04F14B2A}" type="presParOf" srcId="{632993D1-E07F-440B-840F-756ABF2BE35C}" destId="{B4E454D1-36E1-46A5-AAD6-485C0B4CA205}" srcOrd="1" destOrd="0" presId="urn:microsoft.com/office/officeart/2005/8/layout/hierarchy6"/>
    <dgm:cxn modelId="{EA203F42-328A-4E1F-BC99-0747A68066A6}" type="presParOf" srcId="{D1D936FC-8B45-4A33-9C01-095F5F38F420}" destId="{FF25BD0E-9B49-4D87-81FA-54C90B401A2F}" srcOrd="1" destOrd="0" presId="urn:microsoft.com/office/officeart/2005/8/layout/hierarchy6"/>
    <dgm:cxn modelId="{D956B2E6-CA0F-4A82-A9B5-B773123B3FBA}" type="presParOf" srcId="{FF25BD0E-9B49-4D87-81FA-54C90B401A2F}" destId="{9DDB60DF-509C-4CA5-8CE2-F3C74D438376}" srcOrd="0" destOrd="0" presId="urn:microsoft.com/office/officeart/2005/8/layout/hierarchy6"/>
    <dgm:cxn modelId="{C720BBED-08AF-45A1-84FE-0D7A68E707AE}" type="presParOf" srcId="{D1D936FC-8B45-4A33-9C01-095F5F38F420}" destId="{5687D095-5489-4B59-8054-874EBD6D93EC}" srcOrd="2" destOrd="0" presId="urn:microsoft.com/office/officeart/2005/8/layout/hierarchy6"/>
    <dgm:cxn modelId="{8442590F-0A66-4351-9219-6DFA0101E419}" type="presParOf" srcId="{5687D095-5489-4B59-8054-874EBD6D93EC}" destId="{E1258B3E-6D44-4CFF-8100-F1DDD5DA4A67}" srcOrd="0" destOrd="0" presId="urn:microsoft.com/office/officeart/2005/8/layout/hierarchy6"/>
    <dgm:cxn modelId="{7422DB53-21BE-486C-9F69-DB85F30F9A78}" type="presParOf" srcId="{5687D095-5489-4B59-8054-874EBD6D93EC}" destId="{1BE6EF48-C513-4740-95AE-D0055E79FDB6}" srcOrd="1" destOrd="0" presId="urn:microsoft.com/office/officeart/2005/8/layout/hierarchy6"/>
    <dgm:cxn modelId="{B088E745-6DAA-463F-B267-D847B1D259A0}" type="presParOf" srcId="{D1D936FC-8B45-4A33-9C01-095F5F38F420}" destId="{4D69D749-B54E-46CA-A3E9-9052AFA5AC08}" srcOrd="3" destOrd="0" presId="urn:microsoft.com/office/officeart/2005/8/layout/hierarchy6"/>
    <dgm:cxn modelId="{FD8690F7-A3A8-48D7-A3B3-EB339C25682F}" type="presParOf" srcId="{4D69D749-B54E-46CA-A3E9-9052AFA5AC08}" destId="{4D6CBB72-9162-4669-9827-F5873F3E7543}" srcOrd="0" destOrd="0" presId="urn:microsoft.com/office/officeart/2005/8/layout/hierarchy6"/>
    <dgm:cxn modelId="{43318E37-343B-4625-957E-409E03ECA742}" type="presParOf" srcId="{D1D936FC-8B45-4A33-9C01-095F5F38F420}" destId="{CB332377-6265-4D30-AC6E-19C525234076}" srcOrd="4" destOrd="0" presId="urn:microsoft.com/office/officeart/2005/8/layout/hierarchy6"/>
    <dgm:cxn modelId="{2FF98446-D77C-49B6-BC8A-D47D78115061}" type="presParOf" srcId="{CB332377-6265-4D30-AC6E-19C525234076}" destId="{9B0CE3A8-15CC-4120-BB33-AB48E204D90B}" srcOrd="0" destOrd="0" presId="urn:microsoft.com/office/officeart/2005/8/layout/hierarchy6"/>
    <dgm:cxn modelId="{B1D8A515-3798-4275-A4CB-5CE6E71F7DAF}" type="presParOf" srcId="{CB332377-6265-4D30-AC6E-19C525234076}" destId="{8DC389A9-4269-423A-B6E5-F38A6448FB0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806AF2-34B9-449E-ACEB-3B7ADC5BAD05}" type="doc">
      <dgm:prSet loTypeId="urn:microsoft.com/office/officeart/2005/8/layout/hierarchy6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rtl="1"/>
          <a:endParaRPr lang="ar-IQ"/>
        </a:p>
      </dgm:t>
    </dgm:pt>
    <dgm:pt modelId="{852EB843-6B4D-44E6-9386-73F3CF28283B}">
      <dgm:prSet phldrT="[Text]" custT="1"/>
      <dgm:spPr/>
      <dgm:t>
        <a:bodyPr/>
        <a:lstStyle/>
        <a:p>
          <a:pPr rtl="0"/>
          <a:r>
            <a:rPr lang="en-US" sz="2800" dirty="0" smtClean="0"/>
            <a:t>Serum </a:t>
          </a:r>
          <a:r>
            <a:rPr lang="en-US" sz="2800" dirty="0" smtClean="0"/>
            <a:t>ASMA</a:t>
          </a:r>
          <a:endParaRPr lang="ar-IQ" sz="2800" dirty="0"/>
        </a:p>
      </dgm:t>
    </dgm:pt>
    <dgm:pt modelId="{4CD9D138-D0B8-4986-AC32-80BBF59488E0}" type="parTrans" cxnId="{ABC0126A-7268-4890-AA0A-93B87287FEAF}">
      <dgm:prSet/>
      <dgm:spPr/>
      <dgm:t>
        <a:bodyPr/>
        <a:lstStyle/>
        <a:p>
          <a:pPr rtl="1"/>
          <a:endParaRPr lang="ar-IQ"/>
        </a:p>
      </dgm:t>
    </dgm:pt>
    <dgm:pt modelId="{E0B9D51D-736E-41CE-89DF-D7E595A8C97C}" type="sibTrans" cxnId="{ABC0126A-7268-4890-AA0A-93B87287FEAF}">
      <dgm:prSet/>
      <dgm:spPr/>
      <dgm:t>
        <a:bodyPr/>
        <a:lstStyle/>
        <a:p>
          <a:pPr rtl="1"/>
          <a:endParaRPr lang="ar-IQ"/>
        </a:p>
      </dgm:t>
    </dgm:pt>
    <dgm:pt modelId="{AED96F1A-D004-422A-B94A-48E4199FFAF0}">
      <dgm:prSet phldrT="[Text]" custT="1"/>
      <dgm:spPr/>
      <dgm:t>
        <a:bodyPr/>
        <a:lstStyle/>
        <a:p>
          <a:pPr rtl="1"/>
          <a:r>
            <a:rPr lang="en-US" sz="2800" dirty="0" smtClean="0"/>
            <a:t>Patients</a:t>
          </a:r>
          <a:endParaRPr lang="ar-IQ" sz="2800" dirty="0"/>
        </a:p>
      </dgm:t>
    </dgm:pt>
    <dgm:pt modelId="{D4E5EC79-744A-4695-95B9-803C51F656C7}" type="parTrans" cxnId="{A6718BE3-6E10-4814-9B86-0859414A2BBB}">
      <dgm:prSet/>
      <dgm:spPr/>
      <dgm:t>
        <a:bodyPr/>
        <a:lstStyle/>
        <a:p>
          <a:pPr rtl="1"/>
          <a:endParaRPr lang="ar-IQ"/>
        </a:p>
      </dgm:t>
    </dgm:pt>
    <dgm:pt modelId="{8A5B3C5C-9D25-45EA-AEB5-095D0B28D890}" type="sibTrans" cxnId="{A6718BE3-6E10-4814-9B86-0859414A2BBB}">
      <dgm:prSet/>
      <dgm:spPr/>
      <dgm:t>
        <a:bodyPr/>
        <a:lstStyle/>
        <a:p>
          <a:pPr rtl="1"/>
          <a:endParaRPr lang="ar-IQ"/>
        </a:p>
      </dgm:t>
    </dgm:pt>
    <dgm:pt modelId="{522BCB9D-0268-4F9D-9F48-D6F6AF678AE5}">
      <dgm:prSet phldrT="[Text]" custT="1"/>
      <dgm:spPr>
        <a:solidFill>
          <a:srgbClr val="FF0000"/>
        </a:solidFill>
      </dgm:spPr>
      <dgm:t>
        <a:bodyPr/>
        <a:lstStyle/>
        <a:p>
          <a:pPr rtl="1"/>
          <a:r>
            <a:rPr lang="en-US" sz="2800" dirty="0" smtClean="0"/>
            <a:t>65.57  +</a:t>
          </a:r>
          <a:r>
            <a:rPr lang="en-US" sz="2800" dirty="0" err="1" smtClean="0"/>
            <a:t>ve</a:t>
          </a:r>
          <a:endParaRPr lang="ar-IQ" sz="2800" dirty="0"/>
        </a:p>
      </dgm:t>
    </dgm:pt>
    <dgm:pt modelId="{378234D8-2DAE-4650-BD54-0B5FA51F840B}" type="parTrans" cxnId="{D4E1B0F2-2409-4D54-A51A-B183288605A4}">
      <dgm:prSet/>
      <dgm:spPr/>
      <dgm:t>
        <a:bodyPr/>
        <a:lstStyle/>
        <a:p>
          <a:pPr rtl="1"/>
          <a:endParaRPr lang="ar-IQ"/>
        </a:p>
      </dgm:t>
    </dgm:pt>
    <dgm:pt modelId="{4ABCEA1D-DBDF-4016-933E-FBDEBF1AFCC3}" type="sibTrans" cxnId="{D4E1B0F2-2409-4D54-A51A-B183288605A4}">
      <dgm:prSet/>
      <dgm:spPr/>
      <dgm:t>
        <a:bodyPr/>
        <a:lstStyle/>
        <a:p>
          <a:pPr rtl="1"/>
          <a:endParaRPr lang="ar-IQ"/>
        </a:p>
      </dgm:t>
    </dgm:pt>
    <dgm:pt modelId="{2374DC82-9513-4FCB-B659-D31662542F1A}">
      <dgm:prSet phldrT="[Text]" custT="1"/>
      <dgm:spPr>
        <a:solidFill>
          <a:srgbClr val="92D050"/>
        </a:solidFill>
      </dgm:spPr>
      <dgm:t>
        <a:bodyPr/>
        <a:lstStyle/>
        <a:p>
          <a:pPr rtl="1"/>
          <a:r>
            <a:rPr lang="en-US" sz="2800" dirty="0" smtClean="0"/>
            <a:t>34.43% -</a:t>
          </a:r>
          <a:r>
            <a:rPr lang="en-US" sz="2800" dirty="0" err="1" smtClean="0"/>
            <a:t>ve</a:t>
          </a:r>
          <a:endParaRPr lang="ar-IQ" sz="2800" dirty="0"/>
        </a:p>
      </dgm:t>
    </dgm:pt>
    <dgm:pt modelId="{931D2EB2-79FB-4533-BCCC-1E33A35AE797}" type="parTrans" cxnId="{805A0C88-ED77-477B-A025-515DD78478D3}">
      <dgm:prSet/>
      <dgm:spPr/>
      <dgm:t>
        <a:bodyPr/>
        <a:lstStyle/>
        <a:p>
          <a:pPr rtl="1"/>
          <a:endParaRPr lang="ar-IQ"/>
        </a:p>
      </dgm:t>
    </dgm:pt>
    <dgm:pt modelId="{432E2079-F779-4A71-B5AA-CFAF191785BE}" type="sibTrans" cxnId="{805A0C88-ED77-477B-A025-515DD78478D3}">
      <dgm:prSet/>
      <dgm:spPr/>
      <dgm:t>
        <a:bodyPr/>
        <a:lstStyle/>
        <a:p>
          <a:pPr rtl="1"/>
          <a:endParaRPr lang="ar-IQ"/>
        </a:p>
      </dgm:t>
    </dgm:pt>
    <dgm:pt modelId="{A9B33B15-67D2-490A-A477-8FC49D384BD3}">
      <dgm:prSet phldrT="[Text]" custT="1"/>
      <dgm:spPr/>
      <dgm:t>
        <a:bodyPr/>
        <a:lstStyle/>
        <a:p>
          <a:pPr rtl="1"/>
          <a:r>
            <a:rPr lang="en-US" sz="2800" dirty="0" smtClean="0"/>
            <a:t>Controls</a:t>
          </a:r>
          <a:endParaRPr lang="ar-IQ" sz="2800" dirty="0"/>
        </a:p>
      </dgm:t>
    </dgm:pt>
    <dgm:pt modelId="{BF1710C2-86A1-4329-AEA1-A2664976A1DF}" type="parTrans" cxnId="{1F07DAA0-36A4-4D75-B164-EF97F6D099D2}">
      <dgm:prSet/>
      <dgm:spPr/>
      <dgm:t>
        <a:bodyPr/>
        <a:lstStyle/>
        <a:p>
          <a:pPr rtl="1"/>
          <a:endParaRPr lang="ar-IQ"/>
        </a:p>
      </dgm:t>
    </dgm:pt>
    <dgm:pt modelId="{83C33717-90B2-4D79-A17C-871D33486235}" type="sibTrans" cxnId="{1F07DAA0-36A4-4D75-B164-EF97F6D099D2}">
      <dgm:prSet/>
      <dgm:spPr/>
      <dgm:t>
        <a:bodyPr/>
        <a:lstStyle/>
        <a:p>
          <a:pPr rtl="1"/>
          <a:endParaRPr lang="ar-IQ"/>
        </a:p>
      </dgm:t>
    </dgm:pt>
    <dgm:pt modelId="{FEEAEBD9-3FED-459B-9041-3FFD2A5A1D26}">
      <dgm:prSet phldrT="[Text]" custT="1"/>
      <dgm:spPr>
        <a:solidFill>
          <a:srgbClr val="92D050"/>
        </a:solidFill>
      </dgm:spPr>
      <dgm:t>
        <a:bodyPr/>
        <a:lstStyle/>
        <a:p>
          <a:pPr rtl="1"/>
          <a:r>
            <a:rPr lang="en-US" sz="2800" dirty="0" smtClean="0"/>
            <a:t>100% -</a:t>
          </a:r>
          <a:r>
            <a:rPr lang="en-US" sz="2800" dirty="0" err="1" smtClean="0"/>
            <a:t>ve</a:t>
          </a:r>
          <a:endParaRPr lang="ar-IQ" sz="2800" dirty="0"/>
        </a:p>
      </dgm:t>
    </dgm:pt>
    <dgm:pt modelId="{491B837F-3DE4-4AA3-9695-74305D86325C}" type="parTrans" cxnId="{12F8A5F3-AAB1-4BD6-A4F0-1EA2C903A454}">
      <dgm:prSet/>
      <dgm:spPr/>
      <dgm:t>
        <a:bodyPr/>
        <a:lstStyle/>
        <a:p>
          <a:pPr rtl="1"/>
          <a:endParaRPr lang="ar-IQ"/>
        </a:p>
      </dgm:t>
    </dgm:pt>
    <dgm:pt modelId="{51C258DF-B57C-4767-936C-EDE210AACEA4}" type="sibTrans" cxnId="{12F8A5F3-AAB1-4BD6-A4F0-1EA2C903A454}">
      <dgm:prSet/>
      <dgm:spPr/>
      <dgm:t>
        <a:bodyPr/>
        <a:lstStyle/>
        <a:p>
          <a:pPr rtl="1"/>
          <a:endParaRPr lang="ar-IQ"/>
        </a:p>
      </dgm:t>
    </dgm:pt>
    <dgm:pt modelId="{A0C9511E-3D53-4494-9557-2A649C9EAACA}">
      <dgm:prSet phldrT="[Text]"/>
      <dgm:spPr/>
      <dgm:t>
        <a:bodyPr/>
        <a:lstStyle/>
        <a:p>
          <a:pPr rtl="1"/>
          <a:r>
            <a:rPr lang="en-US" dirty="0" smtClean="0"/>
            <a:t>Parameter</a:t>
          </a:r>
          <a:endParaRPr lang="ar-IQ" dirty="0"/>
        </a:p>
      </dgm:t>
    </dgm:pt>
    <dgm:pt modelId="{7622DB3B-A7A5-4741-AA79-4C57613EE3E9}" type="parTrans" cxnId="{F2BCAFCD-FE22-4B7A-82D1-378F7D4D3A86}">
      <dgm:prSet/>
      <dgm:spPr/>
      <dgm:t>
        <a:bodyPr/>
        <a:lstStyle/>
        <a:p>
          <a:pPr rtl="1"/>
          <a:endParaRPr lang="ar-IQ"/>
        </a:p>
      </dgm:t>
    </dgm:pt>
    <dgm:pt modelId="{5E7C1B20-104B-44C8-B85C-6DBB16FB4252}" type="sibTrans" cxnId="{F2BCAFCD-FE22-4B7A-82D1-378F7D4D3A86}">
      <dgm:prSet/>
      <dgm:spPr/>
      <dgm:t>
        <a:bodyPr/>
        <a:lstStyle/>
        <a:p>
          <a:pPr rtl="1"/>
          <a:endParaRPr lang="ar-IQ"/>
        </a:p>
      </dgm:t>
    </dgm:pt>
    <dgm:pt modelId="{8B180AD5-1B94-4628-B4F2-F5282A894879}">
      <dgm:prSet phldrT="[Text]"/>
      <dgm:spPr/>
      <dgm:t>
        <a:bodyPr/>
        <a:lstStyle/>
        <a:p>
          <a:pPr rtl="1"/>
          <a:r>
            <a:rPr lang="en-US" dirty="0" smtClean="0"/>
            <a:t>Groups </a:t>
          </a:r>
          <a:endParaRPr lang="ar-IQ" dirty="0"/>
        </a:p>
      </dgm:t>
    </dgm:pt>
    <dgm:pt modelId="{1F6460C6-C02B-4B62-9F35-AAA073F1DE9D}" type="parTrans" cxnId="{31749219-60DC-4A2C-911F-421F2F32E321}">
      <dgm:prSet/>
      <dgm:spPr/>
      <dgm:t>
        <a:bodyPr/>
        <a:lstStyle/>
        <a:p>
          <a:pPr rtl="1"/>
          <a:endParaRPr lang="ar-IQ"/>
        </a:p>
      </dgm:t>
    </dgm:pt>
    <dgm:pt modelId="{D5D647EC-0835-4D06-B7AF-54C7DB9D18D7}" type="sibTrans" cxnId="{31749219-60DC-4A2C-911F-421F2F32E321}">
      <dgm:prSet/>
      <dgm:spPr/>
      <dgm:t>
        <a:bodyPr/>
        <a:lstStyle/>
        <a:p>
          <a:pPr rtl="1"/>
          <a:endParaRPr lang="ar-IQ"/>
        </a:p>
      </dgm:t>
    </dgm:pt>
    <dgm:pt modelId="{4BAE40AA-953F-4FE6-9BF4-D0B1115042AF}">
      <dgm:prSet phldrT="[Text]" custT="1"/>
      <dgm:spPr/>
      <dgm:t>
        <a:bodyPr/>
        <a:lstStyle/>
        <a:p>
          <a:pPr algn="ctr" rtl="0"/>
          <a:r>
            <a:rPr lang="en-US" sz="2400" dirty="0" smtClean="0"/>
            <a:t>%</a:t>
          </a:r>
          <a:endParaRPr lang="ar-IQ" sz="2400" dirty="0"/>
        </a:p>
      </dgm:t>
    </dgm:pt>
    <dgm:pt modelId="{8C418458-B4C1-4BD5-AA66-7A4F5188D426}" type="parTrans" cxnId="{144E3F43-358A-446F-B42C-46041035C307}">
      <dgm:prSet/>
      <dgm:spPr/>
      <dgm:t>
        <a:bodyPr/>
        <a:lstStyle/>
        <a:p>
          <a:pPr rtl="1"/>
          <a:endParaRPr lang="ar-IQ"/>
        </a:p>
      </dgm:t>
    </dgm:pt>
    <dgm:pt modelId="{EF0B3099-14AD-4AF3-BB4E-B2D996BF175A}" type="sibTrans" cxnId="{144E3F43-358A-446F-B42C-46041035C307}">
      <dgm:prSet/>
      <dgm:spPr/>
      <dgm:t>
        <a:bodyPr/>
        <a:lstStyle/>
        <a:p>
          <a:pPr rtl="1"/>
          <a:endParaRPr lang="ar-IQ"/>
        </a:p>
      </dgm:t>
    </dgm:pt>
    <dgm:pt modelId="{D4793CCC-15E3-4188-B312-92E1F95F334C}" type="pres">
      <dgm:prSet presAssocID="{95806AF2-34B9-449E-ACEB-3B7ADC5BAD0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3EFD1BEC-3748-43D2-92F7-BB8C51719E28}" type="pres">
      <dgm:prSet presAssocID="{95806AF2-34B9-449E-ACEB-3B7ADC5BAD05}" presName="hierFlow" presStyleCnt="0"/>
      <dgm:spPr/>
      <dgm:t>
        <a:bodyPr/>
        <a:lstStyle/>
        <a:p>
          <a:pPr rtl="1"/>
          <a:endParaRPr lang="ar-IQ"/>
        </a:p>
      </dgm:t>
    </dgm:pt>
    <dgm:pt modelId="{08978F47-AAD9-4AFA-9720-DAF9D06DABFF}" type="pres">
      <dgm:prSet presAssocID="{95806AF2-34B9-449E-ACEB-3B7ADC5BAD05}" presName="firstBuf" presStyleCnt="0"/>
      <dgm:spPr/>
      <dgm:t>
        <a:bodyPr/>
        <a:lstStyle/>
        <a:p>
          <a:pPr rtl="1"/>
          <a:endParaRPr lang="ar-IQ"/>
        </a:p>
      </dgm:t>
    </dgm:pt>
    <dgm:pt modelId="{F3A610C4-E0C5-4FC5-9F67-9BC22D926355}" type="pres">
      <dgm:prSet presAssocID="{95806AF2-34B9-449E-ACEB-3B7ADC5BAD05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pPr rtl="1"/>
          <a:endParaRPr lang="ar-IQ"/>
        </a:p>
      </dgm:t>
    </dgm:pt>
    <dgm:pt modelId="{E51AB4F9-5638-4665-A100-1678D44F42F3}" type="pres">
      <dgm:prSet presAssocID="{852EB843-6B4D-44E6-9386-73F3CF28283B}" presName="Name14" presStyleCnt="0"/>
      <dgm:spPr/>
      <dgm:t>
        <a:bodyPr/>
        <a:lstStyle/>
        <a:p>
          <a:pPr rtl="1"/>
          <a:endParaRPr lang="ar-IQ"/>
        </a:p>
      </dgm:t>
    </dgm:pt>
    <dgm:pt modelId="{E6C9D15F-B3AE-4D15-8B7E-9874D4D22B61}" type="pres">
      <dgm:prSet presAssocID="{852EB843-6B4D-44E6-9386-73F3CF28283B}" presName="level1Shape" presStyleLbl="node0" presStyleIdx="0" presStyleCnt="1" custScaleX="442291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7C8309A6-5DB5-4F3C-8CDD-42C0528EC4B1}" type="pres">
      <dgm:prSet presAssocID="{852EB843-6B4D-44E6-9386-73F3CF28283B}" presName="hierChild2" presStyleCnt="0"/>
      <dgm:spPr/>
      <dgm:t>
        <a:bodyPr/>
        <a:lstStyle/>
        <a:p>
          <a:pPr rtl="1"/>
          <a:endParaRPr lang="ar-IQ"/>
        </a:p>
      </dgm:t>
    </dgm:pt>
    <dgm:pt modelId="{9B44C374-AB93-4792-9FF2-70A5F11CAD4B}" type="pres">
      <dgm:prSet presAssocID="{D4E5EC79-744A-4695-95B9-803C51F656C7}" presName="Name19" presStyleLbl="parChTrans1D2" presStyleIdx="0" presStyleCnt="2"/>
      <dgm:spPr/>
      <dgm:t>
        <a:bodyPr/>
        <a:lstStyle/>
        <a:p>
          <a:pPr rtl="1"/>
          <a:endParaRPr lang="ar-IQ"/>
        </a:p>
      </dgm:t>
    </dgm:pt>
    <dgm:pt modelId="{B2F7CC60-18FB-4268-9146-9307F434B507}" type="pres">
      <dgm:prSet presAssocID="{AED96F1A-D004-422A-B94A-48E4199FFAF0}" presName="Name21" presStyleCnt="0"/>
      <dgm:spPr/>
      <dgm:t>
        <a:bodyPr/>
        <a:lstStyle/>
        <a:p>
          <a:pPr rtl="1"/>
          <a:endParaRPr lang="ar-IQ"/>
        </a:p>
      </dgm:t>
    </dgm:pt>
    <dgm:pt modelId="{E51BB929-A58C-4BE6-8093-59D219DC9AE4}" type="pres">
      <dgm:prSet presAssocID="{AED96F1A-D004-422A-B94A-48E4199FFAF0}" presName="level2Shape" presStyleLbl="node2" presStyleIdx="0" presStyleCnt="2" custScaleX="210482"/>
      <dgm:spPr/>
      <dgm:t>
        <a:bodyPr/>
        <a:lstStyle/>
        <a:p>
          <a:pPr rtl="1"/>
          <a:endParaRPr lang="ar-IQ"/>
        </a:p>
      </dgm:t>
    </dgm:pt>
    <dgm:pt modelId="{B76C3613-D589-42E4-A9FE-5CD4C2BFFA4E}" type="pres">
      <dgm:prSet presAssocID="{AED96F1A-D004-422A-B94A-48E4199FFAF0}" presName="hierChild3" presStyleCnt="0"/>
      <dgm:spPr/>
      <dgm:t>
        <a:bodyPr/>
        <a:lstStyle/>
        <a:p>
          <a:pPr rtl="1"/>
          <a:endParaRPr lang="ar-IQ"/>
        </a:p>
      </dgm:t>
    </dgm:pt>
    <dgm:pt modelId="{CC56CEDD-D283-42A0-B18B-3C3A959D8318}" type="pres">
      <dgm:prSet presAssocID="{378234D8-2DAE-4650-BD54-0B5FA51F840B}" presName="Name19" presStyleLbl="parChTrans1D3" presStyleIdx="0" presStyleCnt="3"/>
      <dgm:spPr/>
      <dgm:t>
        <a:bodyPr/>
        <a:lstStyle/>
        <a:p>
          <a:pPr rtl="1"/>
          <a:endParaRPr lang="ar-IQ"/>
        </a:p>
      </dgm:t>
    </dgm:pt>
    <dgm:pt modelId="{CCF8A8BF-E39B-4417-9097-D0923D6F0E12}" type="pres">
      <dgm:prSet presAssocID="{522BCB9D-0268-4F9D-9F48-D6F6AF678AE5}" presName="Name21" presStyleCnt="0"/>
      <dgm:spPr/>
      <dgm:t>
        <a:bodyPr/>
        <a:lstStyle/>
        <a:p>
          <a:pPr rtl="1"/>
          <a:endParaRPr lang="ar-IQ"/>
        </a:p>
      </dgm:t>
    </dgm:pt>
    <dgm:pt modelId="{BA96B296-AC0F-47FE-B64A-6E1D85668F6D}" type="pres">
      <dgm:prSet presAssocID="{522BCB9D-0268-4F9D-9F48-D6F6AF678AE5}" presName="level2Shape" presStyleLbl="node3" presStyleIdx="0" presStyleCnt="3"/>
      <dgm:spPr/>
      <dgm:t>
        <a:bodyPr/>
        <a:lstStyle/>
        <a:p>
          <a:pPr rtl="1"/>
          <a:endParaRPr lang="ar-IQ"/>
        </a:p>
      </dgm:t>
    </dgm:pt>
    <dgm:pt modelId="{42392069-03B0-4443-9C87-72DDC71AD909}" type="pres">
      <dgm:prSet presAssocID="{522BCB9D-0268-4F9D-9F48-D6F6AF678AE5}" presName="hierChild3" presStyleCnt="0"/>
      <dgm:spPr/>
      <dgm:t>
        <a:bodyPr/>
        <a:lstStyle/>
        <a:p>
          <a:pPr rtl="1"/>
          <a:endParaRPr lang="ar-IQ"/>
        </a:p>
      </dgm:t>
    </dgm:pt>
    <dgm:pt modelId="{32186D13-768A-4D0F-9322-97C4AF5F8DAF}" type="pres">
      <dgm:prSet presAssocID="{931D2EB2-79FB-4533-BCCC-1E33A35AE797}" presName="Name19" presStyleLbl="parChTrans1D3" presStyleIdx="1" presStyleCnt="3"/>
      <dgm:spPr/>
      <dgm:t>
        <a:bodyPr/>
        <a:lstStyle/>
        <a:p>
          <a:pPr rtl="1"/>
          <a:endParaRPr lang="ar-IQ"/>
        </a:p>
      </dgm:t>
    </dgm:pt>
    <dgm:pt modelId="{6784B4F4-D3E1-44B1-967B-0ACACE62048C}" type="pres">
      <dgm:prSet presAssocID="{2374DC82-9513-4FCB-B659-D31662542F1A}" presName="Name21" presStyleCnt="0"/>
      <dgm:spPr/>
      <dgm:t>
        <a:bodyPr/>
        <a:lstStyle/>
        <a:p>
          <a:pPr rtl="1"/>
          <a:endParaRPr lang="ar-IQ"/>
        </a:p>
      </dgm:t>
    </dgm:pt>
    <dgm:pt modelId="{FA47A3F9-4895-4082-8E2C-83826B807CFC}" type="pres">
      <dgm:prSet presAssocID="{2374DC82-9513-4FCB-B659-D31662542F1A}" presName="level2Shape" presStyleLbl="node3" presStyleIdx="1" presStyleCnt="3"/>
      <dgm:spPr/>
      <dgm:t>
        <a:bodyPr/>
        <a:lstStyle/>
        <a:p>
          <a:pPr rtl="1"/>
          <a:endParaRPr lang="ar-IQ"/>
        </a:p>
      </dgm:t>
    </dgm:pt>
    <dgm:pt modelId="{384668B8-C75D-4E99-8419-A4C1D8DC3FE5}" type="pres">
      <dgm:prSet presAssocID="{2374DC82-9513-4FCB-B659-D31662542F1A}" presName="hierChild3" presStyleCnt="0"/>
      <dgm:spPr/>
      <dgm:t>
        <a:bodyPr/>
        <a:lstStyle/>
        <a:p>
          <a:pPr rtl="1"/>
          <a:endParaRPr lang="ar-IQ"/>
        </a:p>
      </dgm:t>
    </dgm:pt>
    <dgm:pt modelId="{2841656F-EDC8-4989-B518-CA5B2283B7A1}" type="pres">
      <dgm:prSet presAssocID="{BF1710C2-86A1-4329-AEA1-A2664976A1DF}" presName="Name19" presStyleLbl="parChTrans1D2" presStyleIdx="1" presStyleCnt="2"/>
      <dgm:spPr/>
      <dgm:t>
        <a:bodyPr/>
        <a:lstStyle/>
        <a:p>
          <a:pPr rtl="1"/>
          <a:endParaRPr lang="ar-IQ"/>
        </a:p>
      </dgm:t>
    </dgm:pt>
    <dgm:pt modelId="{4F0D5783-B252-497C-851A-E7E183CC5050}" type="pres">
      <dgm:prSet presAssocID="{A9B33B15-67D2-490A-A477-8FC49D384BD3}" presName="Name21" presStyleCnt="0"/>
      <dgm:spPr/>
      <dgm:t>
        <a:bodyPr/>
        <a:lstStyle/>
        <a:p>
          <a:pPr rtl="1"/>
          <a:endParaRPr lang="ar-IQ"/>
        </a:p>
      </dgm:t>
    </dgm:pt>
    <dgm:pt modelId="{DC20F435-1940-4D0D-AE83-B291E1FAB2B9}" type="pres">
      <dgm:prSet presAssocID="{A9B33B15-67D2-490A-A477-8FC49D384BD3}" presName="level2Shape" presStyleLbl="node2" presStyleIdx="1" presStyleCnt="2" custScaleX="196740"/>
      <dgm:spPr/>
      <dgm:t>
        <a:bodyPr/>
        <a:lstStyle/>
        <a:p>
          <a:pPr rtl="1"/>
          <a:endParaRPr lang="ar-IQ"/>
        </a:p>
      </dgm:t>
    </dgm:pt>
    <dgm:pt modelId="{544D0D8A-1961-4EA1-A544-00BB2BF5DCE6}" type="pres">
      <dgm:prSet presAssocID="{A9B33B15-67D2-490A-A477-8FC49D384BD3}" presName="hierChild3" presStyleCnt="0"/>
      <dgm:spPr/>
      <dgm:t>
        <a:bodyPr/>
        <a:lstStyle/>
        <a:p>
          <a:pPr rtl="1"/>
          <a:endParaRPr lang="ar-IQ"/>
        </a:p>
      </dgm:t>
    </dgm:pt>
    <dgm:pt modelId="{A83485A5-1C83-4926-BD6D-1ED17DCC7997}" type="pres">
      <dgm:prSet presAssocID="{491B837F-3DE4-4AA3-9695-74305D86325C}" presName="Name19" presStyleLbl="parChTrans1D3" presStyleIdx="2" presStyleCnt="3"/>
      <dgm:spPr/>
      <dgm:t>
        <a:bodyPr/>
        <a:lstStyle/>
        <a:p>
          <a:pPr rtl="1"/>
          <a:endParaRPr lang="ar-IQ"/>
        </a:p>
      </dgm:t>
    </dgm:pt>
    <dgm:pt modelId="{AF5559B3-42C2-4F85-9691-8465B8EF7642}" type="pres">
      <dgm:prSet presAssocID="{FEEAEBD9-3FED-459B-9041-3FFD2A5A1D26}" presName="Name21" presStyleCnt="0"/>
      <dgm:spPr/>
      <dgm:t>
        <a:bodyPr/>
        <a:lstStyle/>
        <a:p>
          <a:pPr rtl="1"/>
          <a:endParaRPr lang="ar-IQ"/>
        </a:p>
      </dgm:t>
    </dgm:pt>
    <dgm:pt modelId="{5A15A736-D39E-4DD6-88A0-69AADBEE5152}" type="pres">
      <dgm:prSet presAssocID="{FEEAEBD9-3FED-459B-9041-3FFD2A5A1D26}" presName="level2Shape" presStyleLbl="node3" presStyleIdx="2" presStyleCnt="3"/>
      <dgm:spPr/>
      <dgm:t>
        <a:bodyPr/>
        <a:lstStyle/>
        <a:p>
          <a:pPr rtl="1"/>
          <a:endParaRPr lang="ar-IQ"/>
        </a:p>
      </dgm:t>
    </dgm:pt>
    <dgm:pt modelId="{B7663FFA-3FCC-46FF-AEE6-AEFFB58C86AE}" type="pres">
      <dgm:prSet presAssocID="{FEEAEBD9-3FED-459B-9041-3FFD2A5A1D26}" presName="hierChild3" presStyleCnt="0"/>
      <dgm:spPr/>
      <dgm:t>
        <a:bodyPr/>
        <a:lstStyle/>
        <a:p>
          <a:pPr rtl="1"/>
          <a:endParaRPr lang="ar-IQ"/>
        </a:p>
      </dgm:t>
    </dgm:pt>
    <dgm:pt modelId="{D1D936FC-8B45-4A33-9C01-095F5F38F420}" type="pres">
      <dgm:prSet presAssocID="{95806AF2-34B9-449E-ACEB-3B7ADC5BAD05}" presName="bgShapesFlow" presStyleCnt="0"/>
      <dgm:spPr/>
      <dgm:t>
        <a:bodyPr/>
        <a:lstStyle/>
        <a:p>
          <a:pPr rtl="1"/>
          <a:endParaRPr lang="ar-IQ"/>
        </a:p>
      </dgm:t>
    </dgm:pt>
    <dgm:pt modelId="{632993D1-E07F-440B-840F-756ABF2BE35C}" type="pres">
      <dgm:prSet presAssocID="{A0C9511E-3D53-4494-9557-2A649C9EAACA}" presName="rectComp" presStyleCnt="0"/>
      <dgm:spPr/>
      <dgm:t>
        <a:bodyPr/>
        <a:lstStyle/>
        <a:p>
          <a:pPr rtl="1"/>
          <a:endParaRPr lang="ar-IQ"/>
        </a:p>
      </dgm:t>
    </dgm:pt>
    <dgm:pt modelId="{6751BEC8-E340-4FA1-BF9D-39AB86E742F2}" type="pres">
      <dgm:prSet presAssocID="{A0C9511E-3D53-4494-9557-2A649C9EAACA}" presName="bgRect" presStyleLbl="bgShp" presStyleIdx="0" presStyleCnt="3"/>
      <dgm:spPr/>
      <dgm:t>
        <a:bodyPr/>
        <a:lstStyle/>
        <a:p>
          <a:pPr rtl="1"/>
          <a:endParaRPr lang="ar-IQ"/>
        </a:p>
      </dgm:t>
    </dgm:pt>
    <dgm:pt modelId="{B4E454D1-36E1-46A5-AAD6-485C0B4CA205}" type="pres">
      <dgm:prSet presAssocID="{A0C9511E-3D53-4494-9557-2A649C9EAACA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F25BD0E-9B49-4D87-81FA-54C90B401A2F}" type="pres">
      <dgm:prSet presAssocID="{A0C9511E-3D53-4494-9557-2A649C9EAACA}" presName="spComp" presStyleCnt="0"/>
      <dgm:spPr/>
      <dgm:t>
        <a:bodyPr/>
        <a:lstStyle/>
        <a:p>
          <a:pPr rtl="1"/>
          <a:endParaRPr lang="ar-IQ"/>
        </a:p>
      </dgm:t>
    </dgm:pt>
    <dgm:pt modelId="{9DDB60DF-509C-4CA5-8CE2-F3C74D438376}" type="pres">
      <dgm:prSet presAssocID="{A0C9511E-3D53-4494-9557-2A649C9EAACA}" presName="vSp" presStyleCnt="0"/>
      <dgm:spPr/>
      <dgm:t>
        <a:bodyPr/>
        <a:lstStyle/>
        <a:p>
          <a:pPr rtl="1"/>
          <a:endParaRPr lang="ar-IQ"/>
        </a:p>
      </dgm:t>
    </dgm:pt>
    <dgm:pt modelId="{5687D095-5489-4B59-8054-874EBD6D93EC}" type="pres">
      <dgm:prSet presAssocID="{8B180AD5-1B94-4628-B4F2-F5282A894879}" presName="rectComp" presStyleCnt="0"/>
      <dgm:spPr/>
      <dgm:t>
        <a:bodyPr/>
        <a:lstStyle/>
        <a:p>
          <a:pPr rtl="1"/>
          <a:endParaRPr lang="ar-IQ"/>
        </a:p>
      </dgm:t>
    </dgm:pt>
    <dgm:pt modelId="{E1258B3E-6D44-4CFF-8100-F1DDD5DA4A67}" type="pres">
      <dgm:prSet presAssocID="{8B180AD5-1B94-4628-B4F2-F5282A894879}" presName="bgRect" presStyleLbl="bgShp" presStyleIdx="1" presStyleCnt="3"/>
      <dgm:spPr/>
      <dgm:t>
        <a:bodyPr/>
        <a:lstStyle/>
        <a:p>
          <a:pPr rtl="1"/>
          <a:endParaRPr lang="ar-IQ"/>
        </a:p>
      </dgm:t>
    </dgm:pt>
    <dgm:pt modelId="{1BE6EF48-C513-4740-95AE-D0055E79FDB6}" type="pres">
      <dgm:prSet presAssocID="{8B180AD5-1B94-4628-B4F2-F5282A894879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D69D749-B54E-46CA-A3E9-9052AFA5AC08}" type="pres">
      <dgm:prSet presAssocID="{8B180AD5-1B94-4628-B4F2-F5282A894879}" presName="spComp" presStyleCnt="0"/>
      <dgm:spPr/>
      <dgm:t>
        <a:bodyPr/>
        <a:lstStyle/>
        <a:p>
          <a:pPr rtl="1"/>
          <a:endParaRPr lang="ar-IQ"/>
        </a:p>
      </dgm:t>
    </dgm:pt>
    <dgm:pt modelId="{4D6CBB72-9162-4669-9827-F5873F3E7543}" type="pres">
      <dgm:prSet presAssocID="{8B180AD5-1B94-4628-B4F2-F5282A894879}" presName="vSp" presStyleCnt="0"/>
      <dgm:spPr/>
      <dgm:t>
        <a:bodyPr/>
        <a:lstStyle/>
        <a:p>
          <a:pPr rtl="1"/>
          <a:endParaRPr lang="ar-IQ"/>
        </a:p>
      </dgm:t>
    </dgm:pt>
    <dgm:pt modelId="{CB332377-6265-4D30-AC6E-19C525234076}" type="pres">
      <dgm:prSet presAssocID="{4BAE40AA-953F-4FE6-9BF4-D0B1115042AF}" presName="rectComp" presStyleCnt="0"/>
      <dgm:spPr/>
      <dgm:t>
        <a:bodyPr/>
        <a:lstStyle/>
        <a:p>
          <a:pPr rtl="1"/>
          <a:endParaRPr lang="ar-IQ"/>
        </a:p>
      </dgm:t>
    </dgm:pt>
    <dgm:pt modelId="{9B0CE3A8-15CC-4120-BB33-AB48E204D90B}" type="pres">
      <dgm:prSet presAssocID="{4BAE40AA-953F-4FE6-9BF4-D0B1115042AF}" presName="bgRect" presStyleLbl="bgShp" presStyleIdx="2" presStyleCnt="3"/>
      <dgm:spPr/>
      <dgm:t>
        <a:bodyPr/>
        <a:lstStyle/>
        <a:p>
          <a:pPr rtl="1"/>
          <a:endParaRPr lang="ar-IQ"/>
        </a:p>
      </dgm:t>
    </dgm:pt>
    <dgm:pt modelId="{8DC389A9-4269-423A-B6E5-F38A6448FB0B}" type="pres">
      <dgm:prSet presAssocID="{4BAE40AA-953F-4FE6-9BF4-D0B1115042AF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D79A86B1-D52E-4278-8897-45ECE4D4D334}" type="presOf" srcId="{D4E5EC79-744A-4695-95B9-803C51F656C7}" destId="{9B44C374-AB93-4792-9FF2-70A5F11CAD4B}" srcOrd="0" destOrd="0" presId="urn:microsoft.com/office/officeart/2005/8/layout/hierarchy6"/>
    <dgm:cxn modelId="{1A021F5E-20FD-42CC-89A7-255A11E8B5FF}" type="presOf" srcId="{852EB843-6B4D-44E6-9386-73F3CF28283B}" destId="{E6C9D15F-B3AE-4D15-8B7E-9874D4D22B61}" srcOrd="0" destOrd="0" presId="urn:microsoft.com/office/officeart/2005/8/layout/hierarchy6"/>
    <dgm:cxn modelId="{805A0C88-ED77-477B-A025-515DD78478D3}" srcId="{AED96F1A-D004-422A-B94A-48E4199FFAF0}" destId="{2374DC82-9513-4FCB-B659-D31662542F1A}" srcOrd="1" destOrd="0" parTransId="{931D2EB2-79FB-4533-BCCC-1E33A35AE797}" sibTransId="{432E2079-F779-4A71-B5AA-CFAF191785BE}"/>
    <dgm:cxn modelId="{A5B3480C-272B-4176-B326-1163D17A5EA9}" type="presOf" srcId="{95806AF2-34B9-449E-ACEB-3B7ADC5BAD05}" destId="{D4793CCC-15E3-4188-B312-92E1F95F334C}" srcOrd="0" destOrd="0" presId="urn:microsoft.com/office/officeart/2005/8/layout/hierarchy6"/>
    <dgm:cxn modelId="{45962FD5-7FA6-4C9A-B88F-5F9A7594661E}" type="presOf" srcId="{2374DC82-9513-4FCB-B659-D31662542F1A}" destId="{FA47A3F9-4895-4082-8E2C-83826B807CFC}" srcOrd="0" destOrd="0" presId="urn:microsoft.com/office/officeart/2005/8/layout/hierarchy6"/>
    <dgm:cxn modelId="{A6718BE3-6E10-4814-9B86-0859414A2BBB}" srcId="{852EB843-6B4D-44E6-9386-73F3CF28283B}" destId="{AED96F1A-D004-422A-B94A-48E4199FFAF0}" srcOrd="0" destOrd="0" parTransId="{D4E5EC79-744A-4695-95B9-803C51F656C7}" sibTransId="{8A5B3C5C-9D25-45EA-AEB5-095D0B28D890}"/>
    <dgm:cxn modelId="{E05479EF-67E0-480E-BDC3-17D18383CDB0}" type="presOf" srcId="{4BAE40AA-953F-4FE6-9BF4-D0B1115042AF}" destId="{8DC389A9-4269-423A-B6E5-F38A6448FB0B}" srcOrd="1" destOrd="0" presId="urn:microsoft.com/office/officeart/2005/8/layout/hierarchy6"/>
    <dgm:cxn modelId="{B06C0139-E198-46FD-B7E3-2864D25C5FAA}" type="presOf" srcId="{522BCB9D-0268-4F9D-9F48-D6F6AF678AE5}" destId="{BA96B296-AC0F-47FE-B64A-6E1D85668F6D}" srcOrd="0" destOrd="0" presId="urn:microsoft.com/office/officeart/2005/8/layout/hierarchy6"/>
    <dgm:cxn modelId="{8D3515A5-138B-4B7B-9A21-DC7E35E81DBE}" type="presOf" srcId="{491B837F-3DE4-4AA3-9695-74305D86325C}" destId="{A83485A5-1C83-4926-BD6D-1ED17DCC7997}" srcOrd="0" destOrd="0" presId="urn:microsoft.com/office/officeart/2005/8/layout/hierarchy6"/>
    <dgm:cxn modelId="{C45A4CCB-9C74-4FC5-B14B-F7BC0EAF52E3}" type="presOf" srcId="{4BAE40AA-953F-4FE6-9BF4-D0B1115042AF}" destId="{9B0CE3A8-15CC-4120-BB33-AB48E204D90B}" srcOrd="0" destOrd="0" presId="urn:microsoft.com/office/officeart/2005/8/layout/hierarchy6"/>
    <dgm:cxn modelId="{8E311CE8-F47F-46EC-A65D-BF72362CE597}" type="presOf" srcId="{8B180AD5-1B94-4628-B4F2-F5282A894879}" destId="{1BE6EF48-C513-4740-95AE-D0055E79FDB6}" srcOrd="1" destOrd="0" presId="urn:microsoft.com/office/officeart/2005/8/layout/hierarchy6"/>
    <dgm:cxn modelId="{965AC259-3823-4183-9749-2CB4A16F37F9}" type="presOf" srcId="{378234D8-2DAE-4650-BD54-0B5FA51F840B}" destId="{CC56CEDD-D283-42A0-B18B-3C3A959D8318}" srcOrd="0" destOrd="0" presId="urn:microsoft.com/office/officeart/2005/8/layout/hierarchy6"/>
    <dgm:cxn modelId="{F32248EC-637A-4EB8-A36E-1ABF5D179B97}" type="presOf" srcId="{A0C9511E-3D53-4494-9557-2A649C9EAACA}" destId="{6751BEC8-E340-4FA1-BF9D-39AB86E742F2}" srcOrd="0" destOrd="0" presId="urn:microsoft.com/office/officeart/2005/8/layout/hierarchy6"/>
    <dgm:cxn modelId="{FFF6DF55-1BAC-4058-AD8B-145EE6715959}" type="presOf" srcId="{A0C9511E-3D53-4494-9557-2A649C9EAACA}" destId="{B4E454D1-36E1-46A5-AAD6-485C0B4CA205}" srcOrd="1" destOrd="0" presId="urn:microsoft.com/office/officeart/2005/8/layout/hierarchy6"/>
    <dgm:cxn modelId="{EA3156C7-48EE-43DD-B503-7A152E65B7C3}" type="presOf" srcId="{AED96F1A-D004-422A-B94A-48E4199FFAF0}" destId="{E51BB929-A58C-4BE6-8093-59D219DC9AE4}" srcOrd="0" destOrd="0" presId="urn:microsoft.com/office/officeart/2005/8/layout/hierarchy6"/>
    <dgm:cxn modelId="{B690C2FE-544C-45C3-9D9C-F779883C9918}" type="presOf" srcId="{A9B33B15-67D2-490A-A477-8FC49D384BD3}" destId="{DC20F435-1940-4D0D-AE83-B291E1FAB2B9}" srcOrd="0" destOrd="0" presId="urn:microsoft.com/office/officeart/2005/8/layout/hierarchy6"/>
    <dgm:cxn modelId="{ABC0126A-7268-4890-AA0A-93B87287FEAF}" srcId="{95806AF2-34B9-449E-ACEB-3B7ADC5BAD05}" destId="{852EB843-6B4D-44E6-9386-73F3CF28283B}" srcOrd="0" destOrd="0" parTransId="{4CD9D138-D0B8-4986-AC32-80BBF59488E0}" sibTransId="{E0B9D51D-736E-41CE-89DF-D7E595A8C97C}"/>
    <dgm:cxn modelId="{F9E05CAB-F8E8-4C2B-9884-AC8BB92FE141}" type="presOf" srcId="{FEEAEBD9-3FED-459B-9041-3FFD2A5A1D26}" destId="{5A15A736-D39E-4DD6-88A0-69AADBEE5152}" srcOrd="0" destOrd="0" presId="urn:microsoft.com/office/officeart/2005/8/layout/hierarchy6"/>
    <dgm:cxn modelId="{3C3390D9-9063-426E-8933-5CC6D1133A42}" type="presOf" srcId="{BF1710C2-86A1-4329-AEA1-A2664976A1DF}" destId="{2841656F-EDC8-4989-B518-CA5B2283B7A1}" srcOrd="0" destOrd="0" presId="urn:microsoft.com/office/officeart/2005/8/layout/hierarchy6"/>
    <dgm:cxn modelId="{31749219-60DC-4A2C-911F-421F2F32E321}" srcId="{95806AF2-34B9-449E-ACEB-3B7ADC5BAD05}" destId="{8B180AD5-1B94-4628-B4F2-F5282A894879}" srcOrd="2" destOrd="0" parTransId="{1F6460C6-C02B-4B62-9F35-AAA073F1DE9D}" sibTransId="{D5D647EC-0835-4D06-B7AF-54C7DB9D18D7}"/>
    <dgm:cxn modelId="{12F8A5F3-AAB1-4BD6-A4F0-1EA2C903A454}" srcId="{A9B33B15-67D2-490A-A477-8FC49D384BD3}" destId="{FEEAEBD9-3FED-459B-9041-3FFD2A5A1D26}" srcOrd="0" destOrd="0" parTransId="{491B837F-3DE4-4AA3-9695-74305D86325C}" sibTransId="{51C258DF-B57C-4767-936C-EDE210AACEA4}"/>
    <dgm:cxn modelId="{144E3F43-358A-446F-B42C-46041035C307}" srcId="{95806AF2-34B9-449E-ACEB-3B7ADC5BAD05}" destId="{4BAE40AA-953F-4FE6-9BF4-D0B1115042AF}" srcOrd="3" destOrd="0" parTransId="{8C418458-B4C1-4BD5-AA66-7A4F5188D426}" sibTransId="{EF0B3099-14AD-4AF3-BB4E-B2D996BF175A}"/>
    <dgm:cxn modelId="{F919D705-CB72-4188-BF03-4B48AD28D75E}" type="presOf" srcId="{8B180AD5-1B94-4628-B4F2-F5282A894879}" destId="{E1258B3E-6D44-4CFF-8100-F1DDD5DA4A67}" srcOrd="0" destOrd="0" presId="urn:microsoft.com/office/officeart/2005/8/layout/hierarchy6"/>
    <dgm:cxn modelId="{F2BCAFCD-FE22-4B7A-82D1-378F7D4D3A86}" srcId="{95806AF2-34B9-449E-ACEB-3B7ADC5BAD05}" destId="{A0C9511E-3D53-4494-9557-2A649C9EAACA}" srcOrd="1" destOrd="0" parTransId="{7622DB3B-A7A5-4741-AA79-4C57613EE3E9}" sibTransId="{5E7C1B20-104B-44C8-B85C-6DBB16FB4252}"/>
    <dgm:cxn modelId="{1F07DAA0-36A4-4D75-B164-EF97F6D099D2}" srcId="{852EB843-6B4D-44E6-9386-73F3CF28283B}" destId="{A9B33B15-67D2-490A-A477-8FC49D384BD3}" srcOrd="1" destOrd="0" parTransId="{BF1710C2-86A1-4329-AEA1-A2664976A1DF}" sibTransId="{83C33717-90B2-4D79-A17C-871D33486235}"/>
    <dgm:cxn modelId="{4FB5E991-D185-4766-9255-A1BC94868399}" type="presOf" srcId="{931D2EB2-79FB-4533-BCCC-1E33A35AE797}" destId="{32186D13-768A-4D0F-9322-97C4AF5F8DAF}" srcOrd="0" destOrd="0" presId="urn:microsoft.com/office/officeart/2005/8/layout/hierarchy6"/>
    <dgm:cxn modelId="{D4E1B0F2-2409-4D54-A51A-B183288605A4}" srcId="{AED96F1A-D004-422A-B94A-48E4199FFAF0}" destId="{522BCB9D-0268-4F9D-9F48-D6F6AF678AE5}" srcOrd="0" destOrd="0" parTransId="{378234D8-2DAE-4650-BD54-0B5FA51F840B}" sibTransId="{4ABCEA1D-DBDF-4016-933E-FBDEBF1AFCC3}"/>
    <dgm:cxn modelId="{D77227A4-888A-4B88-9E7D-39AAB304DFF8}" type="presParOf" srcId="{D4793CCC-15E3-4188-B312-92E1F95F334C}" destId="{3EFD1BEC-3748-43D2-92F7-BB8C51719E28}" srcOrd="0" destOrd="0" presId="urn:microsoft.com/office/officeart/2005/8/layout/hierarchy6"/>
    <dgm:cxn modelId="{7DB111D0-EDA8-48EF-93E5-8EF6B61D65CB}" type="presParOf" srcId="{3EFD1BEC-3748-43D2-92F7-BB8C51719E28}" destId="{08978F47-AAD9-4AFA-9720-DAF9D06DABFF}" srcOrd="0" destOrd="0" presId="urn:microsoft.com/office/officeart/2005/8/layout/hierarchy6"/>
    <dgm:cxn modelId="{42693848-2C23-467F-8E05-39DF35837BA9}" type="presParOf" srcId="{3EFD1BEC-3748-43D2-92F7-BB8C51719E28}" destId="{F3A610C4-E0C5-4FC5-9F67-9BC22D926355}" srcOrd="1" destOrd="0" presId="urn:microsoft.com/office/officeart/2005/8/layout/hierarchy6"/>
    <dgm:cxn modelId="{B4F9A535-3F5F-4B57-B353-54A0326C1500}" type="presParOf" srcId="{F3A610C4-E0C5-4FC5-9F67-9BC22D926355}" destId="{E51AB4F9-5638-4665-A100-1678D44F42F3}" srcOrd="0" destOrd="0" presId="urn:microsoft.com/office/officeart/2005/8/layout/hierarchy6"/>
    <dgm:cxn modelId="{E5A152C1-BE28-45DD-9B02-93AE9D71B18D}" type="presParOf" srcId="{E51AB4F9-5638-4665-A100-1678D44F42F3}" destId="{E6C9D15F-B3AE-4D15-8B7E-9874D4D22B61}" srcOrd="0" destOrd="0" presId="urn:microsoft.com/office/officeart/2005/8/layout/hierarchy6"/>
    <dgm:cxn modelId="{91571EB9-6140-4D80-9EC6-C9435269C237}" type="presParOf" srcId="{E51AB4F9-5638-4665-A100-1678D44F42F3}" destId="{7C8309A6-5DB5-4F3C-8CDD-42C0528EC4B1}" srcOrd="1" destOrd="0" presId="urn:microsoft.com/office/officeart/2005/8/layout/hierarchy6"/>
    <dgm:cxn modelId="{7F4CEEC5-1A9B-4661-8D56-3970C7B20206}" type="presParOf" srcId="{7C8309A6-5DB5-4F3C-8CDD-42C0528EC4B1}" destId="{9B44C374-AB93-4792-9FF2-70A5F11CAD4B}" srcOrd="0" destOrd="0" presId="urn:microsoft.com/office/officeart/2005/8/layout/hierarchy6"/>
    <dgm:cxn modelId="{1AF9DC90-8A45-4E31-8A63-F680B39D09DF}" type="presParOf" srcId="{7C8309A6-5DB5-4F3C-8CDD-42C0528EC4B1}" destId="{B2F7CC60-18FB-4268-9146-9307F434B507}" srcOrd="1" destOrd="0" presId="urn:microsoft.com/office/officeart/2005/8/layout/hierarchy6"/>
    <dgm:cxn modelId="{EC89AFF8-3D70-45E1-93AF-0346778D448E}" type="presParOf" srcId="{B2F7CC60-18FB-4268-9146-9307F434B507}" destId="{E51BB929-A58C-4BE6-8093-59D219DC9AE4}" srcOrd="0" destOrd="0" presId="urn:microsoft.com/office/officeart/2005/8/layout/hierarchy6"/>
    <dgm:cxn modelId="{DFA526C2-DB31-4A24-ABF8-4763D922E988}" type="presParOf" srcId="{B2F7CC60-18FB-4268-9146-9307F434B507}" destId="{B76C3613-D589-42E4-A9FE-5CD4C2BFFA4E}" srcOrd="1" destOrd="0" presId="urn:microsoft.com/office/officeart/2005/8/layout/hierarchy6"/>
    <dgm:cxn modelId="{EC8D5170-CB57-40F4-8A9E-C627204463FE}" type="presParOf" srcId="{B76C3613-D589-42E4-A9FE-5CD4C2BFFA4E}" destId="{CC56CEDD-D283-42A0-B18B-3C3A959D8318}" srcOrd="0" destOrd="0" presId="urn:microsoft.com/office/officeart/2005/8/layout/hierarchy6"/>
    <dgm:cxn modelId="{0C54B23A-B7B6-414B-8870-C9E83E6C5096}" type="presParOf" srcId="{B76C3613-D589-42E4-A9FE-5CD4C2BFFA4E}" destId="{CCF8A8BF-E39B-4417-9097-D0923D6F0E12}" srcOrd="1" destOrd="0" presId="urn:microsoft.com/office/officeart/2005/8/layout/hierarchy6"/>
    <dgm:cxn modelId="{4F587026-2075-44F4-921A-946B00A6321E}" type="presParOf" srcId="{CCF8A8BF-E39B-4417-9097-D0923D6F0E12}" destId="{BA96B296-AC0F-47FE-B64A-6E1D85668F6D}" srcOrd="0" destOrd="0" presId="urn:microsoft.com/office/officeart/2005/8/layout/hierarchy6"/>
    <dgm:cxn modelId="{8FD8D4BC-448E-4642-8D7C-AB5C34E1515C}" type="presParOf" srcId="{CCF8A8BF-E39B-4417-9097-D0923D6F0E12}" destId="{42392069-03B0-4443-9C87-72DDC71AD909}" srcOrd="1" destOrd="0" presId="urn:microsoft.com/office/officeart/2005/8/layout/hierarchy6"/>
    <dgm:cxn modelId="{7E61B16F-F7DA-4B4C-B59C-79E2993FE735}" type="presParOf" srcId="{B76C3613-D589-42E4-A9FE-5CD4C2BFFA4E}" destId="{32186D13-768A-4D0F-9322-97C4AF5F8DAF}" srcOrd="2" destOrd="0" presId="urn:microsoft.com/office/officeart/2005/8/layout/hierarchy6"/>
    <dgm:cxn modelId="{650D0D0B-C563-4269-A888-493AFFB75FEE}" type="presParOf" srcId="{B76C3613-D589-42E4-A9FE-5CD4C2BFFA4E}" destId="{6784B4F4-D3E1-44B1-967B-0ACACE62048C}" srcOrd="3" destOrd="0" presId="urn:microsoft.com/office/officeart/2005/8/layout/hierarchy6"/>
    <dgm:cxn modelId="{94F6C259-F749-4947-A00A-A1A2CA20C9C6}" type="presParOf" srcId="{6784B4F4-D3E1-44B1-967B-0ACACE62048C}" destId="{FA47A3F9-4895-4082-8E2C-83826B807CFC}" srcOrd="0" destOrd="0" presId="urn:microsoft.com/office/officeart/2005/8/layout/hierarchy6"/>
    <dgm:cxn modelId="{851E1A9F-3C87-4AA7-867E-7AEC083D6075}" type="presParOf" srcId="{6784B4F4-D3E1-44B1-967B-0ACACE62048C}" destId="{384668B8-C75D-4E99-8419-A4C1D8DC3FE5}" srcOrd="1" destOrd="0" presId="urn:microsoft.com/office/officeart/2005/8/layout/hierarchy6"/>
    <dgm:cxn modelId="{5BFEDA91-1A78-4EA4-9DF2-D9C2F26E45E8}" type="presParOf" srcId="{7C8309A6-5DB5-4F3C-8CDD-42C0528EC4B1}" destId="{2841656F-EDC8-4989-B518-CA5B2283B7A1}" srcOrd="2" destOrd="0" presId="urn:microsoft.com/office/officeart/2005/8/layout/hierarchy6"/>
    <dgm:cxn modelId="{7398969D-C1D1-43C1-80F3-5E2507017395}" type="presParOf" srcId="{7C8309A6-5DB5-4F3C-8CDD-42C0528EC4B1}" destId="{4F0D5783-B252-497C-851A-E7E183CC5050}" srcOrd="3" destOrd="0" presId="urn:microsoft.com/office/officeart/2005/8/layout/hierarchy6"/>
    <dgm:cxn modelId="{DDB87BBC-AC16-4D8C-BB15-BF8EE0EA5CC6}" type="presParOf" srcId="{4F0D5783-B252-497C-851A-E7E183CC5050}" destId="{DC20F435-1940-4D0D-AE83-B291E1FAB2B9}" srcOrd="0" destOrd="0" presId="urn:microsoft.com/office/officeart/2005/8/layout/hierarchy6"/>
    <dgm:cxn modelId="{411ED3B3-7A1A-4CA6-8861-0F0FE7A73893}" type="presParOf" srcId="{4F0D5783-B252-497C-851A-E7E183CC5050}" destId="{544D0D8A-1961-4EA1-A544-00BB2BF5DCE6}" srcOrd="1" destOrd="0" presId="urn:microsoft.com/office/officeart/2005/8/layout/hierarchy6"/>
    <dgm:cxn modelId="{535243AB-009E-4297-BB45-FB3BD3976738}" type="presParOf" srcId="{544D0D8A-1961-4EA1-A544-00BB2BF5DCE6}" destId="{A83485A5-1C83-4926-BD6D-1ED17DCC7997}" srcOrd="0" destOrd="0" presId="urn:microsoft.com/office/officeart/2005/8/layout/hierarchy6"/>
    <dgm:cxn modelId="{93A8DF8A-5720-4F50-81E7-0A4C00E1C444}" type="presParOf" srcId="{544D0D8A-1961-4EA1-A544-00BB2BF5DCE6}" destId="{AF5559B3-42C2-4F85-9691-8465B8EF7642}" srcOrd="1" destOrd="0" presId="urn:microsoft.com/office/officeart/2005/8/layout/hierarchy6"/>
    <dgm:cxn modelId="{4FDBFD59-8CC6-4E5F-9A4E-63A2E1E52E2C}" type="presParOf" srcId="{AF5559B3-42C2-4F85-9691-8465B8EF7642}" destId="{5A15A736-D39E-4DD6-88A0-69AADBEE5152}" srcOrd="0" destOrd="0" presId="urn:microsoft.com/office/officeart/2005/8/layout/hierarchy6"/>
    <dgm:cxn modelId="{69F2B9BF-19FF-463E-B36B-FD90234981B3}" type="presParOf" srcId="{AF5559B3-42C2-4F85-9691-8465B8EF7642}" destId="{B7663FFA-3FCC-46FF-AEE6-AEFFB58C86AE}" srcOrd="1" destOrd="0" presId="urn:microsoft.com/office/officeart/2005/8/layout/hierarchy6"/>
    <dgm:cxn modelId="{ABC76DA6-2BCD-47D1-8B46-CA3B5DBFA0FA}" type="presParOf" srcId="{D4793CCC-15E3-4188-B312-92E1F95F334C}" destId="{D1D936FC-8B45-4A33-9C01-095F5F38F420}" srcOrd="1" destOrd="0" presId="urn:microsoft.com/office/officeart/2005/8/layout/hierarchy6"/>
    <dgm:cxn modelId="{5CD9C8EC-6113-49DF-94CE-274C3AB67019}" type="presParOf" srcId="{D1D936FC-8B45-4A33-9C01-095F5F38F420}" destId="{632993D1-E07F-440B-840F-756ABF2BE35C}" srcOrd="0" destOrd="0" presId="urn:microsoft.com/office/officeart/2005/8/layout/hierarchy6"/>
    <dgm:cxn modelId="{DC746EC3-A27A-4A4F-8587-E3174C3532BC}" type="presParOf" srcId="{632993D1-E07F-440B-840F-756ABF2BE35C}" destId="{6751BEC8-E340-4FA1-BF9D-39AB86E742F2}" srcOrd="0" destOrd="0" presId="urn:microsoft.com/office/officeart/2005/8/layout/hierarchy6"/>
    <dgm:cxn modelId="{F730B5AC-68DF-40F0-BB0C-E6A784B94761}" type="presParOf" srcId="{632993D1-E07F-440B-840F-756ABF2BE35C}" destId="{B4E454D1-36E1-46A5-AAD6-485C0B4CA205}" srcOrd="1" destOrd="0" presId="urn:microsoft.com/office/officeart/2005/8/layout/hierarchy6"/>
    <dgm:cxn modelId="{55F7D3AE-F336-4405-8301-9A8B65C92FCF}" type="presParOf" srcId="{D1D936FC-8B45-4A33-9C01-095F5F38F420}" destId="{FF25BD0E-9B49-4D87-81FA-54C90B401A2F}" srcOrd="1" destOrd="0" presId="urn:microsoft.com/office/officeart/2005/8/layout/hierarchy6"/>
    <dgm:cxn modelId="{913E1B7B-3179-4BDC-A02F-C2E43E3B22DA}" type="presParOf" srcId="{FF25BD0E-9B49-4D87-81FA-54C90B401A2F}" destId="{9DDB60DF-509C-4CA5-8CE2-F3C74D438376}" srcOrd="0" destOrd="0" presId="urn:microsoft.com/office/officeart/2005/8/layout/hierarchy6"/>
    <dgm:cxn modelId="{F553CBAC-6D88-4732-8461-40963A611474}" type="presParOf" srcId="{D1D936FC-8B45-4A33-9C01-095F5F38F420}" destId="{5687D095-5489-4B59-8054-874EBD6D93EC}" srcOrd="2" destOrd="0" presId="urn:microsoft.com/office/officeart/2005/8/layout/hierarchy6"/>
    <dgm:cxn modelId="{5780CF7C-FB9A-40E0-9959-312A9E42A06B}" type="presParOf" srcId="{5687D095-5489-4B59-8054-874EBD6D93EC}" destId="{E1258B3E-6D44-4CFF-8100-F1DDD5DA4A67}" srcOrd="0" destOrd="0" presId="urn:microsoft.com/office/officeart/2005/8/layout/hierarchy6"/>
    <dgm:cxn modelId="{9B763EF3-75E4-4941-B16C-403205A798B9}" type="presParOf" srcId="{5687D095-5489-4B59-8054-874EBD6D93EC}" destId="{1BE6EF48-C513-4740-95AE-D0055E79FDB6}" srcOrd="1" destOrd="0" presId="urn:microsoft.com/office/officeart/2005/8/layout/hierarchy6"/>
    <dgm:cxn modelId="{1B88AC16-04CA-4DDD-B339-A346A8F99439}" type="presParOf" srcId="{D1D936FC-8B45-4A33-9C01-095F5F38F420}" destId="{4D69D749-B54E-46CA-A3E9-9052AFA5AC08}" srcOrd="3" destOrd="0" presId="urn:microsoft.com/office/officeart/2005/8/layout/hierarchy6"/>
    <dgm:cxn modelId="{64A3EF7B-517E-4E67-931A-98511D2545D3}" type="presParOf" srcId="{4D69D749-B54E-46CA-A3E9-9052AFA5AC08}" destId="{4D6CBB72-9162-4669-9827-F5873F3E7543}" srcOrd="0" destOrd="0" presId="urn:microsoft.com/office/officeart/2005/8/layout/hierarchy6"/>
    <dgm:cxn modelId="{71880053-8416-4C3A-9DC8-ED19AB23FFEF}" type="presParOf" srcId="{D1D936FC-8B45-4A33-9C01-095F5F38F420}" destId="{CB332377-6265-4D30-AC6E-19C525234076}" srcOrd="4" destOrd="0" presId="urn:microsoft.com/office/officeart/2005/8/layout/hierarchy6"/>
    <dgm:cxn modelId="{2481BF96-E93C-40A1-A1CB-BDE1F9C81D3F}" type="presParOf" srcId="{CB332377-6265-4D30-AC6E-19C525234076}" destId="{9B0CE3A8-15CC-4120-BB33-AB48E204D90B}" srcOrd="0" destOrd="0" presId="urn:microsoft.com/office/officeart/2005/8/layout/hierarchy6"/>
    <dgm:cxn modelId="{8235F06A-82D1-47FB-824F-AF90AF0C10EB}" type="presParOf" srcId="{CB332377-6265-4D30-AC6E-19C525234076}" destId="{8DC389A9-4269-423A-B6E5-F38A6448FB0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3B0633-E01D-413B-B332-C137FE4F54C9}">
      <dsp:nvSpPr>
        <dsp:cNvPr id="0" name=""/>
        <dsp:cNvSpPr/>
      </dsp:nvSpPr>
      <dsp:spPr>
        <a:xfrm>
          <a:off x="6443883" y="3671032"/>
          <a:ext cx="958478" cy="374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51"/>
              </a:lnTo>
              <a:lnTo>
                <a:pt x="958478" y="255151"/>
              </a:lnTo>
              <a:lnTo>
                <a:pt x="958478" y="374413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01DCF-8EB1-4211-93F5-1FD4836BCD46}">
      <dsp:nvSpPr>
        <dsp:cNvPr id="0" name=""/>
        <dsp:cNvSpPr/>
      </dsp:nvSpPr>
      <dsp:spPr>
        <a:xfrm>
          <a:off x="5446762" y="3671032"/>
          <a:ext cx="997121" cy="374413"/>
        </a:xfrm>
        <a:custGeom>
          <a:avLst/>
          <a:gdLst/>
          <a:ahLst/>
          <a:cxnLst/>
          <a:rect l="0" t="0" r="0" b="0"/>
          <a:pathLst>
            <a:path>
              <a:moveTo>
                <a:pt x="997121" y="0"/>
              </a:moveTo>
              <a:lnTo>
                <a:pt x="997121" y="255151"/>
              </a:lnTo>
              <a:lnTo>
                <a:pt x="0" y="255151"/>
              </a:lnTo>
              <a:lnTo>
                <a:pt x="0" y="374413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302E2-D815-431F-BA48-27F7F9F7C493}">
      <dsp:nvSpPr>
        <dsp:cNvPr id="0" name=""/>
        <dsp:cNvSpPr/>
      </dsp:nvSpPr>
      <dsp:spPr>
        <a:xfrm>
          <a:off x="4149319" y="2018615"/>
          <a:ext cx="2294564" cy="374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51"/>
              </a:lnTo>
              <a:lnTo>
                <a:pt x="2294564" y="255151"/>
              </a:lnTo>
              <a:lnTo>
                <a:pt x="2294564" y="374413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F9B56-B39B-4B62-82E6-7D7992ED6B93}">
      <dsp:nvSpPr>
        <dsp:cNvPr id="0" name=""/>
        <dsp:cNvSpPr/>
      </dsp:nvSpPr>
      <dsp:spPr>
        <a:xfrm>
          <a:off x="2211203" y="3671032"/>
          <a:ext cx="939217" cy="374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51"/>
              </a:lnTo>
              <a:lnTo>
                <a:pt x="939217" y="255151"/>
              </a:lnTo>
              <a:lnTo>
                <a:pt x="939217" y="374413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836AD-0A16-4FD0-8F10-E30F19703118}">
      <dsp:nvSpPr>
        <dsp:cNvPr id="0" name=""/>
        <dsp:cNvSpPr/>
      </dsp:nvSpPr>
      <dsp:spPr>
        <a:xfrm>
          <a:off x="1194820" y="3671032"/>
          <a:ext cx="1016382" cy="374413"/>
        </a:xfrm>
        <a:custGeom>
          <a:avLst/>
          <a:gdLst/>
          <a:ahLst/>
          <a:cxnLst/>
          <a:rect l="0" t="0" r="0" b="0"/>
          <a:pathLst>
            <a:path>
              <a:moveTo>
                <a:pt x="1016382" y="0"/>
              </a:moveTo>
              <a:lnTo>
                <a:pt x="1016382" y="255151"/>
              </a:lnTo>
              <a:lnTo>
                <a:pt x="0" y="255151"/>
              </a:lnTo>
              <a:lnTo>
                <a:pt x="0" y="374413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11D14-42AC-4480-8365-AE79B712181F}">
      <dsp:nvSpPr>
        <dsp:cNvPr id="0" name=""/>
        <dsp:cNvSpPr/>
      </dsp:nvSpPr>
      <dsp:spPr>
        <a:xfrm>
          <a:off x="2211203" y="2018615"/>
          <a:ext cx="1938116" cy="374413"/>
        </a:xfrm>
        <a:custGeom>
          <a:avLst/>
          <a:gdLst/>
          <a:ahLst/>
          <a:cxnLst/>
          <a:rect l="0" t="0" r="0" b="0"/>
          <a:pathLst>
            <a:path>
              <a:moveTo>
                <a:pt x="1938116" y="0"/>
              </a:moveTo>
              <a:lnTo>
                <a:pt x="1938116" y="255151"/>
              </a:lnTo>
              <a:lnTo>
                <a:pt x="0" y="255151"/>
              </a:lnTo>
              <a:lnTo>
                <a:pt x="0" y="374413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54E2B-3F6B-4FA4-8682-8A8A95D29241}">
      <dsp:nvSpPr>
        <dsp:cNvPr id="0" name=""/>
        <dsp:cNvSpPr/>
      </dsp:nvSpPr>
      <dsp:spPr>
        <a:xfrm>
          <a:off x="2927111" y="792376"/>
          <a:ext cx="2444416" cy="12262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90AAFE-2F97-4D9B-8C16-56F028B1E5BA}">
      <dsp:nvSpPr>
        <dsp:cNvPr id="0" name=""/>
        <dsp:cNvSpPr/>
      </dsp:nvSpPr>
      <dsp:spPr>
        <a:xfrm>
          <a:off x="3070153" y="928266"/>
          <a:ext cx="2444416" cy="122623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Subjects 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n.= 81</a:t>
          </a:r>
          <a:endParaRPr lang="ar-IQ" sz="2400" kern="1200" dirty="0"/>
        </a:p>
      </dsp:txBody>
      <dsp:txXfrm>
        <a:off x="3070153" y="928266"/>
        <a:ext cx="2444416" cy="1226239"/>
      </dsp:txXfrm>
    </dsp:sp>
    <dsp:sp modelId="{6BDE643F-DBED-4D5B-ACD8-B357B586D896}">
      <dsp:nvSpPr>
        <dsp:cNvPr id="0" name=""/>
        <dsp:cNvSpPr/>
      </dsp:nvSpPr>
      <dsp:spPr>
        <a:xfrm>
          <a:off x="40420" y="2393029"/>
          <a:ext cx="4341566" cy="12780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A304F2-A4A6-4707-B578-E7B55BFA5339}">
      <dsp:nvSpPr>
        <dsp:cNvPr id="0" name=""/>
        <dsp:cNvSpPr/>
      </dsp:nvSpPr>
      <dsp:spPr>
        <a:xfrm>
          <a:off x="183462" y="2528919"/>
          <a:ext cx="4341566" cy="127800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Patients: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n=61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Median Age =34.8 yrs. </a:t>
          </a:r>
          <a:endParaRPr lang="ar-IQ" sz="2400" kern="1200" dirty="0"/>
        </a:p>
      </dsp:txBody>
      <dsp:txXfrm>
        <a:off x="183462" y="2528919"/>
        <a:ext cx="4341566" cy="1278002"/>
      </dsp:txXfrm>
    </dsp:sp>
    <dsp:sp modelId="{8F7708FC-11EB-42B4-A9AD-B94E418A6728}">
      <dsp:nvSpPr>
        <dsp:cNvPr id="0" name=""/>
        <dsp:cNvSpPr/>
      </dsp:nvSpPr>
      <dsp:spPr>
        <a:xfrm>
          <a:off x="360062" y="4045445"/>
          <a:ext cx="1669515" cy="817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6476B3-22A5-46A7-BE7D-571404532C23}">
      <dsp:nvSpPr>
        <dsp:cNvPr id="0" name=""/>
        <dsp:cNvSpPr/>
      </dsp:nvSpPr>
      <dsp:spPr>
        <a:xfrm>
          <a:off x="503105" y="4181336"/>
          <a:ext cx="1669515" cy="81748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Male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n.=  29</a:t>
          </a:r>
          <a:endParaRPr lang="ar-IQ" sz="2400" kern="1200" dirty="0"/>
        </a:p>
      </dsp:txBody>
      <dsp:txXfrm>
        <a:off x="503105" y="4181336"/>
        <a:ext cx="1669515" cy="817487"/>
      </dsp:txXfrm>
    </dsp:sp>
    <dsp:sp modelId="{55D7DCDB-0AAC-485C-B4AE-5A9C219D6ACA}">
      <dsp:nvSpPr>
        <dsp:cNvPr id="0" name=""/>
        <dsp:cNvSpPr/>
      </dsp:nvSpPr>
      <dsp:spPr>
        <a:xfrm>
          <a:off x="2315662" y="4045445"/>
          <a:ext cx="1669515" cy="817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BD5563-3673-461D-B75E-AAE9D759ADCB}">
      <dsp:nvSpPr>
        <dsp:cNvPr id="0" name=""/>
        <dsp:cNvSpPr/>
      </dsp:nvSpPr>
      <dsp:spPr>
        <a:xfrm>
          <a:off x="2458705" y="4181336"/>
          <a:ext cx="1669515" cy="81748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Female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n.= 32</a:t>
          </a:r>
          <a:endParaRPr lang="ar-IQ" sz="2400" kern="1200" dirty="0"/>
        </a:p>
      </dsp:txBody>
      <dsp:txXfrm>
        <a:off x="2458705" y="4181336"/>
        <a:ext cx="1669515" cy="817487"/>
      </dsp:txXfrm>
    </dsp:sp>
    <dsp:sp modelId="{F9279862-D530-4EF8-AEA5-FA2D2612C4D6}">
      <dsp:nvSpPr>
        <dsp:cNvPr id="0" name=""/>
        <dsp:cNvSpPr/>
      </dsp:nvSpPr>
      <dsp:spPr>
        <a:xfrm>
          <a:off x="4648809" y="2393029"/>
          <a:ext cx="3590147" cy="12780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301B39-C9A2-47F7-8260-D2D4F519F78F}">
      <dsp:nvSpPr>
        <dsp:cNvPr id="0" name=""/>
        <dsp:cNvSpPr/>
      </dsp:nvSpPr>
      <dsp:spPr>
        <a:xfrm>
          <a:off x="4791852" y="2528919"/>
          <a:ext cx="3590147" cy="127800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Control: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n=20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Median Age= 34.6 yrs. </a:t>
          </a:r>
          <a:endParaRPr lang="ar-IQ" sz="2400" kern="1200" dirty="0"/>
        </a:p>
      </dsp:txBody>
      <dsp:txXfrm>
        <a:off x="4791852" y="2528919"/>
        <a:ext cx="3590147" cy="1278002"/>
      </dsp:txXfrm>
    </dsp:sp>
    <dsp:sp modelId="{D9982FBA-6D87-4175-8B21-947065C88CE5}">
      <dsp:nvSpPr>
        <dsp:cNvPr id="0" name=""/>
        <dsp:cNvSpPr/>
      </dsp:nvSpPr>
      <dsp:spPr>
        <a:xfrm>
          <a:off x="4612004" y="4045445"/>
          <a:ext cx="1669515" cy="817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DAC94B-77FC-4D6A-8228-574015EA5827}">
      <dsp:nvSpPr>
        <dsp:cNvPr id="0" name=""/>
        <dsp:cNvSpPr/>
      </dsp:nvSpPr>
      <dsp:spPr>
        <a:xfrm>
          <a:off x="4755047" y="4181336"/>
          <a:ext cx="1669515" cy="81748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Male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n. =10 </a:t>
          </a:r>
          <a:endParaRPr lang="ar-IQ" sz="2400" kern="1200" dirty="0"/>
        </a:p>
      </dsp:txBody>
      <dsp:txXfrm>
        <a:off x="4755047" y="4181336"/>
        <a:ext cx="1669515" cy="817487"/>
      </dsp:txXfrm>
    </dsp:sp>
    <dsp:sp modelId="{D9BC0007-9D22-4338-8114-ED76F6D40BBC}">
      <dsp:nvSpPr>
        <dsp:cNvPr id="0" name=""/>
        <dsp:cNvSpPr/>
      </dsp:nvSpPr>
      <dsp:spPr>
        <a:xfrm>
          <a:off x="6567604" y="4045445"/>
          <a:ext cx="1669515" cy="817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394007-F39E-4BD6-AC4E-4166FB81113D}">
      <dsp:nvSpPr>
        <dsp:cNvPr id="0" name=""/>
        <dsp:cNvSpPr/>
      </dsp:nvSpPr>
      <dsp:spPr>
        <a:xfrm>
          <a:off x="6710647" y="4181336"/>
          <a:ext cx="1669515" cy="81748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Female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n.= 10</a:t>
          </a:r>
          <a:endParaRPr lang="ar-IQ" sz="2400" kern="1200" dirty="0"/>
        </a:p>
      </dsp:txBody>
      <dsp:txXfrm>
        <a:off x="6710647" y="4181336"/>
        <a:ext cx="1669515" cy="8174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8127AF-9F0B-42F9-9D66-11BAC5C648D7}">
      <dsp:nvSpPr>
        <dsp:cNvPr id="0" name=""/>
        <dsp:cNvSpPr/>
      </dsp:nvSpPr>
      <dsp:spPr>
        <a:xfrm>
          <a:off x="6497068" y="1467880"/>
          <a:ext cx="91440" cy="25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255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90C09-9B77-4A78-A05C-C0E48D3A3005}">
      <dsp:nvSpPr>
        <dsp:cNvPr id="0" name=""/>
        <dsp:cNvSpPr/>
      </dsp:nvSpPr>
      <dsp:spPr>
        <a:xfrm>
          <a:off x="3869788" y="633865"/>
          <a:ext cx="2673000" cy="282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144"/>
              </a:lnTo>
              <a:lnTo>
                <a:pt x="2673000" y="202144"/>
              </a:lnTo>
              <a:lnTo>
                <a:pt x="2673000" y="28259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A477D-7E42-4D4F-AC94-69507B0C1EEE}">
      <dsp:nvSpPr>
        <dsp:cNvPr id="0" name=""/>
        <dsp:cNvSpPr/>
      </dsp:nvSpPr>
      <dsp:spPr>
        <a:xfrm>
          <a:off x="3340434" y="3792479"/>
          <a:ext cx="91440" cy="25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255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26CD5-B45C-4886-9BEC-B695FE2B0E8D}">
      <dsp:nvSpPr>
        <dsp:cNvPr id="0" name=""/>
        <dsp:cNvSpPr/>
      </dsp:nvSpPr>
      <dsp:spPr>
        <a:xfrm>
          <a:off x="2306491" y="2988500"/>
          <a:ext cx="1079663" cy="25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108"/>
              </a:lnTo>
              <a:lnTo>
                <a:pt x="1079663" y="172108"/>
              </a:lnTo>
              <a:lnTo>
                <a:pt x="1079663" y="25255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39F70-6976-457B-B118-57001891AD3D}">
      <dsp:nvSpPr>
        <dsp:cNvPr id="0" name=""/>
        <dsp:cNvSpPr/>
      </dsp:nvSpPr>
      <dsp:spPr>
        <a:xfrm>
          <a:off x="1223711" y="2988500"/>
          <a:ext cx="1082780" cy="252555"/>
        </a:xfrm>
        <a:custGeom>
          <a:avLst/>
          <a:gdLst/>
          <a:ahLst/>
          <a:cxnLst/>
          <a:rect l="0" t="0" r="0" b="0"/>
          <a:pathLst>
            <a:path>
              <a:moveTo>
                <a:pt x="1082780" y="0"/>
              </a:moveTo>
              <a:lnTo>
                <a:pt x="1082780" y="172108"/>
              </a:lnTo>
              <a:lnTo>
                <a:pt x="0" y="172108"/>
              </a:lnTo>
              <a:lnTo>
                <a:pt x="0" y="25255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8677F-C1A0-4BF6-8CB2-AC4834C419A9}">
      <dsp:nvSpPr>
        <dsp:cNvPr id="0" name=""/>
        <dsp:cNvSpPr/>
      </dsp:nvSpPr>
      <dsp:spPr>
        <a:xfrm>
          <a:off x="2260771" y="2184521"/>
          <a:ext cx="91440" cy="25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255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26CD6-1878-4F02-935D-533AD3E8A103}">
      <dsp:nvSpPr>
        <dsp:cNvPr id="0" name=""/>
        <dsp:cNvSpPr/>
      </dsp:nvSpPr>
      <dsp:spPr>
        <a:xfrm>
          <a:off x="2306491" y="633865"/>
          <a:ext cx="1563296" cy="282591"/>
        </a:xfrm>
        <a:custGeom>
          <a:avLst/>
          <a:gdLst/>
          <a:ahLst/>
          <a:cxnLst/>
          <a:rect l="0" t="0" r="0" b="0"/>
          <a:pathLst>
            <a:path>
              <a:moveTo>
                <a:pt x="1563296" y="0"/>
              </a:moveTo>
              <a:lnTo>
                <a:pt x="1563296" y="202144"/>
              </a:lnTo>
              <a:lnTo>
                <a:pt x="0" y="202144"/>
              </a:lnTo>
              <a:lnTo>
                <a:pt x="0" y="28259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0A885-5E8B-43E2-AD46-4215233C8177}">
      <dsp:nvSpPr>
        <dsp:cNvPr id="0" name=""/>
        <dsp:cNvSpPr/>
      </dsp:nvSpPr>
      <dsp:spPr>
        <a:xfrm>
          <a:off x="2459285" y="82441"/>
          <a:ext cx="2821006" cy="551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E27FF-745E-4665-92FF-B8F70113CC60}">
      <dsp:nvSpPr>
        <dsp:cNvPr id="0" name=""/>
        <dsp:cNvSpPr/>
      </dsp:nvSpPr>
      <dsp:spPr>
        <a:xfrm>
          <a:off x="2555772" y="174103"/>
          <a:ext cx="2821006" cy="551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Anti HCV ELISA</a:t>
          </a:r>
          <a:endParaRPr lang="ar-IQ" sz="2000" b="1" kern="1200" dirty="0"/>
        </a:p>
      </dsp:txBody>
      <dsp:txXfrm>
        <a:off x="2555772" y="174103"/>
        <a:ext cx="2821006" cy="551423"/>
      </dsp:txXfrm>
    </dsp:sp>
    <dsp:sp modelId="{2B7D7C98-68EF-48A3-A912-E34F1F0D09BE}">
      <dsp:nvSpPr>
        <dsp:cNvPr id="0" name=""/>
        <dsp:cNvSpPr/>
      </dsp:nvSpPr>
      <dsp:spPr>
        <a:xfrm>
          <a:off x="2946" y="916456"/>
          <a:ext cx="4607090" cy="1268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A7977-8928-420B-9462-D0214DAD435A}">
      <dsp:nvSpPr>
        <dsp:cNvPr id="0" name=""/>
        <dsp:cNvSpPr/>
      </dsp:nvSpPr>
      <dsp:spPr>
        <a:xfrm>
          <a:off x="99433" y="1008119"/>
          <a:ext cx="4607090" cy="1268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Reactive</a:t>
          </a:r>
        </a:p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.elevated </a:t>
          </a:r>
          <a:r>
            <a:rPr lang="en-US" sz="2400" b="1" kern="1200" dirty="0" err="1" smtClean="0"/>
            <a:t>transaminases</a:t>
          </a:r>
          <a:endParaRPr lang="en-US" sz="2400" b="1" kern="1200" dirty="0" smtClean="0"/>
        </a:p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.</a:t>
          </a:r>
          <a:r>
            <a:rPr lang="en-US" sz="2400" b="1" kern="1200" dirty="0" err="1" smtClean="0"/>
            <a:t>immuno</a:t>
          </a:r>
          <a:r>
            <a:rPr lang="en-US" sz="2400" b="1" kern="1200" dirty="0" smtClean="0"/>
            <a:t> compromised</a:t>
          </a:r>
        </a:p>
      </dsp:txBody>
      <dsp:txXfrm>
        <a:off x="99433" y="1008119"/>
        <a:ext cx="4607090" cy="1268065"/>
      </dsp:txXfrm>
    </dsp:sp>
    <dsp:sp modelId="{83B4ED96-E2E8-40A4-B0DB-2DFCF939D622}">
      <dsp:nvSpPr>
        <dsp:cNvPr id="0" name=""/>
        <dsp:cNvSpPr/>
      </dsp:nvSpPr>
      <dsp:spPr>
        <a:xfrm>
          <a:off x="1065253" y="2437076"/>
          <a:ext cx="2482475" cy="551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AF9CC-F81E-41FF-B1DB-8E988D43BA2E}">
      <dsp:nvSpPr>
        <dsp:cNvPr id="0" name=""/>
        <dsp:cNvSpPr/>
      </dsp:nvSpPr>
      <dsp:spPr>
        <a:xfrm>
          <a:off x="1161741" y="2528739"/>
          <a:ext cx="2482475" cy="551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HCV RNA</a:t>
          </a:r>
          <a:endParaRPr lang="ar-IQ" sz="2400" b="1" kern="1200" dirty="0"/>
        </a:p>
      </dsp:txBody>
      <dsp:txXfrm>
        <a:off x="1161741" y="2528739"/>
        <a:ext cx="2482475" cy="551423"/>
      </dsp:txXfrm>
    </dsp:sp>
    <dsp:sp modelId="{CE7C28D9-7432-42F2-ACA0-2A91B44E06EA}">
      <dsp:nvSpPr>
        <dsp:cNvPr id="0" name=""/>
        <dsp:cNvSpPr/>
      </dsp:nvSpPr>
      <dsp:spPr>
        <a:xfrm>
          <a:off x="240535" y="3241055"/>
          <a:ext cx="1966351" cy="551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52E7A-A90B-42DB-946C-ED08312FDCB0}">
      <dsp:nvSpPr>
        <dsp:cNvPr id="0" name=""/>
        <dsp:cNvSpPr/>
      </dsp:nvSpPr>
      <dsp:spPr>
        <a:xfrm>
          <a:off x="337022" y="3332718"/>
          <a:ext cx="1966351" cy="551423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+</a:t>
          </a:r>
          <a:r>
            <a:rPr lang="en-US" sz="2400" b="1" kern="1200" dirty="0" err="1" smtClean="0"/>
            <a:t>ve</a:t>
          </a:r>
          <a:endParaRPr lang="ar-IQ" sz="2400" b="1" kern="1200" dirty="0"/>
        </a:p>
      </dsp:txBody>
      <dsp:txXfrm>
        <a:off x="337022" y="3332718"/>
        <a:ext cx="1966351" cy="551423"/>
      </dsp:txXfrm>
    </dsp:sp>
    <dsp:sp modelId="{D29FC8E9-7970-4A74-BA39-F2CE88BD8EAE}">
      <dsp:nvSpPr>
        <dsp:cNvPr id="0" name=""/>
        <dsp:cNvSpPr/>
      </dsp:nvSpPr>
      <dsp:spPr>
        <a:xfrm>
          <a:off x="2399861" y="3241055"/>
          <a:ext cx="1972586" cy="551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4F629-31C5-418B-8445-6997CC770B53}">
      <dsp:nvSpPr>
        <dsp:cNvPr id="0" name=""/>
        <dsp:cNvSpPr/>
      </dsp:nvSpPr>
      <dsp:spPr>
        <a:xfrm>
          <a:off x="2496348" y="3332718"/>
          <a:ext cx="1972586" cy="551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-</a:t>
          </a:r>
          <a:r>
            <a:rPr lang="en-US" sz="2400" b="1" kern="1200" dirty="0" err="1" smtClean="0"/>
            <a:t>ve</a:t>
          </a:r>
          <a:endParaRPr lang="ar-IQ" sz="2400" b="1" kern="1200" dirty="0"/>
        </a:p>
      </dsp:txBody>
      <dsp:txXfrm>
        <a:off x="2496348" y="3332718"/>
        <a:ext cx="1972586" cy="551423"/>
      </dsp:txXfrm>
    </dsp:sp>
    <dsp:sp modelId="{C40C3B8D-A6A4-4541-8D86-89328BC1FF80}">
      <dsp:nvSpPr>
        <dsp:cNvPr id="0" name=""/>
        <dsp:cNvSpPr/>
      </dsp:nvSpPr>
      <dsp:spPr>
        <a:xfrm>
          <a:off x="391796" y="4045035"/>
          <a:ext cx="5988716" cy="551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88548-0E9C-419D-8EED-ED9F4BA7473D}">
      <dsp:nvSpPr>
        <dsp:cNvPr id="0" name=""/>
        <dsp:cNvSpPr/>
      </dsp:nvSpPr>
      <dsp:spPr>
        <a:xfrm>
          <a:off x="488284" y="4136697"/>
          <a:ext cx="5988716" cy="551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Consider retesting in six months</a:t>
          </a:r>
          <a:endParaRPr lang="ar-IQ" sz="2400" b="1" kern="1200" dirty="0"/>
        </a:p>
      </dsp:txBody>
      <dsp:txXfrm>
        <a:off x="488284" y="4136697"/>
        <a:ext cx="5988716" cy="551423"/>
      </dsp:txXfrm>
    </dsp:sp>
    <dsp:sp modelId="{0B43BFE7-4EF1-4524-BB65-4442120D5A0C}">
      <dsp:nvSpPr>
        <dsp:cNvPr id="0" name=""/>
        <dsp:cNvSpPr/>
      </dsp:nvSpPr>
      <dsp:spPr>
        <a:xfrm>
          <a:off x="5315254" y="916456"/>
          <a:ext cx="2455069" cy="551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EA5D5-D3B9-4506-B9D3-1109B0262BE8}">
      <dsp:nvSpPr>
        <dsp:cNvPr id="0" name=""/>
        <dsp:cNvSpPr/>
      </dsp:nvSpPr>
      <dsp:spPr>
        <a:xfrm>
          <a:off x="5411741" y="1008119"/>
          <a:ext cx="2455069" cy="551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Non reactive</a:t>
          </a:r>
          <a:endParaRPr lang="ar-IQ" sz="2400" b="1" kern="1200" dirty="0"/>
        </a:p>
      </dsp:txBody>
      <dsp:txXfrm>
        <a:off x="5411741" y="1008119"/>
        <a:ext cx="2455069" cy="551423"/>
      </dsp:txXfrm>
    </dsp:sp>
    <dsp:sp modelId="{5C221762-FA86-4CC6-A66C-D3968CA0631B}">
      <dsp:nvSpPr>
        <dsp:cNvPr id="0" name=""/>
        <dsp:cNvSpPr/>
      </dsp:nvSpPr>
      <dsp:spPr>
        <a:xfrm>
          <a:off x="4803011" y="1720435"/>
          <a:ext cx="3479554" cy="1158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4D660-2F2E-4115-8A5E-B2BBAD22CC76}">
      <dsp:nvSpPr>
        <dsp:cNvPr id="0" name=""/>
        <dsp:cNvSpPr/>
      </dsp:nvSpPr>
      <dsp:spPr>
        <a:xfrm>
          <a:off x="4899498" y="1812098"/>
          <a:ext cx="3479554" cy="1158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No further investigation</a:t>
          </a:r>
          <a:endParaRPr lang="ar-IQ" sz="2400" b="1" kern="1200" dirty="0"/>
        </a:p>
      </dsp:txBody>
      <dsp:txXfrm>
        <a:off x="4899498" y="1812098"/>
        <a:ext cx="3479554" cy="11583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0CE3A8-15CC-4120-BB33-AB48E204D90B}">
      <dsp:nvSpPr>
        <dsp:cNvPr id="0" name=""/>
        <dsp:cNvSpPr/>
      </dsp:nvSpPr>
      <dsp:spPr>
        <a:xfrm>
          <a:off x="0" y="3580447"/>
          <a:ext cx="8229600" cy="91297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Mean </a:t>
          </a:r>
          <a:r>
            <a:rPr lang="en-US" sz="2400" kern="1200" dirty="0" smtClean="0">
              <a:latin typeface="Arial"/>
              <a:cs typeface="Arial"/>
            </a:rPr>
            <a:t>± SEM</a:t>
          </a:r>
          <a:endParaRPr lang="ar-IQ" sz="2400" kern="1200" dirty="0"/>
        </a:p>
      </dsp:txBody>
      <dsp:txXfrm>
        <a:off x="0" y="3580447"/>
        <a:ext cx="2468880" cy="912971"/>
      </dsp:txXfrm>
    </dsp:sp>
    <dsp:sp modelId="{E1258B3E-6D44-4CFF-8100-F1DDD5DA4A67}">
      <dsp:nvSpPr>
        <dsp:cNvPr id="0" name=""/>
        <dsp:cNvSpPr/>
      </dsp:nvSpPr>
      <dsp:spPr>
        <a:xfrm>
          <a:off x="0" y="2515314"/>
          <a:ext cx="8229600" cy="91297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Groups </a:t>
          </a:r>
          <a:endParaRPr lang="ar-IQ" sz="3300" kern="1200" dirty="0"/>
        </a:p>
      </dsp:txBody>
      <dsp:txXfrm>
        <a:off x="0" y="2515314"/>
        <a:ext cx="2468880" cy="912971"/>
      </dsp:txXfrm>
    </dsp:sp>
    <dsp:sp modelId="{6751BEC8-E340-4FA1-BF9D-39AB86E742F2}">
      <dsp:nvSpPr>
        <dsp:cNvPr id="0" name=""/>
        <dsp:cNvSpPr/>
      </dsp:nvSpPr>
      <dsp:spPr>
        <a:xfrm>
          <a:off x="0" y="1450181"/>
          <a:ext cx="8229600" cy="91297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Parameter</a:t>
          </a:r>
          <a:endParaRPr lang="ar-IQ" sz="3300" kern="1200" dirty="0"/>
        </a:p>
      </dsp:txBody>
      <dsp:txXfrm>
        <a:off x="0" y="1450181"/>
        <a:ext cx="2468880" cy="912971"/>
      </dsp:txXfrm>
    </dsp:sp>
    <dsp:sp modelId="{E6C9D15F-B3AE-4D15-8B7E-9874D4D22B61}">
      <dsp:nvSpPr>
        <dsp:cNvPr id="0" name=""/>
        <dsp:cNvSpPr/>
      </dsp:nvSpPr>
      <dsp:spPr>
        <a:xfrm>
          <a:off x="3068609" y="1474154"/>
          <a:ext cx="4096513" cy="7608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Serum </a:t>
          </a:r>
          <a:r>
            <a:rPr lang="en-US" sz="2800" kern="1200" dirty="0" err="1" smtClean="0"/>
            <a:t>prolactin</a:t>
          </a:r>
          <a:r>
            <a:rPr lang="en-US" sz="2800" kern="1200" dirty="0" smtClean="0"/>
            <a:t> (</a:t>
          </a:r>
          <a:r>
            <a:rPr lang="en-US" sz="2800" kern="1200" dirty="0" err="1" smtClean="0"/>
            <a:t>ng</a:t>
          </a:r>
          <a:r>
            <a:rPr lang="en-US" sz="2800" kern="1200" dirty="0" smtClean="0"/>
            <a:t>/ml)</a:t>
          </a:r>
          <a:endParaRPr lang="ar-IQ" sz="2800" kern="1200" dirty="0"/>
        </a:p>
      </dsp:txBody>
      <dsp:txXfrm>
        <a:off x="3068609" y="1474154"/>
        <a:ext cx="4096513" cy="760809"/>
      </dsp:txXfrm>
    </dsp:sp>
    <dsp:sp modelId="{9B44C374-AB93-4792-9FF2-70A5F11CAD4B}">
      <dsp:nvSpPr>
        <dsp:cNvPr id="0" name=""/>
        <dsp:cNvSpPr/>
      </dsp:nvSpPr>
      <dsp:spPr>
        <a:xfrm>
          <a:off x="3783365" y="2234963"/>
          <a:ext cx="1333500" cy="304323"/>
        </a:xfrm>
        <a:custGeom>
          <a:avLst/>
          <a:gdLst/>
          <a:ahLst/>
          <a:cxnLst/>
          <a:rect l="0" t="0" r="0" b="0"/>
          <a:pathLst>
            <a:path>
              <a:moveTo>
                <a:pt x="1333500" y="0"/>
              </a:moveTo>
              <a:lnTo>
                <a:pt x="1333500" y="152161"/>
              </a:lnTo>
              <a:lnTo>
                <a:pt x="0" y="152161"/>
              </a:lnTo>
              <a:lnTo>
                <a:pt x="0" y="30432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BB929-A58C-4BE6-8093-59D219DC9AE4}">
      <dsp:nvSpPr>
        <dsp:cNvPr id="0" name=""/>
        <dsp:cNvSpPr/>
      </dsp:nvSpPr>
      <dsp:spPr>
        <a:xfrm>
          <a:off x="2689928" y="2539287"/>
          <a:ext cx="2186874" cy="7608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Patients</a:t>
          </a:r>
          <a:endParaRPr lang="ar-IQ" sz="2800" kern="1200" dirty="0"/>
        </a:p>
      </dsp:txBody>
      <dsp:txXfrm>
        <a:off x="2689928" y="2539287"/>
        <a:ext cx="2186874" cy="760809"/>
      </dsp:txXfrm>
    </dsp:sp>
    <dsp:sp modelId="{CC56CEDD-D283-42A0-B18B-3C3A959D8318}">
      <dsp:nvSpPr>
        <dsp:cNvPr id="0" name=""/>
        <dsp:cNvSpPr/>
      </dsp:nvSpPr>
      <dsp:spPr>
        <a:xfrm>
          <a:off x="3041576" y="3300096"/>
          <a:ext cx="741789" cy="304323"/>
        </a:xfrm>
        <a:custGeom>
          <a:avLst/>
          <a:gdLst/>
          <a:ahLst/>
          <a:cxnLst/>
          <a:rect l="0" t="0" r="0" b="0"/>
          <a:pathLst>
            <a:path>
              <a:moveTo>
                <a:pt x="741789" y="0"/>
              </a:moveTo>
              <a:lnTo>
                <a:pt x="741789" y="152161"/>
              </a:lnTo>
              <a:lnTo>
                <a:pt x="0" y="152161"/>
              </a:lnTo>
              <a:lnTo>
                <a:pt x="0" y="304323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6B296-AC0F-47FE-B64A-6E1D85668F6D}">
      <dsp:nvSpPr>
        <dsp:cNvPr id="0" name=""/>
        <dsp:cNvSpPr/>
      </dsp:nvSpPr>
      <dsp:spPr>
        <a:xfrm>
          <a:off x="2470969" y="3604420"/>
          <a:ext cx="1141214" cy="760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12.54</a:t>
          </a:r>
          <a:endParaRPr lang="ar-IQ" sz="2800" kern="1200" dirty="0"/>
        </a:p>
      </dsp:txBody>
      <dsp:txXfrm>
        <a:off x="2470969" y="3604420"/>
        <a:ext cx="1141214" cy="760809"/>
      </dsp:txXfrm>
    </dsp:sp>
    <dsp:sp modelId="{32186D13-768A-4D0F-9322-97C4AF5F8DAF}">
      <dsp:nvSpPr>
        <dsp:cNvPr id="0" name=""/>
        <dsp:cNvSpPr/>
      </dsp:nvSpPr>
      <dsp:spPr>
        <a:xfrm>
          <a:off x="3783365" y="3300096"/>
          <a:ext cx="741789" cy="30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61"/>
              </a:lnTo>
              <a:lnTo>
                <a:pt x="741789" y="152161"/>
              </a:lnTo>
              <a:lnTo>
                <a:pt x="741789" y="304323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7A3F9-4895-4082-8E2C-83826B807CFC}">
      <dsp:nvSpPr>
        <dsp:cNvPr id="0" name=""/>
        <dsp:cNvSpPr/>
      </dsp:nvSpPr>
      <dsp:spPr>
        <a:xfrm>
          <a:off x="3954547" y="3604420"/>
          <a:ext cx="1141214" cy="760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2.9</a:t>
          </a:r>
          <a:endParaRPr lang="ar-IQ" sz="2800" kern="1200" dirty="0"/>
        </a:p>
      </dsp:txBody>
      <dsp:txXfrm>
        <a:off x="3954547" y="3604420"/>
        <a:ext cx="1141214" cy="760809"/>
      </dsp:txXfrm>
    </dsp:sp>
    <dsp:sp modelId="{2841656F-EDC8-4989-B518-CA5B2283B7A1}">
      <dsp:nvSpPr>
        <dsp:cNvPr id="0" name=""/>
        <dsp:cNvSpPr/>
      </dsp:nvSpPr>
      <dsp:spPr>
        <a:xfrm>
          <a:off x="5116865" y="2234963"/>
          <a:ext cx="1633656" cy="30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61"/>
              </a:lnTo>
              <a:lnTo>
                <a:pt x="1633656" y="152161"/>
              </a:lnTo>
              <a:lnTo>
                <a:pt x="1633656" y="30432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0F435-1940-4D0D-AE83-B291E1FAB2B9}">
      <dsp:nvSpPr>
        <dsp:cNvPr id="0" name=""/>
        <dsp:cNvSpPr/>
      </dsp:nvSpPr>
      <dsp:spPr>
        <a:xfrm>
          <a:off x="5957241" y="2539287"/>
          <a:ext cx="1586561" cy="7608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Controls</a:t>
          </a:r>
          <a:endParaRPr lang="ar-IQ" sz="2800" kern="1200" dirty="0"/>
        </a:p>
      </dsp:txBody>
      <dsp:txXfrm>
        <a:off x="5957241" y="2539287"/>
        <a:ext cx="1586561" cy="760809"/>
      </dsp:txXfrm>
    </dsp:sp>
    <dsp:sp modelId="{A83485A5-1C83-4926-BD6D-1ED17DCC7997}">
      <dsp:nvSpPr>
        <dsp:cNvPr id="0" name=""/>
        <dsp:cNvSpPr/>
      </dsp:nvSpPr>
      <dsp:spPr>
        <a:xfrm>
          <a:off x="6008733" y="3300096"/>
          <a:ext cx="741789" cy="304323"/>
        </a:xfrm>
        <a:custGeom>
          <a:avLst/>
          <a:gdLst/>
          <a:ahLst/>
          <a:cxnLst/>
          <a:rect l="0" t="0" r="0" b="0"/>
          <a:pathLst>
            <a:path>
              <a:moveTo>
                <a:pt x="741789" y="0"/>
              </a:moveTo>
              <a:lnTo>
                <a:pt x="741789" y="152161"/>
              </a:lnTo>
              <a:lnTo>
                <a:pt x="0" y="152161"/>
              </a:lnTo>
              <a:lnTo>
                <a:pt x="0" y="304323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5A736-D39E-4DD6-88A0-69AADBEE5152}">
      <dsp:nvSpPr>
        <dsp:cNvPr id="0" name=""/>
        <dsp:cNvSpPr/>
      </dsp:nvSpPr>
      <dsp:spPr>
        <a:xfrm>
          <a:off x="5438126" y="3604420"/>
          <a:ext cx="1141214" cy="760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11.50</a:t>
          </a:r>
          <a:endParaRPr lang="ar-IQ" sz="2800" kern="1200" dirty="0"/>
        </a:p>
      </dsp:txBody>
      <dsp:txXfrm>
        <a:off x="5438126" y="3604420"/>
        <a:ext cx="1141214" cy="760809"/>
      </dsp:txXfrm>
    </dsp:sp>
    <dsp:sp modelId="{D0ACCC4A-79E9-4314-81AC-CA622838A083}">
      <dsp:nvSpPr>
        <dsp:cNvPr id="0" name=""/>
        <dsp:cNvSpPr/>
      </dsp:nvSpPr>
      <dsp:spPr>
        <a:xfrm>
          <a:off x="6750522" y="3300096"/>
          <a:ext cx="741789" cy="356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15"/>
              </a:lnTo>
              <a:lnTo>
                <a:pt x="741789" y="178215"/>
              </a:lnTo>
              <a:lnTo>
                <a:pt x="741789" y="356431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B8588-0772-47C5-9476-B854EF26EADA}">
      <dsp:nvSpPr>
        <dsp:cNvPr id="0" name=""/>
        <dsp:cNvSpPr/>
      </dsp:nvSpPr>
      <dsp:spPr>
        <a:xfrm>
          <a:off x="6921704" y="3656528"/>
          <a:ext cx="1141214" cy="760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2.7</a:t>
          </a:r>
          <a:endParaRPr lang="ar-IQ" sz="2800" kern="1200" dirty="0"/>
        </a:p>
      </dsp:txBody>
      <dsp:txXfrm>
        <a:off x="6921704" y="3656528"/>
        <a:ext cx="1141214" cy="76080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0CE3A8-15CC-4120-BB33-AB48E204D90B}">
      <dsp:nvSpPr>
        <dsp:cNvPr id="0" name=""/>
        <dsp:cNvSpPr/>
      </dsp:nvSpPr>
      <dsp:spPr>
        <a:xfrm>
          <a:off x="0" y="2770822"/>
          <a:ext cx="8229600" cy="9129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Mean </a:t>
          </a:r>
          <a:r>
            <a:rPr lang="en-US" sz="2400" kern="1200" dirty="0" smtClean="0">
              <a:latin typeface="Arial"/>
              <a:cs typeface="Arial"/>
            </a:rPr>
            <a:t>± SEM</a:t>
          </a:r>
          <a:endParaRPr lang="ar-IQ" sz="2400" kern="1200" dirty="0"/>
        </a:p>
      </dsp:txBody>
      <dsp:txXfrm>
        <a:off x="0" y="2770822"/>
        <a:ext cx="2468880" cy="912971"/>
      </dsp:txXfrm>
    </dsp:sp>
    <dsp:sp modelId="{E1258B3E-6D44-4CFF-8100-F1DDD5DA4A67}">
      <dsp:nvSpPr>
        <dsp:cNvPr id="0" name=""/>
        <dsp:cNvSpPr/>
      </dsp:nvSpPr>
      <dsp:spPr>
        <a:xfrm>
          <a:off x="0" y="1705689"/>
          <a:ext cx="8229600" cy="9129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Groups </a:t>
          </a:r>
          <a:endParaRPr lang="ar-IQ" sz="3300" kern="1200" dirty="0"/>
        </a:p>
      </dsp:txBody>
      <dsp:txXfrm>
        <a:off x="0" y="1705689"/>
        <a:ext cx="2468880" cy="912971"/>
      </dsp:txXfrm>
    </dsp:sp>
    <dsp:sp modelId="{6751BEC8-E340-4FA1-BF9D-39AB86E742F2}">
      <dsp:nvSpPr>
        <dsp:cNvPr id="0" name=""/>
        <dsp:cNvSpPr/>
      </dsp:nvSpPr>
      <dsp:spPr>
        <a:xfrm>
          <a:off x="0" y="640556"/>
          <a:ext cx="8229600" cy="9129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Parameter</a:t>
          </a:r>
          <a:endParaRPr lang="ar-IQ" sz="3300" kern="1200" dirty="0"/>
        </a:p>
      </dsp:txBody>
      <dsp:txXfrm>
        <a:off x="0" y="640556"/>
        <a:ext cx="2468880" cy="912971"/>
      </dsp:txXfrm>
    </dsp:sp>
    <dsp:sp modelId="{E6C9D15F-B3AE-4D15-8B7E-9874D4D22B61}">
      <dsp:nvSpPr>
        <dsp:cNvPr id="0" name=""/>
        <dsp:cNvSpPr/>
      </dsp:nvSpPr>
      <dsp:spPr>
        <a:xfrm>
          <a:off x="2703994" y="716637"/>
          <a:ext cx="5047487" cy="760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Serum TNF-alpha </a:t>
          </a:r>
          <a:r>
            <a:rPr lang="en-US" sz="2800" kern="1200" dirty="0" smtClean="0"/>
            <a:t>(</a:t>
          </a:r>
          <a:r>
            <a:rPr lang="en-US" sz="2800" kern="1200" dirty="0" err="1" smtClean="0"/>
            <a:t>ng</a:t>
          </a:r>
          <a:r>
            <a:rPr lang="en-US" sz="2800" kern="1200" dirty="0" smtClean="0"/>
            <a:t>/ml</a:t>
          </a:r>
          <a:r>
            <a:rPr lang="en-US" sz="2800" kern="1200" dirty="0" smtClean="0"/>
            <a:t>)</a:t>
          </a:r>
          <a:endParaRPr lang="ar-IQ" sz="2800" kern="1200" dirty="0"/>
        </a:p>
      </dsp:txBody>
      <dsp:txXfrm>
        <a:off x="2703994" y="716637"/>
        <a:ext cx="5047487" cy="760809"/>
      </dsp:txXfrm>
    </dsp:sp>
    <dsp:sp modelId="{9B44C374-AB93-4792-9FF2-70A5F11CAD4B}">
      <dsp:nvSpPr>
        <dsp:cNvPr id="0" name=""/>
        <dsp:cNvSpPr/>
      </dsp:nvSpPr>
      <dsp:spPr>
        <a:xfrm>
          <a:off x="3783365" y="1477446"/>
          <a:ext cx="1444371" cy="304323"/>
        </a:xfrm>
        <a:custGeom>
          <a:avLst/>
          <a:gdLst/>
          <a:ahLst/>
          <a:cxnLst/>
          <a:rect l="0" t="0" r="0" b="0"/>
          <a:pathLst>
            <a:path>
              <a:moveTo>
                <a:pt x="1444371" y="0"/>
              </a:moveTo>
              <a:lnTo>
                <a:pt x="1444371" y="152161"/>
              </a:lnTo>
              <a:lnTo>
                <a:pt x="0" y="152161"/>
              </a:lnTo>
              <a:lnTo>
                <a:pt x="0" y="30432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BB929-A58C-4BE6-8093-59D219DC9AE4}">
      <dsp:nvSpPr>
        <dsp:cNvPr id="0" name=""/>
        <dsp:cNvSpPr/>
      </dsp:nvSpPr>
      <dsp:spPr>
        <a:xfrm>
          <a:off x="2582340" y="1781770"/>
          <a:ext cx="2402050" cy="760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Patients</a:t>
          </a:r>
          <a:endParaRPr lang="ar-IQ" sz="2800" kern="1200" dirty="0"/>
        </a:p>
      </dsp:txBody>
      <dsp:txXfrm>
        <a:off x="2582340" y="1781770"/>
        <a:ext cx="2402050" cy="760809"/>
      </dsp:txXfrm>
    </dsp:sp>
    <dsp:sp modelId="{CC56CEDD-D283-42A0-B18B-3C3A959D8318}">
      <dsp:nvSpPr>
        <dsp:cNvPr id="0" name=""/>
        <dsp:cNvSpPr/>
      </dsp:nvSpPr>
      <dsp:spPr>
        <a:xfrm>
          <a:off x="3041576" y="2542579"/>
          <a:ext cx="741789" cy="304323"/>
        </a:xfrm>
        <a:custGeom>
          <a:avLst/>
          <a:gdLst/>
          <a:ahLst/>
          <a:cxnLst/>
          <a:rect l="0" t="0" r="0" b="0"/>
          <a:pathLst>
            <a:path>
              <a:moveTo>
                <a:pt x="741789" y="0"/>
              </a:moveTo>
              <a:lnTo>
                <a:pt x="741789" y="152161"/>
              </a:lnTo>
              <a:lnTo>
                <a:pt x="0" y="152161"/>
              </a:lnTo>
              <a:lnTo>
                <a:pt x="0" y="30432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6B296-AC0F-47FE-B64A-6E1D85668F6D}">
      <dsp:nvSpPr>
        <dsp:cNvPr id="0" name=""/>
        <dsp:cNvSpPr/>
      </dsp:nvSpPr>
      <dsp:spPr>
        <a:xfrm>
          <a:off x="2470969" y="2846903"/>
          <a:ext cx="1141214" cy="76080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65.57 x10</a:t>
          </a:r>
          <a:r>
            <a:rPr lang="en-US" sz="2800" kern="1200" baseline="30000" dirty="0" smtClean="0"/>
            <a:t>-3</a:t>
          </a:r>
          <a:endParaRPr lang="ar-IQ" sz="2800" kern="1200" dirty="0"/>
        </a:p>
      </dsp:txBody>
      <dsp:txXfrm>
        <a:off x="2470969" y="2846903"/>
        <a:ext cx="1141214" cy="760809"/>
      </dsp:txXfrm>
    </dsp:sp>
    <dsp:sp modelId="{32186D13-768A-4D0F-9322-97C4AF5F8DAF}">
      <dsp:nvSpPr>
        <dsp:cNvPr id="0" name=""/>
        <dsp:cNvSpPr/>
      </dsp:nvSpPr>
      <dsp:spPr>
        <a:xfrm>
          <a:off x="3783365" y="2542579"/>
          <a:ext cx="741789" cy="30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61"/>
              </a:lnTo>
              <a:lnTo>
                <a:pt x="741789" y="152161"/>
              </a:lnTo>
              <a:lnTo>
                <a:pt x="741789" y="30432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7A3F9-4895-4082-8E2C-83826B807CFC}">
      <dsp:nvSpPr>
        <dsp:cNvPr id="0" name=""/>
        <dsp:cNvSpPr/>
      </dsp:nvSpPr>
      <dsp:spPr>
        <a:xfrm>
          <a:off x="3954547" y="2846903"/>
          <a:ext cx="1141214" cy="760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7.03x10</a:t>
          </a:r>
          <a:r>
            <a:rPr lang="en-US" sz="2800" kern="1200" baseline="30000" dirty="0" smtClean="0"/>
            <a:t>-3</a:t>
          </a:r>
          <a:endParaRPr lang="ar-IQ" sz="2800" kern="1200" dirty="0"/>
        </a:p>
      </dsp:txBody>
      <dsp:txXfrm>
        <a:off x="3954547" y="2846903"/>
        <a:ext cx="1141214" cy="760809"/>
      </dsp:txXfrm>
    </dsp:sp>
    <dsp:sp modelId="{2841656F-EDC8-4989-B518-CA5B2283B7A1}">
      <dsp:nvSpPr>
        <dsp:cNvPr id="0" name=""/>
        <dsp:cNvSpPr/>
      </dsp:nvSpPr>
      <dsp:spPr>
        <a:xfrm>
          <a:off x="5227737" y="1477446"/>
          <a:ext cx="1522784" cy="30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61"/>
              </a:lnTo>
              <a:lnTo>
                <a:pt x="1522784" y="152161"/>
              </a:lnTo>
              <a:lnTo>
                <a:pt x="1522784" y="30432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0F435-1940-4D0D-AE83-B291E1FAB2B9}">
      <dsp:nvSpPr>
        <dsp:cNvPr id="0" name=""/>
        <dsp:cNvSpPr/>
      </dsp:nvSpPr>
      <dsp:spPr>
        <a:xfrm>
          <a:off x="5627910" y="1781770"/>
          <a:ext cx="2245224" cy="760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Controls</a:t>
          </a:r>
          <a:endParaRPr lang="ar-IQ" sz="2800" kern="1200" dirty="0"/>
        </a:p>
      </dsp:txBody>
      <dsp:txXfrm>
        <a:off x="5627910" y="1781770"/>
        <a:ext cx="2245224" cy="760809"/>
      </dsp:txXfrm>
    </dsp:sp>
    <dsp:sp modelId="{A83485A5-1C83-4926-BD6D-1ED17DCC7997}">
      <dsp:nvSpPr>
        <dsp:cNvPr id="0" name=""/>
        <dsp:cNvSpPr/>
      </dsp:nvSpPr>
      <dsp:spPr>
        <a:xfrm>
          <a:off x="6008733" y="2542579"/>
          <a:ext cx="741789" cy="304323"/>
        </a:xfrm>
        <a:custGeom>
          <a:avLst/>
          <a:gdLst/>
          <a:ahLst/>
          <a:cxnLst/>
          <a:rect l="0" t="0" r="0" b="0"/>
          <a:pathLst>
            <a:path>
              <a:moveTo>
                <a:pt x="741789" y="0"/>
              </a:moveTo>
              <a:lnTo>
                <a:pt x="741789" y="152161"/>
              </a:lnTo>
              <a:lnTo>
                <a:pt x="0" y="152161"/>
              </a:lnTo>
              <a:lnTo>
                <a:pt x="0" y="30432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5A736-D39E-4DD6-88A0-69AADBEE5152}">
      <dsp:nvSpPr>
        <dsp:cNvPr id="0" name=""/>
        <dsp:cNvSpPr/>
      </dsp:nvSpPr>
      <dsp:spPr>
        <a:xfrm>
          <a:off x="5438126" y="2846903"/>
          <a:ext cx="1141214" cy="760809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41.52x10</a:t>
          </a:r>
          <a:r>
            <a:rPr lang="en-US" sz="2800" kern="1200" baseline="30000" dirty="0" smtClean="0"/>
            <a:t>-3</a:t>
          </a:r>
          <a:endParaRPr lang="ar-IQ" sz="2800" kern="1200" dirty="0"/>
        </a:p>
      </dsp:txBody>
      <dsp:txXfrm>
        <a:off x="5438126" y="2846903"/>
        <a:ext cx="1141214" cy="760809"/>
      </dsp:txXfrm>
    </dsp:sp>
    <dsp:sp modelId="{D0ACCC4A-79E9-4314-81AC-CA622838A083}">
      <dsp:nvSpPr>
        <dsp:cNvPr id="0" name=""/>
        <dsp:cNvSpPr/>
      </dsp:nvSpPr>
      <dsp:spPr>
        <a:xfrm>
          <a:off x="6750522" y="2542579"/>
          <a:ext cx="741789" cy="30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61"/>
              </a:lnTo>
              <a:lnTo>
                <a:pt x="741789" y="152161"/>
              </a:lnTo>
              <a:lnTo>
                <a:pt x="741789" y="30432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B8588-0772-47C5-9476-B854EF26EADA}">
      <dsp:nvSpPr>
        <dsp:cNvPr id="0" name=""/>
        <dsp:cNvSpPr/>
      </dsp:nvSpPr>
      <dsp:spPr>
        <a:xfrm>
          <a:off x="6921704" y="2846903"/>
          <a:ext cx="1141214" cy="760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1.86x10</a:t>
          </a:r>
          <a:r>
            <a:rPr lang="en-US" sz="2800" kern="1200" baseline="30000" dirty="0" smtClean="0"/>
            <a:t>-3</a:t>
          </a:r>
          <a:endParaRPr lang="ar-IQ" sz="2800" kern="1200" dirty="0"/>
        </a:p>
      </dsp:txBody>
      <dsp:txXfrm>
        <a:off x="6921704" y="2846903"/>
        <a:ext cx="1141214" cy="76080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0CE3A8-15CC-4120-BB33-AB48E204D90B}">
      <dsp:nvSpPr>
        <dsp:cNvPr id="0" name=""/>
        <dsp:cNvSpPr/>
      </dsp:nvSpPr>
      <dsp:spPr>
        <a:xfrm>
          <a:off x="0" y="2825472"/>
          <a:ext cx="8229599" cy="9949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%</a:t>
          </a:r>
          <a:endParaRPr lang="ar-IQ" sz="2400" kern="1200" dirty="0"/>
        </a:p>
      </dsp:txBody>
      <dsp:txXfrm>
        <a:off x="0" y="2825472"/>
        <a:ext cx="2468880" cy="994945"/>
      </dsp:txXfrm>
    </dsp:sp>
    <dsp:sp modelId="{E1258B3E-6D44-4CFF-8100-F1DDD5DA4A67}">
      <dsp:nvSpPr>
        <dsp:cNvPr id="0" name=""/>
        <dsp:cNvSpPr/>
      </dsp:nvSpPr>
      <dsp:spPr>
        <a:xfrm>
          <a:off x="0" y="1664702"/>
          <a:ext cx="8229599" cy="9949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Groups </a:t>
          </a:r>
          <a:endParaRPr lang="ar-IQ" sz="3300" kern="1200" dirty="0"/>
        </a:p>
      </dsp:txBody>
      <dsp:txXfrm>
        <a:off x="0" y="1664702"/>
        <a:ext cx="2468880" cy="994945"/>
      </dsp:txXfrm>
    </dsp:sp>
    <dsp:sp modelId="{6751BEC8-E340-4FA1-BF9D-39AB86E742F2}">
      <dsp:nvSpPr>
        <dsp:cNvPr id="0" name=""/>
        <dsp:cNvSpPr/>
      </dsp:nvSpPr>
      <dsp:spPr>
        <a:xfrm>
          <a:off x="0" y="503932"/>
          <a:ext cx="8229599" cy="9949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Parameter</a:t>
          </a:r>
          <a:endParaRPr lang="ar-IQ" sz="3300" kern="1200" dirty="0"/>
        </a:p>
      </dsp:txBody>
      <dsp:txXfrm>
        <a:off x="0" y="503932"/>
        <a:ext cx="2468880" cy="994945"/>
      </dsp:txXfrm>
    </dsp:sp>
    <dsp:sp modelId="{E6C9D15F-B3AE-4D15-8B7E-9874D4D22B61}">
      <dsp:nvSpPr>
        <dsp:cNvPr id="0" name=""/>
        <dsp:cNvSpPr/>
      </dsp:nvSpPr>
      <dsp:spPr>
        <a:xfrm>
          <a:off x="2561521" y="586844"/>
          <a:ext cx="5500694" cy="829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Serum </a:t>
          </a:r>
          <a:r>
            <a:rPr lang="en-US" sz="2800" kern="1200" dirty="0" smtClean="0"/>
            <a:t>ASMA</a:t>
          </a:r>
          <a:endParaRPr lang="ar-IQ" sz="2800" kern="1200" dirty="0"/>
        </a:p>
      </dsp:txBody>
      <dsp:txXfrm>
        <a:off x="2561521" y="586844"/>
        <a:ext cx="5500694" cy="829121"/>
      </dsp:txXfrm>
    </dsp:sp>
    <dsp:sp modelId="{9B44C374-AB93-4792-9FF2-70A5F11CAD4B}">
      <dsp:nvSpPr>
        <dsp:cNvPr id="0" name=""/>
        <dsp:cNvSpPr/>
      </dsp:nvSpPr>
      <dsp:spPr>
        <a:xfrm>
          <a:off x="3901906" y="1415965"/>
          <a:ext cx="1409962" cy="331648"/>
        </a:xfrm>
        <a:custGeom>
          <a:avLst/>
          <a:gdLst/>
          <a:ahLst/>
          <a:cxnLst/>
          <a:rect l="0" t="0" r="0" b="0"/>
          <a:pathLst>
            <a:path>
              <a:moveTo>
                <a:pt x="1409962" y="0"/>
              </a:moveTo>
              <a:lnTo>
                <a:pt x="1409962" y="165824"/>
              </a:lnTo>
              <a:lnTo>
                <a:pt x="0" y="165824"/>
              </a:lnTo>
              <a:lnTo>
                <a:pt x="0" y="33164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BB929-A58C-4BE6-8093-59D219DC9AE4}">
      <dsp:nvSpPr>
        <dsp:cNvPr id="0" name=""/>
        <dsp:cNvSpPr/>
      </dsp:nvSpPr>
      <dsp:spPr>
        <a:xfrm>
          <a:off x="2593042" y="1747614"/>
          <a:ext cx="2617727" cy="829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Patients</a:t>
          </a:r>
          <a:endParaRPr lang="ar-IQ" sz="2800" kern="1200" dirty="0"/>
        </a:p>
      </dsp:txBody>
      <dsp:txXfrm>
        <a:off x="2593042" y="1747614"/>
        <a:ext cx="2617727" cy="829121"/>
      </dsp:txXfrm>
    </dsp:sp>
    <dsp:sp modelId="{CC56CEDD-D283-42A0-B18B-3C3A959D8318}">
      <dsp:nvSpPr>
        <dsp:cNvPr id="0" name=""/>
        <dsp:cNvSpPr/>
      </dsp:nvSpPr>
      <dsp:spPr>
        <a:xfrm>
          <a:off x="3093512" y="2576735"/>
          <a:ext cx="808393" cy="331648"/>
        </a:xfrm>
        <a:custGeom>
          <a:avLst/>
          <a:gdLst/>
          <a:ahLst/>
          <a:cxnLst/>
          <a:rect l="0" t="0" r="0" b="0"/>
          <a:pathLst>
            <a:path>
              <a:moveTo>
                <a:pt x="808393" y="0"/>
              </a:moveTo>
              <a:lnTo>
                <a:pt x="808393" y="165824"/>
              </a:lnTo>
              <a:lnTo>
                <a:pt x="0" y="165824"/>
              </a:lnTo>
              <a:lnTo>
                <a:pt x="0" y="33164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6B296-AC0F-47FE-B64A-6E1D85668F6D}">
      <dsp:nvSpPr>
        <dsp:cNvPr id="0" name=""/>
        <dsp:cNvSpPr/>
      </dsp:nvSpPr>
      <dsp:spPr>
        <a:xfrm>
          <a:off x="2471671" y="2908384"/>
          <a:ext cx="1243682" cy="82912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65.57  +</a:t>
          </a:r>
          <a:r>
            <a:rPr lang="en-US" sz="2800" kern="1200" dirty="0" err="1" smtClean="0"/>
            <a:t>ve</a:t>
          </a:r>
          <a:endParaRPr lang="ar-IQ" sz="2800" kern="1200" dirty="0"/>
        </a:p>
      </dsp:txBody>
      <dsp:txXfrm>
        <a:off x="2471671" y="2908384"/>
        <a:ext cx="1243682" cy="829121"/>
      </dsp:txXfrm>
    </dsp:sp>
    <dsp:sp modelId="{32186D13-768A-4D0F-9322-97C4AF5F8DAF}">
      <dsp:nvSpPr>
        <dsp:cNvPr id="0" name=""/>
        <dsp:cNvSpPr/>
      </dsp:nvSpPr>
      <dsp:spPr>
        <a:xfrm>
          <a:off x="3901906" y="2576735"/>
          <a:ext cx="808393" cy="331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24"/>
              </a:lnTo>
              <a:lnTo>
                <a:pt x="808393" y="165824"/>
              </a:lnTo>
              <a:lnTo>
                <a:pt x="808393" y="33164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7A3F9-4895-4082-8E2C-83826B807CFC}">
      <dsp:nvSpPr>
        <dsp:cNvPr id="0" name=""/>
        <dsp:cNvSpPr/>
      </dsp:nvSpPr>
      <dsp:spPr>
        <a:xfrm>
          <a:off x="4088458" y="2908384"/>
          <a:ext cx="1243682" cy="82912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34.43% -</a:t>
          </a:r>
          <a:r>
            <a:rPr lang="en-US" sz="2800" kern="1200" dirty="0" err="1" smtClean="0"/>
            <a:t>ve</a:t>
          </a:r>
          <a:endParaRPr lang="ar-IQ" sz="2800" kern="1200" dirty="0"/>
        </a:p>
      </dsp:txBody>
      <dsp:txXfrm>
        <a:off x="4088458" y="2908384"/>
        <a:ext cx="1243682" cy="829121"/>
      </dsp:txXfrm>
    </dsp:sp>
    <dsp:sp modelId="{2841656F-EDC8-4989-B518-CA5B2283B7A1}">
      <dsp:nvSpPr>
        <dsp:cNvPr id="0" name=""/>
        <dsp:cNvSpPr/>
      </dsp:nvSpPr>
      <dsp:spPr>
        <a:xfrm>
          <a:off x="5311868" y="1415965"/>
          <a:ext cx="1495415" cy="331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24"/>
              </a:lnTo>
              <a:lnTo>
                <a:pt x="1495415" y="165824"/>
              </a:lnTo>
              <a:lnTo>
                <a:pt x="1495415" y="33164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0F435-1940-4D0D-AE83-B291E1FAB2B9}">
      <dsp:nvSpPr>
        <dsp:cNvPr id="0" name=""/>
        <dsp:cNvSpPr/>
      </dsp:nvSpPr>
      <dsp:spPr>
        <a:xfrm>
          <a:off x="5583874" y="1747614"/>
          <a:ext cx="2446820" cy="829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Controls</a:t>
          </a:r>
          <a:endParaRPr lang="ar-IQ" sz="2800" kern="1200" dirty="0"/>
        </a:p>
      </dsp:txBody>
      <dsp:txXfrm>
        <a:off x="5583874" y="1747614"/>
        <a:ext cx="2446820" cy="829121"/>
      </dsp:txXfrm>
    </dsp:sp>
    <dsp:sp modelId="{A83485A5-1C83-4926-BD6D-1ED17DCC7997}">
      <dsp:nvSpPr>
        <dsp:cNvPr id="0" name=""/>
        <dsp:cNvSpPr/>
      </dsp:nvSpPr>
      <dsp:spPr>
        <a:xfrm>
          <a:off x="6761564" y="2576735"/>
          <a:ext cx="91440" cy="3316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64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5A736-D39E-4DD6-88A0-69AADBEE5152}">
      <dsp:nvSpPr>
        <dsp:cNvPr id="0" name=""/>
        <dsp:cNvSpPr/>
      </dsp:nvSpPr>
      <dsp:spPr>
        <a:xfrm>
          <a:off x="6185443" y="2908384"/>
          <a:ext cx="1243682" cy="82912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100% -</a:t>
          </a:r>
          <a:r>
            <a:rPr lang="en-US" sz="2800" kern="1200" dirty="0" err="1" smtClean="0"/>
            <a:t>ve</a:t>
          </a:r>
          <a:endParaRPr lang="ar-IQ" sz="2800" kern="1200" dirty="0"/>
        </a:p>
      </dsp:txBody>
      <dsp:txXfrm>
        <a:off x="6185443" y="2908384"/>
        <a:ext cx="1243682" cy="829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AEEE106-E9A7-4CA9-86C1-5AEFF80F7A53}" type="datetimeFigureOut">
              <a:rPr lang="ar-IQ" smtClean="0"/>
              <a:t>10/10/1437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568E94-16E7-471A-9B67-DA7C170EE85A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smtClean="0"/>
              <a:t>Prof. Dr. Hedef Dhafir El-Yassin 2016 Berlin/ Germany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Hedef Dhafir El-Yassin 2016 Berlin/ Germany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Hedef Dhafir El-Yassin 2016 Berlin/ Germany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Hedef Dhafir El-Yassin 2016 Berlin/ Germany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Hedef Dhafir El-Yassin 2016 Berlin/ Germany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Hedef Dhafir El-Yassin 2016 Berlin/ Germany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Prof. Dr. Hedef Dhafir El-Yassin 2016 Berlin/ Germany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Prof. Dr. Hedef Dhafir El-Yassin 2016 Berlin/ Germany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Hedef Dhafir El-Yassin 2016 Berlin/ Germany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Hedef Dhafir El-Yassin 2016 Berlin/ Germany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Hedef Dhafir El-Yassin 2016 Berlin/ Germany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Prof. Dr. Hedef Dhafir El-Yassin 2016 Berlin/ Germany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.uk/url?sa=i&amp;rct=j&amp;q=&amp;esrc=s&amp;source=images&amp;cd=&amp;cad=rja&amp;uact=8&amp;ved=0ahUKEwiDyd-TxPLNAhXGD8AKHXq6CvEQjRwIBw&amp;url=http://health-fts.blogspot.com/2012/03/hepatitis-c.html&amp;bvm=bv.126993452,d.ZGg&amp;psig=AFQjCNElOiO3vKwOL_lqnm_4kj39jK14yw&amp;ust=146857113329503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hyperlink" Target="http://www.google.co.uk/url?sa=i&amp;rct=j&amp;q=&amp;esrc=s&amp;source=images&amp;cd=&amp;cad=rja&amp;uact=8&amp;ved=0ahUKEwjzoq2HyfLNAhVIJMAKHYv7DnoQjRwIBw&amp;url=http://health-fts.blogspot.com/2012/03/hepatitis-c.html&amp;bvm=bv.126993452,d.ZGg&amp;psig=AFQjCNElOiO3vKwOL_lqnm_4kj39jK14yw&amp;ust=14685711332950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3.xml"/><Relationship Id="rId9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4.xml"/><Relationship Id="rId7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4.xml"/><Relationship Id="rId9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hyperlink" Target="http://www.google.iq/url?sa=i&amp;rct=j&amp;q=&amp;esrc=s&amp;source=images&amp;cd=&amp;cad=rja&amp;uact=8&amp;ved=0ahUKEwi6_te6g_TNAhWCbRQKHeUgCpwQjRwIBw&amp;url=http://sourcefed.com/hepatitis-c-cure-has-a-100-cure-rate/&amp;bvm=bv.127178174,d.d24&amp;psig=AFQjCNEzm05XdjFQURgJRdM8-QPIGX2vIw&amp;ust=14686224923290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iq/url?sa=i&amp;rct=j&amp;q=&amp;esrc=s&amp;source=images&amp;cd=&amp;cad=rja&amp;uact=8&amp;ved=0ahUKEwjwoq25hvTNAhWBmxQKHW_4BH4QjRwIBw&amp;url=http://www.iavireport.org/&amp;bvm=bv.127178174,d.d24&amp;psig=AFQjCNGZ7eh_gOfJdwPvcy5zo-7bOkqMiA&amp;ust=14686233049152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oogle.iq/url?sa=i&amp;rct=j&amp;q=&amp;esrc=s&amp;source=images&amp;cd=&amp;cad=rja&amp;uact=8&amp;ved=0ahUKEwioxcHCiPTNAhVIWhQKHZs9BFQQjRwIBw&amp;url=http://www.en.uobaghdad.edu.iq/PageViewer.aspx?id=47&amp;bvm=bv.127178174,d.d24&amp;psig=AFQjCNHyLa6CQzdKOS8YcpgPzaqiDfP-KA&amp;ust=14686238807187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534400" cy="2514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The </a:t>
            </a:r>
            <a:r>
              <a:rPr lang="en-US" sz="3600" dirty="0" smtClean="0"/>
              <a:t>Immune Response </a:t>
            </a:r>
            <a:r>
              <a:rPr lang="en-US" sz="3600" dirty="0" smtClean="0"/>
              <a:t>of </a:t>
            </a:r>
            <a:r>
              <a:rPr lang="en-US" sz="3600" dirty="0" err="1" smtClean="0"/>
              <a:t>Prolactin</a:t>
            </a:r>
            <a:r>
              <a:rPr lang="en-US" sz="3600" dirty="0" smtClean="0"/>
              <a:t> </a:t>
            </a:r>
            <a:r>
              <a:rPr lang="en-US" sz="3600" dirty="0" smtClean="0"/>
              <a:t>and the </a:t>
            </a:r>
            <a:r>
              <a:rPr lang="en-US" sz="3600" dirty="0" smtClean="0"/>
              <a:t>Induction </a:t>
            </a:r>
            <a:r>
              <a:rPr lang="en-US" sz="3600" dirty="0" smtClean="0"/>
              <a:t>of </a:t>
            </a:r>
            <a:r>
              <a:rPr lang="en-US" sz="3600" dirty="0" smtClean="0"/>
              <a:t>Tumor Necrosis Factor </a:t>
            </a:r>
            <a:r>
              <a:rPr lang="en-US" sz="3600" dirty="0" smtClean="0"/>
              <a:t>(TNF) in Iraqi </a:t>
            </a:r>
            <a:r>
              <a:rPr lang="en-US" sz="3600" dirty="0" smtClean="0"/>
              <a:t>Patients </a:t>
            </a:r>
            <a:r>
              <a:rPr lang="en-US" sz="3600" dirty="0" smtClean="0"/>
              <a:t>I</a:t>
            </a:r>
            <a:r>
              <a:rPr lang="en-US" sz="3600" dirty="0" smtClean="0"/>
              <a:t>nfected </a:t>
            </a:r>
            <a:r>
              <a:rPr lang="en-US" sz="3600" dirty="0" smtClean="0"/>
              <a:t>with </a:t>
            </a:r>
            <a:r>
              <a:rPr lang="en-US" sz="3600" dirty="0" smtClean="0"/>
              <a:t>Hepatitis </a:t>
            </a:r>
            <a:r>
              <a:rPr lang="en-US" sz="3600" dirty="0" smtClean="0"/>
              <a:t>C </a:t>
            </a:r>
            <a:r>
              <a:rPr lang="en-US" sz="3600" dirty="0" smtClean="0"/>
              <a:t>Virus</a:t>
            </a:r>
            <a:r>
              <a:rPr lang="en-US" sz="3600" dirty="0" smtClean="0"/>
              <a:t>.</a:t>
            </a:r>
            <a:endParaRPr lang="ar-IQ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99938"/>
            <a:ext cx="6248400" cy="1662662"/>
          </a:xfrm>
        </p:spPr>
        <p:txBody>
          <a:bodyPr>
            <a:normAutofit fontScale="62500" lnSpcReduction="20000"/>
          </a:bodyPr>
          <a:lstStyle/>
          <a:p>
            <a:pPr rtl="0"/>
            <a:r>
              <a:rPr lang="en-US" b="1" dirty="0" smtClean="0"/>
              <a:t>Prof. Hedef </a:t>
            </a:r>
            <a:r>
              <a:rPr lang="en-US" b="1" dirty="0" smtClean="0"/>
              <a:t>Dhafir El-Yassin (MRSC, </a:t>
            </a:r>
            <a:r>
              <a:rPr lang="en-US" b="1" dirty="0" err="1" smtClean="0"/>
              <a:t>Ph.D</a:t>
            </a:r>
            <a:r>
              <a:rPr lang="en-US" b="1" dirty="0" smtClean="0"/>
              <a:t>, Post </a:t>
            </a:r>
            <a:r>
              <a:rPr lang="en-US" b="1" dirty="0" smtClean="0"/>
              <a:t>Doctorate)</a:t>
            </a:r>
            <a:endParaRPr lang="en-US" b="1" baseline="30000" dirty="0" smtClean="0"/>
          </a:p>
          <a:p>
            <a:pPr rtl="0"/>
            <a:r>
              <a:rPr lang="en-US" dirty="0" smtClean="0"/>
              <a:t>Department </a:t>
            </a:r>
            <a:r>
              <a:rPr lang="en-US" dirty="0" smtClean="0"/>
              <a:t>of Biochemistry, College of Medicine, University of Baghdad.</a:t>
            </a:r>
          </a:p>
          <a:p>
            <a:pPr rtl="0"/>
            <a:endParaRPr lang="en-US" dirty="0" smtClean="0"/>
          </a:p>
          <a:p>
            <a:pPr rtl="0"/>
            <a:r>
              <a:rPr lang="en-US" dirty="0" err="1" smtClean="0"/>
              <a:t>Rana</a:t>
            </a:r>
            <a:r>
              <a:rPr lang="en-US" dirty="0" smtClean="0"/>
              <a:t> A. </a:t>
            </a:r>
            <a:r>
              <a:rPr lang="en-US" dirty="0" err="1" smtClean="0"/>
              <a:t>Hadi</a:t>
            </a:r>
            <a:r>
              <a:rPr lang="en-US" dirty="0" smtClean="0"/>
              <a:t> </a:t>
            </a:r>
            <a:r>
              <a:rPr lang="en-US" dirty="0" err="1" smtClean="0"/>
              <a:t>M.B.Ch</a:t>
            </a:r>
            <a:r>
              <a:rPr lang="en-US" dirty="0" smtClean="0"/>
              <a:t>. </a:t>
            </a:r>
            <a:r>
              <a:rPr lang="en-US" dirty="0" smtClean="0"/>
              <a:t>B. Candidate </a:t>
            </a:r>
            <a:r>
              <a:rPr lang="en-US" dirty="0" smtClean="0"/>
              <a:t>for the fellowship of the Iraqi Board for Medical Specialization in Pathology/ Clinical Chemistry</a:t>
            </a:r>
          </a:p>
          <a:p>
            <a:pPr rtl="0"/>
            <a:r>
              <a:rPr lang="en-US" dirty="0" smtClean="0"/>
              <a:t> </a:t>
            </a:r>
          </a:p>
          <a:p>
            <a:pPr rtl="0"/>
            <a:endParaRPr lang="ar-IQ" dirty="0"/>
          </a:p>
        </p:txBody>
      </p:sp>
      <p:pic>
        <p:nvPicPr>
          <p:cNvPr id="38914" name="Picture 2" descr="http://www.iavireport.org/images/RecentFeatures/HIV_Gre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257799"/>
            <a:ext cx="1752600" cy="1600201"/>
          </a:xfrm>
          <a:prstGeom prst="rect">
            <a:avLst/>
          </a:prstGeom>
          <a:noFill/>
        </p:spPr>
      </p:pic>
      <p:pic>
        <p:nvPicPr>
          <p:cNvPr id="38916" name="Picture 4" descr="http://www.en.uobaghdad.edu.iq/uploads/College%20logo/College%20of%20Medic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57800"/>
            <a:ext cx="1752600" cy="160020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0" y="4572000"/>
            <a:ext cx="213360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en.uobaghdad.edu.iq/uploads/College%20logo/College%20of%20Medic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  <p:pic>
        <p:nvPicPr>
          <p:cNvPr id="17410" name="Picture 2" descr="http://2.bp.blogspot.com/-tzD4rKNa7Zk/T2ozxAj8kMI/AAAAAAAAA2w/GLB45aGIAR4/s1600/HCV+acut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076" y="533400"/>
            <a:ext cx="8036923" cy="4953000"/>
          </a:xfrm>
          <a:prstGeom prst="rect">
            <a:avLst/>
          </a:prstGeom>
          <a:noFill/>
        </p:spPr>
      </p:pic>
      <p:pic>
        <p:nvPicPr>
          <p:cNvPr id="3" name="Picture 2" descr="http://www.iavireport.org/images/RecentFeatures/HIV_Gree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0" y="612648"/>
            <a:ext cx="20116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399"/>
            <a:ext cx="8229600" cy="1295401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Those infected but asymptomatic will develop to chronic HCV and will initiate a broad-based immune response. (adaptive and innate immune response). </a:t>
            </a:r>
          </a:p>
          <a:p>
            <a:endParaRPr lang="ar-IQ" dirty="0"/>
          </a:p>
        </p:txBody>
      </p:sp>
      <p:pic>
        <p:nvPicPr>
          <p:cNvPr id="27650" name="Picture 2" descr="http://4.bp.blogspot.com/-AD2vmM3ZRRk/T2oz2N1oUbI/AAAAAAAAA24/eVbU-a6khrw/s1600/HCV+chron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6858000" cy="4486275"/>
          </a:xfrm>
          <a:prstGeom prst="rect">
            <a:avLst/>
          </a:prstGeom>
          <a:noFill/>
        </p:spPr>
      </p:pic>
      <p:pic>
        <p:nvPicPr>
          <p:cNvPr id="4" name="Picture 2" descr="http://www.iavireport.org/images/RecentFeatures/HIV_Gree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pic>
        <p:nvPicPr>
          <p:cNvPr id="5" name="Picture 4" descr="http://www.en.uobaghdad.edu.iq/uploads/College%20logo/College%20of%20Medicin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95800" y="612648"/>
            <a:ext cx="20878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CV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617" y="473406"/>
            <a:ext cx="8491783" cy="6079794"/>
          </a:xfrm>
          <a:prstGeom prst="rect">
            <a:avLst/>
          </a:prstGeom>
          <a:noFill/>
        </p:spPr>
      </p:pic>
      <p:pic>
        <p:nvPicPr>
          <p:cNvPr id="3" name="Picture 2" descr="http://www.iavireport.org/images/RecentFeatures/HIV_Gree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pic>
        <p:nvPicPr>
          <p:cNvPr id="4" name="Picture 3" descr="http://www.en.uobaghdad.edu.iq/uploads/College%20logo/College%20of%20Medicin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Hedef Dhafir El-Yassin 2016 Berlin/ Germany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3886200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/>
              <a:t>It is clinically important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 smtClean="0"/>
              <a:t>to differentiate :</a:t>
            </a:r>
          </a:p>
          <a:p>
            <a:pPr lvl="1" algn="l" rtl="0"/>
            <a:r>
              <a:rPr lang="en-US" sz="3200" dirty="0" smtClean="0">
                <a:solidFill>
                  <a:schemeClr val="tx1"/>
                </a:solidFill>
              </a:rPr>
              <a:t>incident HCV infections </a:t>
            </a:r>
          </a:p>
          <a:p>
            <a:pPr lvl="1" algn="l" rtl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from </a:t>
            </a:r>
          </a:p>
          <a:p>
            <a:pPr lvl="1" algn="l" rtl="0"/>
            <a:r>
              <a:rPr lang="en-US" sz="3200" dirty="0" smtClean="0">
                <a:solidFill>
                  <a:schemeClr val="tx1"/>
                </a:solidFill>
              </a:rPr>
              <a:t>chronic infections </a:t>
            </a:r>
          </a:p>
          <a:p>
            <a:pPr marL="571500" indent="-514350" algn="l" rtl="0">
              <a:buFont typeface="+mj-lt"/>
              <a:buAutoNum type="arabicPeriod"/>
            </a:pPr>
            <a:r>
              <a:rPr lang="en-US" sz="3200" dirty="0" smtClean="0"/>
              <a:t>and to identify </a:t>
            </a:r>
          </a:p>
          <a:p>
            <a:pPr lvl="1" algn="l" rtl="0"/>
            <a:r>
              <a:rPr lang="en-US" sz="3200" dirty="0" smtClean="0">
                <a:solidFill>
                  <a:schemeClr val="tx1"/>
                </a:solidFill>
              </a:rPr>
              <a:t>primary infections that are asymptomatic. </a:t>
            </a:r>
          </a:p>
          <a:p>
            <a:pPr algn="l" rtl="0">
              <a:buNone/>
            </a:pPr>
            <a:endParaRPr lang="en-US" sz="3200" dirty="0" smtClean="0"/>
          </a:p>
        </p:txBody>
      </p:sp>
      <p:pic>
        <p:nvPicPr>
          <p:cNvPr id="4" name="Picture 2" descr="http://www.iavireport.org/images/RecentFeatures/HIV_Gre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pic>
        <p:nvPicPr>
          <p:cNvPr id="5" name="Picture 4" descr="http://www.en.uobaghdad.edu.iq/uploads/College%20logo/College%20of%20Medic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0" y="612648"/>
            <a:ext cx="20116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325112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dirty="0" smtClean="0"/>
              <a:t>Occasional occurrences of acute exacerbation in chronic infection, </a:t>
            </a:r>
            <a:r>
              <a:rPr lang="en-US" sz="3200" dirty="0" smtClean="0"/>
              <a:t>will complicate </a:t>
            </a:r>
            <a:r>
              <a:rPr lang="en-US" sz="3200" dirty="0" smtClean="0"/>
              <a:t>decisions regarding whom to treat with the suitable treatment.(1)</a:t>
            </a:r>
          </a:p>
        </p:txBody>
      </p:sp>
      <p:pic>
        <p:nvPicPr>
          <p:cNvPr id="4" name="Picture 2" descr="http://www.iavireport.org/images/RecentFeatures/HIV_Gre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pic>
        <p:nvPicPr>
          <p:cNvPr id="5" name="Picture 4" descr="http://www.en.uobaghdad.edu.iq/uploads/College%20logo/College%20of%20Medic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8200" y="612648"/>
            <a:ext cx="19354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4572000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buNone/>
            </a:pPr>
            <a:r>
              <a:rPr lang="en-US" sz="3200" dirty="0" smtClean="0"/>
              <a:t>Hepatitis C virus-related chronic hepatitis is associated with various immunological disorders example: 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err="1" smtClean="0"/>
              <a:t>Immuno</a:t>
            </a:r>
            <a:r>
              <a:rPr lang="en-US" sz="3200" dirty="0" smtClean="0"/>
              <a:t>-endocrine</a:t>
            </a:r>
          </a:p>
          <a:p>
            <a:pPr algn="l" rtl="0"/>
            <a:r>
              <a:rPr lang="en-US" sz="3200" dirty="0" smtClean="0"/>
              <a:t>Cytokines</a:t>
            </a:r>
          </a:p>
          <a:p>
            <a:pPr algn="l" rtl="0"/>
            <a:r>
              <a:rPr lang="en-US" sz="3200" dirty="0" smtClean="0"/>
              <a:t>Anti-tissue antibodies</a:t>
            </a:r>
            <a:endParaRPr lang="ar-IQ" sz="3200" dirty="0"/>
          </a:p>
        </p:txBody>
      </p:sp>
      <p:pic>
        <p:nvPicPr>
          <p:cNvPr id="4" name="Picture 2" descr="http://www.iavireport.org/images/RecentFeatures/HIV_Gre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pic>
        <p:nvPicPr>
          <p:cNvPr id="5" name="Picture 4" descr="http://www.en.uobaghdad.edu.iq/uploads/College%20logo/College%20of%20Medic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0" y="612648"/>
            <a:ext cx="20116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Interaction of these molecules might trigger a cascade of reaction that will be involved in the progression of the disease.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And/or </a:t>
            </a:r>
            <a:r>
              <a:rPr lang="en-US" dirty="0" smtClean="0"/>
              <a:t>might influence the effect of drug of choice that is used for the management of the disease.</a:t>
            </a:r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12648"/>
            <a:ext cx="20116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  <p:pic>
        <p:nvPicPr>
          <p:cNvPr id="7" name="Picture 2" descr="http://www.iavireport.org/images/RecentFeatures/HIV_Gre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pic>
        <p:nvPicPr>
          <p:cNvPr id="8" name="Picture 7" descr="http://www.en.uobaghdad.edu.iq/uploads/College%20logo/College%20of%20Medic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Aim of the study: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981200"/>
            <a:ext cx="6629400" cy="36115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	To evaluate the role of the </a:t>
            </a:r>
            <a:r>
              <a:rPr lang="en-US" dirty="0" err="1" smtClean="0"/>
              <a:t>immunoendocrine</a:t>
            </a:r>
            <a:r>
              <a:rPr lang="en-US" dirty="0" smtClean="0"/>
              <a:t> system in the pathogenesis of chronic hepatitis c, by measuring serum </a:t>
            </a:r>
            <a:r>
              <a:rPr lang="en-US" dirty="0" err="1" smtClean="0"/>
              <a:t>prolactin</a:t>
            </a:r>
            <a:r>
              <a:rPr lang="en-US" dirty="0" smtClean="0"/>
              <a:t> and tumor necrosis factor-alpha.</a:t>
            </a:r>
          </a:p>
          <a:p>
            <a:pPr>
              <a:lnSpc>
                <a:spcPct val="150000"/>
              </a:lnSpc>
            </a:pPr>
            <a:endParaRPr lang="ar-IQ" dirty="0"/>
          </a:p>
        </p:txBody>
      </p:sp>
      <p:sp>
        <p:nvSpPr>
          <p:cNvPr id="4" name="Curved Right Arrow 3"/>
          <p:cNvSpPr/>
          <p:nvPr/>
        </p:nvSpPr>
        <p:spPr>
          <a:xfrm>
            <a:off x="0" y="1066800"/>
            <a:ext cx="1981200" cy="3581400"/>
          </a:xfrm>
          <a:prstGeom prst="curvedRightArrow">
            <a:avLst>
              <a:gd name="adj1" fmla="val 25000"/>
              <a:gd name="adj2" fmla="val 50000"/>
              <a:gd name="adj3" fmla="val 24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Hedef Dhafir El-Yassin 2016 Berlin/ Germany</a:t>
            </a:r>
            <a:endParaRPr lang="en-US"/>
          </a:p>
        </p:txBody>
      </p:sp>
      <p:pic>
        <p:nvPicPr>
          <p:cNvPr id="8" name="Picture 2" descr="http://www.iavireport.org/images/RecentFeatures/HIV_Gre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pic>
        <p:nvPicPr>
          <p:cNvPr id="9" name="Picture 8" descr="http://www.en.uobaghdad.edu.iq/uploads/College%20logo/College%20of%20Medic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9812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Subjects involved in the study were selected from Gastrointestinal Hospital in Baghdad, Iraq .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During the period from July 2014 to September 2014.</a:t>
            </a:r>
          </a:p>
          <a:p>
            <a:pPr algn="l" rtl="0"/>
            <a:r>
              <a:rPr lang="en-US" dirty="0" smtClean="0"/>
              <a:t>A written consent was taken from each. </a:t>
            </a:r>
          </a:p>
        </p:txBody>
      </p:sp>
      <p:pic>
        <p:nvPicPr>
          <p:cNvPr id="1026" name="Picture 2" descr="http://medicalcity-iq.net/en/newspic/2016_03_01_11_00_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76600"/>
            <a:ext cx="5943600" cy="3209925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19600" y="612648"/>
            <a:ext cx="21640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  <p:pic>
        <p:nvPicPr>
          <p:cNvPr id="7" name="Picture 2" descr="http://www.iavireport.org/images/RecentFeatures/HIV_Gree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pic>
        <p:nvPicPr>
          <p:cNvPr id="8" name="Picture 7" descr="http://www.en.uobaghdad.edu.iq/uploads/College%20logo/College%20of%20Medicin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iavireport.org/images/RecentFeatures/HIV_Gre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pic>
        <p:nvPicPr>
          <p:cNvPr id="4" name="Picture 3" descr="http://www.en.uobaghdad.edu.iq/uploads/College%20logo/College%20of%20Medic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457200" y="381000"/>
          <a:ext cx="8382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8200" y="612648"/>
            <a:ext cx="19354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32511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Viral Hepatitis Type C is a serious public health challenge throughout the world and remain to be the major causes of chronic hepatitis.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During the 80s, Iraq had low </a:t>
            </a:r>
            <a:r>
              <a:rPr lang="en-US" dirty="0" err="1" smtClean="0"/>
              <a:t>endemicity</a:t>
            </a:r>
            <a:r>
              <a:rPr lang="en-US" dirty="0" smtClean="0"/>
              <a:t> among blood donors.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However its prevalence is now increased with high rate of mortality.</a:t>
            </a:r>
          </a:p>
        </p:txBody>
      </p:sp>
      <p:pic>
        <p:nvPicPr>
          <p:cNvPr id="4" name="Picture 2" descr="http://www.iavireport.org/images/RecentFeatures/HIV_Gre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pic>
        <p:nvPicPr>
          <p:cNvPr id="5" name="Picture 4" descr="http://www.en.uobaghdad.edu.iq/uploads/College%20logo/College%20of%20Medic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43400" y="612648"/>
            <a:ext cx="2240280" cy="457200"/>
          </a:xfrm>
        </p:spPr>
        <p:txBody>
          <a:bodyPr/>
          <a:lstStyle/>
          <a:p>
            <a:r>
              <a:rPr lang="en-US" dirty="0" smtClean="0"/>
              <a:t>Prof. Dr. Hedef Dhafir El-Yassin </a:t>
            </a:r>
          </a:p>
          <a:p>
            <a:r>
              <a:rPr lang="en-US" dirty="0" smtClean="0"/>
              <a:t>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31536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endParaRPr lang="ar-IQ" dirty="0" smtClean="0"/>
          </a:p>
          <a:p>
            <a:pPr algn="l" rtl="0">
              <a:lnSpc>
                <a:spcPct val="150000"/>
              </a:lnSpc>
            </a:pPr>
            <a:r>
              <a:rPr lang="en-US" dirty="0" smtClean="0"/>
              <a:t> All patients had chronic hepatitis C virus and were on interferon alpha therapy.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All </a:t>
            </a:r>
            <a:r>
              <a:rPr lang="en-US" dirty="0" smtClean="0"/>
              <a:t>of them were positive for HCV RNA by means of polymerase chain reaction.</a:t>
            </a:r>
            <a:endParaRPr lang="ar-IQ" dirty="0"/>
          </a:p>
        </p:txBody>
      </p:sp>
      <p:pic>
        <p:nvPicPr>
          <p:cNvPr id="4" name="Picture 2" descr="http://www.iavireport.org/images/RecentFeatures/HIV_Gre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pic>
        <p:nvPicPr>
          <p:cNvPr id="5" name="Picture 4" descr="http://www.en.uobaghdad.edu.iq/uploads/College%20logo/College%20of%20Medic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95800" y="612648"/>
            <a:ext cx="2087880" cy="457200"/>
          </a:xfrm>
        </p:spPr>
        <p:txBody>
          <a:bodyPr/>
          <a:lstStyle/>
          <a:p>
            <a:r>
              <a:rPr lang="en-US" smtClean="0"/>
              <a:t>Prof. Dr. Hedef Dhafir El-Yassin 2016 Berlin/ Germany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Diagnostic algorithm for hepatitis C</a:t>
            </a:r>
            <a:endParaRPr lang="ar-IQ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600201"/>
          <a:ext cx="83820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www.iavireport.org/images/RecentFeatures/HIV_Gree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pic>
        <p:nvPicPr>
          <p:cNvPr id="6" name="Picture 5" descr="http://www.en.uobaghdad.edu.iq/uploads/College%20logo/College%20of%20Medicin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419600" y="612648"/>
            <a:ext cx="21640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en.uobaghdad.edu.iq/uploads/College%20logo/College%20of%20Medic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07736"/>
          </a:xfrm>
        </p:spPr>
        <p:txBody>
          <a:bodyPr>
            <a:normAutofit fontScale="925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Blood samples were collected between (9.00a.m-12.00p.m).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The blood was allowed to clot in plain tube for 30-45 minutes at room temperature.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Sera were obtained by centrifugation of the collected blood and then stored in plain tubes at -20 c.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ELISA technique was used to measure (TNF and Prolactin) </a:t>
            </a:r>
          </a:p>
          <a:p>
            <a:pPr algn="l" rtl="0">
              <a:lnSpc>
                <a:spcPct val="150000"/>
              </a:lnSpc>
            </a:pPr>
            <a:endParaRPr lang="ar-IQ" dirty="0"/>
          </a:p>
        </p:txBody>
      </p:sp>
      <p:pic>
        <p:nvPicPr>
          <p:cNvPr id="4" name="Picture 2" descr="http://www.iavireport.org/images/RecentFeatures/HIV_Gree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95800" y="612648"/>
            <a:ext cx="20878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096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www.iavireport.org/images/RecentFeatures/HIV_Gree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pic>
        <p:nvPicPr>
          <p:cNvPr id="6" name="Picture 5" descr="http://www.en.uobaghdad.edu.iq/uploads/College%20logo/College%20of%20Medicin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648200" y="612648"/>
            <a:ext cx="19354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42900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The role of PRL in the immune reactions is stimulating; its presence significantly increases the ability of the immune cells to proliferate and produce cytokines such as TNF-alpha(2)</a:t>
            </a:r>
          </a:p>
          <a:p>
            <a:pPr algn="l" rtl="0">
              <a:lnSpc>
                <a:spcPct val="150000"/>
              </a:lnSpc>
            </a:pPr>
            <a:endParaRPr lang="en-US" dirty="0" smtClean="0"/>
          </a:p>
          <a:p>
            <a:pPr algn="l" rtl="0">
              <a:lnSpc>
                <a:spcPct val="150000"/>
              </a:lnSpc>
            </a:pPr>
            <a:endParaRPr lang="en-US" dirty="0" smtClean="0"/>
          </a:p>
          <a:p>
            <a:pPr algn="l" rtl="0">
              <a:lnSpc>
                <a:spcPct val="150000"/>
              </a:lnSpc>
              <a:buNone/>
            </a:pPr>
            <a:endParaRPr lang="en-US" dirty="0" smtClean="0"/>
          </a:p>
          <a:p>
            <a:pPr algn="l" rtl="0">
              <a:lnSpc>
                <a:spcPct val="150000"/>
              </a:lnSpc>
            </a:pPr>
            <a:endParaRPr lang="ar-IQ" dirty="0"/>
          </a:p>
        </p:txBody>
      </p:sp>
      <p:pic>
        <p:nvPicPr>
          <p:cNvPr id="4" name="Picture 2" descr="http://www.iavireport.org/images/RecentFeatures/HIV_Gre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pic>
        <p:nvPicPr>
          <p:cNvPr id="5" name="Picture 4" descr="http://www.en.uobaghdad.edu.iq/uploads/College%20logo/College%20of%20Medic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8200" y="612648"/>
            <a:ext cx="19354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83936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Recent studies suggest that </a:t>
            </a:r>
            <a:r>
              <a:rPr lang="en-US" dirty="0" err="1" smtClean="0"/>
              <a:t>prolactin</a:t>
            </a:r>
            <a:r>
              <a:rPr lang="en-US" dirty="0" smtClean="0"/>
              <a:t> is important both for normal liver growth and for regenerating the liver after part of it is removed, with extra </a:t>
            </a:r>
            <a:r>
              <a:rPr lang="en-US" dirty="0" err="1" smtClean="0"/>
              <a:t>prolactin</a:t>
            </a:r>
            <a:r>
              <a:rPr lang="en-US" dirty="0" smtClean="0"/>
              <a:t> providing a boost for repair mechanisms. Consequently, enhancing </a:t>
            </a:r>
            <a:r>
              <a:rPr lang="en-US" dirty="0" err="1" smtClean="0"/>
              <a:t>prolactin</a:t>
            </a:r>
            <a:r>
              <a:rPr lang="en-US" dirty="0" smtClean="0"/>
              <a:t> levels could provide a way to improve regeneration when the liver becomes damaged or diseased with viruses, or after surgery.(3)</a:t>
            </a:r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8200" y="612648"/>
            <a:ext cx="19354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www.iavireport.org/images/RecentFeatures/HIV_Gree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pic>
        <p:nvPicPr>
          <p:cNvPr id="6" name="Picture 5" descr="http://www.en.uobaghdad.edu.iq/uploads/College%20logo/College%20of%20Medicin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648200" y="612648"/>
            <a:ext cx="19354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HCV infection enhances TNF-α-induced cell death by suppressing </a:t>
            </a:r>
            <a:r>
              <a:rPr lang="en-US" dirty="0" smtClean="0"/>
              <a:t>nuclear factor NF-</a:t>
            </a:r>
            <a:r>
              <a:rPr lang="en-US" dirty="0" err="1" smtClean="0"/>
              <a:t>κB</a:t>
            </a:r>
            <a:r>
              <a:rPr lang="en-US" dirty="0" smtClean="0"/>
              <a:t> </a:t>
            </a:r>
            <a:r>
              <a:rPr lang="en-US" dirty="0" smtClean="0"/>
              <a:t>activation through the action of core, </a:t>
            </a:r>
            <a:r>
              <a:rPr lang="en-US" dirty="0" smtClean="0"/>
              <a:t>(non structural </a:t>
            </a:r>
            <a:r>
              <a:rPr lang="en-US" dirty="0" smtClean="0"/>
              <a:t>HCV )</a:t>
            </a:r>
            <a:r>
              <a:rPr lang="en-US" dirty="0" smtClean="0"/>
              <a:t> NS4B</a:t>
            </a:r>
            <a:r>
              <a:rPr lang="en-US" dirty="0" smtClean="0"/>
              <a:t>, and NS5B. This mechanism may contribute to immune-mediated liver injury in HCV infection. (4) </a:t>
            </a:r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Hedef Dhafir El-Yassin 2016 Berlin/ Germany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12648"/>
            <a:ext cx="17068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685800" y="1295400"/>
          <a:ext cx="8001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Hedef Dhafir El-Yassin 2016 Berlin/ Germany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533400" y="1295400"/>
          <a:ext cx="7391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12192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Hepatitis C is a contagious viral disease caused by hepatitis C virus. </a:t>
            </a:r>
            <a:endParaRPr lang="ar-IQ" dirty="0"/>
          </a:p>
        </p:txBody>
      </p:sp>
      <p:pic>
        <p:nvPicPr>
          <p:cNvPr id="36870" name="Picture 6" descr="http://sourcefed.com/wp-content/uploads/2012/11/hepatitis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81200"/>
            <a:ext cx="6459186" cy="4657725"/>
          </a:xfrm>
          <a:prstGeom prst="rect">
            <a:avLst/>
          </a:prstGeom>
          <a:noFill/>
        </p:spPr>
      </p:pic>
      <p:pic>
        <p:nvPicPr>
          <p:cNvPr id="10" name="Picture 2" descr="http://www.iavireport.org/images/RecentFeatures/HIV_Gree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pic>
        <p:nvPicPr>
          <p:cNvPr id="11" name="Picture 10" descr="http://www.en.uobaghdad.edu.iq/uploads/College%20logo/College%20of%20Medicin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95800" y="612648"/>
            <a:ext cx="20878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612648"/>
            <a:ext cx="21640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457200" y="144780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83936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 The result agrees with Clifford et al in their study they reviewed the presence of autoimmune markers in sera of chronic hepatitis C patients.</a:t>
            </a:r>
          </a:p>
          <a:p>
            <a:pPr algn="l" rtl="0">
              <a:lnSpc>
                <a:spcPct val="150000"/>
              </a:lnSpc>
            </a:pPr>
            <a:endParaRPr lang="en-US" dirty="0" smtClean="0"/>
          </a:p>
          <a:p>
            <a:pPr algn="l" rtl="0">
              <a:lnSpc>
                <a:spcPct val="150000"/>
              </a:lnSpc>
            </a:pPr>
            <a:r>
              <a:rPr lang="en-US" dirty="0" smtClean="0"/>
              <a:t>Their study showed that treatment with interferon </a:t>
            </a:r>
            <a:r>
              <a:rPr lang="en-US" dirty="0" err="1" smtClean="0"/>
              <a:t>alfa</a:t>
            </a:r>
            <a:r>
              <a:rPr lang="en-US" dirty="0" smtClean="0"/>
              <a:t> (IFN-alpha) will exacerbate autoimmune hepatitis. (5) </a:t>
            </a:r>
          </a:p>
          <a:p>
            <a:pPr algn="l" rtl="0">
              <a:lnSpc>
                <a:spcPct val="150000"/>
              </a:lnSpc>
            </a:pPr>
            <a:endParaRPr lang="en-US" dirty="0" smtClean="0"/>
          </a:p>
          <a:p>
            <a:pPr algn="l" rtl="0">
              <a:lnSpc>
                <a:spcPct val="150000"/>
              </a:lnSpc>
            </a:pPr>
            <a:r>
              <a:rPr lang="en-US" dirty="0" smtClean="0"/>
              <a:t>The pathogenesis of autoimmune hepatitis due to medications is not clear.</a:t>
            </a:r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95800" y="612648"/>
            <a:ext cx="20878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686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Recommendations from an expert panel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Aiming for treatment </a:t>
            </a:r>
            <a:r>
              <a:rPr lang="en-US" dirty="0" smtClean="0"/>
              <a:t>optimization by filling some of the gaps of the current </a:t>
            </a:r>
            <a:r>
              <a:rPr lang="en-US" dirty="0" smtClean="0"/>
              <a:t>guidelines,  a </a:t>
            </a:r>
            <a:r>
              <a:rPr lang="en-US" dirty="0" smtClean="0"/>
              <a:t>group of Italian experts, experienced on treatment of HCV infection, met in </a:t>
            </a:r>
            <a:r>
              <a:rPr lang="en-US" dirty="0" err="1" smtClean="0"/>
              <a:t>Stresa</a:t>
            </a:r>
            <a:r>
              <a:rPr lang="en-US" dirty="0" smtClean="0"/>
              <a:t> in February 2016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 smtClean="0"/>
              <a:t>summary of all the considerations arising from this two-day meeting and the final statements are reported </a:t>
            </a:r>
            <a:r>
              <a:rPr lang="en-US" dirty="0" smtClean="0"/>
              <a:t>in </a:t>
            </a:r>
            <a:r>
              <a:rPr lang="en-US" i="1" dirty="0" smtClean="0"/>
              <a:t>Digestive and Liver Disease Journal   June </a:t>
            </a:r>
            <a:r>
              <a:rPr lang="en-US" dirty="0" smtClean="0"/>
              <a:t>2016 </a:t>
            </a:r>
            <a:r>
              <a:rPr lang="en-US" dirty="0" smtClean="0"/>
              <a:t>[</a:t>
            </a:r>
            <a:r>
              <a:rPr lang="en-US" dirty="0" err="1" smtClean="0"/>
              <a:t>Epub</a:t>
            </a:r>
            <a:r>
              <a:rPr lang="en-US" dirty="0" smtClean="0"/>
              <a:t> ahead of print]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algn="l" rtl="0"/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12648"/>
            <a:ext cx="19354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8393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“Treatment of chronic HCV (CHC) has been revolutionized in the last few years by the introduction of highly effective and well tolerated direct acting antiviral agents (DAAs) able to achieve &gt;90% rates of sustained virological response (SVR) in many groups of patients, including those previously excluded from interferon-based regimens.  </a:t>
            </a:r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For </a:t>
            </a:r>
            <a:r>
              <a:rPr lang="en-US" dirty="0" smtClean="0">
                <a:solidFill>
                  <a:srgbClr val="FF0000"/>
                </a:solidFill>
              </a:rPr>
              <a:t>such reason interferon-free regimens are now the treatments of choice for all patients.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smtClean="0"/>
              <a:t>Successful anti-HCV treatment can stop liver disease progression and can solve the HCV-related extra hepatic manifestations, eventually reducing both liver-related and overall mortality</a:t>
            </a:r>
            <a:r>
              <a:rPr lang="en-US" dirty="0" smtClean="0"/>
              <a:t>.”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95800" y="612648"/>
            <a:ext cx="20878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066800"/>
          </a:xfrm>
        </p:spPr>
        <p:txBody>
          <a:bodyPr/>
          <a:lstStyle/>
          <a:p>
            <a:r>
              <a:rPr lang="en-US" b="1" dirty="0" smtClean="0"/>
              <a:t>Conclusions: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2133600"/>
          </a:xfrm>
        </p:spPr>
        <p:txBody>
          <a:bodyPr/>
          <a:lstStyle/>
          <a:p>
            <a:endParaRPr lang="en-US" dirty="0" smtClean="0"/>
          </a:p>
          <a:p>
            <a:pPr algn="l" rtl="0"/>
            <a:r>
              <a:rPr lang="en-US" dirty="0" smtClean="0"/>
              <a:t>Chronic hepatitis C is associated with an immunological abnormality mainly represented by tumor necrosis factor-alpha and </a:t>
            </a:r>
            <a:r>
              <a:rPr lang="en-US" dirty="0" err="1" smtClean="0"/>
              <a:t>prolactine</a:t>
            </a:r>
            <a:r>
              <a:rPr lang="en-US" dirty="0" smtClean="0"/>
              <a:t>. </a:t>
            </a:r>
          </a:p>
          <a:p>
            <a:endParaRPr lang="ar-IQ" dirty="0"/>
          </a:p>
        </p:txBody>
      </p:sp>
      <p:pic>
        <p:nvPicPr>
          <p:cNvPr id="4" name="Picture 2" descr="http://www.iavireport.org/images/RecentFeatures/HIV_Gre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pic>
        <p:nvPicPr>
          <p:cNvPr id="5" name="Picture 4" descr="http://www.en.uobaghdad.edu.iq/uploads/College%20logo/College%20of%20Medic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3733800"/>
            <a:ext cx="8382000" cy="14843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might shed a light of the type of therapy and drug of choice when managing the disease.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ar-IQ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648200" y="612648"/>
            <a:ext cx="19354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en.uobaghdad.edu.iq/uploads/College%20logo/College%20of%20Medic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  <p:pic>
        <p:nvPicPr>
          <p:cNvPr id="4" name="Picture 2" descr="http://www.iavireport.org/images/RecentFeatures/HIV_Gree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References: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31536"/>
          </a:xfrm>
        </p:spPr>
        <p:txBody>
          <a:bodyPr>
            <a:normAutofit fontScale="70000" lnSpcReduction="2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900" dirty="0" smtClean="0"/>
              <a:t>C.H. Chen, and C.-S. </a:t>
            </a:r>
            <a:r>
              <a:rPr lang="en-US" sz="2900" dirty="0" err="1" smtClean="0"/>
              <a:t>Changchien</a:t>
            </a:r>
            <a:r>
              <a:rPr lang="en-US" sz="2900" dirty="0" smtClean="0"/>
              <a:t>. Is it possible to diagnose acute hepatitis C virus (HCV) infection by a rising anti-HCV titer rather than by </a:t>
            </a:r>
            <a:r>
              <a:rPr lang="en-US" sz="2900" dirty="0" err="1" smtClean="0"/>
              <a:t>seroconversion</a:t>
            </a:r>
            <a:r>
              <a:rPr lang="en-US" sz="2900" dirty="0" smtClean="0"/>
              <a:t>? J. Viral </a:t>
            </a:r>
            <a:r>
              <a:rPr lang="en-US" sz="2900" dirty="0" err="1" smtClean="0"/>
              <a:t>Hepat</a:t>
            </a:r>
            <a:r>
              <a:rPr lang="en-US" sz="2900" dirty="0" smtClean="0"/>
              <a:t>. 11:563–570, 2004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900" dirty="0" smtClean="0"/>
              <a:t>Fojtíková M</a:t>
            </a:r>
            <a:r>
              <a:rPr lang="en-US" sz="2900" baseline="30000" dirty="0" smtClean="0"/>
              <a:t>1</a:t>
            </a:r>
            <a:r>
              <a:rPr lang="en-US" sz="2900" dirty="0" smtClean="0"/>
              <a:t>, </a:t>
            </a:r>
            <a:r>
              <a:rPr lang="en-US" sz="2900" dirty="0" err="1" smtClean="0"/>
              <a:t>Cerná</a:t>
            </a:r>
            <a:r>
              <a:rPr lang="en-US" sz="2900" dirty="0" smtClean="0"/>
              <a:t> M, </a:t>
            </a:r>
            <a:r>
              <a:rPr lang="en-US" sz="2900" dirty="0" err="1" smtClean="0"/>
              <a:t>Pavelka</a:t>
            </a:r>
            <a:r>
              <a:rPr lang="en-US" sz="2900" dirty="0" smtClean="0"/>
              <a:t> K. A review of the effects of </a:t>
            </a:r>
            <a:r>
              <a:rPr lang="en-US" sz="2900" dirty="0" err="1" smtClean="0"/>
              <a:t>prolactin</a:t>
            </a:r>
            <a:r>
              <a:rPr lang="en-US" sz="2900" dirty="0" smtClean="0"/>
              <a:t> hormone and cytokine on the development and pathogenesis of autoimmune diseases.Vnitr Lek.56(5):402-13, .2010 [Article in Czech].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900" dirty="0" err="1" smtClean="0"/>
              <a:t>CarmenC</a:t>
            </a:r>
            <a:r>
              <a:rPr lang="en-US" sz="2900" dirty="0" smtClean="0"/>
              <a:t>, Moreno B, </a:t>
            </a:r>
            <a:r>
              <a:rPr lang="en-US" sz="2900" dirty="0" err="1" smtClean="0"/>
              <a:t>Maite</a:t>
            </a:r>
            <a:r>
              <a:rPr lang="en-US" sz="2900" dirty="0" smtClean="0"/>
              <a:t> G. Prolactin promotes normal liver growth survival and regeneration in rodents. American Physiological Society;  10:1152, 2012.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900" dirty="0" smtClean="0"/>
              <a:t>Park J, Kang W, </a:t>
            </a:r>
            <a:r>
              <a:rPr lang="en-US" sz="2900" dirty="0" err="1" smtClean="0"/>
              <a:t>Ryu</a:t>
            </a:r>
            <a:r>
              <a:rPr lang="en-US" sz="2900" dirty="0" smtClean="0"/>
              <a:t> </a:t>
            </a:r>
            <a:r>
              <a:rPr lang="en-US" sz="2900" dirty="0" err="1" smtClean="0"/>
              <a:t>SW.Hepatitis</a:t>
            </a:r>
            <a:r>
              <a:rPr lang="en-US" sz="2900" dirty="0" smtClean="0"/>
              <a:t> C virus infection enhances TNF</a:t>
            </a:r>
            <a:r>
              <a:rPr lang="el-GR" sz="2900" dirty="0" smtClean="0"/>
              <a:t>α-</a:t>
            </a:r>
            <a:r>
              <a:rPr lang="en-US" sz="2900" dirty="0" smtClean="0"/>
              <a:t>induced cell death via suppression of NF-</a:t>
            </a:r>
            <a:r>
              <a:rPr lang="el-GR" sz="2900" dirty="0" smtClean="0"/>
              <a:t>Κ</a:t>
            </a:r>
            <a:r>
              <a:rPr lang="en-US" sz="2900" dirty="0" err="1" smtClean="0"/>
              <a:t>b.Journal</a:t>
            </a:r>
            <a:r>
              <a:rPr lang="en-US" sz="2900" dirty="0" smtClean="0"/>
              <a:t> of </a:t>
            </a:r>
            <a:r>
              <a:rPr lang="en-US" sz="2900" dirty="0" err="1" smtClean="0"/>
              <a:t>Hepatology</a:t>
            </a:r>
            <a:r>
              <a:rPr lang="en-US" sz="2900" dirty="0" smtClean="0"/>
              <a:t>; 56(3):831-40, 2012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900" dirty="0" smtClean="0"/>
              <a:t>Clifford </a:t>
            </a:r>
            <a:r>
              <a:rPr lang="en-US" sz="2900" dirty="0" err="1" smtClean="0"/>
              <a:t>BD,Donahue</a:t>
            </a:r>
            <a:r>
              <a:rPr lang="en-US" sz="2900" dirty="0" smtClean="0"/>
              <a:t> </a:t>
            </a:r>
            <a:r>
              <a:rPr lang="en-US" sz="2900" dirty="0" err="1" smtClean="0"/>
              <a:t>D,Smith</a:t>
            </a:r>
            <a:r>
              <a:rPr lang="en-US" sz="2900" dirty="0" smtClean="0"/>
              <a:t> </a:t>
            </a:r>
            <a:r>
              <a:rPr lang="en-US" sz="2900" dirty="0" err="1" smtClean="0"/>
              <a:t>L.High</a:t>
            </a:r>
            <a:r>
              <a:rPr lang="en-US" sz="2900" dirty="0" smtClean="0"/>
              <a:t> prevalence of serological markers of autoimmunity in patients with chronic hepatitis C. Journal of </a:t>
            </a:r>
            <a:r>
              <a:rPr lang="en-US" sz="2900" dirty="0" err="1" smtClean="0"/>
              <a:t>Hepatology</a:t>
            </a:r>
            <a:r>
              <a:rPr lang="en-US" sz="2900" dirty="0" smtClean="0"/>
              <a:t>; 21(3):613, 1995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900" dirty="0" err="1" smtClean="0"/>
              <a:t>Craxì</a:t>
            </a:r>
            <a:r>
              <a:rPr lang="en-US" sz="2900" dirty="0" smtClean="0"/>
              <a:t> A, </a:t>
            </a:r>
            <a:r>
              <a:rPr lang="en-US" sz="2900" dirty="0" err="1" smtClean="0"/>
              <a:t>Perno</a:t>
            </a:r>
            <a:r>
              <a:rPr lang="en-US" sz="2900" dirty="0" smtClean="0"/>
              <a:t> CF, </a:t>
            </a:r>
            <a:r>
              <a:rPr lang="en-US" sz="2900" dirty="0" err="1" smtClean="0"/>
              <a:t>Viganò</a:t>
            </a:r>
            <a:r>
              <a:rPr lang="en-US" sz="2900" dirty="0" smtClean="0"/>
              <a:t> M, </a:t>
            </a:r>
            <a:r>
              <a:rPr lang="en-US" sz="2900" dirty="0" err="1" smtClean="0"/>
              <a:t>Ceccherini</a:t>
            </a:r>
            <a:r>
              <a:rPr lang="en-US" sz="2900" dirty="0" smtClean="0"/>
              <a:t>-Silberstein F, </a:t>
            </a:r>
            <a:r>
              <a:rPr lang="en-US" sz="2900" dirty="0" err="1" smtClean="0"/>
              <a:t>Petta</a:t>
            </a:r>
            <a:r>
              <a:rPr lang="en-US" sz="2900" dirty="0" smtClean="0"/>
              <a:t> S; </a:t>
            </a:r>
            <a:r>
              <a:rPr lang="en-US" sz="2900" dirty="0" err="1" smtClean="0"/>
              <a:t>AdHoc</a:t>
            </a:r>
            <a:r>
              <a:rPr lang="en-US" sz="2900" dirty="0" smtClean="0"/>
              <a:t> (Advancing Hepatitis C for the Optimization of Cure) From current status to optimization of HCV treatment: Recommendations from an expert panel.  Dig Liver Dis. 2016 </a:t>
            </a:r>
            <a:r>
              <a:rPr lang="en-US" sz="2900" dirty="0" smtClean="0"/>
              <a:t>Jun</a:t>
            </a:r>
            <a:endParaRPr lang="en-US" sz="2900" dirty="0" smtClean="0"/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algn="l" rtl="0"/>
            <a:endParaRPr lang="ar-IQ" dirty="0" smtClean="0"/>
          </a:p>
          <a:p>
            <a:pPr algn="l" rtl="0"/>
            <a:endParaRPr lang="ar-IQ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8200" y="612648"/>
            <a:ext cx="19354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124200"/>
            <a:ext cx="32004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Thank You</a:t>
            </a:r>
            <a:endParaRPr lang="ar-IQ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914400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Any questions?</a:t>
            </a:r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12648"/>
            <a:ext cx="20116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07736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Brett D. </a:t>
            </a:r>
            <a:r>
              <a:rPr lang="en-US" dirty="0" err="1" smtClean="0"/>
              <a:t>Lindenbach</a:t>
            </a:r>
            <a:r>
              <a:rPr lang="en-US" dirty="0" smtClean="0"/>
              <a:t> and </a:t>
            </a:r>
            <a:r>
              <a:rPr lang="en-US" dirty="0" err="1" smtClean="0"/>
              <a:t>charles</a:t>
            </a:r>
            <a:r>
              <a:rPr lang="en-US" dirty="0" smtClean="0"/>
              <a:t> M. Rice described </a:t>
            </a:r>
            <a:r>
              <a:rPr lang="en-US" dirty="0" smtClean="0"/>
              <a:t> a hypothesis </a:t>
            </a:r>
            <a:r>
              <a:rPr lang="en-US" dirty="0" smtClean="0"/>
              <a:t>for </a:t>
            </a:r>
            <a:r>
              <a:rPr lang="en-US" dirty="0" smtClean="0"/>
              <a:t>the </a:t>
            </a:r>
            <a:r>
              <a:rPr lang="en-US" dirty="0" smtClean="0"/>
              <a:t>detailed molecular mechanism of HCV infection in an article entitled :” The ins and outs of hepatitis C virus entry and assembly”, published in </a:t>
            </a:r>
            <a:r>
              <a:rPr lang="en-US" i="1" dirty="0" smtClean="0"/>
              <a:t>Nature Reviews Microbiology</a:t>
            </a:r>
            <a:r>
              <a:rPr lang="en-US" dirty="0" smtClean="0"/>
              <a:t> : Volume: 11, Pages:688–700 :(2013)</a:t>
            </a:r>
            <a:endParaRPr lang="ar-IQ" dirty="0"/>
          </a:p>
        </p:txBody>
      </p:sp>
      <p:pic>
        <p:nvPicPr>
          <p:cNvPr id="6" name="Picture 2" descr="http://www.iavireport.org/images/RecentFeatures/HIV_Gre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pic>
        <p:nvPicPr>
          <p:cNvPr id="7" name="Picture 6" descr="http://www.en.uobaghdad.edu.iq/uploads/College%20logo/College%20of%20Medic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0" y="612648"/>
            <a:ext cx="20116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CV entr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239000" cy="6172200"/>
          </a:xfrm>
          <a:prstGeom prst="rect">
            <a:avLst/>
          </a:prstGeom>
          <a:noFill/>
        </p:spPr>
      </p:pic>
      <p:pic>
        <p:nvPicPr>
          <p:cNvPr id="5" name="Picture 2" descr="http://www.iavireport.org/images/RecentFeatures/HIV_Gree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pic>
        <p:nvPicPr>
          <p:cNvPr id="6" name="Picture 5" descr="http://www.en.uobaghdad.edu.iq/uploads/College%20logo/College%20of%20Medicin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Hedef Dhafir El-Yassin 2016 Berlin/ Germany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20574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(step 1)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620000" cy="46783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Hepatitis C virus (HCV) </a:t>
            </a:r>
            <a:r>
              <a:rPr lang="en-US" dirty="0" err="1" smtClean="0"/>
              <a:t>lipoviral</a:t>
            </a:r>
            <a:r>
              <a:rPr lang="en-US" dirty="0" smtClean="0"/>
              <a:t> particles (LVPs) attach to the cell surface by interacting with:</a:t>
            </a:r>
          </a:p>
          <a:p>
            <a:pPr lvl="1" algn="l" rtl="0"/>
            <a:r>
              <a:rPr lang="en-US" dirty="0" smtClean="0"/>
              <a:t> </a:t>
            </a:r>
            <a:r>
              <a:rPr lang="en-US" dirty="0" err="1" smtClean="0"/>
              <a:t>heparan</a:t>
            </a:r>
            <a:r>
              <a:rPr lang="en-US" dirty="0" smtClean="0"/>
              <a:t> </a:t>
            </a:r>
            <a:r>
              <a:rPr lang="en-US" dirty="0" err="1" smtClean="0"/>
              <a:t>sulphate</a:t>
            </a:r>
            <a:r>
              <a:rPr lang="en-US" dirty="0" smtClean="0"/>
              <a:t> </a:t>
            </a:r>
            <a:r>
              <a:rPr lang="en-US" dirty="0" err="1" smtClean="0"/>
              <a:t>proteoglycans</a:t>
            </a:r>
            <a:r>
              <a:rPr lang="en-US" dirty="0" smtClean="0"/>
              <a:t> (HSPGs),</a:t>
            </a:r>
          </a:p>
          <a:p>
            <a:pPr lvl="1" algn="l" rtl="0"/>
            <a:r>
              <a:rPr lang="en-US" dirty="0" smtClean="0"/>
              <a:t>low-density-lipoprotein receptor (LDLR) and </a:t>
            </a:r>
          </a:p>
          <a:p>
            <a:pPr lvl="1" algn="l" rtl="0"/>
            <a:r>
              <a:rPr lang="en-US" dirty="0" smtClean="0"/>
              <a:t>scavenger receptor class B member 1 (SRB1). </a:t>
            </a:r>
          </a:p>
          <a:p>
            <a:pPr algn="l" rtl="0"/>
            <a:r>
              <a:rPr lang="en-US" dirty="0" smtClean="0"/>
              <a:t>SRB1 might </a:t>
            </a:r>
            <a:r>
              <a:rPr lang="en-US" dirty="0" err="1" smtClean="0"/>
              <a:t>delipidate</a:t>
            </a:r>
            <a:r>
              <a:rPr lang="en-US" dirty="0" smtClean="0"/>
              <a:t> HCV-associated lipoproteins and induces conformational changes in the E2 glycoprotein, exposing the CD81-binding site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" name="Picture 2" descr="http://www.iavireport.org/images/RecentFeatures/HIV_Gre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pic>
        <p:nvPicPr>
          <p:cNvPr id="6" name="Picture 5" descr="http://www.en.uobaghdad.edu.iq/uploads/College%20logo/College%20of%20Medic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648200" y="612648"/>
            <a:ext cx="19354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en.uobaghdad.edu.iq/uploads/College%20logo/College%20of%20Medic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20574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(step 2)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24384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Interaction of E2 with CD81 then activates signal transduction through epidermal growth factor receptor (EGFR) and HRAS, as well as through RHO </a:t>
            </a:r>
            <a:r>
              <a:rPr lang="en-US" dirty="0" err="1" smtClean="0"/>
              <a:t>GTPases</a:t>
            </a:r>
            <a:r>
              <a:rPr lang="en-US" dirty="0" smtClean="0"/>
              <a:t>. </a:t>
            </a:r>
            <a:endParaRPr lang="ar-IQ" dirty="0" smtClean="0"/>
          </a:p>
          <a:p>
            <a:pPr algn="l" rtl="0"/>
            <a:endParaRPr lang="ar-IQ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4958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signaling events promote lateral movement of HCV– CD81 complexes to sites of cell–cell contact.</a:t>
            </a:r>
            <a:endParaRPr kumimoji="0" lang="ar-IQ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429000"/>
            <a:ext cx="5715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(step 3)</a:t>
            </a:r>
            <a:endParaRPr kumimoji="0" lang="ar-IQ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www.iavireport.org/images/RecentFeatures/HIV_Gree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724400" y="612648"/>
            <a:ext cx="18592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57200"/>
            <a:ext cx="4343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(step 4)</a:t>
            </a:r>
            <a:endParaRPr kumimoji="0" lang="ar-IQ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240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Interaction of CD81 with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claudin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(CLDN1), and HCV internalization via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clathrin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-mediated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endocytosis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ar-IQ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352800"/>
            <a:ext cx="2590800" cy="914400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(step 5)</a:t>
            </a:r>
            <a:endParaRPr lang="ar-IQ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4343400"/>
            <a:ext cx="8229600" cy="1828800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/>
              <a:t>The low pH of the </a:t>
            </a:r>
            <a:r>
              <a:rPr lang="en-US" sz="3200" dirty="0" err="1" smtClean="0"/>
              <a:t>endosomal</a:t>
            </a:r>
            <a:r>
              <a:rPr lang="en-US" sz="3200" dirty="0" smtClean="0"/>
              <a:t> compartment induces HCV fusion.</a:t>
            </a:r>
            <a:endParaRPr lang="ar-IQ" sz="3200" dirty="0"/>
          </a:p>
        </p:txBody>
      </p:sp>
      <p:pic>
        <p:nvPicPr>
          <p:cNvPr id="10" name="Picture 2" descr="http://www.iavireport.org/images/RecentFeatures/HIV_Gre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pic>
        <p:nvPicPr>
          <p:cNvPr id="11" name="Picture 10" descr="http://www.en.uobaghdad.edu.iq/uploads/College%20logo/College%20of%20Medic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4648200" y="612648"/>
            <a:ext cx="19354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Many cases (two –third) could go through undiagnosed because they might be asymptomatic.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However the rest one-third of people initially infected with hepatitis C develop symptoms and are more likely to be treatment efficiently with antiviral drugs.</a:t>
            </a:r>
          </a:p>
          <a:p>
            <a:pPr algn="l" rtl="0"/>
            <a:endParaRPr lang="ar-IQ" dirty="0"/>
          </a:p>
        </p:txBody>
      </p:sp>
      <p:pic>
        <p:nvPicPr>
          <p:cNvPr id="4" name="Picture 2" descr="http://www.iavireport.org/images/RecentFeatures/HIV_Gre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714" y="5486400"/>
            <a:ext cx="1306285" cy="1371600"/>
          </a:xfrm>
          <a:prstGeom prst="rect">
            <a:avLst/>
          </a:prstGeom>
          <a:noFill/>
        </p:spPr>
      </p:pic>
      <p:pic>
        <p:nvPicPr>
          <p:cNvPr id="5" name="Picture 4" descr="http://www.en.uobaghdad.edu.iq/uploads/College%20logo/College%20of%20Medic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486400"/>
            <a:ext cx="1279002" cy="137160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8200" y="612648"/>
            <a:ext cx="1935480" cy="457200"/>
          </a:xfrm>
        </p:spPr>
        <p:txBody>
          <a:bodyPr/>
          <a:lstStyle/>
          <a:p>
            <a:r>
              <a:rPr lang="en-US" dirty="0" smtClean="0"/>
              <a:t>Prof. Dr. Hedef Dhafir El-Yassin 2016 Berlin/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673</TotalTime>
  <Words>1853</Words>
  <Application>Microsoft Office PowerPoint</Application>
  <PresentationFormat>On-screen Show (4:3)</PresentationFormat>
  <Paragraphs>257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Urban</vt:lpstr>
      <vt:lpstr>The Immune Response of Prolactin and the Induction of Tumor Necrosis Factor (TNF) in Iraqi Patients Infected with Hepatitis C Virus.</vt:lpstr>
      <vt:lpstr>Slide 2</vt:lpstr>
      <vt:lpstr>Slide 3</vt:lpstr>
      <vt:lpstr>Slide 4</vt:lpstr>
      <vt:lpstr>Slide 5</vt:lpstr>
      <vt:lpstr>(step 1)</vt:lpstr>
      <vt:lpstr>(step 2)</vt:lpstr>
      <vt:lpstr>(step 5)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Aim of the study:</vt:lpstr>
      <vt:lpstr>Slide 18</vt:lpstr>
      <vt:lpstr>Slide 19</vt:lpstr>
      <vt:lpstr>Slide 20</vt:lpstr>
      <vt:lpstr>Diagnostic algorithm for hepatitis C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Recommendations from an expert panel</vt:lpstr>
      <vt:lpstr>Slide 33</vt:lpstr>
      <vt:lpstr>Conclusions:</vt:lpstr>
      <vt:lpstr>References: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40</cp:revision>
  <dcterms:created xsi:type="dcterms:W3CDTF">2006-08-16T00:00:00Z</dcterms:created>
  <dcterms:modified xsi:type="dcterms:W3CDTF">2016-07-15T17:51:38Z</dcterms:modified>
</cp:coreProperties>
</file>