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55" r:id="rId2"/>
    <p:sldMasterId id="2147483664" r:id="rId3"/>
    <p:sldMasterId id="2147483694" r:id="rId4"/>
    <p:sldMasterId id="2147483674" r:id="rId5"/>
    <p:sldMasterId id="2147483678" r:id="rId6"/>
    <p:sldMasterId id="2147483682" r:id="rId7"/>
    <p:sldMasterId id="2147483686" r:id="rId8"/>
    <p:sldMasterId id="2147483690" r:id="rId9"/>
    <p:sldMasterId id="2147483701" r:id="rId10"/>
  </p:sldMasterIdLst>
  <p:notesMasterIdLst>
    <p:notesMasterId r:id="rId43"/>
  </p:notesMasterIdLst>
  <p:handoutMasterIdLst>
    <p:handoutMasterId r:id="rId44"/>
  </p:handoutMasterIdLst>
  <p:sldIdLst>
    <p:sldId id="260" r:id="rId11"/>
    <p:sldId id="258" r:id="rId12"/>
    <p:sldId id="311" r:id="rId13"/>
    <p:sldId id="325" r:id="rId14"/>
    <p:sldId id="326" r:id="rId15"/>
    <p:sldId id="327" r:id="rId16"/>
    <p:sldId id="328" r:id="rId17"/>
    <p:sldId id="329" r:id="rId18"/>
    <p:sldId id="333" r:id="rId19"/>
    <p:sldId id="330" r:id="rId20"/>
    <p:sldId id="331" r:id="rId21"/>
    <p:sldId id="332" r:id="rId22"/>
    <p:sldId id="334" r:id="rId23"/>
    <p:sldId id="272" r:id="rId24"/>
    <p:sldId id="293" r:id="rId25"/>
    <p:sldId id="278" r:id="rId26"/>
    <p:sldId id="279" r:id="rId27"/>
    <p:sldId id="285" r:id="rId28"/>
    <p:sldId id="282" r:id="rId29"/>
    <p:sldId id="287" r:id="rId30"/>
    <p:sldId id="288" r:id="rId31"/>
    <p:sldId id="294" r:id="rId32"/>
    <p:sldId id="296" r:id="rId33"/>
    <p:sldId id="310" r:id="rId34"/>
    <p:sldId id="299" r:id="rId35"/>
    <p:sldId id="309" r:id="rId36"/>
    <p:sldId id="321" r:id="rId37"/>
    <p:sldId id="302" r:id="rId38"/>
    <p:sldId id="305" r:id="rId39"/>
    <p:sldId id="308" r:id="rId40"/>
    <p:sldId id="335" r:id="rId41"/>
    <p:sldId id="263"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34" autoAdjust="0"/>
    <p:restoredTop sz="94692" autoAdjust="0"/>
  </p:normalViewPr>
  <p:slideViewPr>
    <p:cSldViewPr snapToGrid="0" showGuides="1">
      <p:cViewPr varScale="1">
        <p:scale>
          <a:sx n="111" d="100"/>
          <a:sy n="111" d="100"/>
        </p:scale>
        <p:origin x="-1986" y="-78"/>
      </p:cViewPr>
      <p:guideLst>
        <p:guide orient="horz" pos="617"/>
        <p:guide orient="horz" pos="227"/>
        <p:guide orient="horz" pos="439"/>
        <p:guide orient="horz" pos="833"/>
        <p:guide pos="5527"/>
        <p:guide pos="229"/>
        <p:guide pos="4897"/>
        <p:guide pos="5701"/>
        <p:guide pos="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54DE9-ADAE-46BE-B17D-5F2F0A2D466D}" type="doc">
      <dgm:prSet loTypeId="urn:microsoft.com/office/officeart/2005/8/layout/list1" loCatId="list" qsTypeId="urn:microsoft.com/office/officeart/2005/8/quickstyle/3d3" qsCatId="3D" csTypeId="urn:microsoft.com/office/officeart/2005/8/colors/accent0_2" csCatId="mainScheme" phldr="1"/>
      <dgm:spPr/>
      <dgm:t>
        <a:bodyPr/>
        <a:lstStyle/>
        <a:p>
          <a:endParaRPr lang="en-US"/>
        </a:p>
      </dgm:t>
    </dgm:pt>
    <dgm:pt modelId="{BDFE132B-CA26-4407-8A37-46C34434B860}">
      <dgm:prSet phldrT="[Text]" custT="1"/>
      <dgm:spPr/>
      <dgm:t>
        <a:bodyPr/>
        <a:lstStyle/>
        <a:p>
          <a:pPr>
            <a:lnSpc>
              <a:spcPct val="80000"/>
            </a:lnSpc>
          </a:pPr>
          <a:r>
            <a:rPr lang="en-US" sz="2400" b="1" dirty="0" smtClean="0">
              <a:latin typeface="+mj-lt"/>
            </a:rPr>
            <a:t>Sensitive homogenous population</a:t>
          </a:r>
          <a:endParaRPr lang="en-US" sz="2400" b="1" dirty="0">
            <a:latin typeface="+mj-lt"/>
          </a:endParaRPr>
        </a:p>
      </dgm:t>
    </dgm:pt>
    <dgm:pt modelId="{17CD31C1-5415-4358-8ADC-42EB95B5AECA}" type="parTrans" cxnId="{C60CD252-E215-4C36-9C6F-793270F097B2}">
      <dgm:prSet/>
      <dgm:spPr/>
      <dgm:t>
        <a:bodyPr/>
        <a:lstStyle/>
        <a:p>
          <a:pPr>
            <a:lnSpc>
              <a:spcPct val="80000"/>
            </a:lnSpc>
          </a:pPr>
          <a:endParaRPr lang="en-US" sz="2400">
            <a:latin typeface="+mj-lt"/>
          </a:endParaRPr>
        </a:p>
      </dgm:t>
    </dgm:pt>
    <dgm:pt modelId="{FF9C2164-0D82-48D4-BBD1-1D3F88CF571C}" type="sibTrans" cxnId="{C60CD252-E215-4C36-9C6F-793270F097B2}">
      <dgm:prSet/>
      <dgm:spPr/>
      <dgm:t>
        <a:bodyPr/>
        <a:lstStyle/>
        <a:p>
          <a:pPr>
            <a:lnSpc>
              <a:spcPct val="80000"/>
            </a:lnSpc>
          </a:pPr>
          <a:endParaRPr lang="en-US" sz="2400">
            <a:latin typeface="+mj-lt"/>
          </a:endParaRPr>
        </a:p>
      </dgm:t>
    </dgm:pt>
    <dgm:pt modelId="{00223C68-C615-4F91-AEDE-AF4A27C1ADF8}">
      <dgm:prSet custT="1"/>
      <dgm:spPr/>
      <dgm:t>
        <a:bodyPr/>
        <a:lstStyle/>
        <a:p>
          <a:pPr>
            <a:lnSpc>
              <a:spcPct val="80000"/>
            </a:lnSpc>
          </a:pPr>
          <a:endParaRPr lang="en-US" sz="1600" dirty="0">
            <a:latin typeface="+mj-lt"/>
          </a:endParaRPr>
        </a:p>
      </dgm:t>
    </dgm:pt>
    <dgm:pt modelId="{0FEF996C-01D0-4FAB-A450-B46042776E4F}" type="parTrans" cxnId="{37906015-EEA6-401D-AD7C-EC449DE262A2}">
      <dgm:prSet/>
      <dgm:spPr/>
      <dgm:t>
        <a:bodyPr/>
        <a:lstStyle/>
        <a:p>
          <a:pPr>
            <a:lnSpc>
              <a:spcPct val="80000"/>
            </a:lnSpc>
          </a:pPr>
          <a:endParaRPr lang="en-US" sz="2400">
            <a:latin typeface="+mj-lt"/>
          </a:endParaRPr>
        </a:p>
      </dgm:t>
    </dgm:pt>
    <dgm:pt modelId="{9FD1C63E-2FAC-4563-AD13-6FD56F5552EE}" type="sibTrans" cxnId="{37906015-EEA6-401D-AD7C-EC449DE262A2}">
      <dgm:prSet/>
      <dgm:spPr/>
      <dgm:t>
        <a:bodyPr/>
        <a:lstStyle/>
        <a:p>
          <a:pPr>
            <a:lnSpc>
              <a:spcPct val="80000"/>
            </a:lnSpc>
          </a:pPr>
          <a:endParaRPr lang="en-US" sz="2400">
            <a:latin typeface="+mj-lt"/>
          </a:endParaRPr>
        </a:p>
      </dgm:t>
    </dgm:pt>
    <dgm:pt modelId="{61856F82-7F7F-4C92-83C8-887BCBB009BE}">
      <dgm:prSet custT="1"/>
      <dgm:spPr/>
      <dgm:t>
        <a:bodyPr/>
        <a:lstStyle/>
        <a:p>
          <a:pPr>
            <a:lnSpc>
              <a:spcPct val="80000"/>
            </a:lnSpc>
          </a:pPr>
          <a:r>
            <a:rPr lang="en-US" sz="2400" b="1" dirty="0" smtClean="0">
              <a:latin typeface="+mj-lt"/>
            </a:rPr>
            <a:t>Assay sensitivity/ Similarity</a:t>
          </a:r>
          <a:endParaRPr lang="en-US" sz="2400" b="1" dirty="0">
            <a:latin typeface="+mj-lt"/>
          </a:endParaRPr>
        </a:p>
      </dgm:t>
    </dgm:pt>
    <dgm:pt modelId="{C573829C-F649-4482-B73D-90DECE084BD9}" type="parTrans" cxnId="{884B28BB-C880-4244-9405-22B1E0C1C931}">
      <dgm:prSet/>
      <dgm:spPr/>
      <dgm:t>
        <a:bodyPr/>
        <a:lstStyle/>
        <a:p>
          <a:pPr>
            <a:lnSpc>
              <a:spcPct val="80000"/>
            </a:lnSpc>
          </a:pPr>
          <a:endParaRPr lang="en-US" sz="2400">
            <a:latin typeface="+mj-lt"/>
          </a:endParaRPr>
        </a:p>
      </dgm:t>
    </dgm:pt>
    <dgm:pt modelId="{FB349C2F-8862-4819-98D2-03F7A67AAF2A}" type="sibTrans" cxnId="{884B28BB-C880-4244-9405-22B1E0C1C931}">
      <dgm:prSet/>
      <dgm:spPr/>
      <dgm:t>
        <a:bodyPr/>
        <a:lstStyle/>
        <a:p>
          <a:pPr>
            <a:lnSpc>
              <a:spcPct val="80000"/>
            </a:lnSpc>
          </a:pPr>
          <a:endParaRPr lang="en-US" sz="2400">
            <a:latin typeface="+mj-lt"/>
          </a:endParaRPr>
        </a:p>
      </dgm:t>
    </dgm:pt>
    <dgm:pt modelId="{6C5384DE-A776-4A57-BA2C-61EA97447138}">
      <dgm:prSet custT="1"/>
      <dgm:spPr/>
      <dgm:t>
        <a:bodyPr/>
        <a:lstStyle/>
        <a:p>
          <a:pPr>
            <a:lnSpc>
              <a:spcPct val="80000"/>
            </a:lnSpc>
          </a:pPr>
          <a:endParaRPr lang="en-US" sz="1600" dirty="0">
            <a:latin typeface="+mj-lt"/>
          </a:endParaRPr>
        </a:p>
      </dgm:t>
    </dgm:pt>
    <dgm:pt modelId="{CBAAA30A-1956-4733-9900-A6669B1AAC03}" type="parTrans" cxnId="{045C28FA-EFF1-46AB-A871-C2CB0852B048}">
      <dgm:prSet/>
      <dgm:spPr/>
      <dgm:t>
        <a:bodyPr/>
        <a:lstStyle/>
        <a:p>
          <a:pPr>
            <a:lnSpc>
              <a:spcPct val="80000"/>
            </a:lnSpc>
          </a:pPr>
          <a:endParaRPr lang="en-US" sz="2400">
            <a:latin typeface="+mj-lt"/>
          </a:endParaRPr>
        </a:p>
      </dgm:t>
    </dgm:pt>
    <dgm:pt modelId="{2FF2097B-5A92-460A-AB84-F9F7BE5BB85D}" type="sibTrans" cxnId="{045C28FA-EFF1-46AB-A871-C2CB0852B048}">
      <dgm:prSet/>
      <dgm:spPr/>
      <dgm:t>
        <a:bodyPr/>
        <a:lstStyle/>
        <a:p>
          <a:pPr>
            <a:lnSpc>
              <a:spcPct val="80000"/>
            </a:lnSpc>
          </a:pPr>
          <a:endParaRPr lang="en-US" sz="2400">
            <a:latin typeface="+mj-lt"/>
          </a:endParaRPr>
        </a:p>
      </dgm:t>
    </dgm:pt>
    <dgm:pt modelId="{600DE2A5-AA44-460E-9180-0D8C30F51117}" type="pres">
      <dgm:prSet presAssocID="{DE654DE9-ADAE-46BE-B17D-5F2F0A2D466D}" presName="linear" presStyleCnt="0">
        <dgm:presLayoutVars>
          <dgm:dir/>
          <dgm:animLvl val="lvl"/>
          <dgm:resizeHandles val="exact"/>
        </dgm:presLayoutVars>
      </dgm:prSet>
      <dgm:spPr/>
      <dgm:t>
        <a:bodyPr/>
        <a:lstStyle/>
        <a:p>
          <a:endParaRPr lang="en-US"/>
        </a:p>
      </dgm:t>
    </dgm:pt>
    <dgm:pt modelId="{5B956A6E-0D95-498C-8BF2-2EB381765EBC}" type="pres">
      <dgm:prSet presAssocID="{BDFE132B-CA26-4407-8A37-46C34434B860}" presName="parentLin" presStyleCnt="0"/>
      <dgm:spPr/>
      <dgm:t>
        <a:bodyPr/>
        <a:lstStyle/>
        <a:p>
          <a:endParaRPr lang="en-US"/>
        </a:p>
      </dgm:t>
    </dgm:pt>
    <dgm:pt modelId="{937DDB3F-1D40-4A10-A740-99BC5FB92A49}" type="pres">
      <dgm:prSet presAssocID="{BDFE132B-CA26-4407-8A37-46C34434B860}" presName="parentLeftMargin" presStyleLbl="node1" presStyleIdx="0" presStyleCnt="2"/>
      <dgm:spPr/>
      <dgm:t>
        <a:bodyPr/>
        <a:lstStyle/>
        <a:p>
          <a:endParaRPr lang="en-US"/>
        </a:p>
      </dgm:t>
    </dgm:pt>
    <dgm:pt modelId="{7049DACA-9BCD-431A-8B7B-5FC70432C8CE}" type="pres">
      <dgm:prSet presAssocID="{BDFE132B-CA26-4407-8A37-46C34434B860}" presName="parentText" presStyleLbl="node1" presStyleIdx="0" presStyleCnt="2">
        <dgm:presLayoutVars>
          <dgm:chMax val="0"/>
          <dgm:bulletEnabled val="1"/>
        </dgm:presLayoutVars>
      </dgm:prSet>
      <dgm:spPr/>
      <dgm:t>
        <a:bodyPr/>
        <a:lstStyle/>
        <a:p>
          <a:endParaRPr lang="en-US"/>
        </a:p>
      </dgm:t>
    </dgm:pt>
    <dgm:pt modelId="{2230FF3D-E91E-445C-9BF5-AA9BEE188630}" type="pres">
      <dgm:prSet presAssocID="{BDFE132B-CA26-4407-8A37-46C34434B860}" presName="negativeSpace" presStyleCnt="0"/>
      <dgm:spPr/>
      <dgm:t>
        <a:bodyPr/>
        <a:lstStyle/>
        <a:p>
          <a:endParaRPr lang="en-US"/>
        </a:p>
      </dgm:t>
    </dgm:pt>
    <dgm:pt modelId="{CDFB989F-579E-4A32-B92B-35AF842569E1}" type="pres">
      <dgm:prSet presAssocID="{BDFE132B-CA26-4407-8A37-46C34434B860}" presName="childText" presStyleLbl="conFgAcc1" presStyleIdx="0" presStyleCnt="2">
        <dgm:presLayoutVars>
          <dgm:bulletEnabled val="1"/>
        </dgm:presLayoutVars>
      </dgm:prSet>
      <dgm:spPr/>
      <dgm:t>
        <a:bodyPr/>
        <a:lstStyle/>
        <a:p>
          <a:endParaRPr lang="en-US"/>
        </a:p>
      </dgm:t>
    </dgm:pt>
    <dgm:pt modelId="{D24FC313-8D7D-4C6E-9DB2-C8AE7140137F}" type="pres">
      <dgm:prSet presAssocID="{FF9C2164-0D82-48D4-BBD1-1D3F88CF571C}" presName="spaceBetweenRectangles" presStyleCnt="0"/>
      <dgm:spPr/>
      <dgm:t>
        <a:bodyPr/>
        <a:lstStyle/>
        <a:p>
          <a:endParaRPr lang="en-US"/>
        </a:p>
      </dgm:t>
    </dgm:pt>
    <dgm:pt modelId="{E7C602D9-A9F7-4D10-903D-121832ADFEAB}" type="pres">
      <dgm:prSet presAssocID="{61856F82-7F7F-4C92-83C8-887BCBB009BE}" presName="parentLin" presStyleCnt="0"/>
      <dgm:spPr/>
      <dgm:t>
        <a:bodyPr/>
        <a:lstStyle/>
        <a:p>
          <a:endParaRPr lang="en-US"/>
        </a:p>
      </dgm:t>
    </dgm:pt>
    <dgm:pt modelId="{0A18B5D9-D5B4-43D3-9835-071748F6EC16}" type="pres">
      <dgm:prSet presAssocID="{61856F82-7F7F-4C92-83C8-887BCBB009BE}" presName="parentLeftMargin" presStyleLbl="node1" presStyleIdx="0" presStyleCnt="2"/>
      <dgm:spPr/>
      <dgm:t>
        <a:bodyPr/>
        <a:lstStyle/>
        <a:p>
          <a:endParaRPr lang="en-US"/>
        </a:p>
      </dgm:t>
    </dgm:pt>
    <dgm:pt modelId="{89377872-64F2-4C61-A21F-0BC3C7F4F617}" type="pres">
      <dgm:prSet presAssocID="{61856F82-7F7F-4C92-83C8-887BCBB009BE}" presName="parentText" presStyleLbl="node1" presStyleIdx="1" presStyleCnt="2">
        <dgm:presLayoutVars>
          <dgm:chMax val="0"/>
          <dgm:bulletEnabled val="1"/>
        </dgm:presLayoutVars>
      </dgm:prSet>
      <dgm:spPr/>
      <dgm:t>
        <a:bodyPr/>
        <a:lstStyle/>
        <a:p>
          <a:endParaRPr lang="en-US"/>
        </a:p>
      </dgm:t>
    </dgm:pt>
    <dgm:pt modelId="{F28723F8-1FCE-4A1D-B743-F8446915C4F0}" type="pres">
      <dgm:prSet presAssocID="{61856F82-7F7F-4C92-83C8-887BCBB009BE}" presName="negativeSpace" presStyleCnt="0"/>
      <dgm:spPr/>
      <dgm:t>
        <a:bodyPr/>
        <a:lstStyle/>
        <a:p>
          <a:endParaRPr lang="en-US"/>
        </a:p>
      </dgm:t>
    </dgm:pt>
    <dgm:pt modelId="{D7D1143C-7C08-41B8-8337-8DDB92ECE80D}" type="pres">
      <dgm:prSet presAssocID="{61856F82-7F7F-4C92-83C8-887BCBB009BE}" presName="childText" presStyleLbl="conFgAcc1" presStyleIdx="1" presStyleCnt="2">
        <dgm:presLayoutVars>
          <dgm:bulletEnabled val="1"/>
        </dgm:presLayoutVars>
      </dgm:prSet>
      <dgm:spPr/>
      <dgm:t>
        <a:bodyPr/>
        <a:lstStyle/>
        <a:p>
          <a:endParaRPr lang="en-US"/>
        </a:p>
      </dgm:t>
    </dgm:pt>
  </dgm:ptLst>
  <dgm:cxnLst>
    <dgm:cxn modelId="{884B28BB-C880-4244-9405-22B1E0C1C931}" srcId="{DE654DE9-ADAE-46BE-B17D-5F2F0A2D466D}" destId="{61856F82-7F7F-4C92-83C8-887BCBB009BE}" srcOrd="1" destOrd="0" parTransId="{C573829C-F649-4482-B73D-90DECE084BD9}" sibTransId="{FB349C2F-8862-4819-98D2-03F7A67AAF2A}"/>
    <dgm:cxn modelId="{4050523F-79C9-44DB-98E4-514BBDF0E99A}" type="presOf" srcId="{DE654DE9-ADAE-46BE-B17D-5F2F0A2D466D}" destId="{600DE2A5-AA44-460E-9180-0D8C30F51117}" srcOrd="0" destOrd="0" presId="urn:microsoft.com/office/officeart/2005/8/layout/list1"/>
    <dgm:cxn modelId="{37906015-EEA6-401D-AD7C-EC449DE262A2}" srcId="{BDFE132B-CA26-4407-8A37-46C34434B860}" destId="{00223C68-C615-4F91-AEDE-AF4A27C1ADF8}" srcOrd="0" destOrd="0" parTransId="{0FEF996C-01D0-4FAB-A450-B46042776E4F}" sibTransId="{9FD1C63E-2FAC-4563-AD13-6FD56F5552EE}"/>
    <dgm:cxn modelId="{F1FC2D4B-6450-4150-91CD-A681EA672A73}" type="presOf" srcId="{00223C68-C615-4F91-AEDE-AF4A27C1ADF8}" destId="{CDFB989F-579E-4A32-B92B-35AF842569E1}" srcOrd="0" destOrd="0" presId="urn:microsoft.com/office/officeart/2005/8/layout/list1"/>
    <dgm:cxn modelId="{C60CD252-E215-4C36-9C6F-793270F097B2}" srcId="{DE654DE9-ADAE-46BE-B17D-5F2F0A2D466D}" destId="{BDFE132B-CA26-4407-8A37-46C34434B860}" srcOrd="0" destOrd="0" parTransId="{17CD31C1-5415-4358-8ADC-42EB95B5AECA}" sibTransId="{FF9C2164-0D82-48D4-BBD1-1D3F88CF571C}"/>
    <dgm:cxn modelId="{832AE7CC-D07E-418D-AA4C-D4324ECEA20C}" type="presOf" srcId="{BDFE132B-CA26-4407-8A37-46C34434B860}" destId="{7049DACA-9BCD-431A-8B7B-5FC70432C8CE}" srcOrd="1" destOrd="0" presId="urn:microsoft.com/office/officeart/2005/8/layout/list1"/>
    <dgm:cxn modelId="{55870153-F54E-4AB8-B5FA-F605A12888F0}" type="presOf" srcId="{6C5384DE-A776-4A57-BA2C-61EA97447138}" destId="{D7D1143C-7C08-41B8-8337-8DDB92ECE80D}" srcOrd="0" destOrd="0" presId="urn:microsoft.com/office/officeart/2005/8/layout/list1"/>
    <dgm:cxn modelId="{045C28FA-EFF1-46AB-A871-C2CB0852B048}" srcId="{61856F82-7F7F-4C92-83C8-887BCBB009BE}" destId="{6C5384DE-A776-4A57-BA2C-61EA97447138}" srcOrd="0" destOrd="0" parTransId="{CBAAA30A-1956-4733-9900-A6669B1AAC03}" sibTransId="{2FF2097B-5A92-460A-AB84-F9F7BE5BB85D}"/>
    <dgm:cxn modelId="{563D588A-1ED6-4DE4-8F26-0DBCE25060EF}" type="presOf" srcId="{61856F82-7F7F-4C92-83C8-887BCBB009BE}" destId="{0A18B5D9-D5B4-43D3-9835-071748F6EC16}" srcOrd="0" destOrd="0" presId="urn:microsoft.com/office/officeart/2005/8/layout/list1"/>
    <dgm:cxn modelId="{F1C8450F-5E5C-400E-9B25-2C7CF61CEAB9}" type="presOf" srcId="{61856F82-7F7F-4C92-83C8-887BCBB009BE}" destId="{89377872-64F2-4C61-A21F-0BC3C7F4F617}" srcOrd="1" destOrd="0" presId="urn:microsoft.com/office/officeart/2005/8/layout/list1"/>
    <dgm:cxn modelId="{B64FAE6D-EE65-4AEC-B961-0907E63E295B}" type="presOf" srcId="{BDFE132B-CA26-4407-8A37-46C34434B860}" destId="{937DDB3F-1D40-4A10-A740-99BC5FB92A49}" srcOrd="0" destOrd="0" presId="urn:microsoft.com/office/officeart/2005/8/layout/list1"/>
    <dgm:cxn modelId="{C736B2A3-E96B-4E83-A6F3-06872AEDC1BB}" type="presParOf" srcId="{600DE2A5-AA44-460E-9180-0D8C30F51117}" destId="{5B956A6E-0D95-498C-8BF2-2EB381765EBC}" srcOrd="0" destOrd="0" presId="urn:microsoft.com/office/officeart/2005/8/layout/list1"/>
    <dgm:cxn modelId="{7EC8EC41-B560-4CD7-8F1F-D08A1D523D7E}" type="presParOf" srcId="{5B956A6E-0D95-498C-8BF2-2EB381765EBC}" destId="{937DDB3F-1D40-4A10-A740-99BC5FB92A49}" srcOrd="0" destOrd="0" presId="urn:microsoft.com/office/officeart/2005/8/layout/list1"/>
    <dgm:cxn modelId="{EECAEB2D-C8B5-476E-8073-EABE151D13F5}" type="presParOf" srcId="{5B956A6E-0D95-498C-8BF2-2EB381765EBC}" destId="{7049DACA-9BCD-431A-8B7B-5FC70432C8CE}" srcOrd="1" destOrd="0" presId="urn:microsoft.com/office/officeart/2005/8/layout/list1"/>
    <dgm:cxn modelId="{EE45F712-7B7D-4B2B-BC0C-337CB3C42B1B}" type="presParOf" srcId="{600DE2A5-AA44-460E-9180-0D8C30F51117}" destId="{2230FF3D-E91E-445C-9BF5-AA9BEE188630}" srcOrd="1" destOrd="0" presId="urn:microsoft.com/office/officeart/2005/8/layout/list1"/>
    <dgm:cxn modelId="{6E53DCF1-BD31-4B61-B3B0-A151E4E23E58}" type="presParOf" srcId="{600DE2A5-AA44-460E-9180-0D8C30F51117}" destId="{CDFB989F-579E-4A32-B92B-35AF842569E1}" srcOrd="2" destOrd="0" presId="urn:microsoft.com/office/officeart/2005/8/layout/list1"/>
    <dgm:cxn modelId="{7DC57D99-4829-444C-892E-220849390EDB}" type="presParOf" srcId="{600DE2A5-AA44-460E-9180-0D8C30F51117}" destId="{D24FC313-8D7D-4C6E-9DB2-C8AE7140137F}" srcOrd="3" destOrd="0" presId="urn:microsoft.com/office/officeart/2005/8/layout/list1"/>
    <dgm:cxn modelId="{0C5E30E4-D6FD-478D-A1A4-782D1438E90D}" type="presParOf" srcId="{600DE2A5-AA44-460E-9180-0D8C30F51117}" destId="{E7C602D9-A9F7-4D10-903D-121832ADFEAB}" srcOrd="4" destOrd="0" presId="urn:microsoft.com/office/officeart/2005/8/layout/list1"/>
    <dgm:cxn modelId="{128D35FE-8361-42A3-9C0E-261F94A4AB7C}" type="presParOf" srcId="{E7C602D9-A9F7-4D10-903D-121832ADFEAB}" destId="{0A18B5D9-D5B4-43D3-9835-071748F6EC16}" srcOrd="0" destOrd="0" presId="urn:microsoft.com/office/officeart/2005/8/layout/list1"/>
    <dgm:cxn modelId="{7FE12F6C-3D70-4B69-B106-2B142F1C46CD}" type="presParOf" srcId="{E7C602D9-A9F7-4D10-903D-121832ADFEAB}" destId="{89377872-64F2-4C61-A21F-0BC3C7F4F617}" srcOrd="1" destOrd="0" presId="urn:microsoft.com/office/officeart/2005/8/layout/list1"/>
    <dgm:cxn modelId="{5198B6BA-01FE-47F2-A18C-41578FAA5CFA}" type="presParOf" srcId="{600DE2A5-AA44-460E-9180-0D8C30F51117}" destId="{F28723F8-1FCE-4A1D-B743-F8446915C4F0}" srcOrd="5" destOrd="0" presId="urn:microsoft.com/office/officeart/2005/8/layout/list1"/>
    <dgm:cxn modelId="{ED4C4116-5854-4E33-96A4-4B2372D1BE59}" type="presParOf" srcId="{600DE2A5-AA44-460E-9180-0D8C30F51117}" destId="{D7D1143C-7C08-41B8-8337-8DDB92ECE80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B989F-579E-4A32-B92B-35AF842569E1}">
      <dsp:nvSpPr>
        <dsp:cNvPr id="0" name=""/>
        <dsp:cNvSpPr/>
      </dsp:nvSpPr>
      <dsp:spPr>
        <a:xfrm>
          <a:off x="0" y="842780"/>
          <a:ext cx="7315200" cy="1386000"/>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67741" tIns="1145540" rIns="567741" bIns="113792" numCol="1" spcCol="1270" anchor="t" anchorCtr="0">
          <a:noAutofit/>
        </a:bodyPr>
        <a:lstStyle/>
        <a:p>
          <a:pPr marL="171450" lvl="1" indent="-171450" algn="l" defTabSz="711200">
            <a:lnSpc>
              <a:spcPct val="80000"/>
            </a:lnSpc>
            <a:spcBef>
              <a:spcPct val="0"/>
            </a:spcBef>
            <a:spcAft>
              <a:spcPct val="15000"/>
            </a:spcAft>
            <a:buChar char="••"/>
          </a:pPr>
          <a:endParaRPr lang="en-US" sz="1600" kern="1200" dirty="0">
            <a:latin typeface="+mj-lt"/>
          </a:endParaRPr>
        </a:p>
      </dsp:txBody>
      <dsp:txXfrm>
        <a:off x="0" y="842780"/>
        <a:ext cx="7315200" cy="1386000"/>
      </dsp:txXfrm>
    </dsp:sp>
    <dsp:sp modelId="{7049DACA-9BCD-431A-8B7B-5FC70432C8CE}">
      <dsp:nvSpPr>
        <dsp:cNvPr id="0" name=""/>
        <dsp:cNvSpPr/>
      </dsp:nvSpPr>
      <dsp:spPr>
        <a:xfrm>
          <a:off x="365760" y="30980"/>
          <a:ext cx="5120640" cy="162360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l" defTabSz="1066800">
            <a:lnSpc>
              <a:spcPct val="80000"/>
            </a:lnSpc>
            <a:spcBef>
              <a:spcPct val="0"/>
            </a:spcBef>
            <a:spcAft>
              <a:spcPct val="35000"/>
            </a:spcAft>
          </a:pPr>
          <a:r>
            <a:rPr lang="en-US" sz="2400" b="1" kern="1200" dirty="0" smtClean="0">
              <a:latin typeface="+mj-lt"/>
            </a:rPr>
            <a:t>Sensitive homogenous population</a:t>
          </a:r>
          <a:endParaRPr lang="en-US" sz="2400" b="1" kern="1200" dirty="0">
            <a:latin typeface="+mj-lt"/>
          </a:endParaRPr>
        </a:p>
      </dsp:txBody>
      <dsp:txXfrm>
        <a:off x="445018" y="110238"/>
        <a:ext cx="4962124" cy="1465084"/>
      </dsp:txXfrm>
    </dsp:sp>
    <dsp:sp modelId="{D7D1143C-7C08-41B8-8337-8DDB92ECE80D}">
      <dsp:nvSpPr>
        <dsp:cNvPr id="0" name=""/>
        <dsp:cNvSpPr/>
      </dsp:nvSpPr>
      <dsp:spPr>
        <a:xfrm>
          <a:off x="0" y="3337581"/>
          <a:ext cx="7315200" cy="1386000"/>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67741" tIns="1145540" rIns="567741" bIns="113792" numCol="1" spcCol="1270" anchor="t" anchorCtr="0">
          <a:noAutofit/>
        </a:bodyPr>
        <a:lstStyle/>
        <a:p>
          <a:pPr marL="171450" lvl="1" indent="-171450" algn="l" defTabSz="711200">
            <a:lnSpc>
              <a:spcPct val="80000"/>
            </a:lnSpc>
            <a:spcBef>
              <a:spcPct val="0"/>
            </a:spcBef>
            <a:spcAft>
              <a:spcPct val="15000"/>
            </a:spcAft>
            <a:buChar char="••"/>
          </a:pPr>
          <a:endParaRPr lang="en-US" sz="1600" kern="1200" dirty="0">
            <a:latin typeface="+mj-lt"/>
          </a:endParaRPr>
        </a:p>
      </dsp:txBody>
      <dsp:txXfrm>
        <a:off x="0" y="3337581"/>
        <a:ext cx="7315200" cy="1386000"/>
      </dsp:txXfrm>
    </dsp:sp>
    <dsp:sp modelId="{89377872-64F2-4C61-A21F-0BC3C7F4F617}">
      <dsp:nvSpPr>
        <dsp:cNvPr id="0" name=""/>
        <dsp:cNvSpPr/>
      </dsp:nvSpPr>
      <dsp:spPr>
        <a:xfrm>
          <a:off x="365760" y="2525781"/>
          <a:ext cx="5120640" cy="162360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l" defTabSz="1066800">
            <a:lnSpc>
              <a:spcPct val="80000"/>
            </a:lnSpc>
            <a:spcBef>
              <a:spcPct val="0"/>
            </a:spcBef>
            <a:spcAft>
              <a:spcPct val="35000"/>
            </a:spcAft>
          </a:pPr>
          <a:r>
            <a:rPr lang="en-US" sz="2400" b="1" kern="1200" dirty="0" smtClean="0">
              <a:latin typeface="+mj-lt"/>
            </a:rPr>
            <a:t>Assay sensitivity/ Similarity</a:t>
          </a:r>
          <a:endParaRPr lang="en-US" sz="2400" b="1" kern="1200" dirty="0">
            <a:latin typeface="+mj-lt"/>
          </a:endParaRPr>
        </a:p>
      </dsp:txBody>
      <dsp:txXfrm>
        <a:off x="445018" y="2605039"/>
        <a:ext cx="4962124" cy="146508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59" y="1"/>
            <a:ext cx="3038604" cy="465341"/>
          </a:xfrm>
          <a:prstGeom prst="rect">
            <a:avLst/>
          </a:prstGeom>
        </p:spPr>
        <p:txBody>
          <a:bodyPr vert="horz" lIns="91440" tIns="45720" rIns="91440" bIns="45720" rtlCol="0"/>
          <a:lstStyle>
            <a:lvl1pPr algn="r">
              <a:defRPr sz="1200"/>
            </a:lvl1pPr>
          </a:lstStyle>
          <a:p>
            <a:fld id="{3BED8386-3E7B-449D-B538-561527596341}" type="datetimeFigureOut">
              <a:rPr lang="en-US" smtClean="0"/>
              <a:t>8/6/2015</a:t>
            </a:fld>
            <a:endParaRPr lang="en-US"/>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716A227C-B718-432F-AC6B-E558D1502C2E}" type="slidenum">
              <a:rPr lang="en-US" smtClean="0"/>
              <a:t>‹#›</a:t>
            </a:fld>
            <a:endParaRPr lang="en-US"/>
          </a:p>
        </p:txBody>
      </p:sp>
    </p:spTree>
    <p:extLst>
      <p:ext uri="{BB962C8B-B14F-4D97-AF65-F5344CB8AC3E}">
        <p14:creationId xmlns:p14="http://schemas.microsoft.com/office/powerpoint/2010/main" val="3178802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A39A69E6-3E96-4C99-A9D4-27377BBE1E39}" type="datetimeFigureOut">
              <a:rPr lang="en-US" smtClean="0"/>
              <a:t>8/6/2015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F28A6B74-9832-4E0F-827A-7975CD895181}" type="slidenum">
              <a:rPr lang="en-US" smtClean="0"/>
              <a:t>‹#›</a:t>
            </a:fld>
            <a:endParaRPr lang="en-US"/>
          </a:p>
        </p:txBody>
      </p:sp>
    </p:spTree>
    <p:extLst>
      <p:ext uri="{BB962C8B-B14F-4D97-AF65-F5344CB8AC3E}">
        <p14:creationId xmlns:p14="http://schemas.microsoft.com/office/powerpoint/2010/main" val="2393295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94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3538" y="1322388"/>
            <a:ext cx="4132262"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199" y="1322388"/>
            <a:ext cx="4125913"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1263469" y="369890"/>
            <a:ext cx="7510644" cy="315912"/>
          </a:xfrm>
        </p:spPr>
        <p:txBody>
          <a:bodyPr/>
          <a:lstStyle/>
          <a:p>
            <a:r>
              <a:rPr lang="en-US" dirty="0" smtClean="0"/>
              <a:t>Click to edit Master title style</a:t>
            </a:r>
            <a:endParaRPr lang="en-US" dirty="0"/>
          </a:p>
        </p:txBody>
      </p:sp>
      <p:sp>
        <p:nvSpPr>
          <p:cNvPr id="9" name="Text Placeholder 4"/>
          <p:cNvSpPr>
            <a:spLocks noGrp="1"/>
          </p:cNvSpPr>
          <p:nvPr>
            <p:ph type="body" sz="quarter" idx="11" hasCustomPrompt="1"/>
          </p:nvPr>
        </p:nvSpPr>
        <p:spPr>
          <a:xfrm>
            <a:off x="1261872" y="676656"/>
            <a:ext cx="7507224" cy="310896"/>
          </a:xfrm>
        </p:spPr>
        <p:txBody>
          <a:bodyPr lIns="64008" rIns="64008">
            <a:normAutofit/>
          </a:bodyPr>
          <a:lstStyle>
            <a:lvl1pPr marL="45720" indent="0">
              <a:buNone/>
              <a:defRPr sz="1400"/>
            </a:lvl1pPr>
          </a:lstStyle>
          <a:p>
            <a:pPr lvl="0"/>
            <a:r>
              <a:rPr lang="en-US" dirty="0" smtClean="0"/>
              <a:t>Click to edit subtitle</a:t>
            </a:r>
            <a:endParaRPr lang="en-US" dirty="0"/>
          </a:p>
        </p:txBody>
      </p:sp>
    </p:spTree>
    <p:extLst>
      <p:ext uri="{BB962C8B-B14F-4D97-AF65-F5344CB8AC3E}">
        <p14:creationId xmlns:p14="http://schemas.microsoft.com/office/powerpoint/2010/main" val="140250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6338" y="152400"/>
            <a:ext cx="7721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01638" y="1455738"/>
            <a:ext cx="8496300"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916738" y="6464300"/>
            <a:ext cx="2133600" cy="365125"/>
          </a:xfrm>
          <a:prstGeom prst="rect">
            <a:avLst/>
          </a:prstGeom>
          <a:ln/>
        </p:spPr>
        <p:txBody>
          <a:bodyPr/>
          <a:lstStyle>
            <a:lvl1pPr>
              <a:defRPr/>
            </a:lvl1pPr>
          </a:lstStyle>
          <a:p>
            <a:pPr>
              <a:defRPr/>
            </a:pPr>
            <a:r>
              <a:rPr lang="en-US"/>
              <a:t>2-Dec-11</a:t>
            </a:r>
          </a:p>
        </p:txBody>
      </p:sp>
      <p:sp>
        <p:nvSpPr>
          <p:cNvPr id="5" name="Footer Placeholder 4"/>
          <p:cNvSpPr>
            <a:spLocks noGrp="1"/>
          </p:cNvSpPr>
          <p:nvPr>
            <p:ph type="ftr" sz="quarter" idx="11"/>
          </p:nvPr>
        </p:nvSpPr>
        <p:spPr>
          <a:xfrm>
            <a:off x="911225" y="6450013"/>
            <a:ext cx="4930775" cy="365125"/>
          </a:xfrm>
          <a:prstGeom prst="rect">
            <a:avLst/>
          </a:prstGeom>
          <a:ln/>
        </p:spPr>
        <p:txBody>
          <a:bodyPr/>
          <a:lstStyle>
            <a:lvl1pPr>
              <a:defRPr/>
            </a:lvl1pPr>
          </a:lstStyle>
          <a:p>
            <a:pPr>
              <a:defRPr/>
            </a:pPr>
            <a:r>
              <a:rPr lang="en-US"/>
              <a:t>A Clear Difference</a:t>
            </a:r>
          </a:p>
        </p:txBody>
      </p:sp>
      <p:sp>
        <p:nvSpPr>
          <p:cNvPr id="6" name="Slide Number Placeholder 5"/>
          <p:cNvSpPr>
            <a:spLocks noGrp="1"/>
          </p:cNvSpPr>
          <p:nvPr>
            <p:ph type="sldNum" sz="quarter" idx="12"/>
          </p:nvPr>
        </p:nvSpPr>
        <p:spPr>
          <a:xfrm>
            <a:off x="88900" y="6472238"/>
            <a:ext cx="625475" cy="365125"/>
          </a:xfrm>
          <a:prstGeom prst="rect">
            <a:avLst/>
          </a:prstGeom>
          <a:ln/>
        </p:spPr>
        <p:txBody>
          <a:bodyPr/>
          <a:lstStyle>
            <a:lvl1pPr>
              <a:defRPr/>
            </a:lvl1pPr>
          </a:lstStyle>
          <a:p>
            <a:pPr>
              <a:defRPr/>
            </a:pPr>
            <a:fld id="{6E9C51A0-DFBF-4D7C-98EE-B46AB85CAB59}" type="slidenum">
              <a:rPr lang="en-US"/>
              <a:pPr>
                <a:defRPr/>
              </a:pPr>
              <a:t>‹#›</a:t>
            </a:fld>
            <a:endParaRPr lang="en-US" dirty="0"/>
          </a:p>
        </p:txBody>
      </p:sp>
    </p:spTree>
    <p:extLst>
      <p:ext uri="{BB962C8B-B14F-4D97-AF65-F5344CB8AC3E}">
        <p14:creationId xmlns:p14="http://schemas.microsoft.com/office/powerpoint/2010/main" val="340769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b-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41984" y="2331237"/>
            <a:ext cx="4969427" cy="2168548"/>
          </a:xfrm>
          <a:prstGeom prst="rect">
            <a:avLst/>
          </a:prstGeom>
        </p:spPr>
        <p:txBody>
          <a:bodyPr/>
          <a:lstStyle>
            <a:lvl1pPr algn="l">
              <a:defRPr>
                <a:solidFill>
                  <a:schemeClr val="tx1"/>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a:xfrm>
            <a:off x="60325" y="6438900"/>
            <a:ext cx="744538" cy="365125"/>
          </a:xfrm>
          <a:prstGeom prst="rect">
            <a:avLst/>
          </a:prstGeom>
        </p:spPr>
        <p:txBody>
          <a:bodyPr/>
          <a:lstStyle>
            <a:lvl1pPr>
              <a:defRPr sz="1200" b="1">
                <a:solidFill>
                  <a:schemeClr val="bg1"/>
                </a:solidFill>
              </a:defRPr>
            </a:lvl1pPr>
          </a:lstStyle>
          <a:p>
            <a:pPr>
              <a:defRPr/>
            </a:pPr>
            <a:fld id="{B1B44D9C-BABB-4F80-A754-44896E76F0DF}" type="slidenum">
              <a:rPr lang="en-US"/>
              <a:pPr>
                <a:defRPr/>
              </a:pPr>
              <a:t>‹#›</a:t>
            </a:fld>
            <a:endParaRPr lang="en-US" dirty="0"/>
          </a:p>
        </p:txBody>
      </p:sp>
    </p:spTree>
    <p:extLst>
      <p:ext uri="{BB962C8B-B14F-4D97-AF65-F5344CB8AC3E}">
        <p14:creationId xmlns:p14="http://schemas.microsoft.com/office/powerpoint/2010/main" val="2296038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3469" y="369890"/>
            <a:ext cx="7510644" cy="31591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1" hasCustomPrompt="1"/>
          </p:nvPr>
        </p:nvSpPr>
        <p:spPr>
          <a:xfrm>
            <a:off x="1261872" y="676656"/>
            <a:ext cx="7507224" cy="310896"/>
          </a:xfrm>
        </p:spPr>
        <p:txBody>
          <a:bodyPr lIns="64008" rIns="64008">
            <a:normAutofit/>
          </a:bodyPr>
          <a:lstStyle>
            <a:lvl1pPr marL="45720" indent="0">
              <a:buNone/>
              <a:defRPr sz="1400"/>
            </a:lvl1pPr>
          </a:lstStyle>
          <a:p>
            <a:pPr lvl="0"/>
            <a:r>
              <a:rPr lang="en-US" dirty="0" smtClean="0"/>
              <a:t>Click to edit subtitle</a:t>
            </a:r>
            <a:endParaRPr lang="en-US" dirty="0"/>
          </a:p>
        </p:txBody>
      </p:sp>
    </p:spTree>
    <p:extLst>
      <p:ext uri="{BB962C8B-B14F-4D97-AF65-F5344CB8AC3E}">
        <p14:creationId xmlns:p14="http://schemas.microsoft.com/office/powerpoint/2010/main" val="353367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3538" y="1322388"/>
            <a:ext cx="4132262"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199" y="1322388"/>
            <a:ext cx="4125913"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1263469" y="369890"/>
            <a:ext cx="7510644" cy="315912"/>
          </a:xfrm>
        </p:spPr>
        <p:txBody>
          <a:bodyPr/>
          <a:lstStyle/>
          <a:p>
            <a:r>
              <a:rPr lang="en-US" dirty="0" smtClean="0"/>
              <a:t>Click to edit Master title style</a:t>
            </a:r>
            <a:endParaRPr lang="en-US" dirty="0"/>
          </a:p>
        </p:txBody>
      </p:sp>
      <p:sp>
        <p:nvSpPr>
          <p:cNvPr id="7" name="Text Placeholder 4"/>
          <p:cNvSpPr>
            <a:spLocks noGrp="1"/>
          </p:cNvSpPr>
          <p:nvPr>
            <p:ph type="body" sz="quarter" idx="11" hasCustomPrompt="1"/>
          </p:nvPr>
        </p:nvSpPr>
        <p:spPr>
          <a:xfrm>
            <a:off x="1261872" y="676656"/>
            <a:ext cx="7507224" cy="310896"/>
          </a:xfrm>
        </p:spPr>
        <p:txBody>
          <a:bodyPr lIns="64008" rIns="64008">
            <a:normAutofit/>
          </a:bodyPr>
          <a:lstStyle>
            <a:lvl1pPr marL="45720" indent="0">
              <a:buNone/>
              <a:defRPr sz="1400"/>
            </a:lvl1pPr>
          </a:lstStyle>
          <a:p>
            <a:pPr lvl="0"/>
            <a:r>
              <a:rPr lang="en-US" dirty="0" smtClean="0"/>
              <a:t>Click to edit subtitle</a:t>
            </a:r>
            <a:endParaRPr lang="en-US" dirty="0"/>
          </a:p>
        </p:txBody>
      </p:sp>
    </p:spTree>
    <p:extLst>
      <p:ext uri="{BB962C8B-B14F-4D97-AF65-F5344CB8AC3E}">
        <p14:creationId xmlns:p14="http://schemas.microsoft.com/office/powerpoint/2010/main" val="2684491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Cente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3469" y="369890"/>
            <a:ext cx="7510644" cy="315912"/>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1" hasCustomPrompt="1"/>
          </p:nvPr>
        </p:nvSpPr>
        <p:spPr>
          <a:xfrm>
            <a:off x="1265237" y="676656"/>
            <a:ext cx="7507224" cy="307777"/>
          </a:xfrm>
        </p:spPr>
        <p:txBody>
          <a:bodyPr vert="horz" wrap="square" lIns="91440" tIns="45720" rIns="91440" bIns="45720" rtlCol="0" anchor="ctr">
            <a:spAutoFit/>
          </a:bodyPr>
          <a:lstStyle>
            <a:lvl1pPr marL="285750" indent="-285750">
              <a:buNone/>
              <a:defRPr lang="en-US" sz="1400" b="0" dirty="0">
                <a:solidFill>
                  <a:schemeClr val="bg1"/>
                </a:solidFill>
                <a:latin typeface="+mj-lt"/>
                <a:ea typeface="+mj-ea"/>
                <a:cs typeface="+mj-cs"/>
              </a:defRPr>
            </a:lvl1pPr>
          </a:lstStyle>
          <a:p>
            <a:pPr marL="0" lvl="0" indent="0">
              <a:spcBef>
                <a:spcPct val="0"/>
              </a:spcBef>
            </a:pPr>
            <a:r>
              <a:rPr lang="en-US" dirty="0" smtClean="0"/>
              <a:t>Click to edit subtitle</a:t>
            </a:r>
            <a:endParaRPr lang="en-US" dirty="0"/>
          </a:p>
        </p:txBody>
      </p:sp>
      <p:sp>
        <p:nvSpPr>
          <p:cNvPr id="7" name="Text Placeholder 6"/>
          <p:cNvSpPr>
            <a:spLocks noGrp="1"/>
          </p:cNvSpPr>
          <p:nvPr>
            <p:ph type="body" sz="quarter" idx="12"/>
          </p:nvPr>
        </p:nvSpPr>
        <p:spPr>
          <a:xfrm>
            <a:off x="1370013" y="1322387"/>
            <a:ext cx="6403975" cy="4526280"/>
          </a:xfrm>
        </p:spPr>
        <p:txBody>
          <a:bodyPr vert="horz" lIns="91440" tIns="45720" rIns="91440" bIns="45720" rtlCol="0" anchor="ctr">
            <a:normAutofit/>
          </a:bodyPr>
          <a:lstStyle>
            <a:lvl1pPr algn="ctr">
              <a:defRPr lang="en-US" smtClean="0">
                <a:solidFill>
                  <a:schemeClr val="bg1"/>
                </a:solidFill>
              </a:defRPr>
            </a:lvl1pPr>
            <a:lvl2pPr algn="ctr">
              <a:defRPr lang="en-US" smtClean="0">
                <a:solidFill>
                  <a:schemeClr val="bg1"/>
                </a:solidFill>
              </a:defRPr>
            </a:lvl2pPr>
            <a:lvl3pPr algn="ctr">
              <a:defRPr lang="en-US" smtClean="0">
                <a:solidFill>
                  <a:schemeClr val="bg1"/>
                </a:solidFill>
              </a:defRPr>
            </a:lvl3pPr>
            <a:lvl4pPr algn="ctr">
              <a:defRPr lang="en-US" smtClean="0">
                <a:solidFill>
                  <a:schemeClr val="bg1"/>
                </a:solidFill>
              </a:defRPr>
            </a:lvl4pPr>
            <a:lvl5pPr algn="ctr">
              <a:defRPr lang="en-US">
                <a:solidFill>
                  <a:schemeClr val="bg1"/>
                </a:solidFill>
              </a:defRPr>
            </a:lvl5pPr>
          </a:lstStyle>
          <a:p>
            <a:pPr marL="45720" lvl="0" indent="0" algn="ctr">
              <a:buClr>
                <a:schemeClr val="bg1"/>
              </a:buClr>
              <a:buNone/>
            </a:pPr>
            <a:r>
              <a:rPr lang="en-US" dirty="0" smtClean="0"/>
              <a:t>Click to edit Master text styles</a:t>
            </a:r>
          </a:p>
          <a:p>
            <a:pPr marL="0" lvl="1" indent="0" algn="ctr">
              <a:buClr>
                <a:schemeClr val="bg1"/>
              </a:buClr>
              <a:buNone/>
            </a:pPr>
            <a:r>
              <a:rPr lang="en-US" dirty="0" smtClean="0"/>
              <a:t>Second level</a:t>
            </a:r>
          </a:p>
          <a:p>
            <a:pPr marL="0" lvl="2" indent="0" algn="ctr">
              <a:buClr>
                <a:schemeClr val="bg1"/>
              </a:buClr>
              <a:buNone/>
            </a:pPr>
            <a:r>
              <a:rPr lang="en-US" dirty="0" smtClean="0"/>
              <a:t>Third level</a:t>
            </a:r>
          </a:p>
          <a:p>
            <a:pPr marL="0" lvl="3" indent="0" algn="ctr">
              <a:buClr>
                <a:schemeClr val="bg1"/>
              </a:buClr>
              <a:buNone/>
            </a:pPr>
            <a:r>
              <a:rPr lang="en-US" dirty="0" smtClean="0"/>
              <a:t>Fourth level</a:t>
            </a:r>
          </a:p>
          <a:p>
            <a:pPr marL="0" lvl="4" indent="0" algn="ctr">
              <a:buClr>
                <a:schemeClr val="bg1"/>
              </a:buClr>
              <a:buNone/>
            </a:pPr>
            <a:r>
              <a:rPr lang="en-US" dirty="0" smtClean="0"/>
              <a:t>Fifth level</a:t>
            </a:r>
            <a:endParaRPr lang="en-US" dirty="0"/>
          </a:p>
        </p:txBody>
      </p:sp>
    </p:spTree>
    <p:extLst>
      <p:ext uri="{BB962C8B-B14F-4D97-AF65-F5344CB8AC3E}">
        <p14:creationId xmlns:p14="http://schemas.microsoft.com/office/powerpoint/2010/main" val="81499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3469" y="369890"/>
            <a:ext cx="7510644" cy="31591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1" hasCustomPrompt="1"/>
          </p:nvPr>
        </p:nvSpPr>
        <p:spPr>
          <a:xfrm>
            <a:off x="1261872" y="676656"/>
            <a:ext cx="7507224" cy="310896"/>
          </a:xfrm>
        </p:spPr>
        <p:txBody>
          <a:bodyPr lIns="64008" rIns="64008">
            <a:normAutofit/>
          </a:bodyPr>
          <a:lstStyle>
            <a:lvl1pPr marL="45720" indent="0">
              <a:buNone/>
              <a:defRPr sz="1400"/>
            </a:lvl1pPr>
          </a:lstStyle>
          <a:p>
            <a:pPr lvl="0"/>
            <a:r>
              <a:rPr lang="en-US" dirty="0" smtClean="0"/>
              <a:t>Click to edit subtitle</a:t>
            </a:r>
            <a:endParaRPr lang="en-US" dirty="0"/>
          </a:p>
        </p:txBody>
      </p:sp>
    </p:spTree>
    <p:extLst>
      <p:ext uri="{BB962C8B-B14F-4D97-AF65-F5344CB8AC3E}">
        <p14:creationId xmlns:p14="http://schemas.microsoft.com/office/powerpoint/2010/main" val="1865034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3538" y="1322388"/>
            <a:ext cx="4132262"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199" y="1322388"/>
            <a:ext cx="4125913"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1263469" y="369890"/>
            <a:ext cx="7510644" cy="315912"/>
          </a:xfrm>
        </p:spPr>
        <p:txBody>
          <a:bodyPr/>
          <a:lstStyle/>
          <a:p>
            <a:r>
              <a:rPr lang="en-US" dirty="0" smtClean="0"/>
              <a:t>Click to edit Master title style</a:t>
            </a:r>
            <a:endParaRPr lang="en-US" dirty="0"/>
          </a:p>
        </p:txBody>
      </p:sp>
      <p:sp>
        <p:nvSpPr>
          <p:cNvPr id="7" name="Text Placeholder 4"/>
          <p:cNvSpPr>
            <a:spLocks noGrp="1"/>
          </p:cNvSpPr>
          <p:nvPr>
            <p:ph type="body" sz="quarter" idx="11" hasCustomPrompt="1"/>
          </p:nvPr>
        </p:nvSpPr>
        <p:spPr>
          <a:xfrm>
            <a:off x="1261872" y="676656"/>
            <a:ext cx="7507224" cy="310896"/>
          </a:xfrm>
        </p:spPr>
        <p:txBody>
          <a:bodyPr lIns="64008" rIns="64008">
            <a:normAutofit/>
          </a:bodyPr>
          <a:lstStyle>
            <a:lvl1pPr marL="45720" indent="0">
              <a:buNone/>
              <a:defRPr sz="1400"/>
            </a:lvl1pPr>
          </a:lstStyle>
          <a:p>
            <a:pPr lvl="0"/>
            <a:r>
              <a:rPr lang="en-US" dirty="0" smtClean="0"/>
              <a:t>Click to edit subtitle</a:t>
            </a:r>
            <a:endParaRPr lang="en-US" dirty="0"/>
          </a:p>
        </p:txBody>
      </p:sp>
    </p:spTree>
    <p:extLst>
      <p:ext uri="{BB962C8B-B14F-4D97-AF65-F5344CB8AC3E}">
        <p14:creationId xmlns:p14="http://schemas.microsoft.com/office/powerpoint/2010/main" val="3662948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Cente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3469" y="369890"/>
            <a:ext cx="7510644" cy="315912"/>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1" hasCustomPrompt="1"/>
          </p:nvPr>
        </p:nvSpPr>
        <p:spPr>
          <a:xfrm>
            <a:off x="1265237" y="676656"/>
            <a:ext cx="7507224" cy="307777"/>
          </a:xfrm>
        </p:spPr>
        <p:txBody>
          <a:bodyPr vert="horz" wrap="square" lIns="91440" tIns="45720" rIns="91440" bIns="45720" rtlCol="0" anchor="ctr">
            <a:spAutoFit/>
          </a:bodyPr>
          <a:lstStyle>
            <a:lvl1pPr marL="285750" indent="-285750">
              <a:buNone/>
              <a:defRPr lang="en-US" sz="1400" b="0" dirty="0">
                <a:solidFill>
                  <a:schemeClr val="bg1"/>
                </a:solidFill>
                <a:latin typeface="+mj-lt"/>
                <a:ea typeface="+mj-ea"/>
                <a:cs typeface="+mj-cs"/>
              </a:defRPr>
            </a:lvl1pPr>
          </a:lstStyle>
          <a:p>
            <a:pPr marL="0" lvl="0" indent="0">
              <a:spcBef>
                <a:spcPct val="0"/>
              </a:spcBef>
            </a:pPr>
            <a:r>
              <a:rPr lang="en-US" dirty="0" smtClean="0"/>
              <a:t>Click to edit subtitle</a:t>
            </a:r>
            <a:endParaRPr lang="en-US" dirty="0"/>
          </a:p>
        </p:txBody>
      </p:sp>
      <p:sp>
        <p:nvSpPr>
          <p:cNvPr id="7" name="Text Placeholder 6"/>
          <p:cNvSpPr>
            <a:spLocks noGrp="1"/>
          </p:cNvSpPr>
          <p:nvPr>
            <p:ph type="body" sz="quarter" idx="12"/>
          </p:nvPr>
        </p:nvSpPr>
        <p:spPr>
          <a:xfrm>
            <a:off x="1370013" y="1322387"/>
            <a:ext cx="6403975" cy="4526280"/>
          </a:xfrm>
        </p:spPr>
        <p:txBody>
          <a:bodyPr vert="horz" lIns="91440" tIns="45720" rIns="91440" bIns="45720" rtlCol="0" anchor="ctr">
            <a:normAutofit/>
          </a:bodyPr>
          <a:lstStyle>
            <a:lvl1pPr algn="ctr">
              <a:defRPr lang="en-US" smtClean="0">
                <a:solidFill>
                  <a:schemeClr val="bg1"/>
                </a:solidFill>
              </a:defRPr>
            </a:lvl1pPr>
            <a:lvl2pPr algn="ctr">
              <a:defRPr lang="en-US" smtClean="0">
                <a:solidFill>
                  <a:schemeClr val="bg1"/>
                </a:solidFill>
              </a:defRPr>
            </a:lvl2pPr>
            <a:lvl3pPr algn="ctr">
              <a:defRPr lang="en-US" smtClean="0">
                <a:solidFill>
                  <a:schemeClr val="bg1"/>
                </a:solidFill>
              </a:defRPr>
            </a:lvl3pPr>
            <a:lvl4pPr algn="ctr">
              <a:defRPr lang="en-US" smtClean="0">
                <a:solidFill>
                  <a:schemeClr val="bg1"/>
                </a:solidFill>
              </a:defRPr>
            </a:lvl4pPr>
            <a:lvl5pPr algn="ctr">
              <a:defRPr lang="en-US">
                <a:solidFill>
                  <a:schemeClr val="bg1"/>
                </a:solidFill>
              </a:defRPr>
            </a:lvl5pPr>
          </a:lstStyle>
          <a:p>
            <a:pPr marL="45720" lvl="0" indent="0" algn="ctr">
              <a:buClr>
                <a:schemeClr val="bg1"/>
              </a:buClr>
              <a:buNone/>
            </a:pPr>
            <a:r>
              <a:rPr lang="en-US" dirty="0" smtClean="0"/>
              <a:t>Click to edit Master text styles</a:t>
            </a:r>
          </a:p>
          <a:p>
            <a:pPr marL="0" lvl="1" indent="0" algn="ctr">
              <a:buClr>
                <a:schemeClr val="bg1"/>
              </a:buClr>
              <a:buNone/>
            </a:pPr>
            <a:r>
              <a:rPr lang="en-US" dirty="0" smtClean="0"/>
              <a:t>Second level</a:t>
            </a:r>
          </a:p>
          <a:p>
            <a:pPr marL="0" lvl="2" indent="0" algn="ctr">
              <a:buClr>
                <a:schemeClr val="bg1"/>
              </a:buClr>
              <a:buNone/>
            </a:pPr>
            <a:r>
              <a:rPr lang="en-US" dirty="0" smtClean="0"/>
              <a:t>Third level</a:t>
            </a:r>
          </a:p>
          <a:p>
            <a:pPr marL="0" lvl="3" indent="0" algn="ctr">
              <a:buClr>
                <a:schemeClr val="bg1"/>
              </a:buClr>
              <a:buNone/>
            </a:pPr>
            <a:r>
              <a:rPr lang="en-US" dirty="0" smtClean="0"/>
              <a:t>Fourth level</a:t>
            </a:r>
          </a:p>
          <a:p>
            <a:pPr marL="0" lvl="4" indent="0" algn="ctr">
              <a:buClr>
                <a:schemeClr val="bg1"/>
              </a:buClr>
              <a:buNone/>
            </a:pPr>
            <a:r>
              <a:rPr lang="en-US" dirty="0" smtClean="0"/>
              <a:t>Fifth level</a:t>
            </a:r>
            <a:endParaRPr lang="en-US" dirty="0"/>
          </a:p>
        </p:txBody>
      </p:sp>
    </p:spTree>
    <p:extLst>
      <p:ext uri="{BB962C8B-B14F-4D97-AF65-F5344CB8AC3E}">
        <p14:creationId xmlns:p14="http://schemas.microsoft.com/office/powerpoint/2010/main" val="2117314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3469" y="369890"/>
            <a:ext cx="7510644" cy="31591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1" hasCustomPrompt="1"/>
          </p:nvPr>
        </p:nvSpPr>
        <p:spPr>
          <a:xfrm>
            <a:off x="1261872" y="676656"/>
            <a:ext cx="7507224" cy="310896"/>
          </a:xfrm>
        </p:spPr>
        <p:txBody>
          <a:bodyPr lIns="64008" rIns="64008">
            <a:normAutofit/>
          </a:bodyPr>
          <a:lstStyle>
            <a:lvl1pPr marL="45720" indent="0">
              <a:buNone/>
              <a:defRPr sz="1400"/>
            </a:lvl1pPr>
          </a:lstStyle>
          <a:p>
            <a:pPr lvl="0"/>
            <a:r>
              <a:rPr lang="en-US" dirty="0" smtClean="0"/>
              <a:t>Click to edit subtitle</a:t>
            </a:r>
            <a:endParaRPr lang="en-US" dirty="0"/>
          </a:p>
        </p:txBody>
      </p:sp>
    </p:spTree>
    <p:extLst>
      <p:ext uri="{BB962C8B-B14F-4D97-AF65-F5344CB8AC3E}">
        <p14:creationId xmlns:p14="http://schemas.microsoft.com/office/powerpoint/2010/main" val="375040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50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3538" y="1322388"/>
            <a:ext cx="4132262"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199" y="1322388"/>
            <a:ext cx="4125913"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1263469" y="369890"/>
            <a:ext cx="7510644" cy="315912"/>
          </a:xfrm>
        </p:spPr>
        <p:txBody>
          <a:bodyPr/>
          <a:lstStyle/>
          <a:p>
            <a:r>
              <a:rPr lang="en-US" dirty="0" smtClean="0"/>
              <a:t>Click to edit Master title style</a:t>
            </a:r>
            <a:endParaRPr lang="en-US" dirty="0"/>
          </a:p>
        </p:txBody>
      </p:sp>
      <p:sp>
        <p:nvSpPr>
          <p:cNvPr id="7" name="Text Placeholder 4"/>
          <p:cNvSpPr>
            <a:spLocks noGrp="1"/>
          </p:cNvSpPr>
          <p:nvPr>
            <p:ph type="body" sz="quarter" idx="11" hasCustomPrompt="1"/>
          </p:nvPr>
        </p:nvSpPr>
        <p:spPr>
          <a:xfrm>
            <a:off x="1261872" y="676656"/>
            <a:ext cx="7507224" cy="310896"/>
          </a:xfrm>
        </p:spPr>
        <p:txBody>
          <a:bodyPr lIns="64008" rIns="64008">
            <a:normAutofit/>
          </a:bodyPr>
          <a:lstStyle>
            <a:lvl1pPr marL="45720" indent="0">
              <a:buNone/>
              <a:defRPr sz="1400"/>
            </a:lvl1pPr>
          </a:lstStyle>
          <a:p>
            <a:pPr lvl="0"/>
            <a:r>
              <a:rPr lang="en-US" dirty="0" smtClean="0"/>
              <a:t>Click to edit subtitle</a:t>
            </a:r>
            <a:endParaRPr lang="en-US" dirty="0"/>
          </a:p>
        </p:txBody>
      </p:sp>
    </p:spTree>
    <p:extLst>
      <p:ext uri="{BB962C8B-B14F-4D97-AF65-F5344CB8AC3E}">
        <p14:creationId xmlns:p14="http://schemas.microsoft.com/office/powerpoint/2010/main" val="1182542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Cente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3469" y="369890"/>
            <a:ext cx="7510644" cy="315912"/>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1" hasCustomPrompt="1"/>
          </p:nvPr>
        </p:nvSpPr>
        <p:spPr>
          <a:xfrm>
            <a:off x="1265237" y="676656"/>
            <a:ext cx="7507224" cy="307777"/>
          </a:xfrm>
        </p:spPr>
        <p:txBody>
          <a:bodyPr vert="horz" wrap="square" lIns="91440" tIns="45720" rIns="91440" bIns="45720" rtlCol="0" anchor="ctr">
            <a:spAutoFit/>
          </a:bodyPr>
          <a:lstStyle>
            <a:lvl1pPr marL="285750" indent="-285750">
              <a:buNone/>
              <a:defRPr lang="en-US" sz="1400" b="0" dirty="0">
                <a:solidFill>
                  <a:schemeClr val="bg1"/>
                </a:solidFill>
                <a:latin typeface="+mj-lt"/>
                <a:ea typeface="+mj-ea"/>
                <a:cs typeface="+mj-cs"/>
              </a:defRPr>
            </a:lvl1pPr>
          </a:lstStyle>
          <a:p>
            <a:pPr marL="0" lvl="0" indent="0">
              <a:spcBef>
                <a:spcPct val="0"/>
              </a:spcBef>
            </a:pPr>
            <a:r>
              <a:rPr lang="en-US" dirty="0" smtClean="0"/>
              <a:t>Click to edit subtitle</a:t>
            </a:r>
            <a:endParaRPr lang="en-US" dirty="0"/>
          </a:p>
        </p:txBody>
      </p:sp>
      <p:sp>
        <p:nvSpPr>
          <p:cNvPr id="7" name="Text Placeholder 6"/>
          <p:cNvSpPr>
            <a:spLocks noGrp="1"/>
          </p:cNvSpPr>
          <p:nvPr>
            <p:ph type="body" sz="quarter" idx="12"/>
          </p:nvPr>
        </p:nvSpPr>
        <p:spPr>
          <a:xfrm>
            <a:off x="1370013" y="1322387"/>
            <a:ext cx="6403975" cy="4526280"/>
          </a:xfrm>
        </p:spPr>
        <p:txBody>
          <a:bodyPr vert="horz" lIns="91440" tIns="45720" rIns="91440" bIns="45720" rtlCol="0" anchor="ctr">
            <a:normAutofit/>
          </a:bodyPr>
          <a:lstStyle>
            <a:lvl1pPr algn="ctr">
              <a:defRPr lang="en-US" smtClean="0">
                <a:solidFill>
                  <a:schemeClr val="bg1"/>
                </a:solidFill>
              </a:defRPr>
            </a:lvl1pPr>
            <a:lvl2pPr algn="ctr">
              <a:defRPr lang="en-US" smtClean="0">
                <a:solidFill>
                  <a:schemeClr val="bg1"/>
                </a:solidFill>
              </a:defRPr>
            </a:lvl2pPr>
            <a:lvl3pPr algn="ctr">
              <a:defRPr lang="en-US" smtClean="0">
                <a:solidFill>
                  <a:schemeClr val="bg1"/>
                </a:solidFill>
              </a:defRPr>
            </a:lvl3pPr>
            <a:lvl4pPr algn="ctr">
              <a:defRPr lang="en-US" smtClean="0">
                <a:solidFill>
                  <a:schemeClr val="bg1"/>
                </a:solidFill>
              </a:defRPr>
            </a:lvl4pPr>
            <a:lvl5pPr algn="ctr">
              <a:defRPr lang="en-US">
                <a:solidFill>
                  <a:schemeClr val="bg1"/>
                </a:solidFill>
              </a:defRPr>
            </a:lvl5pPr>
          </a:lstStyle>
          <a:p>
            <a:pPr marL="45720" lvl="0" indent="0" algn="ctr">
              <a:buClr>
                <a:schemeClr val="bg1"/>
              </a:buClr>
              <a:buNone/>
            </a:pPr>
            <a:r>
              <a:rPr lang="en-US" dirty="0" smtClean="0"/>
              <a:t>Click to edit Master text styles</a:t>
            </a:r>
          </a:p>
          <a:p>
            <a:pPr marL="0" lvl="1" indent="0" algn="ctr">
              <a:buClr>
                <a:schemeClr val="bg1"/>
              </a:buClr>
              <a:buNone/>
            </a:pPr>
            <a:r>
              <a:rPr lang="en-US" dirty="0" smtClean="0"/>
              <a:t>Second level</a:t>
            </a:r>
          </a:p>
          <a:p>
            <a:pPr marL="0" lvl="2" indent="0" algn="ctr">
              <a:buClr>
                <a:schemeClr val="bg1"/>
              </a:buClr>
              <a:buNone/>
            </a:pPr>
            <a:r>
              <a:rPr lang="en-US" dirty="0" smtClean="0"/>
              <a:t>Third level</a:t>
            </a:r>
          </a:p>
          <a:p>
            <a:pPr marL="0" lvl="3" indent="0" algn="ctr">
              <a:buClr>
                <a:schemeClr val="bg1"/>
              </a:buClr>
              <a:buNone/>
            </a:pPr>
            <a:r>
              <a:rPr lang="en-US" dirty="0" smtClean="0"/>
              <a:t>Fourth level</a:t>
            </a:r>
          </a:p>
          <a:p>
            <a:pPr marL="0" lvl="4" indent="0" algn="ctr">
              <a:buClr>
                <a:schemeClr val="bg1"/>
              </a:buClr>
              <a:buNone/>
            </a:pPr>
            <a:r>
              <a:rPr lang="en-US" dirty="0" smtClean="0"/>
              <a:t>Fifth level</a:t>
            </a:r>
            <a:endParaRPr lang="en-US" dirty="0"/>
          </a:p>
        </p:txBody>
      </p:sp>
    </p:spTree>
    <p:extLst>
      <p:ext uri="{BB962C8B-B14F-4D97-AF65-F5344CB8AC3E}">
        <p14:creationId xmlns:p14="http://schemas.microsoft.com/office/powerpoint/2010/main" val="635359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3469" y="369890"/>
            <a:ext cx="7510644" cy="31591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1" hasCustomPrompt="1"/>
          </p:nvPr>
        </p:nvSpPr>
        <p:spPr>
          <a:xfrm>
            <a:off x="1261872" y="676656"/>
            <a:ext cx="7507224" cy="310896"/>
          </a:xfrm>
        </p:spPr>
        <p:txBody>
          <a:bodyPr lIns="64008" rIns="64008">
            <a:normAutofit/>
          </a:bodyPr>
          <a:lstStyle>
            <a:lvl1pPr marL="45720" indent="0">
              <a:buNone/>
              <a:defRPr sz="1400"/>
            </a:lvl1pPr>
          </a:lstStyle>
          <a:p>
            <a:pPr lvl="0"/>
            <a:r>
              <a:rPr lang="en-US" dirty="0" smtClean="0"/>
              <a:t>Click to edit subtitle</a:t>
            </a:r>
            <a:endParaRPr lang="en-US" dirty="0"/>
          </a:p>
        </p:txBody>
      </p:sp>
    </p:spTree>
    <p:extLst>
      <p:ext uri="{BB962C8B-B14F-4D97-AF65-F5344CB8AC3E}">
        <p14:creationId xmlns:p14="http://schemas.microsoft.com/office/powerpoint/2010/main" val="1371585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3538" y="1322388"/>
            <a:ext cx="4132262"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199" y="1322388"/>
            <a:ext cx="4125913"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1263469" y="369890"/>
            <a:ext cx="7510644" cy="315912"/>
          </a:xfrm>
        </p:spPr>
        <p:txBody>
          <a:bodyPr/>
          <a:lstStyle/>
          <a:p>
            <a:r>
              <a:rPr lang="en-US" dirty="0" smtClean="0"/>
              <a:t>Click to edit Master title style</a:t>
            </a:r>
            <a:endParaRPr lang="en-US" dirty="0"/>
          </a:p>
        </p:txBody>
      </p:sp>
      <p:sp>
        <p:nvSpPr>
          <p:cNvPr id="7" name="Text Placeholder 4"/>
          <p:cNvSpPr>
            <a:spLocks noGrp="1"/>
          </p:cNvSpPr>
          <p:nvPr>
            <p:ph type="body" sz="quarter" idx="11" hasCustomPrompt="1"/>
          </p:nvPr>
        </p:nvSpPr>
        <p:spPr>
          <a:xfrm>
            <a:off x="1261872" y="676656"/>
            <a:ext cx="7507224" cy="310896"/>
          </a:xfrm>
        </p:spPr>
        <p:txBody>
          <a:bodyPr lIns="64008" rIns="64008">
            <a:normAutofit/>
          </a:bodyPr>
          <a:lstStyle>
            <a:lvl1pPr marL="45720" indent="0">
              <a:buNone/>
              <a:defRPr sz="1400"/>
            </a:lvl1pPr>
          </a:lstStyle>
          <a:p>
            <a:pPr lvl="0"/>
            <a:r>
              <a:rPr lang="en-US" dirty="0" smtClean="0"/>
              <a:t>Click to edit subtitle</a:t>
            </a:r>
            <a:endParaRPr lang="en-US" dirty="0"/>
          </a:p>
        </p:txBody>
      </p:sp>
    </p:spTree>
    <p:extLst>
      <p:ext uri="{BB962C8B-B14F-4D97-AF65-F5344CB8AC3E}">
        <p14:creationId xmlns:p14="http://schemas.microsoft.com/office/powerpoint/2010/main" val="2673068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Cente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3469" y="369890"/>
            <a:ext cx="7510644" cy="315912"/>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1" hasCustomPrompt="1"/>
          </p:nvPr>
        </p:nvSpPr>
        <p:spPr>
          <a:xfrm>
            <a:off x="1265237" y="676656"/>
            <a:ext cx="7507224" cy="307777"/>
          </a:xfrm>
        </p:spPr>
        <p:txBody>
          <a:bodyPr vert="horz" wrap="square" lIns="91440" tIns="45720" rIns="91440" bIns="45720" rtlCol="0" anchor="ctr">
            <a:spAutoFit/>
          </a:bodyPr>
          <a:lstStyle>
            <a:lvl1pPr marL="285750" indent="-285750">
              <a:buNone/>
              <a:defRPr lang="en-US" sz="1400" b="0" dirty="0">
                <a:solidFill>
                  <a:schemeClr val="bg1"/>
                </a:solidFill>
                <a:latin typeface="+mj-lt"/>
                <a:ea typeface="+mj-ea"/>
                <a:cs typeface="+mj-cs"/>
              </a:defRPr>
            </a:lvl1pPr>
          </a:lstStyle>
          <a:p>
            <a:pPr marL="0" lvl="0" indent="0">
              <a:spcBef>
                <a:spcPct val="0"/>
              </a:spcBef>
            </a:pPr>
            <a:r>
              <a:rPr lang="en-US" dirty="0" smtClean="0"/>
              <a:t>Click to edit subtitle</a:t>
            </a:r>
            <a:endParaRPr lang="en-US" dirty="0"/>
          </a:p>
        </p:txBody>
      </p:sp>
      <p:sp>
        <p:nvSpPr>
          <p:cNvPr id="7" name="Text Placeholder 6"/>
          <p:cNvSpPr>
            <a:spLocks noGrp="1"/>
          </p:cNvSpPr>
          <p:nvPr>
            <p:ph type="body" sz="quarter" idx="12"/>
          </p:nvPr>
        </p:nvSpPr>
        <p:spPr>
          <a:xfrm>
            <a:off x="1370013" y="1322387"/>
            <a:ext cx="6403975" cy="4526280"/>
          </a:xfrm>
        </p:spPr>
        <p:txBody>
          <a:bodyPr vert="horz" lIns="91440" tIns="45720" rIns="91440" bIns="45720" rtlCol="0" anchor="ctr">
            <a:normAutofit/>
          </a:bodyPr>
          <a:lstStyle>
            <a:lvl1pPr algn="ctr">
              <a:defRPr lang="en-US" smtClean="0">
                <a:solidFill>
                  <a:schemeClr val="bg1"/>
                </a:solidFill>
              </a:defRPr>
            </a:lvl1pPr>
            <a:lvl2pPr algn="ctr">
              <a:defRPr lang="en-US" smtClean="0">
                <a:solidFill>
                  <a:schemeClr val="bg1"/>
                </a:solidFill>
              </a:defRPr>
            </a:lvl2pPr>
            <a:lvl3pPr algn="ctr">
              <a:defRPr lang="en-US" smtClean="0">
                <a:solidFill>
                  <a:schemeClr val="bg1"/>
                </a:solidFill>
              </a:defRPr>
            </a:lvl3pPr>
            <a:lvl4pPr algn="ctr">
              <a:defRPr lang="en-US" smtClean="0">
                <a:solidFill>
                  <a:schemeClr val="bg1"/>
                </a:solidFill>
              </a:defRPr>
            </a:lvl4pPr>
            <a:lvl5pPr algn="ctr">
              <a:defRPr lang="en-US">
                <a:solidFill>
                  <a:schemeClr val="bg1"/>
                </a:solidFill>
              </a:defRPr>
            </a:lvl5pPr>
          </a:lstStyle>
          <a:p>
            <a:pPr marL="45720" lvl="0" indent="0" algn="ctr">
              <a:buClr>
                <a:schemeClr val="bg1"/>
              </a:buClr>
              <a:buNone/>
            </a:pPr>
            <a:r>
              <a:rPr lang="en-US" dirty="0" smtClean="0"/>
              <a:t>Click to edit Master text styles</a:t>
            </a:r>
          </a:p>
          <a:p>
            <a:pPr marL="0" lvl="1" indent="0" algn="ctr">
              <a:buClr>
                <a:schemeClr val="bg1"/>
              </a:buClr>
              <a:buNone/>
            </a:pPr>
            <a:r>
              <a:rPr lang="en-US" dirty="0" smtClean="0"/>
              <a:t>Second level</a:t>
            </a:r>
          </a:p>
          <a:p>
            <a:pPr marL="0" lvl="2" indent="0" algn="ctr">
              <a:buClr>
                <a:schemeClr val="bg1"/>
              </a:buClr>
              <a:buNone/>
            </a:pPr>
            <a:r>
              <a:rPr lang="en-US" dirty="0" smtClean="0"/>
              <a:t>Third level</a:t>
            </a:r>
          </a:p>
          <a:p>
            <a:pPr marL="0" lvl="3" indent="0" algn="ctr">
              <a:buClr>
                <a:schemeClr val="bg1"/>
              </a:buClr>
              <a:buNone/>
            </a:pPr>
            <a:r>
              <a:rPr lang="en-US" dirty="0" smtClean="0"/>
              <a:t>Fourth level</a:t>
            </a:r>
          </a:p>
          <a:p>
            <a:pPr marL="0" lvl="4" indent="0" algn="ctr">
              <a:buClr>
                <a:schemeClr val="bg1"/>
              </a:buClr>
              <a:buNone/>
            </a:pPr>
            <a:r>
              <a:rPr lang="en-US" dirty="0" smtClean="0"/>
              <a:t>Fifth level</a:t>
            </a:r>
            <a:endParaRPr lang="en-US" dirty="0"/>
          </a:p>
        </p:txBody>
      </p:sp>
    </p:spTree>
    <p:extLst>
      <p:ext uri="{BB962C8B-B14F-4D97-AF65-F5344CB8AC3E}">
        <p14:creationId xmlns:p14="http://schemas.microsoft.com/office/powerpoint/2010/main" val="702717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3469" y="369890"/>
            <a:ext cx="7510644" cy="31591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1" hasCustomPrompt="1"/>
          </p:nvPr>
        </p:nvSpPr>
        <p:spPr>
          <a:xfrm>
            <a:off x="1261872" y="676656"/>
            <a:ext cx="7507224" cy="310896"/>
          </a:xfrm>
        </p:spPr>
        <p:txBody>
          <a:bodyPr lIns="64008" rIns="64008">
            <a:normAutofit/>
          </a:bodyPr>
          <a:lstStyle>
            <a:lvl1pPr marL="45720" indent="0">
              <a:buNone/>
              <a:defRPr sz="1400"/>
            </a:lvl1pPr>
          </a:lstStyle>
          <a:p>
            <a:pPr lvl="0"/>
            <a:r>
              <a:rPr lang="en-US" dirty="0" smtClean="0"/>
              <a:t>Click to edit subtitle</a:t>
            </a:r>
            <a:endParaRPr lang="en-US" dirty="0"/>
          </a:p>
        </p:txBody>
      </p:sp>
    </p:spTree>
    <p:extLst>
      <p:ext uri="{BB962C8B-B14F-4D97-AF65-F5344CB8AC3E}">
        <p14:creationId xmlns:p14="http://schemas.microsoft.com/office/powerpoint/2010/main" val="3096235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3538" y="1322388"/>
            <a:ext cx="4132262"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199" y="1322388"/>
            <a:ext cx="4125913"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1263469" y="369890"/>
            <a:ext cx="7510644" cy="315912"/>
          </a:xfrm>
        </p:spPr>
        <p:txBody>
          <a:bodyPr/>
          <a:lstStyle/>
          <a:p>
            <a:r>
              <a:rPr lang="en-US" dirty="0" smtClean="0"/>
              <a:t>Click to edit Master title style</a:t>
            </a:r>
            <a:endParaRPr lang="en-US" dirty="0"/>
          </a:p>
        </p:txBody>
      </p:sp>
      <p:sp>
        <p:nvSpPr>
          <p:cNvPr id="7" name="Text Placeholder 4"/>
          <p:cNvSpPr>
            <a:spLocks noGrp="1"/>
          </p:cNvSpPr>
          <p:nvPr>
            <p:ph type="body" sz="quarter" idx="11" hasCustomPrompt="1"/>
          </p:nvPr>
        </p:nvSpPr>
        <p:spPr>
          <a:xfrm>
            <a:off x="1261872" y="676656"/>
            <a:ext cx="7507224" cy="310896"/>
          </a:xfrm>
        </p:spPr>
        <p:txBody>
          <a:bodyPr lIns="64008" rIns="64008">
            <a:normAutofit/>
          </a:bodyPr>
          <a:lstStyle>
            <a:lvl1pPr marL="45720" indent="0">
              <a:buNone/>
              <a:defRPr sz="1400"/>
            </a:lvl1pPr>
          </a:lstStyle>
          <a:p>
            <a:pPr lvl="0"/>
            <a:r>
              <a:rPr lang="en-US" dirty="0" smtClean="0"/>
              <a:t>Click to edit subtitle</a:t>
            </a:r>
            <a:endParaRPr lang="en-US" dirty="0"/>
          </a:p>
        </p:txBody>
      </p:sp>
    </p:spTree>
    <p:extLst>
      <p:ext uri="{BB962C8B-B14F-4D97-AF65-F5344CB8AC3E}">
        <p14:creationId xmlns:p14="http://schemas.microsoft.com/office/powerpoint/2010/main" val="1600855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Cente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3469" y="369890"/>
            <a:ext cx="7510644" cy="315912"/>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1" hasCustomPrompt="1"/>
          </p:nvPr>
        </p:nvSpPr>
        <p:spPr>
          <a:xfrm>
            <a:off x="1265237" y="676656"/>
            <a:ext cx="7507224" cy="307777"/>
          </a:xfrm>
        </p:spPr>
        <p:txBody>
          <a:bodyPr vert="horz" wrap="square" lIns="91440" tIns="45720" rIns="91440" bIns="45720" rtlCol="0" anchor="ctr">
            <a:spAutoFit/>
          </a:bodyPr>
          <a:lstStyle>
            <a:lvl1pPr marL="285750" indent="-285750">
              <a:buNone/>
              <a:defRPr lang="en-US" sz="1400" b="0" dirty="0">
                <a:solidFill>
                  <a:schemeClr val="bg1"/>
                </a:solidFill>
                <a:latin typeface="+mj-lt"/>
                <a:ea typeface="+mj-ea"/>
                <a:cs typeface="+mj-cs"/>
              </a:defRPr>
            </a:lvl1pPr>
          </a:lstStyle>
          <a:p>
            <a:pPr marL="0" lvl="0" indent="0">
              <a:spcBef>
                <a:spcPct val="0"/>
              </a:spcBef>
            </a:pPr>
            <a:r>
              <a:rPr lang="en-US" dirty="0" smtClean="0"/>
              <a:t>Click to edit subtitle</a:t>
            </a:r>
            <a:endParaRPr lang="en-US" dirty="0"/>
          </a:p>
        </p:txBody>
      </p:sp>
      <p:sp>
        <p:nvSpPr>
          <p:cNvPr id="7" name="Text Placeholder 6"/>
          <p:cNvSpPr>
            <a:spLocks noGrp="1"/>
          </p:cNvSpPr>
          <p:nvPr>
            <p:ph type="body" sz="quarter" idx="12"/>
          </p:nvPr>
        </p:nvSpPr>
        <p:spPr>
          <a:xfrm>
            <a:off x="1370013" y="1322387"/>
            <a:ext cx="6403975" cy="4526280"/>
          </a:xfrm>
        </p:spPr>
        <p:txBody>
          <a:bodyPr vert="horz" lIns="91440" tIns="45720" rIns="91440" bIns="45720" rtlCol="0" anchor="ctr">
            <a:normAutofit/>
          </a:bodyPr>
          <a:lstStyle>
            <a:lvl1pPr algn="ctr">
              <a:defRPr lang="en-US" smtClean="0">
                <a:solidFill>
                  <a:schemeClr val="bg1"/>
                </a:solidFill>
              </a:defRPr>
            </a:lvl1pPr>
            <a:lvl2pPr algn="ctr">
              <a:defRPr lang="en-US" smtClean="0">
                <a:solidFill>
                  <a:schemeClr val="bg1"/>
                </a:solidFill>
              </a:defRPr>
            </a:lvl2pPr>
            <a:lvl3pPr algn="ctr">
              <a:defRPr lang="en-US" smtClean="0">
                <a:solidFill>
                  <a:schemeClr val="bg1"/>
                </a:solidFill>
              </a:defRPr>
            </a:lvl3pPr>
            <a:lvl4pPr algn="ctr">
              <a:defRPr lang="en-US" smtClean="0">
                <a:solidFill>
                  <a:schemeClr val="bg1"/>
                </a:solidFill>
              </a:defRPr>
            </a:lvl4pPr>
            <a:lvl5pPr algn="ctr">
              <a:defRPr lang="en-US">
                <a:solidFill>
                  <a:schemeClr val="bg1"/>
                </a:solidFill>
              </a:defRPr>
            </a:lvl5pPr>
          </a:lstStyle>
          <a:p>
            <a:pPr marL="45720" lvl="0" indent="0" algn="ctr">
              <a:buClr>
                <a:schemeClr val="bg1"/>
              </a:buClr>
              <a:buNone/>
            </a:pPr>
            <a:r>
              <a:rPr lang="en-US" dirty="0" smtClean="0"/>
              <a:t>Click to edit Master text styles</a:t>
            </a:r>
          </a:p>
          <a:p>
            <a:pPr marL="0" lvl="1" indent="0" algn="ctr">
              <a:buClr>
                <a:schemeClr val="bg1"/>
              </a:buClr>
              <a:buNone/>
            </a:pPr>
            <a:r>
              <a:rPr lang="en-US" dirty="0" smtClean="0"/>
              <a:t>Second level</a:t>
            </a:r>
          </a:p>
          <a:p>
            <a:pPr marL="0" lvl="2" indent="0" algn="ctr">
              <a:buClr>
                <a:schemeClr val="bg1"/>
              </a:buClr>
              <a:buNone/>
            </a:pPr>
            <a:r>
              <a:rPr lang="en-US" dirty="0" smtClean="0"/>
              <a:t>Third level</a:t>
            </a:r>
          </a:p>
          <a:p>
            <a:pPr marL="0" lvl="3" indent="0" algn="ctr">
              <a:buClr>
                <a:schemeClr val="bg1"/>
              </a:buClr>
              <a:buNone/>
            </a:pPr>
            <a:r>
              <a:rPr lang="en-US" dirty="0" smtClean="0"/>
              <a:t>Fourth level</a:t>
            </a:r>
          </a:p>
          <a:p>
            <a:pPr marL="0" lvl="4" indent="0" algn="ctr">
              <a:buClr>
                <a:schemeClr val="bg1"/>
              </a:buClr>
              <a:buNone/>
            </a:pPr>
            <a:r>
              <a:rPr lang="en-US" dirty="0" smtClean="0"/>
              <a:t>Fifth level</a:t>
            </a:r>
            <a:endParaRPr lang="en-US" dirty="0"/>
          </a:p>
        </p:txBody>
      </p:sp>
    </p:spTree>
    <p:extLst>
      <p:ext uri="{BB962C8B-B14F-4D97-AF65-F5344CB8AC3E}">
        <p14:creationId xmlns:p14="http://schemas.microsoft.com/office/powerpoint/2010/main" val="3498713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3469" y="369890"/>
            <a:ext cx="7510644" cy="31591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1" hasCustomPrompt="1"/>
          </p:nvPr>
        </p:nvSpPr>
        <p:spPr>
          <a:xfrm>
            <a:off x="1261872" y="676656"/>
            <a:ext cx="7507224" cy="310896"/>
          </a:xfrm>
        </p:spPr>
        <p:txBody>
          <a:bodyPr lIns="64008" rIns="64008">
            <a:normAutofit/>
          </a:bodyPr>
          <a:lstStyle>
            <a:lvl1pPr marL="45720" indent="0">
              <a:buNone/>
              <a:defRPr sz="1400"/>
            </a:lvl1pPr>
          </a:lstStyle>
          <a:p>
            <a:pPr lvl="0"/>
            <a:r>
              <a:rPr lang="en-US" dirty="0" smtClean="0"/>
              <a:t>Click to edit subtitle</a:t>
            </a:r>
            <a:endParaRPr lang="en-US" dirty="0"/>
          </a:p>
        </p:txBody>
      </p:sp>
    </p:spTree>
    <p:extLst>
      <p:ext uri="{BB962C8B-B14F-4D97-AF65-F5344CB8AC3E}">
        <p14:creationId xmlns:p14="http://schemas.microsoft.com/office/powerpoint/2010/main" val="1869444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3538" y="1322388"/>
            <a:ext cx="4132262"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199" y="1322388"/>
            <a:ext cx="4125913"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1263469" y="369890"/>
            <a:ext cx="7510644" cy="315912"/>
          </a:xfrm>
        </p:spPr>
        <p:txBody>
          <a:bodyPr/>
          <a:lstStyle/>
          <a:p>
            <a:r>
              <a:rPr lang="en-US" dirty="0" smtClean="0"/>
              <a:t>Click to edit Master title style</a:t>
            </a:r>
            <a:endParaRPr lang="en-US" dirty="0"/>
          </a:p>
        </p:txBody>
      </p:sp>
      <p:sp>
        <p:nvSpPr>
          <p:cNvPr id="8" name="Text Placeholder 4"/>
          <p:cNvSpPr>
            <a:spLocks noGrp="1"/>
          </p:cNvSpPr>
          <p:nvPr>
            <p:ph type="body" sz="quarter" idx="11" hasCustomPrompt="1"/>
          </p:nvPr>
        </p:nvSpPr>
        <p:spPr>
          <a:xfrm>
            <a:off x="1261872" y="676656"/>
            <a:ext cx="7507224" cy="310896"/>
          </a:xfrm>
        </p:spPr>
        <p:txBody>
          <a:bodyPr lIns="64008" rIns="64008">
            <a:normAutofit/>
          </a:bodyPr>
          <a:lstStyle>
            <a:lvl1pPr marL="45720" indent="0">
              <a:buNone/>
              <a:defRPr sz="1400"/>
            </a:lvl1pPr>
          </a:lstStyle>
          <a:p>
            <a:pPr lvl="0"/>
            <a:r>
              <a:rPr lang="en-US" dirty="0" smtClean="0"/>
              <a:t>Click to edit subtitle</a:t>
            </a:r>
            <a:endParaRPr lang="en-US" dirty="0"/>
          </a:p>
        </p:txBody>
      </p:sp>
    </p:spTree>
    <p:extLst>
      <p:ext uri="{BB962C8B-B14F-4D97-AF65-F5344CB8AC3E}">
        <p14:creationId xmlns:p14="http://schemas.microsoft.com/office/powerpoint/2010/main" val="348780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28800" y="2824607"/>
            <a:ext cx="5486400" cy="461665"/>
          </a:xfrm>
          <a:prstGeom prst="rect">
            <a:avLst/>
          </a:prstGeom>
        </p:spPr>
        <p:txBody>
          <a:bodyPr>
            <a:spAutoFit/>
          </a:bodyPr>
          <a:lstStyle>
            <a:lvl1pPr algn="ctr">
              <a:defRPr lang="en-US" sz="2400" b="1" dirty="0">
                <a:solidFill>
                  <a:schemeClr val="tx1"/>
                </a:solidFill>
              </a:defRPr>
            </a:lvl1pPr>
          </a:lstStyle>
          <a:p>
            <a:pPr marL="0" lvl="0"/>
            <a:r>
              <a:rPr lang="en-US" dirty="0" smtClean="0"/>
              <a:t>Click to edit Master Title Style</a:t>
            </a:r>
            <a:endParaRPr lang="en-US" dirty="0"/>
          </a:p>
        </p:txBody>
      </p:sp>
      <p:sp>
        <p:nvSpPr>
          <p:cNvPr id="3" name="Subtitle 2"/>
          <p:cNvSpPr>
            <a:spLocks noGrp="1"/>
          </p:cNvSpPr>
          <p:nvPr>
            <p:ph type="subTitle" idx="1" hasCustomPrompt="1"/>
          </p:nvPr>
        </p:nvSpPr>
        <p:spPr>
          <a:xfrm>
            <a:off x="2286000" y="3353532"/>
            <a:ext cx="4572000" cy="400110"/>
          </a:xfrm>
          <a:prstGeom prst="rect">
            <a:avLst/>
          </a:prstGeom>
        </p:spPr>
        <p:txBody>
          <a:bodyPr anchor="ctr" anchorCtr="0">
            <a:spAutoFit/>
          </a:bodyPr>
          <a:lstStyle>
            <a:lvl1pPr marL="342900" indent="-342900" algn="ctr">
              <a:buNone/>
              <a:defRPr lang="en-US" sz="2000" dirty="0">
                <a:solidFill>
                  <a:schemeClr val="tx2"/>
                </a:solidFill>
              </a:defRPr>
            </a:lvl1pPr>
          </a:lstStyle>
          <a:p>
            <a:pPr marL="0" lvl="0" indent="0"/>
            <a:r>
              <a:rPr lang="en-US" dirty="0" smtClean="0"/>
              <a:t>Click to edit Master Subtitle Style</a:t>
            </a:r>
            <a:endParaRPr lang="en-US" dirty="0"/>
          </a:p>
        </p:txBody>
      </p:sp>
      <p:sp>
        <p:nvSpPr>
          <p:cNvPr id="10" name="Text Placeholder 9"/>
          <p:cNvSpPr>
            <a:spLocks noGrp="1"/>
          </p:cNvSpPr>
          <p:nvPr>
            <p:ph type="body" sz="quarter" idx="10" hasCustomPrompt="1"/>
          </p:nvPr>
        </p:nvSpPr>
        <p:spPr>
          <a:xfrm>
            <a:off x="3200400" y="4590288"/>
            <a:ext cx="2743200" cy="270843"/>
          </a:xfrm>
          <a:prstGeom prst="rect">
            <a:avLst/>
          </a:prstGeom>
        </p:spPr>
        <p:txBody>
          <a:bodyPr tIns="27432" bIns="27432">
            <a:spAutoFit/>
          </a:bodyPr>
          <a:lstStyle>
            <a:lvl1pPr marL="0" indent="0" algn="ctr">
              <a:spcBef>
                <a:spcPts val="0"/>
              </a:spcBef>
              <a:buNone/>
              <a:defRPr sz="1400" baseline="0">
                <a:solidFill>
                  <a:schemeClr val="tx2"/>
                </a:solidFill>
              </a:defRPr>
            </a:lvl1pPr>
          </a:lstStyle>
          <a:p>
            <a:pPr lvl="0"/>
            <a:r>
              <a:rPr lang="en-US" dirty="0" smtClean="0"/>
              <a:t>Click to enter date</a:t>
            </a:r>
            <a:endParaRPr lang="en-US" dirty="0"/>
          </a:p>
        </p:txBody>
      </p:sp>
      <p:sp>
        <p:nvSpPr>
          <p:cNvPr id="11" name="Text Placeholder 9"/>
          <p:cNvSpPr>
            <a:spLocks noGrp="1"/>
          </p:cNvSpPr>
          <p:nvPr>
            <p:ph type="body" sz="quarter" idx="11" hasCustomPrompt="1"/>
          </p:nvPr>
        </p:nvSpPr>
        <p:spPr>
          <a:xfrm>
            <a:off x="2743200" y="4943856"/>
            <a:ext cx="3657600" cy="270843"/>
          </a:xfrm>
          <a:prstGeom prst="rect">
            <a:avLst/>
          </a:prstGeom>
        </p:spPr>
        <p:txBody>
          <a:bodyPr tIns="27432" bIns="27432">
            <a:spAutoFit/>
          </a:bodyPr>
          <a:lstStyle>
            <a:lvl1pPr marL="0" indent="0" algn="ctr">
              <a:spcBef>
                <a:spcPts val="300"/>
              </a:spcBef>
              <a:buNone/>
              <a:defRPr sz="1400" baseline="0">
                <a:solidFill>
                  <a:schemeClr val="tx2"/>
                </a:solidFill>
              </a:defRPr>
            </a:lvl1pPr>
          </a:lstStyle>
          <a:p>
            <a:pPr lvl="0"/>
            <a:r>
              <a:rPr lang="en-US" dirty="0" smtClean="0"/>
              <a:t>Click to enter presenter(s)</a:t>
            </a:r>
            <a:endParaRPr lang="en-US" dirty="0"/>
          </a:p>
        </p:txBody>
      </p:sp>
      <p:sp>
        <p:nvSpPr>
          <p:cNvPr id="5" name="Picture Placeholder 4"/>
          <p:cNvSpPr>
            <a:spLocks noGrp="1"/>
          </p:cNvSpPr>
          <p:nvPr>
            <p:ph type="pic" sz="quarter" idx="12" hasCustomPrompt="1"/>
          </p:nvPr>
        </p:nvSpPr>
        <p:spPr>
          <a:xfrm>
            <a:off x="1243838" y="336550"/>
            <a:ext cx="2468880" cy="685800"/>
          </a:xfrm>
          <a:prstGeom prst="rect">
            <a:avLst/>
          </a:prstGeom>
        </p:spPr>
        <p:txBody>
          <a:bodyPr anchor="ctr" anchorCtr="0"/>
          <a:lstStyle>
            <a:lvl1pPr marL="45720" indent="0">
              <a:buNone/>
              <a:defRPr sz="2000" b="0">
                <a:solidFill>
                  <a:schemeClr val="tx2"/>
                </a:solidFill>
              </a:defRPr>
            </a:lvl1pPr>
          </a:lstStyle>
          <a:p>
            <a:r>
              <a:rPr lang="en-US" dirty="0" smtClean="0"/>
              <a:t>Insert Client Logo</a:t>
            </a:r>
            <a:endParaRPr lang="en-US" dirty="0"/>
          </a:p>
        </p:txBody>
      </p:sp>
    </p:spTree>
    <p:extLst>
      <p:ext uri="{BB962C8B-B14F-4D97-AF65-F5344CB8AC3E}">
        <p14:creationId xmlns:p14="http://schemas.microsoft.com/office/powerpoint/2010/main" val="1003250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Cente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3469" y="369890"/>
            <a:ext cx="7510644" cy="315912"/>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1" hasCustomPrompt="1"/>
          </p:nvPr>
        </p:nvSpPr>
        <p:spPr>
          <a:xfrm>
            <a:off x="1265237" y="676656"/>
            <a:ext cx="7507224" cy="307777"/>
          </a:xfrm>
        </p:spPr>
        <p:txBody>
          <a:bodyPr vert="horz" wrap="square" lIns="91440" tIns="45720" rIns="91440" bIns="45720" rtlCol="0" anchor="ctr">
            <a:spAutoFit/>
          </a:bodyPr>
          <a:lstStyle>
            <a:lvl1pPr marL="285750" indent="-285750">
              <a:buNone/>
              <a:defRPr lang="en-US" sz="1400" b="0" dirty="0">
                <a:solidFill>
                  <a:schemeClr val="bg1"/>
                </a:solidFill>
                <a:latin typeface="+mj-lt"/>
                <a:ea typeface="+mj-ea"/>
                <a:cs typeface="+mj-cs"/>
              </a:defRPr>
            </a:lvl1pPr>
          </a:lstStyle>
          <a:p>
            <a:pPr marL="0" lvl="0" indent="0">
              <a:spcBef>
                <a:spcPct val="0"/>
              </a:spcBef>
            </a:pPr>
            <a:r>
              <a:rPr lang="en-US" dirty="0" smtClean="0"/>
              <a:t>Click to edit subtitle</a:t>
            </a:r>
            <a:endParaRPr lang="en-US" dirty="0"/>
          </a:p>
        </p:txBody>
      </p:sp>
      <p:sp>
        <p:nvSpPr>
          <p:cNvPr id="7" name="Text Placeholder 6"/>
          <p:cNvSpPr>
            <a:spLocks noGrp="1"/>
          </p:cNvSpPr>
          <p:nvPr>
            <p:ph type="body" sz="quarter" idx="12"/>
          </p:nvPr>
        </p:nvSpPr>
        <p:spPr>
          <a:xfrm>
            <a:off x="1370013" y="1322387"/>
            <a:ext cx="6403975" cy="4526280"/>
          </a:xfrm>
        </p:spPr>
        <p:txBody>
          <a:bodyPr vert="horz" lIns="91440" tIns="45720" rIns="91440" bIns="45720" rtlCol="0" anchor="ctr">
            <a:normAutofit/>
          </a:bodyPr>
          <a:lstStyle>
            <a:lvl1pPr algn="ctr">
              <a:defRPr lang="en-US" smtClean="0">
                <a:solidFill>
                  <a:schemeClr val="bg1"/>
                </a:solidFill>
              </a:defRPr>
            </a:lvl1pPr>
            <a:lvl2pPr algn="ctr">
              <a:defRPr lang="en-US" smtClean="0">
                <a:solidFill>
                  <a:schemeClr val="bg1"/>
                </a:solidFill>
              </a:defRPr>
            </a:lvl2pPr>
            <a:lvl3pPr algn="ctr">
              <a:defRPr lang="en-US" smtClean="0">
                <a:solidFill>
                  <a:schemeClr val="bg1"/>
                </a:solidFill>
              </a:defRPr>
            </a:lvl3pPr>
            <a:lvl4pPr algn="ctr">
              <a:defRPr lang="en-US" smtClean="0">
                <a:solidFill>
                  <a:schemeClr val="bg1"/>
                </a:solidFill>
              </a:defRPr>
            </a:lvl4pPr>
            <a:lvl5pPr algn="ctr">
              <a:defRPr lang="en-US">
                <a:solidFill>
                  <a:schemeClr val="bg1"/>
                </a:solidFill>
              </a:defRPr>
            </a:lvl5pPr>
          </a:lstStyle>
          <a:p>
            <a:pPr marL="45720" lvl="0" indent="0" algn="ctr">
              <a:buClr>
                <a:schemeClr val="bg1"/>
              </a:buClr>
              <a:buNone/>
            </a:pPr>
            <a:r>
              <a:rPr lang="en-US" dirty="0" smtClean="0"/>
              <a:t>Click to edit Master text styles</a:t>
            </a:r>
          </a:p>
          <a:p>
            <a:pPr marL="0" lvl="1" indent="0" algn="ctr">
              <a:buClr>
                <a:schemeClr val="bg1"/>
              </a:buClr>
              <a:buNone/>
            </a:pPr>
            <a:r>
              <a:rPr lang="en-US" dirty="0" smtClean="0"/>
              <a:t>Second level</a:t>
            </a:r>
          </a:p>
          <a:p>
            <a:pPr marL="0" lvl="2" indent="0" algn="ctr">
              <a:buClr>
                <a:schemeClr val="bg1"/>
              </a:buClr>
              <a:buNone/>
            </a:pPr>
            <a:r>
              <a:rPr lang="en-US" dirty="0" smtClean="0"/>
              <a:t>Third level</a:t>
            </a:r>
          </a:p>
          <a:p>
            <a:pPr marL="0" lvl="3" indent="0" algn="ctr">
              <a:buClr>
                <a:schemeClr val="bg1"/>
              </a:buClr>
              <a:buNone/>
            </a:pPr>
            <a:r>
              <a:rPr lang="en-US" dirty="0" smtClean="0"/>
              <a:t>Fourth level</a:t>
            </a:r>
          </a:p>
          <a:p>
            <a:pPr marL="0" lvl="4" indent="0" algn="ctr">
              <a:buClr>
                <a:schemeClr val="bg1"/>
              </a:buClr>
              <a:buNone/>
            </a:pPr>
            <a:r>
              <a:rPr lang="en-US" dirty="0" smtClean="0"/>
              <a:t>Fifth level</a:t>
            </a:r>
            <a:endParaRPr lang="en-US" dirty="0"/>
          </a:p>
        </p:txBody>
      </p:sp>
    </p:spTree>
    <p:extLst>
      <p:ext uri="{BB962C8B-B14F-4D97-AF65-F5344CB8AC3E}">
        <p14:creationId xmlns:p14="http://schemas.microsoft.com/office/powerpoint/2010/main" val="2280041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6338" y="152400"/>
            <a:ext cx="7721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01638" y="1455738"/>
            <a:ext cx="8496300"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916738" y="6464300"/>
            <a:ext cx="2133600" cy="365125"/>
          </a:xfrm>
          <a:prstGeom prst="rect">
            <a:avLst/>
          </a:prstGeom>
          <a:ln/>
        </p:spPr>
        <p:txBody>
          <a:bodyPr/>
          <a:lstStyle>
            <a:lvl1pPr>
              <a:defRPr/>
            </a:lvl1pPr>
          </a:lstStyle>
          <a:p>
            <a:pPr>
              <a:defRPr/>
            </a:pPr>
            <a:r>
              <a:rPr lang="en-US" smtClean="0">
                <a:solidFill>
                  <a:srgbClr val="736D6E"/>
                </a:solidFill>
              </a:rPr>
              <a:t>2-Dec-11</a:t>
            </a:r>
            <a:endParaRPr lang="en-US">
              <a:solidFill>
                <a:srgbClr val="736D6E"/>
              </a:solidFill>
            </a:endParaRPr>
          </a:p>
        </p:txBody>
      </p:sp>
      <p:sp>
        <p:nvSpPr>
          <p:cNvPr id="5" name="Footer Placeholder 4"/>
          <p:cNvSpPr>
            <a:spLocks noGrp="1"/>
          </p:cNvSpPr>
          <p:nvPr>
            <p:ph type="ftr" sz="quarter" idx="11"/>
          </p:nvPr>
        </p:nvSpPr>
        <p:spPr>
          <a:xfrm>
            <a:off x="911225" y="6450013"/>
            <a:ext cx="4930775" cy="365125"/>
          </a:xfrm>
          <a:prstGeom prst="rect">
            <a:avLst/>
          </a:prstGeom>
          <a:ln/>
        </p:spPr>
        <p:txBody>
          <a:bodyPr/>
          <a:lstStyle>
            <a:lvl1pPr>
              <a:defRPr/>
            </a:lvl1pPr>
          </a:lstStyle>
          <a:p>
            <a:pPr>
              <a:defRPr/>
            </a:pPr>
            <a:r>
              <a:rPr lang="en-US">
                <a:solidFill>
                  <a:srgbClr val="736D6E"/>
                </a:solidFill>
              </a:rPr>
              <a:t>A Clear Difference</a:t>
            </a:r>
          </a:p>
        </p:txBody>
      </p:sp>
      <p:sp>
        <p:nvSpPr>
          <p:cNvPr id="6" name="Slide Number Placeholder 5"/>
          <p:cNvSpPr>
            <a:spLocks noGrp="1"/>
          </p:cNvSpPr>
          <p:nvPr>
            <p:ph type="sldNum" sz="quarter" idx="12"/>
          </p:nvPr>
        </p:nvSpPr>
        <p:spPr>
          <a:xfrm>
            <a:off x="88900" y="6472238"/>
            <a:ext cx="625475" cy="365125"/>
          </a:xfrm>
          <a:prstGeom prst="rect">
            <a:avLst/>
          </a:prstGeom>
          <a:ln/>
        </p:spPr>
        <p:txBody>
          <a:bodyPr/>
          <a:lstStyle>
            <a:lvl1pPr>
              <a:defRPr/>
            </a:lvl1pPr>
          </a:lstStyle>
          <a:p>
            <a:pPr>
              <a:defRPr/>
            </a:pPr>
            <a:fld id="{9D0F9EAB-F5C3-4811-AFE2-33893A25E5B0}" type="slidenum">
              <a:rPr lang="en-US">
                <a:solidFill>
                  <a:srgbClr val="736D6E"/>
                </a:solidFill>
              </a:rPr>
              <a:pPr>
                <a:defRPr/>
              </a:pPr>
              <a:t>‹#›</a:t>
            </a:fld>
            <a:endParaRPr lang="en-US">
              <a:solidFill>
                <a:srgbClr val="736D6E"/>
              </a:solidFill>
            </a:endParaRPr>
          </a:p>
        </p:txBody>
      </p:sp>
    </p:spTree>
    <p:extLst>
      <p:ext uri="{BB962C8B-B14F-4D97-AF65-F5344CB8AC3E}">
        <p14:creationId xmlns:p14="http://schemas.microsoft.com/office/powerpoint/2010/main" val="4218090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ub-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41984" y="2331237"/>
            <a:ext cx="4969427" cy="2168548"/>
          </a:xfrm>
          <a:prstGeom prst="rect">
            <a:avLst/>
          </a:prstGeom>
        </p:spPr>
        <p:txBody>
          <a:bodyPr/>
          <a:lstStyle>
            <a:lvl1pPr algn="l">
              <a:defRPr>
                <a:solidFill>
                  <a:schemeClr val="tx1"/>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a:xfrm>
            <a:off x="60325" y="6438900"/>
            <a:ext cx="744538" cy="365125"/>
          </a:xfrm>
          <a:prstGeom prst="rect">
            <a:avLst/>
          </a:prstGeom>
        </p:spPr>
        <p:txBody>
          <a:bodyPr/>
          <a:lstStyle>
            <a:lvl1pPr>
              <a:defRPr sz="1200" b="1">
                <a:solidFill>
                  <a:schemeClr val="bg1"/>
                </a:solidFill>
              </a:defRPr>
            </a:lvl1pPr>
          </a:lstStyle>
          <a:p>
            <a:pPr>
              <a:defRPr/>
            </a:pPr>
            <a:fld id="{6255062F-AEC2-401D-BFDC-0223B87A773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857949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83363" y="282575"/>
            <a:ext cx="2466975" cy="1470025"/>
          </a:xfrm>
          <a:prstGeom prst="rect">
            <a:avLst/>
          </a:prstGeom>
        </p:spPr>
        <p:txBody>
          <a:bodyPr/>
          <a:lstStyle>
            <a:lvl1pPr>
              <a:defRPr lang="en-US" sz="2000" b="1" dirty="0">
                <a:solidFill>
                  <a:schemeClr val="tx1"/>
                </a:solidFill>
              </a:defRPr>
            </a:lvl1pPr>
          </a:lstStyle>
          <a:p>
            <a:pPr marL="0" lvl="0"/>
            <a:r>
              <a:rPr lang="en-US" dirty="0" smtClean="0"/>
              <a:t>Click to edit Master Title Style</a:t>
            </a:r>
            <a:endParaRPr lang="en-US" dirty="0"/>
          </a:p>
        </p:txBody>
      </p:sp>
      <p:sp>
        <p:nvSpPr>
          <p:cNvPr id="3" name="Subtitle 2"/>
          <p:cNvSpPr>
            <a:spLocks noGrp="1"/>
          </p:cNvSpPr>
          <p:nvPr>
            <p:ph type="subTitle" idx="1" hasCustomPrompt="1"/>
          </p:nvPr>
        </p:nvSpPr>
        <p:spPr>
          <a:xfrm>
            <a:off x="6583363" y="1790700"/>
            <a:ext cx="2466975" cy="819150"/>
          </a:xfrm>
          <a:prstGeom prst="rect">
            <a:avLst/>
          </a:prstGeom>
        </p:spPr>
        <p:txBody>
          <a:bodyPr/>
          <a:lstStyle>
            <a:lvl1pPr marL="342900" indent="-342900">
              <a:buNone/>
              <a:defRPr lang="en-US" sz="1800" dirty="0">
                <a:solidFill>
                  <a:schemeClr val="tx2"/>
                </a:solidFill>
              </a:defRPr>
            </a:lvl1pPr>
          </a:lstStyle>
          <a:p>
            <a:pPr marL="0" lvl="0" indent="0"/>
            <a:r>
              <a:rPr lang="en-US" dirty="0" smtClean="0"/>
              <a:t>Click to edit Master Subtitle Style</a:t>
            </a:r>
            <a:endParaRPr lang="en-US" dirty="0"/>
          </a:p>
        </p:txBody>
      </p:sp>
      <p:sp>
        <p:nvSpPr>
          <p:cNvPr id="10" name="Text Placeholder 9"/>
          <p:cNvSpPr>
            <a:spLocks noGrp="1"/>
          </p:cNvSpPr>
          <p:nvPr>
            <p:ph type="body" sz="quarter" idx="10" hasCustomPrompt="1"/>
          </p:nvPr>
        </p:nvSpPr>
        <p:spPr>
          <a:xfrm>
            <a:off x="6583680" y="4800600"/>
            <a:ext cx="2466975" cy="270843"/>
          </a:xfrm>
          <a:prstGeom prst="rect">
            <a:avLst/>
          </a:prstGeom>
        </p:spPr>
        <p:txBody>
          <a:bodyPr tIns="27432" bIns="27432">
            <a:spAutoFit/>
          </a:bodyPr>
          <a:lstStyle>
            <a:lvl1pPr marL="0" indent="0">
              <a:spcBef>
                <a:spcPts val="0"/>
              </a:spcBef>
              <a:buNone/>
              <a:defRPr sz="1400" baseline="0">
                <a:solidFill>
                  <a:schemeClr val="tx2"/>
                </a:solidFill>
              </a:defRPr>
            </a:lvl1pPr>
          </a:lstStyle>
          <a:p>
            <a:pPr lvl="0"/>
            <a:r>
              <a:rPr lang="en-US" dirty="0" smtClean="0"/>
              <a:t>Click to enter date</a:t>
            </a:r>
            <a:endParaRPr lang="en-US" dirty="0"/>
          </a:p>
        </p:txBody>
      </p:sp>
      <p:sp>
        <p:nvSpPr>
          <p:cNvPr id="11" name="Text Placeholder 9"/>
          <p:cNvSpPr>
            <a:spLocks noGrp="1"/>
          </p:cNvSpPr>
          <p:nvPr>
            <p:ph type="body" sz="quarter" idx="11" hasCustomPrompt="1"/>
          </p:nvPr>
        </p:nvSpPr>
        <p:spPr>
          <a:xfrm>
            <a:off x="6583363" y="5574792"/>
            <a:ext cx="2466975" cy="270843"/>
          </a:xfrm>
          <a:prstGeom prst="rect">
            <a:avLst/>
          </a:prstGeom>
        </p:spPr>
        <p:txBody>
          <a:bodyPr tIns="27432" bIns="27432">
            <a:spAutoFit/>
          </a:bodyPr>
          <a:lstStyle>
            <a:lvl1pPr marL="0" indent="0">
              <a:spcBef>
                <a:spcPts val="300"/>
              </a:spcBef>
              <a:buNone/>
              <a:defRPr sz="1400" baseline="0">
                <a:solidFill>
                  <a:schemeClr val="tx2"/>
                </a:solidFill>
              </a:defRPr>
            </a:lvl1pPr>
          </a:lstStyle>
          <a:p>
            <a:pPr lvl="0"/>
            <a:r>
              <a:rPr lang="en-US" dirty="0" smtClean="0"/>
              <a:t>Click to enter presenter(s)</a:t>
            </a:r>
            <a:endParaRPr lang="en-US" dirty="0"/>
          </a:p>
        </p:txBody>
      </p:sp>
      <p:sp>
        <p:nvSpPr>
          <p:cNvPr id="6" name="TextBox 5"/>
          <p:cNvSpPr txBox="1"/>
          <p:nvPr userDrawn="1"/>
        </p:nvSpPr>
        <p:spPr>
          <a:xfrm>
            <a:off x="6583680" y="4572000"/>
            <a:ext cx="24685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200" b="1" i="0" u="none" strike="noStrike" kern="1200" cap="none" spc="0" normalizeH="0" baseline="0" noProof="0" dirty="0" smtClean="0">
                <a:ln>
                  <a:noFill/>
                </a:ln>
                <a:solidFill>
                  <a:srgbClr val="736D6E"/>
                </a:solidFill>
                <a:effectLst/>
                <a:uLnTx/>
                <a:uFillTx/>
                <a:latin typeface="+mn-lt"/>
              </a:rPr>
              <a:t>DATE</a:t>
            </a:r>
          </a:p>
        </p:txBody>
      </p:sp>
      <p:sp>
        <p:nvSpPr>
          <p:cNvPr id="7" name="TextBox 6"/>
          <p:cNvSpPr txBox="1"/>
          <p:nvPr userDrawn="1"/>
        </p:nvSpPr>
        <p:spPr>
          <a:xfrm>
            <a:off x="6583680" y="5343960"/>
            <a:ext cx="24685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200" b="1" i="0" u="none" strike="noStrike" kern="1200" cap="none" spc="0" normalizeH="0" baseline="0" noProof="0" dirty="0" smtClean="0">
                <a:ln>
                  <a:noFill/>
                </a:ln>
                <a:solidFill>
                  <a:srgbClr val="736D6E"/>
                </a:solidFill>
                <a:effectLst/>
                <a:uLnTx/>
                <a:uFillTx/>
                <a:latin typeface="+mn-lt"/>
              </a:rPr>
              <a:t>PRESENTED BY</a:t>
            </a:r>
          </a:p>
        </p:txBody>
      </p:sp>
    </p:spTree>
    <p:extLst>
      <p:ext uri="{BB962C8B-B14F-4D97-AF65-F5344CB8AC3E}">
        <p14:creationId xmlns:p14="http://schemas.microsoft.com/office/powerpoint/2010/main" val="139252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3469" y="369890"/>
            <a:ext cx="7510644" cy="31591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1" hasCustomPrompt="1"/>
          </p:nvPr>
        </p:nvSpPr>
        <p:spPr>
          <a:xfrm>
            <a:off x="1261872" y="676656"/>
            <a:ext cx="7507224" cy="310896"/>
          </a:xfrm>
        </p:spPr>
        <p:txBody>
          <a:bodyPr lIns="64008" rIns="64008">
            <a:normAutofit/>
          </a:bodyPr>
          <a:lstStyle>
            <a:lvl1pPr marL="45720" indent="0">
              <a:buNone/>
              <a:defRPr sz="1400"/>
            </a:lvl1pPr>
          </a:lstStyle>
          <a:p>
            <a:pPr lvl="0"/>
            <a:r>
              <a:rPr lang="en-US" dirty="0" smtClean="0"/>
              <a:t>Click to edit subtitle</a:t>
            </a:r>
            <a:endParaRPr lang="en-US" dirty="0"/>
          </a:p>
        </p:txBody>
      </p:sp>
    </p:spTree>
    <p:extLst>
      <p:ext uri="{BB962C8B-B14F-4D97-AF65-F5344CB8AC3E}">
        <p14:creationId xmlns:p14="http://schemas.microsoft.com/office/powerpoint/2010/main" val="128982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3538" y="1322388"/>
            <a:ext cx="4132262"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199" y="1322388"/>
            <a:ext cx="4125913" cy="4803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1263469" y="369890"/>
            <a:ext cx="7510644" cy="315912"/>
          </a:xfrm>
        </p:spPr>
        <p:txBody>
          <a:bodyPr/>
          <a:lstStyle/>
          <a:p>
            <a:r>
              <a:rPr lang="en-US" dirty="0" smtClean="0"/>
              <a:t>Click to edit Master title style</a:t>
            </a:r>
            <a:endParaRPr lang="en-US" dirty="0"/>
          </a:p>
        </p:txBody>
      </p:sp>
      <p:sp>
        <p:nvSpPr>
          <p:cNvPr id="8" name="Text Placeholder 4"/>
          <p:cNvSpPr>
            <a:spLocks noGrp="1"/>
          </p:cNvSpPr>
          <p:nvPr>
            <p:ph type="body" sz="quarter" idx="11" hasCustomPrompt="1"/>
          </p:nvPr>
        </p:nvSpPr>
        <p:spPr>
          <a:xfrm>
            <a:off x="1261872" y="676656"/>
            <a:ext cx="7507224" cy="310896"/>
          </a:xfrm>
        </p:spPr>
        <p:txBody>
          <a:bodyPr lIns="64008" rIns="64008">
            <a:normAutofit/>
          </a:bodyPr>
          <a:lstStyle>
            <a:lvl1pPr marL="45720" indent="0">
              <a:buNone/>
              <a:defRPr sz="1400"/>
            </a:lvl1pPr>
          </a:lstStyle>
          <a:p>
            <a:pPr lvl="0"/>
            <a:r>
              <a:rPr lang="en-US" dirty="0" smtClean="0"/>
              <a:t>Click to edit subtitle</a:t>
            </a:r>
            <a:endParaRPr lang="en-US" dirty="0"/>
          </a:p>
        </p:txBody>
      </p:sp>
    </p:spTree>
    <p:extLst>
      <p:ext uri="{BB962C8B-B14F-4D97-AF65-F5344CB8AC3E}">
        <p14:creationId xmlns:p14="http://schemas.microsoft.com/office/powerpoint/2010/main" val="283110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Cente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3469" y="369890"/>
            <a:ext cx="7510644" cy="315912"/>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1" hasCustomPrompt="1"/>
          </p:nvPr>
        </p:nvSpPr>
        <p:spPr>
          <a:xfrm>
            <a:off x="1265237" y="676656"/>
            <a:ext cx="7507224" cy="307777"/>
          </a:xfrm>
        </p:spPr>
        <p:txBody>
          <a:bodyPr vert="horz" wrap="square" lIns="91440" tIns="45720" rIns="91440" bIns="45720" rtlCol="0" anchor="ctr">
            <a:spAutoFit/>
          </a:bodyPr>
          <a:lstStyle>
            <a:lvl1pPr marL="285750" indent="-285750">
              <a:buNone/>
              <a:defRPr lang="en-US" sz="1400" b="0" dirty="0">
                <a:solidFill>
                  <a:schemeClr val="bg1"/>
                </a:solidFill>
                <a:latin typeface="+mj-lt"/>
                <a:ea typeface="+mj-ea"/>
                <a:cs typeface="+mj-cs"/>
              </a:defRPr>
            </a:lvl1pPr>
          </a:lstStyle>
          <a:p>
            <a:pPr marL="0" lvl="0" indent="0">
              <a:spcBef>
                <a:spcPct val="0"/>
              </a:spcBef>
            </a:pPr>
            <a:r>
              <a:rPr lang="en-US" dirty="0" smtClean="0"/>
              <a:t>Click to edit subtitle</a:t>
            </a:r>
            <a:endParaRPr lang="en-US" dirty="0"/>
          </a:p>
        </p:txBody>
      </p:sp>
      <p:sp>
        <p:nvSpPr>
          <p:cNvPr id="7" name="Text Placeholder 6"/>
          <p:cNvSpPr>
            <a:spLocks noGrp="1"/>
          </p:cNvSpPr>
          <p:nvPr>
            <p:ph type="body" sz="quarter" idx="12"/>
          </p:nvPr>
        </p:nvSpPr>
        <p:spPr>
          <a:xfrm>
            <a:off x="1370013" y="1322387"/>
            <a:ext cx="6403975" cy="4526280"/>
          </a:xfrm>
        </p:spPr>
        <p:txBody>
          <a:bodyPr vert="horz" lIns="91440" tIns="45720" rIns="91440" bIns="45720" rtlCol="0" anchor="ctr">
            <a:normAutofit/>
          </a:bodyPr>
          <a:lstStyle>
            <a:lvl1pPr algn="ctr">
              <a:defRPr lang="en-US" smtClean="0">
                <a:solidFill>
                  <a:schemeClr val="bg1"/>
                </a:solidFill>
              </a:defRPr>
            </a:lvl1pPr>
            <a:lvl2pPr algn="ctr">
              <a:defRPr lang="en-US" smtClean="0">
                <a:solidFill>
                  <a:schemeClr val="bg1"/>
                </a:solidFill>
              </a:defRPr>
            </a:lvl2pPr>
            <a:lvl3pPr algn="ctr">
              <a:defRPr lang="en-US" smtClean="0">
                <a:solidFill>
                  <a:schemeClr val="bg1"/>
                </a:solidFill>
              </a:defRPr>
            </a:lvl3pPr>
            <a:lvl4pPr algn="ctr">
              <a:defRPr lang="en-US" smtClean="0">
                <a:solidFill>
                  <a:schemeClr val="bg1"/>
                </a:solidFill>
              </a:defRPr>
            </a:lvl4pPr>
            <a:lvl5pPr algn="ctr">
              <a:defRPr lang="en-US">
                <a:solidFill>
                  <a:schemeClr val="bg1"/>
                </a:solidFill>
              </a:defRPr>
            </a:lvl5pPr>
          </a:lstStyle>
          <a:p>
            <a:pPr marL="45720" lvl="0" indent="0" algn="ctr">
              <a:buClr>
                <a:schemeClr val="bg1"/>
              </a:buClr>
              <a:buNone/>
            </a:pPr>
            <a:r>
              <a:rPr lang="en-US" dirty="0" smtClean="0"/>
              <a:t>Click to edit Master text styles</a:t>
            </a:r>
          </a:p>
          <a:p>
            <a:pPr marL="0" lvl="1" indent="0" algn="ctr">
              <a:buClr>
                <a:schemeClr val="bg1"/>
              </a:buClr>
              <a:buNone/>
            </a:pPr>
            <a:r>
              <a:rPr lang="en-US" dirty="0" smtClean="0"/>
              <a:t>Second level</a:t>
            </a:r>
          </a:p>
          <a:p>
            <a:pPr marL="0" lvl="2" indent="0" algn="ctr">
              <a:buClr>
                <a:schemeClr val="bg1"/>
              </a:buClr>
              <a:buNone/>
            </a:pPr>
            <a:r>
              <a:rPr lang="en-US" dirty="0" smtClean="0"/>
              <a:t>Third level</a:t>
            </a:r>
          </a:p>
          <a:p>
            <a:pPr marL="0" lvl="3" indent="0" algn="ctr">
              <a:buClr>
                <a:schemeClr val="bg1"/>
              </a:buClr>
              <a:buNone/>
            </a:pPr>
            <a:r>
              <a:rPr lang="en-US" dirty="0" smtClean="0"/>
              <a:t>Fourth level</a:t>
            </a:r>
          </a:p>
          <a:p>
            <a:pPr marL="0" lvl="4" indent="0" algn="ctr">
              <a:buClr>
                <a:schemeClr val="bg1"/>
              </a:buClr>
              <a:buNone/>
            </a:pPr>
            <a:r>
              <a:rPr lang="en-US" dirty="0" smtClean="0"/>
              <a:t>Fifth level</a:t>
            </a:r>
            <a:endParaRPr lang="en-US" dirty="0"/>
          </a:p>
        </p:txBody>
      </p:sp>
    </p:spTree>
    <p:extLst>
      <p:ext uri="{BB962C8B-B14F-4D97-AF65-F5344CB8AC3E}">
        <p14:creationId xmlns:p14="http://schemas.microsoft.com/office/powerpoint/2010/main" val="247061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6338" y="152400"/>
            <a:ext cx="7721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01638" y="1455738"/>
            <a:ext cx="8496300"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916738" y="6464300"/>
            <a:ext cx="2133600" cy="365125"/>
          </a:xfrm>
          <a:prstGeom prst="rect">
            <a:avLst/>
          </a:prstGeom>
          <a:ln/>
        </p:spPr>
        <p:txBody>
          <a:bodyPr/>
          <a:lstStyle>
            <a:lvl1pPr>
              <a:defRPr/>
            </a:lvl1pPr>
          </a:lstStyle>
          <a:p>
            <a:pPr>
              <a:defRPr/>
            </a:pPr>
            <a:r>
              <a:rPr lang="en-US"/>
              <a:t>2-Dec-11</a:t>
            </a:r>
          </a:p>
        </p:txBody>
      </p:sp>
      <p:sp>
        <p:nvSpPr>
          <p:cNvPr id="5" name="Footer Placeholder 4"/>
          <p:cNvSpPr>
            <a:spLocks noGrp="1"/>
          </p:cNvSpPr>
          <p:nvPr>
            <p:ph type="ftr" sz="quarter" idx="11"/>
          </p:nvPr>
        </p:nvSpPr>
        <p:spPr>
          <a:xfrm>
            <a:off x="911225" y="6450013"/>
            <a:ext cx="4930775" cy="365125"/>
          </a:xfrm>
          <a:prstGeom prst="rect">
            <a:avLst/>
          </a:prstGeom>
          <a:ln/>
        </p:spPr>
        <p:txBody>
          <a:bodyPr/>
          <a:lstStyle>
            <a:lvl1pPr>
              <a:defRPr/>
            </a:lvl1pPr>
          </a:lstStyle>
          <a:p>
            <a:pPr>
              <a:defRPr/>
            </a:pPr>
            <a:r>
              <a:rPr lang="en-US"/>
              <a:t>A Clear Difference</a:t>
            </a:r>
          </a:p>
        </p:txBody>
      </p:sp>
      <p:sp>
        <p:nvSpPr>
          <p:cNvPr id="6" name="Slide Number Placeholder 5"/>
          <p:cNvSpPr>
            <a:spLocks noGrp="1"/>
          </p:cNvSpPr>
          <p:nvPr>
            <p:ph type="sldNum" sz="quarter" idx="12"/>
          </p:nvPr>
        </p:nvSpPr>
        <p:spPr>
          <a:xfrm>
            <a:off x="88900" y="6472238"/>
            <a:ext cx="625475" cy="365125"/>
          </a:xfrm>
          <a:prstGeom prst="rect">
            <a:avLst/>
          </a:prstGeom>
          <a:ln/>
        </p:spPr>
        <p:txBody>
          <a:bodyPr/>
          <a:lstStyle>
            <a:lvl1pPr>
              <a:defRPr/>
            </a:lvl1pPr>
          </a:lstStyle>
          <a:p>
            <a:pPr>
              <a:defRPr/>
            </a:pPr>
            <a:fld id="{6E9C51A0-DFBF-4D7C-98EE-B46AB85CAB59}" type="slidenum">
              <a:rPr lang="en-US"/>
              <a:pPr>
                <a:defRPr/>
              </a:pPr>
              <a:t>‹#›</a:t>
            </a:fld>
            <a:endParaRPr lang="en-US" dirty="0"/>
          </a:p>
        </p:txBody>
      </p:sp>
    </p:spTree>
    <p:extLst>
      <p:ext uri="{BB962C8B-B14F-4D97-AF65-F5344CB8AC3E}">
        <p14:creationId xmlns:p14="http://schemas.microsoft.com/office/powerpoint/2010/main" val="34076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3469" y="369890"/>
            <a:ext cx="7510644" cy="315912"/>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1" hasCustomPrompt="1"/>
          </p:nvPr>
        </p:nvSpPr>
        <p:spPr>
          <a:xfrm>
            <a:off x="1261872" y="676656"/>
            <a:ext cx="7507224" cy="310896"/>
          </a:xfrm>
        </p:spPr>
        <p:txBody>
          <a:bodyPr lIns="64008" rIns="64008">
            <a:normAutofit/>
          </a:bodyPr>
          <a:lstStyle>
            <a:lvl1pPr marL="45720" indent="0">
              <a:buNone/>
              <a:defRPr sz="1400"/>
            </a:lvl1pPr>
          </a:lstStyle>
          <a:p>
            <a:pPr lvl="0"/>
            <a:r>
              <a:rPr lang="en-US" dirty="0" smtClean="0"/>
              <a:t>Click to edit subtitle</a:t>
            </a:r>
            <a:endParaRPr lang="en-US" dirty="0"/>
          </a:p>
        </p:txBody>
      </p:sp>
    </p:spTree>
    <p:extLst>
      <p:ext uri="{BB962C8B-B14F-4D97-AF65-F5344CB8AC3E}">
        <p14:creationId xmlns:p14="http://schemas.microsoft.com/office/powerpoint/2010/main" val="15351603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5.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10.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theme" Target="../theme/theme4.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494666"/>
      </p:ext>
    </p:extLst>
  </p:cSld>
  <p:clrMap bg1="lt1" tx1="dk1" bg2="lt2" tx2="dk2" accent1="accent1" accent2="accent2" accent3="accent3" accent4="accent4" accent5="accent5" accent6="accent6" hlink="hlink" folHlink="folHlink"/>
  <p:sldLayoutIdLst>
    <p:sldLayoutId id="2147483660" r:id="rId1"/>
    <p:sldLayoutId id="2147483662" r:id="rId2"/>
  </p:sldLayoutIdLst>
  <p:txStyles>
    <p:titleStyle>
      <a:lvl1pPr algn="l" defTabSz="914400" rtl="0" eaLnBrk="1" latinLnBrk="0" hangingPunct="1">
        <a:spcBef>
          <a:spcPct val="0"/>
        </a:spcBef>
        <a:buNone/>
        <a:defRPr sz="4000" b="0" kern="1200">
          <a:solidFill>
            <a:schemeClr val="tx1"/>
          </a:solidFill>
          <a:latin typeface="+mj-lt"/>
          <a:ea typeface="+mj-ea"/>
          <a:cs typeface="+mj-cs"/>
        </a:defRPr>
      </a:lvl1pPr>
    </p:titleStyle>
    <p:bodyStyle>
      <a:lvl1pPr marL="274320" indent="-228600" algn="l" defTabSz="914400" rtl="0" eaLnBrk="1" latinLnBrk="0" hangingPunct="1">
        <a:spcBef>
          <a:spcPts val="1200"/>
        </a:spcBef>
        <a:buClr>
          <a:schemeClr val="accent1"/>
        </a:buClr>
        <a:buSzPct val="110000"/>
        <a:buFont typeface="Arial" panose="020B0604020202020204" pitchFamily="34" charset="0"/>
        <a:buChar char="•"/>
        <a:defRPr sz="3200" kern="1200">
          <a:solidFill>
            <a:schemeClr val="tx1"/>
          </a:solidFill>
          <a:latin typeface="+mn-lt"/>
          <a:ea typeface="+mn-ea"/>
          <a:cs typeface="+mn-cs"/>
        </a:defRPr>
      </a:lvl1pPr>
      <a:lvl2pPr marL="731520" indent="-273050" algn="l" defTabSz="914400" rtl="0" eaLnBrk="1" latinLnBrk="0" hangingPunct="1">
        <a:spcBef>
          <a:spcPts val="6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097280" indent="-228600" algn="l" defTabSz="914400" rtl="0" eaLnBrk="1" latinLnBrk="0" hangingPunct="1">
        <a:spcBef>
          <a:spcPts val="300"/>
        </a:spcBef>
        <a:buClr>
          <a:schemeClr val="accent1"/>
        </a:buClr>
        <a:buFont typeface="Wingdings" panose="05000000000000000000" pitchFamily="2" charset="2"/>
        <a:buChar char="§"/>
        <a:defRPr sz="2400" kern="1200">
          <a:solidFill>
            <a:schemeClr val="tx1"/>
          </a:solidFill>
          <a:latin typeface="+mn-lt"/>
          <a:ea typeface="+mn-ea"/>
          <a:cs typeface="+mn-cs"/>
        </a:defRPr>
      </a:lvl3pPr>
      <a:lvl4pPr marL="1508760" indent="-228600" algn="l" defTabSz="914400" rtl="0" eaLnBrk="1" latinLnBrk="0" hangingPunct="1">
        <a:spcBef>
          <a:spcPts val="3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1874520" indent="-228600" algn="l" defTabSz="914400" rtl="0" eaLnBrk="1" latinLnBrk="0" hangingPunct="1">
        <a:spcBef>
          <a:spcPts val="3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2050" y="274638"/>
            <a:ext cx="7500949" cy="7921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3537" y="1322388"/>
            <a:ext cx="8410575" cy="48037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7519796" y="6510528"/>
            <a:ext cx="1243203" cy="246221"/>
          </a:xfrm>
          <a:prstGeom prst="rect">
            <a:avLst/>
          </a:prstGeom>
          <a:noFill/>
        </p:spPr>
        <p:txBody>
          <a:bodyPr wrap="square" rtlCol="0" anchor="ctr" anchorCtr="0">
            <a:spAutoFit/>
          </a:bodyPr>
          <a:lstStyle/>
          <a:p>
            <a:pPr algn="r"/>
            <a:fld id="{7B4A3584-8B15-42C9-ABEF-CF651C55FC93}" type="datetime1">
              <a:rPr lang="en-US" sz="1000" b="1" smtClean="0">
                <a:solidFill>
                  <a:prstClr val="white"/>
                </a:solidFill>
              </a:rPr>
              <a:pPr algn="r"/>
              <a:t>8/6/2015</a:t>
            </a:fld>
            <a:endParaRPr lang="en-US" sz="1100" b="1" dirty="0">
              <a:solidFill>
                <a:prstClr val="white"/>
              </a:solidFill>
            </a:endParaRPr>
          </a:p>
        </p:txBody>
      </p:sp>
      <p:sp>
        <p:nvSpPr>
          <p:cNvPr id="8" name="TextBox 7"/>
          <p:cNvSpPr txBox="1"/>
          <p:nvPr/>
        </p:nvSpPr>
        <p:spPr>
          <a:xfrm>
            <a:off x="364319" y="6507879"/>
            <a:ext cx="707136" cy="246221"/>
          </a:xfrm>
          <a:prstGeom prst="rect">
            <a:avLst/>
          </a:prstGeom>
          <a:noFill/>
        </p:spPr>
        <p:txBody>
          <a:bodyPr wrap="square" rtlCol="0" anchor="ctr" anchorCtr="0">
            <a:spAutoFit/>
          </a:bodyPr>
          <a:lstStyle/>
          <a:p>
            <a:fld id="{295BD941-6FCC-4B84-9B4A-8F54A1A2927D}" type="slidenum">
              <a:rPr lang="en-US" sz="1000" b="1" smtClean="0">
                <a:solidFill>
                  <a:prstClr val="white"/>
                </a:solidFill>
              </a:rPr>
              <a:pPr/>
              <a:t>‹#›</a:t>
            </a:fld>
            <a:endParaRPr lang="en-US" sz="1050" b="1" dirty="0">
              <a:solidFill>
                <a:prstClr val="white"/>
              </a:solidFill>
            </a:endParaRPr>
          </a:p>
        </p:txBody>
      </p:sp>
    </p:spTree>
    <p:extLst>
      <p:ext uri="{BB962C8B-B14F-4D97-AF65-F5344CB8AC3E}">
        <p14:creationId xmlns:p14="http://schemas.microsoft.com/office/powerpoint/2010/main" val="8343703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7" r:id="rId5"/>
  </p:sldLayoutIdLst>
  <p:hf hdr="0" dt="0"/>
  <p:txStyles>
    <p:titleStyle>
      <a:lvl1pPr algn="l" defTabSz="914400" rtl="0" eaLnBrk="1" latinLnBrk="0" hangingPunct="1">
        <a:spcBef>
          <a:spcPct val="0"/>
        </a:spcBef>
        <a:buNone/>
        <a:defRPr sz="1800" b="0" kern="1200">
          <a:solidFill>
            <a:schemeClr val="tx1"/>
          </a:solidFill>
          <a:latin typeface="+mj-lt"/>
          <a:ea typeface="+mj-ea"/>
          <a:cs typeface="+mj-cs"/>
        </a:defRPr>
      </a:lvl1pPr>
    </p:titleStyle>
    <p:bodyStyle>
      <a:lvl1pPr marL="274320" indent="-228600" algn="l" defTabSz="914400" rtl="0" eaLnBrk="1" latinLnBrk="0" hangingPunct="1">
        <a:spcBef>
          <a:spcPts val="1200"/>
        </a:spcBef>
        <a:buClr>
          <a:schemeClr val="accent1"/>
        </a:buClr>
        <a:buSzPct val="110000"/>
        <a:buFont typeface="Arial" panose="020B0604020202020204" pitchFamily="34" charset="0"/>
        <a:buChar char="•"/>
        <a:defRPr sz="2800" kern="1200">
          <a:solidFill>
            <a:schemeClr val="tx1"/>
          </a:solidFill>
          <a:latin typeface="+mn-lt"/>
          <a:ea typeface="+mn-ea"/>
          <a:cs typeface="+mn-cs"/>
        </a:defRPr>
      </a:lvl1pPr>
      <a:lvl2pPr marL="731520" indent="-2730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097280" indent="-228600" algn="l" defTabSz="914400" rtl="0" eaLnBrk="1" latinLnBrk="0" hangingPunct="1">
        <a:spcBef>
          <a:spcPts val="3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50876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87452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019692"/>
      </p:ext>
    </p:extLst>
  </p:cSld>
  <p:clrMap bg1="lt1" tx1="dk1" bg2="lt2" tx2="dk2" accent1="accent1" accent2="accent2" accent3="accent3" accent4="accent4" accent5="accent5" accent6="accent6" hlink="hlink" folHlink="folHlink"/>
  <p:sldLayoutIdLst>
    <p:sldLayoutId id="2147483658" r:id="rId1"/>
    <p:sldLayoutId id="2147483656" r:id="rId2"/>
  </p:sldLayoutIdLst>
  <p:txStyles>
    <p:titleStyle>
      <a:lvl1pPr algn="l" defTabSz="914400" rtl="0" eaLnBrk="1" latinLnBrk="0" hangingPunct="1">
        <a:spcBef>
          <a:spcPct val="0"/>
        </a:spcBef>
        <a:buNone/>
        <a:defRPr sz="4000" b="0" kern="1200">
          <a:solidFill>
            <a:schemeClr val="tx1"/>
          </a:solidFill>
          <a:latin typeface="+mj-lt"/>
          <a:ea typeface="+mj-ea"/>
          <a:cs typeface="+mj-cs"/>
        </a:defRPr>
      </a:lvl1pPr>
    </p:titleStyle>
    <p:bodyStyle>
      <a:lvl1pPr marL="274320" indent="-228600" algn="l" defTabSz="914400" rtl="0" eaLnBrk="1" latinLnBrk="0" hangingPunct="1">
        <a:spcBef>
          <a:spcPts val="1200"/>
        </a:spcBef>
        <a:buClr>
          <a:schemeClr val="accent1"/>
        </a:buClr>
        <a:buSzPct val="110000"/>
        <a:buFont typeface="Arial" panose="020B0604020202020204" pitchFamily="34" charset="0"/>
        <a:buChar char="•"/>
        <a:defRPr sz="3200" kern="1200">
          <a:solidFill>
            <a:schemeClr val="tx1"/>
          </a:solidFill>
          <a:latin typeface="+mn-lt"/>
          <a:ea typeface="+mn-ea"/>
          <a:cs typeface="+mn-cs"/>
        </a:defRPr>
      </a:lvl1pPr>
      <a:lvl2pPr marL="731520" indent="-273050" algn="l" defTabSz="914400" rtl="0" eaLnBrk="1" latinLnBrk="0" hangingPunct="1">
        <a:spcBef>
          <a:spcPts val="6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097280" indent="-228600" algn="l" defTabSz="914400" rtl="0" eaLnBrk="1" latinLnBrk="0" hangingPunct="1">
        <a:spcBef>
          <a:spcPts val="300"/>
        </a:spcBef>
        <a:buClr>
          <a:schemeClr val="accent1"/>
        </a:buClr>
        <a:buFont typeface="Wingdings" panose="05000000000000000000" pitchFamily="2" charset="2"/>
        <a:buChar char="§"/>
        <a:defRPr sz="2400" kern="1200">
          <a:solidFill>
            <a:schemeClr val="tx1"/>
          </a:solidFill>
          <a:latin typeface="+mn-lt"/>
          <a:ea typeface="+mn-ea"/>
          <a:cs typeface="+mn-cs"/>
        </a:defRPr>
      </a:lvl3pPr>
      <a:lvl4pPr marL="1508760" indent="-228600" algn="l" defTabSz="914400" rtl="0" eaLnBrk="1" latinLnBrk="0" hangingPunct="1">
        <a:spcBef>
          <a:spcPts val="3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1874520" indent="-228600" algn="l" defTabSz="914400" rtl="0" eaLnBrk="1" latinLnBrk="0" hangingPunct="1">
        <a:spcBef>
          <a:spcPts val="3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2050" y="274638"/>
            <a:ext cx="7500949" cy="7921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3537" y="1322388"/>
            <a:ext cx="8410575" cy="48037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7519796" y="6510528"/>
            <a:ext cx="1243203" cy="246221"/>
          </a:xfrm>
          <a:prstGeom prst="rect">
            <a:avLst/>
          </a:prstGeom>
          <a:noFill/>
        </p:spPr>
        <p:txBody>
          <a:bodyPr wrap="square" rtlCol="0" anchor="ctr" anchorCtr="0">
            <a:spAutoFit/>
          </a:bodyPr>
          <a:lstStyle/>
          <a:p>
            <a:pPr algn="r"/>
            <a:fld id="{7B4A3584-8B15-42C9-ABEF-CF651C55FC93}" type="datetime1">
              <a:rPr lang="en-US" sz="1000" b="1" smtClean="0">
                <a:solidFill>
                  <a:schemeClr val="bg1"/>
                </a:solidFill>
              </a:rPr>
              <a:pPr algn="r"/>
              <a:t>8/6/2015</a:t>
            </a:fld>
            <a:endParaRPr lang="en-US" sz="1100" b="1" dirty="0">
              <a:solidFill>
                <a:schemeClr val="bg1"/>
              </a:solidFill>
            </a:endParaRPr>
          </a:p>
        </p:txBody>
      </p:sp>
      <p:sp>
        <p:nvSpPr>
          <p:cNvPr id="8" name="TextBox 7"/>
          <p:cNvSpPr txBox="1"/>
          <p:nvPr/>
        </p:nvSpPr>
        <p:spPr>
          <a:xfrm>
            <a:off x="364319" y="6507879"/>
            <a:ext cx="707136" cy="246221"/>
          </a:xfrm>
          <a:prstGeom prst="rect">
            <a:avLst/>
          </a:prstGeom>
          <a:noFill/>
        </p:spPr>
        <p:txBody>
          <a:bodyPr wrap="square" rtlCol="0" anchor="ctr" anchorCtr="0">
            <a:spAutoFit/>
          </a:bodyPr>
          <a:lstStyle/>
          <a:p>
            <a:fld id="{295BD941-6FCC-4B84-9B4A-8F54A1A2927D}" type="slidenum">
              <a:rPr lang="en-US" sz="1000" b="1" smtClean="0">
                <a:solidFill>
                  <a:schemeClr val="bg1"/>
                </a:solidFill>
              </a:rPr>
              <a:t>‹#›</a:t>
            </a:fld>
            <a:endParaRPr lang="en-US" sz="1050" b="1" dirty="0">
              <a:solidFill>
                <a:schemeClr val="bg1"/>
              </a:solidFill>
            </a:endParaRPr>
          </a:p>
        </p:txBody>
      </p:sp>
    </p:spTree>
    <p:extLst>
      <p:ext uri="{BB962C8B-B14F-4D97-AF65-F5344CB8AC3E}">
        <p14:creationId xmlns:p14="http://schemas.microsoft.com/office/powerpoint/2010/main" val="280167053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3" r:id="rId3"/>
    <p:sldLayoutId id="2147483697" r:id="rId4"/>
  </p:sldLayoutIdLst>
  <p:txStyles>
    <p:titleStyle>
      <a:lvl1pPr algn="l" defTabSz="914400" rtl="0" eaLnBrk="1" latinLnBrk="0" hangingPunct="1">
        <a:spcBef>
          <a:spcPct val="0"/>
        </a:spcBef>
        <a:buNone/>
        <a:defRPr sz="1800" b="0" kern="1200">
          <a:solidFill>
            <a:schemeClr val="tx1"/>
          </a:solidFill>
          <a:latin typeface="+mj-lt"/>
          <a:ea typeface="+mj-ea"/>
          <a:cs typeface="+mj-cs"/>
        </a:defRPr>
      </a:lvl1pPr>
    </p:titleStyle>
    <p:bodyStyle>
      <a:lvl1pPr marL="274320" indent="-228600" algn="l" defTabSz="914400" rtl="0" eaLnBrk="1" latinLnBrk="0" hangingPunct="1">
        <a:spcBef>
          <a:spcPts val="1200"/>
        </a:spcBef>
        <a:buClr>
          <a:schemeClr val="accent1"/>
        </a:buClr>
        <a:buSzPct val="110000"/>
        <a:buFont typeface="Arial" panose="020B0604020202020204" pitchFamily="34" charset="0"/>
        <a:buChar char="•"/>
        <a:defRPr sz="2800" kern="1200">
          <a:solidFill>
            <a:schemeClr val="tx1"/>
          </a:solidFill>
          <a:latin typeface="+mn-lt"/>
          <a:ea typeface="+mn-ea"/>
          <a:cs typeface="+mn-cs"/>
        </a:defRPr>
      </a:lvl1pPr>
      <a:lvl2pPr marL="731520" indent="-2730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097280" indent="-228600" algn="l" defTabSz="914400" rtl="0" eaLnBrk="1" latinLnBrk="0" hangingPunct="1">
        <a:spcBef>
          <a:spcPts val="3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50876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87452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2050" y="274638"/>
            <a:ext cx="7500949" cy="7921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3537" y="1322388"/>
            <a:ext cx="8410575" cy="48037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7519796" y="6345936"/>
            <a:ext cx="1243203" cy="246221"/>
          </a:xfrm>
          <a:prstGeom prst="rect">
            <a:avLst/>
          </a:prstGeom>
          <a:noFill/>
        </p:spPr>
        <p:txBody>
          <a:bodyPr wrap="square" rtlCol="0" anchor="ctr" anchorCtr="0">
            <a:spAutoFit/>
          </a:bodyPr>
          <a:lstStyle/>
          <a:p>
            <a:pPr algn="r"/>
            <a:fld id="{7B4A3584-8B15-42C9-ABEF-CF651C55FC93}" type="datetime1">
              <a:rPr lang="en-US" sz="1000" b="1" smtClean="0">
                <a:solidFill>
                  <a:schemeClr val="accent1"/>
                </a:solidFill>
              </a:rPr>
              <a:pPr algn="r"/>
              <a:t>8/6/2015</a:t>
            </a:fld>
            <a:endParaRPr lang="en-US" sz="1100" b="1" dirty="0">
              <a:solidFill>
                <a:schemeClr val="accent1"/>
              </a:solidFill>
            </a:endParaRPr>
          </a:p>
        </p:txBody>
      </p:sp>
      <p:sp>
        <p:nvSpPr>
          <p:cNvPr id="8" name="TextBox 7"/>
          <p:cNvSpPr txBox="1"/>
          <p:nvPr/>
        </p:nvSpPr>
        <p:spPr>
          <a:xfrm>
            <a:off x="364319" y="6345936"/>
            <a:ext cx="707136" cy="246221"/>
          </a:xfrm>
          <a:prstGeom prst="rect">
            <a:avLst/>
          </a:prstGeom>
          <a:noFill/>
        </p:spPr>
        <p:txBody>
          <a:bodyPr wrap="square" rtlCol="0" anchor="ctr" anchorCtr="0">
            <a:spAutoFit/>
          </a:bodyPr>
          <a:lstStyle/>
          <a:p>
            <a:fld id="{295BD941-6FCC-4B84-9B4A-8F54A1A2927D}" type="slidenum">
              <a:rPr lang="en-US" sz="1000" b="1" smtClean="0">
                <a:solidFill>
                  <a:schemeClr val="accent1"/>
                </a:solidFill>
              </a:rPr>
              <a:t>‹#›</a:t>
            </a:fld>
            <a:endParaRPr lang="en-US" sz="1050" b="1" dirty="0">
              <a:solidFill>
                <a:schemeClr val="accent1"/>
              </a:solidFill>
            </a:endParaRPr>
          </a:p>
        </p:txBody>
      </p:sp>
    </p:spTree>
    <p:extLst>
      <p:ext uri="{BB962C8B-B14F-4D97-AF65-F5344CB8AC3E}">
        <p14:creationId xmlns:p14="http://schemas.microsoft.com/office/powerpoint/2010/main" val="415156364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9" r:id="rId3"/>
    <p:sldLayoutId id="2147483700" r:id="rId4"/>
  </p:sldLayoutIdLst>
  <p:txStyles>
    <p:titleStyle>
      <a:lvl1pPr algn="l" defTabSz="914400" rtl="0" eaLnBrk="1" latinLnBrk="0" hangingPunct="1">
        <a:spcBef>
          <a:spcPct val="0"/>
        </a:spcBef>
        <a:buNone/>
        <a:defRPr sz="1800" b="0" kern="1200">
          <a:solidFill>
            <a:schemeClr val="tx1"/>
          </a:solidFill>
          <a:latin typeface="+mj-lt"/>
          <a:ea typeface="+mj-ea"/>
          <a:cs typeface="+mj-cs"/>
        </a:defRPr>
      </a:lvl1pPr>
    </p:titleStyle>
    <p:bodyStyle>
      <a:lvl1pPr marL="274320" indent="-228600" algn="l" defTabSz="914400" rtl="0" eaLnBrk="1" latinLnBrk="0" hangingPunct="1">
        <a:spcBef>
          <a:spcPts val="1200"/>
        </a:spcBef>
        <a:buClr>
          <a:schemeClr val="accent1"/>
        </a:buClr>
        <a:buSzPct val="110000"/>
        <a:buFont typeface="Arial" panose="020B0604020202020204" pitchFamily="34" charset="0"/>
        <a:buChar char="•"/>
        <a:defRPr sz="2800" kern="1200">
          <a:solidFill>
            <a:schemeClr val="tx1"/>
          </a:solidFill>
          <a:latin typeface="+mn-lt"/>
          <a:ea typeface="+mn-ea"/>
          <a:cs typeface="+mn-cs"/>
        </a:defRPr>
      </a:lvl1pPr>
      <a:lvl2pPr marL="731520" indent="-2730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097280" indent="-228600" algn="l" defTabSz="914400" rtl="0" eaLnBrk="1" latinLnBrk="0" hangingPunct="1">
        <a:spcBef>
          <a:spcPts val="3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50876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87452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2050" y="274638"/>
            <a:ext cx="7500949" cy="7921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3537" y="1322388"/>
            <a:ext cx="8410575" cy="48037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7519796" y="6510528"/>
            <a:ext cx="1243203" cy="246221"/>
          </a:xfrm>
          <a:prstGeom prst="rect">
            <a:avLst/>
          </a:prstGeom>
          <a:noFill/>
        </p:spPr>
        <p:txBody>
          <a:bodyPr wrap="square" rtlCol="0" anchor="ctr" anchorCtr="0">
            <a:spAutoFit/>
          </a:bodyPr>
          <a:lstStyle/>
          <a:p>
            <a:pPr algn="r"/>
            <a:fld id="{7B4A3584-8B15-42C9-ABEF-CF651C55FC93}" type="datetime1">
              <a:rPr lang="en-US" sz="1000" b="1" smtClean="0">
                <a:solidFill>
                  <a:schemeClr val="bg1"/>
                </a:solidFill>
              </a:rPr>
              <a:pPr algn="r"/>
              <a:t>8/6/2015</a:t>
            </a:fld>
            <a:endParaRPr lang="en-US" sz="1100" b="1" dirty="0">
              <a:solidFill>
                <a:schemeClr val="bg1"/>
              </a:solidFill>
            </a:endParaRPr>
          </a:p>
        </p:txBody>
      </p:sp>
      <p:sp>
        <p:nvSpPr>
          <p:cNvPr id="8" name="TextBox 7"/>
          <p:cNvSpPr txBox="1"/>
          <p:nvPr/>
        </p:nvSpPr>
        <p:spPr>
          <a:xfrm>
            <a:off x="364319" y="6507879"/>
            <a:ext cx="707136" cy="246221"/>
          </a:xfrm>
          <a:prstGeom prst="rect">
            <a:avLst/>
          </a:prstGeom>
          <a:noFill/>
        </p:spPr>
        <p:txBody>
          <a:bodyPr wrap="square" rtlCol="0" anchor="ctr" anchorCtr="0">
            <a:spAutoFit/>
          </a:bodyPr>
          <a:lstStyle/>
          <a:p>
            <a:fld id="{295BD941-6FCC-4B84-9B4A-8F54A1A2927D}" type="slidenum">
              <a:rPr lang="en-US" sz="1000" b="1" smtClean="0">
                <a:solidFill>
                  <a:schemeClr val="bg1"/>
                </a:solidFill>
              </a:rPr>
              <a:t>‹#›</a:t>
            </a:fld>
            <a:endParaRPr lang="en-US" sz="1050" b="1" dirty="0">
              <a:solidFill>
                <a:schemeClr val="bg1"/>
              </a:solidFill>
            </a:endParaRPr>
          </a:p>
        </p:txBody>
      </p:sp>
    </p:spTree>
    <p:extLst>
      <p:ext uri="{BB962C8B-B14F-4D97-AF65-F5344CB8AC3E}">
        <p14:creationId xmlns:p14="http://schemas.microsoft.com/office/powerpoint/2010/main" val="24963060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spcBef>
          <a:spcPct val="0"/>
        </a:spcBef>
        <a:buNone/>
        <a:defRPr sz="1800" b="0" kern="1200">
          <a:solidFill>
            <a:schemeClr val="tx1"/>
          </a:solidFill>
          <a:latin typeface="+mj-lt"/>
          <a:ea typeface="+mj-ea"/>
          <a:cs typeface="+mj-cs"/>
        </a:defRPr>
      </a:lvl1pPr>
    </p:titleStyle>
    <p:bodyStyle>
      <a:lvl1pPr marL="274320" indent="-228600" algn="l" defTabSz="914400" rtl="0" eaLnBrk="1" latinLnBrk="0" hangingPunct="1">
        <a:spcBef>
          <a:spcPts val="1200"/>
        </a:spcBef>
        <a:buClr>
          <a:schemeClr val="accent2"/>
        </a:buClr>
        <a:buSzPct val="110000"/>
        <a:buFont typeface="Arial" panose="020B0604020202020204" pitchFamily="34" charset="0"/>
        <a:buChar char="•"/>
        <a:defRPr sz="2800" kern="1200">
          <a:solidFill>
            <a:schemeClr val="tx1"/>
          </a:solidFill>
          <a:latin typeface="+mn-lt"/>
          <a:ea typeface="+mn-ea"/>
          <a:cs typeface="+mn-cs"/>
        </a:defRPr>
      </a:lvl1pPr>
      <a:lvl2pPr marL="731520" indent="-273050" algn="l" defTabSz="914400" rtl="0" eaLnBrk="1" latinLnBrk="0" hangingPunct="1">
        <a:spcBef>
          <a:spcPts val="6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228600" algn="l" defTabSz="914400" rtl="0" eaLnBrk="1" latinLnBrk="0" hangingPunct="1">
        <a:spcBef>
          <a:spcPts val="3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508760" indent="-228600" algn="l" defTabSz="914400" rtl="0" eaLnBrk="1" latinLnBrk="0" hangingPunct="1">
        <a:spcBef>
          <a:spcPts val="3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874520" indent="-228600" algn="l" defTabSz="914400" rtl="0" eaLnBrk="1" latinLnBrk="0" hangingPunct="1">
        <a:spcBef>
          <a:spcPts val="3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2050" y="274638"/>
            <a:ext cx="7500949" cy="7921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3537" y="1322388"/>
            <a:ext cx="8410575" cy="48037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7519796" y="6510528"/>
            <a:ext cx="1243203" cy="246221"/>
          </a:xfrm>
          <a:prstGeom prst="rect">
            <a:avLst/>
          </a:prstGeom>
          <a:noFill/>
        </p:spPr>
        <p:txBody>
          <a:bodyPr wrap="square" rtlCol="0" anchor="ctr" anchorCtr="0">
            <a:spAutoFit/>
          </a:bodyPr>
          <a:lstStyle/>
          <a:p>
            <a:pPr algn="r"/>
            <a:fld id="{7B4A3584-8B15-42C9-ABEF-CF651C55FC93}" type="datetime1">
              <a:rPr lang="en-US" sz="1000" b="1" smtClean="0">
                <a:solidFill>
                  <a:schemeClr val="bg1"/>
                </a:solidFill>
              </a:rPr>
              <a:pPr algn="r"/>
              <a:t>8/6/2015</a:t>
            </a:fld>
            <a:endParaRPr lang="en-US" sz="1100" b="1" dirty="0">
              <a:solidFill>
                <a:schemeClr val="bg1"/>
              </a:solidFill>
            </a:endParaRPr>
          </a:p>
        </p:txBody>
      </p:sp>
      <p:sp>
        <p:nvSpPr>
          <p:cNvPr id="8" name="TextBox 7"/>
          <p:cNvSpPr txBox="1"/>
          <p:nvPr/>
        </p:nvSpPr>
        <p:spPr>
          <a:xfrm>
            <a:off x="364319" y="6507879"/>
            <a:ext cx="707136" cy="246221"/>
          </a:xfrm>
          <a:prstGeom prst="rect">
            <a:avLst/>
          </a:prstGeom>
          <a:noFill/>
        </p:spPr>
        <p:txBody>
          <a:bodyPr wrap="square" rtlCol="0" anchor="ctr" anchorCtr="0">
            <a:spAutoFit/>
          </a:bodyPr>
          <a:lstStyle/>
          <a:p>
            <a:fld id="{295BD941-6FCC-4B84-9B4A-8F54A1A2927D}" type="slidenum">
              <a:rPr lang="en-US" sz="1000" b="1" smtClean="0">
                <a:solidFill>
                  <a:schemeClr val="bg1"/>
                </a:solidFill>
              </a:rPr>
              <a:t>‹#›</a:t>
            </a:fld>
            <a:endParaRPr lang="en-US" sz="1050" b="1" dirty="0">
              <a:solidFill>
                <a:schemeClr val="bg1"/>
              </a:solidFill>
            </a:endParaRPr>
          </a:p>
        </p:txBody>
      </p:sp>
    </p:spTree>
    <p:extLst>
      <p:ext uri="{BB962C8B-B14F-4D97-AF65-F5344CB8AC3E}">
        <p14:creationId xmlns:p14="http://schemas.microsoft.com/office/powerpoint/2010/main" val="32295291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l" defTabSz="914400" rtl="0" eaLnBrk="1" latinLnBrk="0" hangingPunct="1">
        <a:spcBef>
          <a:spcPct val="0"/>
        </a:spcBef>
        <a:buNone/>
        <a:defRPr sz="1800" b="0" kern="1200">
          <a:solidFill>
            <a:schemeClr val="tx1"/>
          </a:solidFill>
          <a:latin typeface="+mj-lt"/>
          <a:ea typeface="+mj-ea"/>
          <a:cs typeface="+mj-cs"/>
        </a:defRPr>
      </a:lvl1pPr>
    </p:titleStyle>
    <p:bodyStyle>
      <a:lvl1pPr marL="274320" indent="-228600" algn="l" defTabSz="914400" rtl="0" eaLnBrk="1" latinLnBrk="0" hangingPunct="1">
        <a:spcBef>
          <a:spcPts val="1200"/>
        </a:spcBef>
        <a:buClr>
          <a:schemeClr val="accent3"/>
        </a:buClr>
        <a:buSzPct val="110000"/>
        <a:buFont typeface="Arial" panose="020B0604020202020204" pitchFamily="34" charset="0"/>
        <a:buChar char="•"/>
        <a:defRPr sz="2800" kern="1200">
          <a:solidFill>
            <a:schemeClr val="tx1"/>
          </a:solidFill>
          <a:latin typeface="+mn-lt"/>
          <a:ea typeface="+mn-ea"/>
          <a:cs typeface="+mn-cs"/>
        </a:defRPr>
      </a:lvl1pPr>
      <a:lvl2pPr marL="731520" indent="-273050" algn="l" defTabSz="914400" rtl="0" eaLnBrk="1" latinLnBrk="0" hangingPunct="1">
        <a:spcBef>
          <a:spcPts val="6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097280" indent="-228600" algn="l" defTabSz="914400" rtl="0" eaLnBrk="1" latinLnBrk="0" hangingPunct="1">
        <a:spcBef>
          <a:spcPts val="300"/>
        </a:spcBef>
        <a:buClr>
          <a:schemeClr val="accent3"/>
        </a:buClr>
        <a:buFont typeface="Wingdings" panose="05000000000000000000" pitchFamily="2" charset="2"/>
        <a:buChar char="§"/>
        <a:defRPr sz="2000" kern="1200">
          <a:solidFill>
            <a:schemeClr val="tx1"/>
          </a:solidFill>
          <a:latin typeface="+mn-lt"/>
          <a:ea typeface="+mn-ea"/>
          <a:cs typeface="+mn-cs"/>
        </a:defRPr>
      </a:lvl3pPr>
      <a:lvl4pPr marL="1508760" indent="-228600" algn="l" defTabSz="914400" rtl="0" eaLnBrk="1" latinLnBrk="0" hangingPunct="1">
        <a:spcBef>
          <a:spcPts val="3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1874520" indent="-228600" algn="l" defTabSz="914400" rtl="0" eaLnBrk="1" latinLnBrk="0" hangingPunct="1">
        <a:spcBef>
          <a:spcPts val="3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2050" y="274638"/>
            <a:ext cx="7500949" cy="7921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3537" y="1322388"/>
            <a:ext cx="8410575" cy="48037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7519796" y="6510528"/>
            <a:ext cx="1243203" cy="246221"/>
          </a:xfrm>
          <a:prstGeom prst="rect">
            <a:avLst/>
          </a:prstGeom>
          <a:noFill/>
        </p:spPr>
        <p:txBody>
          <a:bodyPr wrap="square" rtlCol="0" anchor="ctr" anchorCtr="0">
            <a:spAutoFit/>
          </a:bodyPr>
          <a:lstStyle/>
          <a:p>
            <a:pPr algn="r"/>
            <a:fld id="{7B4A3584-8B15-42C9-ABEF-CF651C55FC93}" type="datetime1">
              <a:rPr lang="en-US" sz="1000" b="1" smtClean="0">
                <a:solidFill>
                  <a:schemeClr val="bg1"/>
                </a:solidFill>
              </a:rPr>
              <a:pPr algn="r"/>
              <a:t>8/6/2015</a:t>
            </a:fld>
            <a:endParaRPr lang="en-US" sz="1100" b="1" dirty="0">
              <a:solidFill>
                <a:schemeClr val="bg1"/>
              </a:solidFill>
            </a:endParaRPr>
          </a:p>
        </p:txBody>
      </p:sp>
      <p:sp>
        <p:nvSpPr>
          <p:cNvPr id="8" name="TextBox 7"/>
          <p:cNvSpPr txBox="1"/>
          <p:nvPr/>
        </p:nvSpPr>
        <p:spPr>
          <a:xfrm>
            <a:off x="364319" y="6507879"/>
            <a:ext cx="707136" cy="246221"/>
          </a:xfrm>
          <a:prstGeom prst="rect">
            <a:avLst/>
          </a:prstGeom>
          <a:noFill/>
        </p:spPr>
        <p:txBody>
          <a:bodyPr wrap="square" rtlCol="0" anchor="ctr" anchorCtr="0">
            <a:spAutoFit/>
          </a:bodyPr>
          <a:lstStyle/>
          <a:p>
            <a:fld id="{295BD941-6FCC-4B84-9B4A-8F54A1A2927D}" type="slidenum">
              <a:rPr lang="en-US" sz="1000" b="1" smtClean="0">
                <a:solidFill>
                  <a:schemeClr val="bg1"/>
                </a:solidFill>
              </a:rPr>
              <a:t>‹#›</a:t>
            </a:fld>
            <a:endParaRPr lang="en-US" sz="1050" b="1" dirty="0">
              <a:solidFill>
                <a:schemeClr val="bg1"/>
              </a:solidFill>
            </a:endParaRPr>
          </a:p>
        </p:txBody>
      </p:sp>
    </p:spTree>
    <p:extLst>
      <p:ext uri="{BB962C8B-B14F-4D97-AF65-F5344CB8AC3E}">
        <p14:creationId xmlns:p14="http://schemas.microsoft.com/office/powerpoint/2010/main" val="112994284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914400" rtl="0" eaLnBrk="1" latinLnBrk="0" hangingPunct="1">
        <a:spcBef>
          <a:spcPct val="0"/>
        </a:spcBef>
        <a:buNone/>
        <a:defRPr sz="1800" b="0" kern="1200">
          <a:solidFill>
            <a:schemeClr val="tx1"/>
          </a:solidFill>
          <a:latin typeface="+mj-lt"/>
          <a:ea typeface="+mj-ea"/>
          <a:cs typeface="+mj-cs"/>
        </a:defRPr>
      </a:lvl1pPr>
    </p:titleStyle>
    <p:bodyStyle>
      <a:lvl1pPr marL="274320" indent="-228600" algn="l" defTabSz="914400" rtl="0" eaLnBrk="1" latinLnBrk="0" hangingPunct="1">
        <a:spcBef>
          <a:spcPts val="1200"/>
        </a:spcBef>
        <a:buClr>
          <a:schemeClr val="accent4"/>
        </a:buClr>
        <a:buSzPct val="110000"/>
        <a:buFont typeface="Arial" panose="020B0604020202020204" pitchFamily="34" charset="0"/>
        <a:buChar char="•"/>
        <a:defRPr sz="2800" kern="1200">
          <a:solidFill>
            <a:schemeClr val="tx1"/>
          </a:solidFill>
          <a:latin typeface="+mn-lt"/>
          <a:ea typeface="+mn-ea"/>
          <a:cs typeface="+mn-cs"/>
        </a:defRPr>
      </a:lvl1pPr>
      <a:lvl2pPr marL="731520" indent="-273050" algn="l" defTabSz="914400" rtl="0" eaLnBrk="1" latinLnBrk="0" hangingPunct="1">
        <a:spcBef>
          <a:spcPts val="6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097280" indent="-228600" algn="l" defTabSz="914400" rtl="0" eaLnBrk="1" latinLnBrk="0" hangingPunct="1">
        <a:spcBef>
          <a:spcPts val="3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508760" indent="-228600" algn="l" defTabSz="914400" rtl="0" eaLnBrk="1" latinLnBrk="0" hangingPunct="1">
        <a:spcBef>
          <a:spcPts val="3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74520" indent="-228600" algn="l" defTabSz="914400" rtl="0" eaLnBrk="1" latinLnBrk="0" hangingPunct="1">
        <a:spcBef>
          <a:spcPts val="3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2050" y="274638"/>
            <a:ext cx="7500949" cy="7921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3537" y="1322388"/>
            <a:ext cx="8410575" cy="48037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7519796" y="6510528"/>
            <a:ext cx="1243203" cy="246221"/>
          </a:xfrm>
          <a:prstGeom prst="rect">
            <a:avLst/>
          </a:prstGeom>
          <a:noFill/>
        </p:spPr>
        <p:txBody>
          <a:bodyPr wrap="square" rtlCol="0" anchor="ctr" anchorCtr="0">
            <a:spAutoFit/>
          </a:bodyPr>
          <a:lstStyle/>
          <a:p>
            <a:pPr algn="r"/>
            <a:fld id="{7B4A3584-8B15-42C9-ABEF-CF651C55FC93}" type="datetime1">
              <a:rPr lang="en-US" sz="1000" b="1" smtClean="0">
                <a:solidFill>
                  <a:schemeClr val="bg1"/>
                </a:solidFill>
              </a:rPr>
              <a:pPr algn="r"/>
              <a:t>8/6/2015</a:t>
            </a:fld>
            <a:endParaRPr lang="en-US" sz="1100" b="1" dirty="0">
              <a:solidFill>
                <a:schemeClr val="bg1"/>
              </a:solidFill>
            </a:endParaRPr>
          </a:p>
        </p:txBody>
      </p:sp>
      <p:sp>
        <p:nvSpPr>
          <p:cNvPr id="8" name="TextBox 7"/>
          <p:cNvSpPr txBox="1"/>
          <p:nvPr/>
        </p:nvSpPr>
        <p:spPr>
          <a:xfrm>
            <a:off x="364319" y="6507879"/>
            <a:ext cx="707136" cy="246221"/>
          </a:xfrm>
          <a:prstGeom prst="rect">
            <a:avLst/>
          </a:prstGeom>
          <a:noFill/>
        </p:spPr>
        <p:txBody>
          <a:bodyPr wrap="square" rtlCol="0" anchor="ctr" anchorCtr="0">
            <a:spAutoFit/>
          </a:bodyPr>
          <a:lstStyle/>
          <a:p>
            <a:fld id="{295BD941-6FCC-4B84-9B4A-8F54A1A2927D}" type="slidenum">
              <a:rPr lang="en-US" sz="1000" b="1" smtClean="0">
                <a:solidFill>
                  <a:schemeClr val="bg1"/>
                </a:solidFill>
              </a:rPr>
              <a:t>‹#›</a:t>
            </a:fld>
            <a:endParaRPr lang="en-US" sz="1050" b="1" dirty="0">
              <a:solidFill>
                <a:schemeClr val="bg1"/>
              </a:solidFill>
            </a:endParaRPr>
          </a:p>
        </p:txBody>
      </p:sp>
    </p:spTree>
    <p:extLst>
      <p:ext uri="{BB962C8B-B14F-4D97-AF65-F5344CB8AC3E}">
        <p14:creationId xmlns:p14="http://schemas.microsoft.com/office/powerpoint/2010/main" val="26662384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l" defTabSz="914400" rtl="0" eaLnBrk="1" latinLnBrk="0" hangingPunct="1">
        <a:spcBef>
          <a:spcPct val="0"/>
        </a:spcBef>
        <a:buNone/>
        <a:defRPr sz="1800" b="0" kern="1200">
          <a:solidFill>
            <a:schemeClr val="tx1"/>
          </a:solidFill>
          <a:latin typeface="+mj-lt"/>
          <a:ea typeface="+mj-ea"/>
          <a:cs typeface="+mj-cs"/>
        </a:defRPr>
      </a:lvl1pPr>
    </p:titleStyle>
    <p:bodyStyle>
      <a:lvl1pPr marL="274320" indent="-228600" algn="l" defTabSz="914400" rtl="0" eaLnBrk="1" latinLnBrk="0" hangingPunct="1">
        <a:spcBef>
          <a:spcPts val="1200"/>
        </a:spcBef>
        <a:buClr>
          <a:schemeClr val="accent5"/>
        </a:buClr>
        <a:buSzPct val="110000"/>
        <a:buFont typeface="Arial" panose="020B0604020202020204" pitchFamily="34" charset="0"/>
        <a:buChar char="•"/>
        <a:defRPr sz="2800" kern="1200">
          <a:solidFill>
            <a:schemeClr val="tx1"/>
          </a:solidFill>
          <a:latin typeface="+mn-lt"/>
          <a:ea typeface="+mn-ea"/>
          <a:cs typeface="+mn-cs"/>
        </a:defRPr>
      </a:lvl1pPr>
      <a:lvl2pPr marL="731520" indent="-273050" algn="l" defTabSz="914400" rtl="0" eaLnBrk="1" latinLnBrk="0" hangingPunct="1">
        <a:spcBef>
          <a:spcPts val="6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1097280" indent="-228600" algn="l" defTabSz="914400" rtl="0" eaLnBrk="1" latinLnBrk="0" hangingPunct="1">
        <a:spcBef>
          <a:spcPts val="300"/>
        </a:spcBef>
        <a:buClr>
          <a:schemeClr val="accent5"/>
        </a:buClr>
        <a:buFont typeface="Wingdings" panose="05000000000000000000" pitchFamily="2" charset="2"/>
        <a:buChar char="§"/>
        <a:defRPr sz="2000" kern="1200">
          <a:solidFill>
            <a:schemeClr val="tx1"/>
          </a:solidFill>
          <a:latin typeface="+mn-lt"/>
          <a:ea typeface="+mn-ea"/>
          <a:cs typeface="+mn-cs"/>
        </a:defRPr>
      </a:lvl3pPr>
      <a:lvl4pPr marL="1508760" indent="-228600" algn="l" defTabSz="914400" rtl="0" eaLnBrk="1" latinLnBrk="0" hangingPunct="1">
        <a:spcBef>
          <a:spcPts val="3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1874520" indent="-228600" algn="l" defTabSz="914400" rtl="0" eaLnBrk="1" latinLnBrk="0" hangingPunct="1">
        <a:spcBef>
          <a:spcPts val="3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2050" y="274638"/>
            <a:ext cx="7500949" cy="7921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3537" y="1322388"/>
            <a:ext cx="8410575" cy="48037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7519796" y="6510528"/>
            <a:ext cx="1243203" cy="246221"/>
          </a:xfrm>
          <a:prstGeom prst="rect">
            <a:avLst/>
          </a:prstGeom>
          <a:noFill/>
        </p:spPr>
        <p:txBody>
          <a:bodyPr wrap="square" rtlCol="0" anchor="ctr" anchorCtr="0">
            <a:spAutoFit/>
          </a:bodyPr>
          <a:lstStyle/>
          <a:p>
            <a:pPr algn="r"/>
            <a:fld id="{7B4A3584-8B15-42C9-ABEF-CF651C55FC93}" type="datetime1">
              <a:rPr lang="en-US" sz="1000" b="1" smtClean="0">
                <a:solidFill>
                  <a:schemeClr val="bg1"/>
                </a:solidFill>
              </a:rPr>
              <a:pPr algn="r"/>
              <a:t>8/6/2015</a:t>
            </a:fld>
            <a:endParaRPr lang="en-US" sz="1100" b="1" dirty="0">
              <a:solidFill>
                <a:schemeClr val="bg1"/>
              </a:solidFill>
            </a:endParaRPr>
          </a:p>
        </p:txBody>
      </p:sp>
      <p:sp>
        <p:nvSpPr>
          <p:cNvPr id="8" name="TextBox 7"/>
          <p:cNvSpPr txBox="1"/>
          <p:nvPr/>
        </p:nvSpPr>
        <p:spPr>
          <a:xfrm>
            <a:off x="364319" y="6507879"/>
            <a:ext cx="707136" cy="246221"/>
          </a:xfrm>
          <a:prstGeom prst="rect">
            <a:avLst/>
          </a:prstGeom>
          <a:noFill/>
        </p:spPr>
        <p:txBody>
          <a:bodyPr wrap="square" rtlCol="0" anchor="ctr" anchorCtr="0">
            <a:spAutoFit/>
          </a:bodyPr>
          <a:lstStyle/>
          <a:p>
            <a:fld id="{295BD941-6FCC-4B84-9B4A-8F54A1A2927D}" type="slidenum">
              <a:rPr lang="en-US" sz="1000" b="1" smtClean="0">
                <a:solidFill>
                  <a:schemeClr val="bg1"/>
                </a:solidFill>
              </a:rPr>
              <a:t>‹#›</a:t>
            </a:fld>
            <a:endParaRPr lang="en-US" sz="1050" b="1" dirty="0">
              <a:solidFill>
                <a:schemeClr val="bg1"/>
              </a:solidFill>
            </a:endParaRPr>
          </a:p>
        </p:txBody>
      </p:sp>
    </p:spTree>
    <p:extLst>
      <p:ext uri="{BB962C8B-B14F-4D97-AF65-F5344CB8AC3E}">
        <p14:creationId xmlns:p14="http://schemas.microsoft.com/office/powerpoint/2010/main" val="140432288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txStyles>
    <p:titleStyle>
      <a:lvl1pPr algn="l" defTabSz="914400" rtl="0" eaLnBrk="1" latinLnBrk="0" hangingPunct="1">
        <a:spcBef>
          <a:spcPct val="0"/>
        </a:spcBef>
        <a:buNone/>
        <a:defRPr sz="1800" b="0" kern="1200">
          <a:solidFill>
            <a:schemeClr val="tx1"/>
          </a:solidFill>
          <a:latin typeface="+mj-lt"/>
          <a:ea typeface="+mj-ea"/>
          <a:cs typeface="+mj-cs"/>
        </a:defRPr>
      </a:lvl1pPr>
    </p:titleStyle>
    <p:bodyStyle>
      <a:lvl1pPr marL="274320" indent="-228600" algn="l" defTabSz="914400" rtl="0" eaLnBrk="1" latinLnBrk="0" hangingPunct="1">
        <a:spcBef>
          <a:spcPts val="1200"/>
        </a:spcBef>
        <a:buClr>
          <a:schemeClr val="accent6"/>
        </a:buClr>
        <a:buSzPct val="110000"/>
        <a:buFont typeface="Arial" panose="020B0604020202020204" pitchFamily="34" charset="0"/>
        <a:buChar char="•"/>
        <a:defRPr sz="2800" kern="1200">
          <a:solidFill>
            <a:schemeClr val="tx1"/>
          </a:solidFill>
          <a:latin typeface="+mn-lt"/>
          <a:ea typeface="+mn-ea"/>
          <a:cs typeface="+mn-cs"/>
        </a:defRPr>
      </a:lvl1pPr>
      <a:lvl2pPr marL="731520" indent="-273050" algn="l" defTabSz="914400" rtl="0" eaLnBrk="1" latinLnBrk="0" hangingPunct="1">
        <a:spcBef>
          <a:spcPts val="600"/>
        </a:spcBef>
        <a:buClr>
          <a:schemeClr val="accent6"/>
        </a:buClr>
        <a:buFont typeface="Arial" panose="020B0604020202020204" pitchFamily="34" charset="0"/>
        <a:buChar char="–"/>
        <a:defRPr sz="2400" kern="1200">
          <a:solidFill>
            <a:schemeClr val="tx1"/>
          </a:solidFill>
          <a:latin typeface="+mn-lt"/>
          <a:ea typeface="+mn-ea"/>
          <a:cs typeface="+mn-cs"/>
        </a:defRPr>
      </a:lvl2pPr>
      <a:lvl3pPr marL="1097280" indent="-228600" algn="l" defTabSz="914400" rtl="0" eaLnBrk="1" latinLnBrk="0" hangingPunct="1">
        <a:spcBef>
          <a:spcPts val="300"/>
        </a:spcBef>
        <a:buClr>
          <a:schemeClr val="accent6"/>
        </a:buClr>
        <a:buFont typeface="Wingdings" panose="05000000000000000000" pitchFamily="2" charset="2"/>
        <a:buChar char="§"/>
        <a:defRPr sz="2000" kern="1200">
          <a:solidFill>
            <a:schemeClr val="tx1"/>
          </a:solidFill>
          <a:latin typeface="+mn-lt"/>
          <a:ea typeface="+mn-ea"/>
          <a:cs typeface="+mn-cs"/>
        </a:defRPr>
      </a:lvl3pPr>
      <a:lvl4pPr marL="1508760" indent="-228600" algn="l" defTabSz="914400" rtl="0" eaLnBrk="1" latinLnBrk="0" hangingPunct="1">
        <a:spcBef>
          <a:spcPts val="300"/>
        </a:spcBef>
        <a:buClr>
          <a:schemeClr val="accent6"/>
        </a:buClr>
        <a:buFont typeface="Arial" panose="020B0604020202020204" pitchFamily="34" charset="0"/>
        <a:buChar char="–"/>
        <a:defRPr sz="1800" kern="1200">
          <a:solidFill>
            <a:schemeClr val="tx1"/>
          </a:solidFill>
          <a:latin typeface="+mn-lt"/>
          <a:ea typeface="+mn-ea"/>
          <a:cs typeface="+mn-cs"/>
        </a:defRPr>
      </a:lvl4pPr>
      <a:lvl5pPr marL="1874520" indent="-228600" algn="l" defTabSz="914400" rtl="0" eaLnBrk="1" latinLnBrk="0" hangingPunct="1">
        <a:spcBef>
          <a:spcPts val="3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897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Similarity</a:t>
            </a:r>
            <a:endParaRPr lang="en-US" sz="28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4771" y="1371594"/>
            <a:ext cx="6792686" cy="420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856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800" dirty="0">
                <a:ea typeface="Geneva" charset="-128"/>
              </a:rPr>
              <a:t>Demonstrating “similarity”</a:t>
            </a:r>
            <a:r>
              <a:rPr lang="en-US" dirty="0"/>
              <a:t/>
            </a:r>
            <a:br>
              <a:rPr lang="en-US" dirty="0"/>
            </a:br>
            <a:endParaRPr lang="en-US" dirty="0"/>
          </a:p>
        </p:txBody>
      </p:sp>
      <p:sp>
        <p:nvSpPr>
          <p:cNvPr id="5" name="Content Placeholder 2"/>
          <p:cNvSpPr>
            <a:spLocks noGrp="1"/>
          </p:cNvSpPr>
          <p:nvPr>
            <p:ph idx="1"/>
          </p:nvPr>
        </p:nvSpPr>
        <p:spPr>
          <a:xfrm>
            <a:off x="401638" y="1706116"/>
            <a:ext cx="8496300" cy="3410176"/>
          </a:xfrm>
        </p:spPr>
        <p:txBody>
          <a:bodyPr/>
          <a:lstStyle/>
          <a:p>
            <a:r>
              <a:rPr lang="en-GB" altLang="en-US" dirty="0" smtClean="0">
                <a:ea typeface="Geneva" charset="-128"/>
              </a:rPr>
              <a:t>Quality attributes</a:t>
            </a:r>
          </a:p>
          <a:p>
            <a:r>
              <a:rPr lang="en-GB" altLang="en-US" dirty="0" smtClean="0">
                <a:ea typeface="Geneva" charset="-128"/>
              </a:rPr>
              <a:t>Non-clinical animal</a:t>
            </a:r>
          </a:p>
          <a:p>
            <a:r>
              <a:rPr lang="en-GB" altLang="en-US" dirty="0" smtClean="0">
                <a:ea typeface="Geneva" charset="-128"/>
              </a:rPr>
              <a:t>PK/PD Bioequivalence</a:t>
            </a:r>
          </a:p>
          <a:p>
            <a:r>
              <a:rPr lang="en-GB" altLang="en-US" dirty="0" smtClean="0">
                <a:ea typeface="Geneva" charset="-128"/>
              </a:rPr>
              <a:t>Phase III equivalence; Efficacy and Safety comparability</a:t>
            </a:r>
            <a:endParaRPr lang="en-US" altLang="en-US" dirty="0" smtClean="0">
              <a:ea typeface="Geneva" charset="-128"/>
            </a:endParaRPr>
          </a:p>
        </p:txBody>
      </p:sp>
    </p:spTree>
    <p:extLst>
      <p:ext uri="{BB962C8B-B14F-4D97-AF65-F5344CB8AC3E}">
        <p14:creationId xmlns:p14="http://schemas.microsoft.com/office/powerpoint/2010/main" val="1348972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338" y="152400"/>
            <a:ext cx="7721600" cy="947057"/>
          </a:xfrm>
        </p:spPr>
        <p:txBody>
          <a:bodyPr/>
          <a:lstStyle/>
          <a:p>
            <a:r>
              <a:rPr lang="en-US" sz="2800" dirty="0">
                <a:ea typeface="Geneva" charset="-128"/>
              </a:rPr>
              <a:t>Comprehensive </a:t>
            </a:r>
            <a:r>
              <a:rPr lang="en-US" sz="2800" dirty="0" err="1">
                <a:ea typeface="Geneva" charset="-128"/>
              </a:rPr>
              <a:t>Biosimilarity</a:t>
            </a:r>
            <a:r>
              <a:rPr lang="en-US" sz="2800" dirty="0">
                <a:ea typeface="Geneva" charset="-128"/>
              </a:rPr>
              <a:t> Exercise</a:t>
            </a:r>
            <a:endParaRPr lang="en-US" sz="28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44" y="1630363"/>
            <a:ext cx="83820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432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800" dirty="0" smtClean="0">
                <a:ea typeface="Geneva" charset="-128"/>
              </a:rPr>
              <a:t>Similarity of Quality Attributes</a:t>
            </a:r>
            <a:r>
              <a:rPr lang="en-GB" altLang="en-US" dirty="0">
                <a:ea typeface="Geneva" charset="-128"/>
              </a:rPr>
              <a:t/>
            </a:r>
            <a:br>
              <a:rPr lang="en-GB" altLang="en-US" dirty="0">
                <a:ea typeface="Geneva" charset="-128"/>
              </a:rPr>
            </a:br>
            <a:endParaRPr lang="en-US" dirty="0"/>
          </a:p>
        </p:txBody>
      </p:sp>
      <p:sp>
        <p:nvSpPr>
          <p:cNvPr id="3" name="Content Placeholder 2"/>
          <p:cNvSpPr>
            <a:spLocks noGrp="1"/>
          </p:cNvSpPr>
          <p:nvPr>
            <p:ph idx="1"/>
          </p:nvPr>
        </p:nvSpPr>
        <p:spPr>
          <a:xfrm>
            <a:off x="401638" y="1534892"/>
            <a:ext cx="8496300" cy="4114800"/>
          </a:xfrm>
        </p:spPr>
        <p:txBody>
          <a:bodyPr>
            <a:normAutofit/>
          </a:bodyPr>
          <a:lstStyle/>
          <a:p>
            <a:pPr marL="45720" indent="0">
              <a:buNone/>
            </a:pPr>
            <a:r>
              <a:rPr lang="en-US" sz="2000" dirty="0" smtClean="0"/>
              <a:t>EMA</a:t>
            </a:r>
          </a:p>
          <a:p>
            <a:r>
              <a:rPr lang="en-US" sz="1800" dirty="0" smtClean="0">
                <a:ea typeface="MS Mincho"/>
                <a:cs typeface="Times New Roman"/>
              </a:rPr>
              <a:t>Quality </a:t>
            </a:r>
            <a:r>
              <a:rPr lang="en-US" sz="1800" dirty="0">
                <a:ea typeface="MS Mincho"/>
                <a:cs typeface="Times New Roman"/>
              </a:rPr>
              <a:t>Target Product </a:t>
            </a:r>
            <a:r>
              <a:rPr lang="en-US" sz="1800" dirty="0" smtClean="0">
                <a:ea typeface="MS Mincho"/>
                <a:cs typeface="Times New Roman"/>
              </a:rPr>
              <a:t>Profile (QTPP</a:t>
            </a:r>
            <a:r>
              <a:rPr lang="en-US" sz="1800" dirty="0">
                <a:ea typeface="MS Mincho"/>
                <a:cs typeface="Times New Roman"/>
              </a:rPr>
              <a:t>)</a:t>
            </a:r>
            <a:endParaRPr lang="en-US" sz="1800" dirty="0" smtClean="0">
              <a:ea typeface="MS Mincho"/>
              <a:cs typeface="Times New Roman"/>
            </a:endParaRPr>
          </a:p>
          <a:p>
            <a:r>
              <a:rPr lang="en-US" sz="1800" dirty="0" smtClean="0"/>
              <a:t>The “goal posts” for </a:t>
            </a:r>
            <a:r>
              <a:rPr lang="en-US" sz="1800" dirty="0"/>
              <a:t>each critical quality attribute need to be established </a:t>
            </a:r>
            <a:endParaRPr lang="en-US" sz="1800" dirty="0" smtClean="0"/>
          </a:p>
          <a:p>
            <a:pPr marL="45720" indent="0">
              <a:buNone/>
            </a:pPr>
            <a:endParaRPr lang="en-GB" sz="1800" dirty="0" smtClean="0">
              <a:ea typeface="MS Mincho"/>
              <a:cs typeface="Times New Roman"/>
            </a:endParaRPr>
          </a:p>
          <a:p>
            <a:pPr marL="45720" indent="0">
              <a:buNone/>
            </a:pPr>
            <a:r>
              <a:rPr lang="en-GB" sz="2000" dirty="0" smtClean="0">
                <a:ea typeface="MS Mincho"/>
                <a:cs typeface="Times New Roman"/>
              </a:rPr>
              <a:t>FDA</a:t>
            </a:r>
          </a:p>
          <a:p>
            <a:r>
              <a:rPr lang="en-US" sz="1800" i="1" dirty="0">
                <a:ea typeface="MS Mincho"/>
                <a:cs typeface="Times New Roman"/>
              </a:rPr>
              <a:t>F</a:t>
            </a:r>
            <a:r>
              <a:rPr lang="en-US" sz="1800" i="1" dirty="0" smtClean="0">
                <a:ea typeface="MS Mincho"/>
                <a:cs typeface="Times New Roman"/>
              </a:rPr>
              <a:t>ingerprint-like analysis algorithm </a:t>
            </a:r>
          </a:p>
          <a:p>
            <a:pPr marL="45720" indent="0">
              <a:buNone/>
            </a:pPr>
            <a:r>
              <a:rPr lang="en-US" sz="1800" i="1" dirty="0" smtClean="0">
                <a:ea typeface="MS Mincho"/>
                <a:cs typeface="Times New Roman"/>
              </a:rPr>
              <a:t>“Such a strategy can further quantify the overall similarity between two products and may provide a basis for a more selective and targeted approach to subsequent animal and/or clinical studies.” </a:t>
            </a:r>
            <a:endParaRPr lang="en-GB" sz="1800" i="1" baseline="30000" dirty="0" smtClean="0">
              <a:ea typeface="MS Mincho"/>
              <a:cs typeface="Times New Roman"/>
            </a:endParaRPr>
          </a:p>
        </p:txBody>
      </p:sp>
    </p:spTree>
    <p:extLst>
      <p:ext uri="{BB962C8B-B14F-4D97-AF65-F5344CB8AC3E}">
        <p14:creationId xmlns:p14="http://schemas.microsoft.com/office/powerpoint/2010/main" val="415975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z="2800" dirty="0" smtClean="0">
                <a:ea typeface="Geneva" charset="-128"/>
              </a:rPr>
              <a:t>Similarity non-clinical animal comparability</a:t>
            </a:r>
            <a:endParaRPr lang="en-US" altLang="en-US" sz="2800" dirty="0" smtClean="0">
              <a:ea typeface="Geneva" charset="-128"/>
            </a:endParaRPr>
          </a:p>
        </p:txBody>
      </p:sp>
      <p:sp>
        <p:nvSpPr>
          <p:cNvPr id="26627" name="Content Placeholder 2"/>
          <p:cNvSpPr>
            <a:spLocks noGrp="1"/>
          </p:cNvSpPr>
          <p:nvPr>
            <p:ph idx="1"/>
          </p:nvPr>
        </p:nvSpPr>
        <p:spPr>
          <a:xfrm>
            <a:off x="401638" y="1640800"/>
            <a:ext cx="8496300" cy="3246891"/>
          </a:xfrm>
        </p:spPr>
        <p:txBody>
          <a:bodyPr>
            <a:normAutofit/>
          </a:bodyPr>
          <a:lstStyle/>
          <a:p>
            <a:pPr marL="285750" indent="-285750"/>
            <a:endParaRPr lang="en-GB" altLang="en-US" sz="1800" dirty="0" smtClean="0">
              <a:ea typeface="Geneva" charset="-128"/>
            </a:endParaRPr>
          </a:p>
          <a:p>
            <a:pPr marL="285750" indent="-285750"/>
            <a:r>
              <a:rPr lang="en-GB" altLang="en-US" sz="2400" dirty="0" smtClean="0">
                <a:ea typeface="Geneva" charset="-128"/>
              </a:rPr>
              <a:t>Case by Case approach</a:t>
            </a:r>
            <a:endParaRPr lang="en-US" altLang="en-US" sz="2400" dirty="0">
              <a:ea typeface="Geneva" charset="-128"/>
            </a:endParaRPr>
          </a:p>
          <a:p>
            <a:pPr marL="285750" indent="-285750"/>
            <a:r>
              <a:rPr lang="en-US" altLang="en-US" sz="2400" dirty="0" smtClean="0">
                <a:ea typeface="Geneva" charset="-128"/>
              </a:rPr>
              <a:t>EU applies the principles of the 3Rs (replacement, refinement, reduction)</a:t>
            </a:r>
          </a:p>
          <a:p>
            <a:pPr marL="285750" indent="-285750"/>
            <a:r>
              <a:rPr lang="en-GB" altLang="en-US" sz="2400" dirty="0" smtClean="0">
                <a:ea typeface="Geneva" charset="-128"/>
              </a:rPr>
              <a:t>US and others require more studies</a:t>
            </a:r>
          </a:p>
          <a:p>
            <a:pPr marL="0" indent="0">
              <a:buNone/>
            </a:pPr>
            <a:endParaRPr lang="en-US" altLang="en-US" sz="1400" dirty="0" smtClean="0">
              <a:ea typeface="Geneva" charset="-128"/>
            </a:endParaRPr>
          </a:p>
          <a:p>
            <a:pPr marL="0" indent="0">
              <a:buFont typeface="Arial" pitchFamily="34" charset="0"/>
              <a:buNone/>
            </a:pPr>
            <a:endParaRPr lang="en-US" altLang="en-US" sz="1800" dirty="0" smtClean="0">
              <a:ea typeface="Geneva" charset="-128"/>
            </a:endParaRPr>
          </a:p>
        </p:txBody>
      </p:sp>
      <p:sp>
        <p:nvSpPr>
          <p:cNvPr id="26628" name="Slide Number Placeholder 3"/>
          <p:cNvSpPr>
            <a:spLocks noGrp="1"/>
          </p:cNvSpPr>
          <p:nvPr>
            <p:ph type="sldNum" sz="quarter" idx="12"/>
          </p:nvPr>
        </p:nvSpPr>
        <p:spPr>
          <a:noFill/>
        </p:spPr>
        <p:txBody>
          <a:bodyPr/>
          <a:lstStyle>
            <a:lvl1pPr eaLnBrk="0" hangingPunct="0">
              <a:spcBef>
                <a:spcPct val="20000"/>
              </a:spcBef>
              <a:buFont typeface="Arial" pitchFamily="34" charset="0"/>
              <a:buChar char="•"/>
              <a:defRPr sz="2800">
                <a:solidFill>
                  <a:schemeClr val="tx1"/>
                </a:solidFill>
                <a:latin typeface="Cambria" pitchFamily="18" charset="0"/>
                <a:ea typeface="Geneva" charset="-128"/>
              </a:defRPr>
            </a:lvl1pPr>
            <a:lvl2pPr marL="742950" indent="-285750" eaLnBrk="0" hangingPunct="0">
              <a:spcBef>
                <a:spcPct val="20000"/>
              </a:spcBef>
              <a:buFont typeface="Arial" pitchFamily="34" charset="0"/>
              <a:buChar char="–"/>
              <a:defRPr sz="2400">
                <a:solidFill>
                  <a:schemeClr val="tx1"/>
                </a:solidFill>
                <a:latin typeface="Cambria" pitchFamily="18" charset="0"/>
                <a:ea typeface="Geneva" charset="-128"/>
              </a:defRPr>
            </a:lvl2pPr>
            <a:lvl3pPr marL="1143000" indent="-228600" eaLnBrk="0" hangingPunct="0">
              <a:spcBef>
                <a:spcPct val="20000"/>
              </a:spcBef>
              <a:buFont typeface="Arial" pitchFamily="34" charset="0"/>
              <a:buChar char="•"/>
              <a:defRPr sz="2000">
                <a:solidFill>
                  <a:schemeClr val="tx1"/>
                </a:solidFill>
                <a:latin typeface="Cambria" pitchFamily="18" charset="0"/>
                <a:ea typeface="Geneva" charset="-128"/>
              </a:defRPr>
            </a:lvl3pPr>
            <a:lvl4pPr marL="1600200" indent="-228600" eaLnBrk="0" hangingPunct="0">
              <a:spcBef>
                <a:spcPct val="20000"/>
              </a:spcBef>
              <a:buFont typeface="Arial" pitchFamily="34" charset="0"/>
              <a:buChar char="–"/>
              <a:defRPr sz="2000">
                <a:solidFill>
                  <a:schemeClr val="tx1"/>
                </a:solidFill>
                <a:latin typeface="Cambria" pitchFamily="18" charset="0"/>
                <a:ea typeface="Geneva" charset="-128"/>
              </a:defRPr>
            </a:lvl4pPr>
            <a:lvl5pPr marL="2057400" indent="-228600" eaLnBrk="0" hangingPunct="0">
              <a:spcBef>
                <a:spcPct val="20000"/>
              </a:spcBef>
              <a:buFont typeface="Arial" pitchFamily="34" charset="0"/>
              <a:buChar char="»"/>
              <a:defRPr sz="2000">
                <a:solidFill>
                  <a:schemeClr val="tx1"/>
                </a:solidFill>
                <a:latin typeface="Cambria" pitchFamily="18" charset="0"/>
                <a:ea typeface="Geneva"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9pPr>
          </a:lstStyle>
          <a:p>
            <a:pPr eaLnBrk="1" hangingPunct="1">
              <a:spcBef>
                <a:spcPct val="0"/>
              </a:spcBef>
              <a:buFontTx/>
              <a:buNone/>
            </a:pPr>
            <a:fld id="{471FC0BA-52A1-41C2-8980-6B93D40B1AF2}" type="slidenum">
              <a:rPr lang="en-US" altLang="en-US" sz="1200" smtClean="0">
                <a:solidFill>
                  <a:schemeClr val="bg1"/>
                </a:solidFill>
                <a:latin typeface="Calibri" pitchFamily="34" charset="0"/>
              </a:rPr>
              <a:pPr eaLnBrk="1" hangingPunct="1">
                <a:spcBef>
                  <a:spcPct val="0"/>
                </a:spcBef>
                <a:buFontTx/>
                <a:buNone/>
              </a:pPr>
              <a:t>14</a:t>
            </a:fld>
            <a:endParaRPr lang="en-US" altLang="en-US" sz="120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sz="2800" dirty="0" smtClean="0">
                <a:ea typeface="Geneva" charset="-128"/>
              </a:rPr>
              <a:t>Similarity clinical “bioequivalence”</a:t>
            </a:r>
            <a:endParaRPr lang="en-US" altLang="en-US" sz="2800" dirty="0" smtClean="0">
              <a:ea typeface="Geneva" charset="-128"/>
            </a:endParaRPr>
          </a:p>
        </p:txBody>
      </p:sp>
      <p:sp>
        <p:nvSpPr>
          <p:cNvPr id="3" name="Content Placeholder 2"/>
          <p:cNvSpPr>
            <a:spLocks noGrp="1"/>
          </p:cNvSpPr>
          <p:nvPr>
            <p:ph idx="1"/>
          </p:nvPr>
        </p:nvSpPr>
        <p:spPr>
          <a:xfrm>
            <a:off x="401638" y="1706110"/>
            <a:ext cx="8496300" cy="3192461"/>
          </a:xfrm>
        </p:spPr>
        <p:txBody>
          <a:bodyPr/>
          <a:lstStyle/>
          <a:p>
            <a:pPr>
              <a:defRPr/>
            </a:pPr>
            <a:r>
              <a:rPr lang="en-US" sz="2000" dirty="0" smtClean="0"/>
              <a:t>General principle: A </a:t>
            </a:r>
            <a:r>
              <a:rPr lang="en-US" sz="2000" dirty="0"/>
              <a:t>test product is considered to be bioequivalent to a reference product if the 90% confidence interval of the geometric mean ratio of AUC and </a:t>
            </a:r>
            <a:r>
              <a:rPr lang="en-US" sz="2000" dirty="0" err="1"/>
              <a:t>Cmax</a:t>
            </a:r>
            <a:r>
              <a:rPr lang="en-US" sz="2000" dirty="0"/>
              <a:t> between the test and reference fall within 80-125</a:t>
            </a:r>
            <a:r>
              <a:rPr lang="en-US" sz="2000" dirty="0" smtClean="0"/>
              <a:t>%.</a:t>
            </a:r>
          </a:p>
          <a:p>
            <a:pPr marL="342900" indent="-342900">
              <a:defRPr/>
            </a:pPr>
            <a:r>
              <a:rPr lang="en-US" sz="2000" dirty="0" smtClean="0"/>
              <a:t>Not applicable to the assessment of biosimilarity between highly variable biological (intra-subject variability greater than 30% C.V.)</a:t>
            </a:r>
          </a:p>
          <a:p>
            <a:pPr marL="342900" indent="-342900">
              <a:defRPr/>
            </a:pPr>
            <a:r>
              <a:rPr lang="en-US" sz="2000" dirty="0" smtClean="0"/>
              <a:t>High variability </a:t>
            </a:r>
            <a:r>
              <a:rPr lang="en-US" sz="2000" dirty="0" smtClean="0">
                <a:solidFill>
                  <a:schemeClr val="accent1"/>
                </a:solidFill>
              </a:rPr>
              <a:t>→</a:t>
            </a:r>
            <a:r>
              <a:rPr lang="en-US" sz="2000" dirty="0" smtClean="0"/>
              <a:t> large Phase I studies 150-300 HVs </a:t>
            </a:r>
          </a:p>
          <a:p>
            <a:pPr marL="342900" indent="-342900">
              <a:defRPr/>
            </a:pPr>
            <a:endParaRPr lang="en-US"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p:cNvSpPr>
            <a:spLocks noGrp="1"/>
          </p:cNvSpPr>
          <p:nvPr>
            <p:ph type="title"/>
          </p:nvPr>
        </p:nvSpPr>
        <p:spPr/>
        <p:txBody>
          <a:bodyPr/>
          <a:lstStyle/>
          <a:p>
            <a:pPr eaLnBrk="1" hangingPunct="1"/>
            <a:r>
              <a:rPr lang="en-US" altLang="en-US" sz="2800" dirty="0" smtClean="0">
                <a:ea typeface="Geneva" charset="-128"/>
              </a:rPr>
              <a:t>Demonstrating Biosimilarity- Clinical phase III</a:t>
            </a:r>
          </a:p>
        </p:txBody>
      </p:sp>
      <p:graphicFrame>
        <p:nvGraphicFramePr>
          <p:cNvPr id="8" name="Content Placeholder 7"/>
          <p:cNvGraphicFramePr>
            <a:graphicFrameLocks noGrp="1"/>
          </p:cNvGraphicFramePr>
          <p:nvPr>
            <p:ph sz="quarter" idx="4294967295"/>
          </p:nvPr>
        </p:nvGraphicFramePr>
        <p:xfrm>
          <a:off x="1663700" y="1325563"/>
          <a:ext cx="7315200" cy="475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20" name="Slide Number Placeholder 4"/>
          <p:cNvSpPr>
            <a:spLocks noGrp="1"/>
          </p:cNvSpPr>
          <p:nvPr>
            <p:ph type="sldNum" sz="quarter" idx="12"/>
          </p:nvPr>
        </p:nvSpPr>
        <p:spPr>
          <a:xfrm>
            <a:off x="60325" y="6400800"/>
            <a:ext cx="731838" cy="365125"/>
          </a:xfrm>
          <a:noFill/>
        </p:spPr>
        <p:txBody>
          <a:bodyPr/>
          <a:lstStyle>
            <a:lvl1pPr eaLnBrk="0" hangingPunct="0">
              <a:spcBef>
                <a:spcPct val="20000"/>
              </a:spcBef>
              <a:buFont typeface="Arial" pitchFamily="34" charset="0"/>
              <a:buChar char="•"/>
              <a:defRPr sz="2800">
                <a:solidFill>
                  <a:schemeClr val="tx1"/>
                </a:solidFill>
                <a:latin typeface="Cambria" pitchFamily="18" charset="0"/>
                <a:ea typeface="Geneva" charset="-128"/>
              </a:defRPr>
            </a:lvl1pPr>
            <a:lvl2pPr marL="742950" indent="-285750" eaLnBrk="0" hangingPunct="0">
              <a:spcBef>
                <a:spcPct val="20000"/>
              </a:spcBef>
              <a:buFont typeface="Arial" pitchFamily="34" charset="0"/>
              <a:buChar char="–"/>
              <a:defRPr sz="2400">
                <a:solidFill>
                  <a:schemeClr val="tx1"/>
                </a:solidFill>
                <a:latin typeface="Cambria" pitchFamily="18" charset="0"/>
                <a:ea typeface="Geneva" charset="-128"/>
              </a:defRPr>
            </a:lvl2pPr>
            <a:lvl3pPr marL="1143000" indent="-228600" eaLnBrk="0" hangingPunct="0">
              <a:spcBef>
                <a:spcPct val="20000"/>
              </a:spcBef>
              <a:buFont typeface="Arial" pitchFamily="34" charset="0"/>
              <a:buChar char="•"/>
              <a:defRPr sz="2000">
                <a:solidFill>
                  <a:schemeClr val="tx1"/>
                </a:solidFill>
                <a:latin typeface="Cambria" pitchFamily="18" charset="0"/>
                <a:ea typeface="Geneva" charset="-128"/>
              </a:defRPr>
            </a:lvl3pPr>
            <a:lvl4pPr marL="1600200" indent="-228600" eaLnBrk="0" hangingPunct="0">
              <a:spcBef>
                <a:spcPct val="20000"/>
              </a:spcBef>
              <a:buFont typeface="Arial" pitchFamily="34" charset="0"/>
              <a:buChar char="–"/>
              <a:defRPr sz="2000">
                <a:solidFill>
                  <a:schemeClr val="tx1"/>
                </a:solidFill>
                <a:latin typeface="Cambria" pitchFamily="18" charset="0"/>
                <a:ea typeface="Geneva" charset="-128"/>
              </a:defRPr>
            </a:lvl4pPr>
            <a:lvl5pPr marL="2057400" indent="-228600" eaLnBrk="0" hangingPunct="0">
              <a:spcBef>
                <a:spcPct val="20000"/>
              </a:spcBef>
              <a:buFont typeface="Arial" pitchFamily="34" charset="0"/>
              <a:buChar char="»"/>
              <a:defRPr sz="2000">
                <a:solidFill>
                  <a:schemeClr val="tx1"/>
                </a:solidFill>
                <a:latin typeface="Cambria" pitchFamily="18" charset="0"/>
                <a:ea typeface="Geneva"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9pPr>
          </a:lstStyle>
          <a:p>
            <a:pPr eaLnBrk="1" hangingPunct="1">
              <a:spcBef>
                <a:spcPct val="0"/>
              </a:spcBef>
              <a:buFontTx/>
              <a:buNone/>
            </a:pPr>
            <a:fld id="{BF27CF1D-080F-4B92-8045-3259B275B9F0}" type="slidenum">
              <a:rPr lang="en-US" altLang="en-US" sz="1200" smtClean="0">
                <a:solidFill>
                  <a:schemeClr val="bg1"/>
                </a:solidFill>
                <a:latin typeface="Calibri" pitchFamily="34" charset="0"/>
              </a:rPr>
              <a:pPr eaLnBrk="1" hangingPunct="1">
                <a:spcBef>
                  <a:spcPct val="0"/>
                </a:spcBef>
                <a:buFontTx/>
                <a:buNone/>
              </a:pPr>
              <a:t>16</a:t>
            </a:fld>
            <a:endParaRPr lang="en-US" altLang="en-US" sz="120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lvl1pPr eaLnBrk="0" hangingPunct="0">
              <a:spcBef>
                <a:spcPct val="20000"/>
              </a:spcBef>
              <a:buFont typeface="Arial" pitchFamily="34" charset="0"/>
              <a:buChar char="•"/>
              <a:defRPr sz="2800">
                <a:solidFill>
                  <a:schemeClr val="tx1"/>
                </a:solidFill>
                <a:latin typeface="Cambria" pitchFamily="18" charset="0"/>
                <a:ea typeface="Geneva" charset="-128"/>
              </a:defRPr>
            </a:lvl1pPr>
            <a:lvl2pPr marL="742950" indent="-285750" eaLnBrk="0" hangingPunct="0">
              <a:spcBef>
                <a:spcPct val="20000"/>
              </a:spcBef>
              <a:buFont typeface="Arial" pitchFamily="34" charset="0"/>
              <a:buChar char="–"/>
              <a:defRPr sz="2400">
                <a:solidFill>
                  <a:schemeClr val="tx1"/>
                </a:solidFill>
                <a:latin typeface="Cambria" pitchFamily="18" charset="0"/>
                <a:ea typeface="Geneva" charset="-128"/>
              </a:defRPr>
            </a:lvl2pPr>
            <a:lvl3pPr marL="1143000" indent="-228600" eaLnBrk="0" hangingPunct="0">
              <a:spcBef>
                <a:spcPct val="20000"/>
              </a:spcBef>
              <a:buFont typeface="Arial" pitchFamily="34" charset="0"/>
              <a:buChar char="•"/>
              <a:defRPr sz="2000">
                <a:solidFill>
                  <a:schemeClr val="tx1"/>
                </a:solidFill>
                <a:latin typeface="Cambria" pitchFamily="18" charset="0"/>
                <a:ea typeface="Geneva" charset="-128"/>
              </a:defRPr>
            </a:lvl3pPr>
            <a:lvl4pPr marL="1600200" indent="-228600" eaLnBrk="0" hangingPunct="0">
              <a:spcBef>
                <a:spcPct val="20000"/>
              </a:spcBef>
              <a:buFont typeface="Arial" pitchFamily="34" charset="0"/>
              <a:buChar char="–"/>
              <a:defRPr sz="2000">
                <a:solidFill>
                  <a:schemeClr val="tx1"/>
                </a:solidFill>
                <a:latin typeface="Cambria" pitchFamily="18" charset="0"/>
                <a:ea typeface="Geneva" charset="-128"/>
              </a:defRPr>
            </a:lvl4pPr>
            <a:lvl5pPr marL="2057400" indent="-228600" eaLnBrk="0" hangingPunct="0">
              <a:spcBef>
                <a:spcPct val="20000"/>
              </a:spcBef>
              <a:buFont typeface="Arial" pitchFamily="34" charset="0"/>
              <a:buChar char="»"/>
              <a:defRPr sz="2000">
                <a:solidFill>
                  <a:schemeClr val="tx1"/>
                </a:solidFill>
                <a:latin typeface="Cambria" pitchFamily="18" charset="0"/>
                <a:ea typeface="Geneva"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9pPr>
          </a:lstStyle>
          <a:p>
            <a:pPr eaLnBrk="1" hangingPunct="1">
              <a:spcBef>
                <a:spcPct val="0"/>
              </a:spcBef>
              <a:buFontTx/>
              <a:buNone/>
            </a:pPr>
            <a:fld id="{CA707A17-DA9B-4422-A16F-728FB4AD6B1F}" type="slidenum">
              <a:rPr lang="en-US" altLang="en-US" sz="1200" smtClean="0">
                <a:solidFill>
                  <a:schemeClr val="bg1"/>
                </a:solidFill>
                <a:latin typeface="Calibri" pitchFamily="34" charset="0"/>
              </a:rPr>
              <a:pPr eaLnBrk="1" hangingPunct="1">
                <a:spcBef>
                  <a:spcPct val="0"/>
                </a:spcBef>
                <a:buFontTx/>
                <a:buNone/>
              </a:pPr>
              <a:t>17</a:t>
            </a:fld>
            <a:endParaRPr lang="en-US" altLang="en-US" sz="1200" smtClean="0">
              <a:solidFill>
                <a:schemeClr val="bg1"/>
              </a:solidFill>
              <a:latin typeface="Calibri" pitchFamily="34" charset="0"/>
            </a:endParaRPr>
          </a:p>
        </p:txBody>
      </p:sp>
      <p:sp>
        <p:nvSpPr>
          <p:cNvPr id="35843" name="Rectangle 2"/>
          <p:cNvSpPr>
            <a:spLocks noGrp="1" noChangeArrowheads="1"/>
          </p:cNvSpPr>
          <p:nvPr>
            <p:ph type="title"/>
          </p:nvPr>
        </p:nvSpPr>
        <p:spPr>
          <a:xfrm>
            <a:off x="1176338" y="304804"/>
            <a:ext cx="7721600" cy="1143000"/>
          </a:xfrm>
        </p:spPr>
        <p:txBody>
          <a:bodyPr/>
          <a:lstStyle/>
          <a:p>
            <a:pPr lvl="0"/>
            <a:r>
              <a:rPr lang="en-GB" altLang="en-US" sz="2800" dirty="0" smtClean="0">
                <a:ea typeface="Geneva" charset="-128"/>
              </a:rPr>
              <a:t>Sensitive Homogeneous Population and Endpoints</a:t>
            </a:r>
            <a:r>
              <a:rPr lang="en-US" sz="2800" dirty="0"/>
              <a:t/>
            </a:r>
            <a:br>
              <a:rPr lang="en-US" sz="2800" dirty="0"/>
            </a:br>
            <a:endParaRPr lang="en-US" altLang="en-US" sz="2800" dirty="0" smtClean="0">
              <a:ea typeface="Geneva" charset="-128"/>
            </a:endParaRPr>
          </a:p>
        </p:txBody>
      </p:sp>
      <p:sp>
        <p:nvSpPr>
          <p:cNvPr id="35844" name="Rectangle 3"/>
          <p:cNvSpPr>
            <a:spLocks noGrp="1" noChangeArrowheads="1"/>
          </p:cNvSpPr>
          <p:nvPr>
            <p:ph type="body" idx="1"/>
          </p:nvPr>
        </p:nvSpPr>
        <p:spPr/>
        <p:txBody>
          <a:bodyPr>
            <a:normAutofit/>
          </a:bodyPr>
          <a:lstStyle/>
          <a:p>
            <a:pPr>
              <a:lnSpc>
                <a:spcPct val="110000"/>
              </a:lnSpc>
              <a:spcBef>
                <a:spcPct val="0"/>
              </a:spcBef>
            </a:pPr>
            <a:r>
              <a:rPr lang="en-GB" altLang="en-US" sz="2400" dirty="0">
                <a:ea typeface="Geneva" charset="-128"/>
              </a:rPr>
              <a:t>Sensitive Homogeneous Population</a:t>
            </a:r>
          </a:p>
          <a:p>
            <a:pPr lvl="1">
              <a:lnSpc>
                <a:spcPct val="110000"/>
              </a:lnSpc>
              <a:spcBef>
                <a:spcPct val="0"/>
              </a:spcBef>
            </a:pPr>
            <a:r>
              <a:rPr lang="en-US" altLang="en-US" i="1" dirty="0" smtClean="0">
                <a:ea typeface="Geneva" charset="-128"/>
              </a:rPr>
              <a:t>In principle, the most sensitive model and study conditions (pharmacodynamic or clinical) should be used in a homogeneous patient population</a:t>
            </a:r>
            <a:endParaRPr lang="en-GB" altLang="en-US" dirty="0">
              <a:ea typeface="Geneva" charset="-128"/>
            </a:endParaRPr>
          </a:p>
          <a:p>
            <a:pPr eaLnBrk="1" hangingPunct="1"/>
            <a:r>
              <a:rPr lang="en-GB" altLang="en-US" sz="2400" dirty="0" smtClean="0">
                <a:ea typeface="Geneva" charset="-128"/>
              </a:rPr>
              <a:t>Selection of Endpoints </a:t>
            </a:r>
          </a:p>
          <a:p>
            <a:pPr lvl="1"/>
            <a:r>
              <a:rPr lang="en-US" dirty="0" smtClean="0"/>
              <a:t>The </a:t>
            </a:r>
            <a:r>
              <a:rPr lang="en-US" dirty="0"/>
              <a:t>most sensitive clinical endpoint that is able to detect product-related </a:t>
            </a:r>
            <a:r>
              <a:rPr lang="en-US" dirty="0" smtClean="0"/>
              <a:t>differences </a:t>
            </a:r>
          </a:p>
          <a:p>
            <a:pPr marL="1270" indent="0">
              <a:buNone/>
              <a:defRPr/>
            </a:pPr>
            <a:r>
              <a:rPr lang="en-GB" altLang="en-US" sz="2400" dirty="0" smtClean="0">
                <a:ea typeface="Geneva" charset="-128"/>
              </a:rPr>
              <a:t>Study </a:t>
            </a:r>
            <a:r>
              <a:rPr lang="en-GB" altLang="en-US" sz="2400" dirty="0">
                <a:ea typeface="Geneva" charset="-128"/>
              </a:rPr>
              <a:t>design, study population and/or endpoints may be different to those used to establish therapeutic benefit of the reference product</a:t>
            </a:r>
          </a:p>
          <a:p>
            <a:pPr lvl="1">
              <a:defRPr/>
            </a:pPr>
            <a:endParaRPr lang="en-US" sz="2600" dirty="0"/>
          </a:p>
          <a:p>
            <a:pPr eaLnBrk="1" hangingPunct="1"/>
            <a:endParaRPr lang="en-GB" altLang="en-US" sz="2400" dirty="0" smtClean="0">
              <a:ea typeface="Geneva"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en-US" sz="2800" dirty="0" smtClean="0">
                <a:ea typeface="Geneva" charset="-128"/>
              </a:rPr>
              <a:t>Determination of margins-Effect size</a:t>
            </a:r>
            <a:endParaRPr lang="en-US" altLang="en-US" sz="2800" dirty="0" smtClean="0">
              <a:ea typeface="Geneva" charset="-128"/>
            </a:endParaRPr>
          </a:p>
        </p:txBody>
      </p:sp>
      <p:sp>
        <p:nvSpPr>
          <p:cNvPr id="3" name="Content Placeholder 2"/>
          <p:cNvSpPr>
            <a:spLocks noGrp="1"/>
          </p:cNvSpPr>
          <p:nvPr>
            <p:ph idx="1"/>
          </p:nvPr>
        </p:nvSpPr>
        <p:spPr>
          <a:xfrm>
            <a:off x="401638" y="1782318"/>
            <a:ext cx="8496300" cy="3453719"/>
          </a:xfrm>
        </p:spPr>
        <p:txBody>
          <a:bodyPr/>
          <a:lstStyle/>
          <a:p>
            <a:pPr marL="342900" indent="-342900" eaLnBrk="1" hangingPunct="1">
              <a:defRPr/>
            </a:pPr>
            <a:r>
              <a:rPr lang="en-US" sz="2000" dirty="0" smtClean="0"/>
              <a:t>An </a:t>
            </a:r>
            <a:r>
              <a:rPr lang="en-US" sz="2000" dirty="0"/>
              <a:t>appropriate equivalence margin </a:t>
            </a:r>
            <a:r>
              <a:rPr lang="en-US" sz="2000" dirty="0" smtClean="0"/>
              <a:t>that is adequate to detect clinically meaningful </a:t>
            </a:r>
            <a:r>
              <a:rPr lang="en-US" sz="2000" dirty="0"/>
              <a:t>differences in effectiveness and safety </a:t>
            </a:r>
            <a:endParaRPr lang="en-US" sz="2000" dirty="0" smtClean="0"/>
          </a:p>
          <a:p>
            <a:pPr marL="342900" indent="-342900" eaLnBrk="1" hangingPunct="1">
              <a:defRPr/>
            </a:pPr>
            <a:r>
              <a:rPr lang="en-US" sz="2000" dirty="0" smtClean="0"/>
              <a:t>The smaller the equivalence margin </a:t>
            </a:r>
            <a:r>
              <a:rPr lang="en-US" sz="2000" b="1" dirty="0" smtClean="0">
                <a:solidFill>
                  <a:schemeClr val="accent1"/>
                </a:solidFill>
              </a:rPr>
              <a:t>→</a:t>
            </a:r>
            <a:r>
              <a:rPr lang="en-US" sz="2000" dirty="0" smtClean="0"/>
              <a:t> the narrower the confidence interval </a:t>
            </a:r>
            <a:r>
              <a:rPr lang="en-US" sz="2000" b="1" dirty="0" smtClean="0">
                <a:solidFill>
                  <a:schemeClr val="accent1"/>
                </a:solidFill>
              </a:rPr>
              <a:t>→</a:t>
            </a:r>
            <a:r>
              <a:rPr lang="en-US" sz="2000" dirty="0" smtClean="0"/>
              <a:t> </a:t>
            </a:r>
            <a:r>
              <a:rPr lang="en-US" sz="2000" dirty="0"/>
              <a:t>larger </a:t>
            </a:r>
            <a:r>
              <a:rPr lang="en-US" sz="2000" dirty="0" smtClean="0"/>
              <a:t>the sample size. </a:t>
            </a:r>
          </a:p>
          <a:p>
            <a:pPr>
              <a:defRPr/>
            </a:pPr>
            <a:r>
              <a:rPr lang="en-US" sz="2000" dirty="0" smtClean="0"/>
              <a:t>The choice of margin and its justification are usually supported by statistical estimation based on historical data of the reference product and by comparison of prior study design</a:t>
            </a:r>
            <a:endParaRPr lang="en-US" sz="1800" dirty="0" smtClean="0"/>
          </a:p>
          <a:p>
            <a:pPr marL="0" indent="0" eaLnBrk="1" hangingPunct="1">
              <a:buFont typeface="Arial" pitchFamily="34" charset="0"/>
              <a:buNone/>
              <a:defRPr/>
            </a:pPr>
            <a:endParaRPr lang="en-US" sz="1800" dirty="0"/>
          </a:p>
          <a:p>
            <a:pPr marL="0" indent="0">
              <a:buFont typeface="Arial" pitchFamily="34" charset="0"/>
              <a:buNone/>
              <a:defRPr/>
            </a:pPr>
            <a:endParaRPr lang="en-US" dirty="0"/>
          </a:p>
        </p:txBody>
      </p:sp>
      <p:sp>
        <p:nvSpPr>
          <p:cNvPr id="41988" name="Slide Number Placeholder 4"/>
          <p:cNvSpPr>
            <a:spLocks noGrp="1"/>
          </p:cNvSpPr>
          <p:nvPr>
            <p:ph type="sldNum" sz="quarter" idx="12"/>
          </p:nvPr>
        </p:nvSpPr>
        <p:spPr>
          <a:noFill/>
        </p:spPr>
        <p:txBody>
          <a:bodyPr/>
          <a:lstStyle>
            <a:lvl1pPr eaLnBrk="0" hangingPunct="0">
              <a:spcBef>
                <a:spcPct val="20000"/>
              </a:spcBef>
              <a:buFont typeface="Arial" pitchFamily="34" charset="0"/>
              <a:buChar char="•"/>
              <a:defRPr sz="2800">
                <a:solidFill>
                  <a:schemeClr val="tx1"/>
                </a:solidFill>
                <a:latin typeface="Cambria" pitchFamily="18" charset="0"/>
                <a:ea typeface="Geneva" charset="-128"/>
              </a:defRPr>
            </a:lvl1pPr>
            <a:lvl2pPr marL="742950" indent="-285750" eaLnBrk="0" hangingPunct="0">
              <a:spcBef>
                <a:spcPct val="20000"/>
              </a:spcBef>
              <a:buFont typeface="Arial" pitchFamily="34" charset="0"/>
              <a:buChar char="–"/>
              <a:defRPr sz="2400">
                <a:solidFill>
                  <a:schemeClr val="tx1"/>
                </a:solidFill>
                <a:latin typeface="Cambria" pitchFamily="18" charset="0"/>
                <a:ea typeface="Geneva" charset="-128"/>
              </a:defRPr>
            </a:lvl2pPr>
            <a:lvl3pPr marL="1143000" indent="-228600" eaLnBrk="0" hangingPunct="0">
              <a:spcBef>
                <a:spcPct val="20000"/>
              </a:spcBef>
              <a:buFont typeface="Arial" pitchFamily="34" charset="0"/>
              <a:buChar char="•"/>
              <a:defRPr sz="2000">
                <a:solidFill>
                  <a:schemeClr val="tx1"/>
                </a:solidFill>
                <a:latin typeface="Cambria" pitchFamily="18" charset="0"/>
                <a:ea typeface="Geneva" charset="-128"/>
              </a:defRPr>
            </a:lvl3pPr>
            <a:lvl4pPr marL="1600200" indent="-228600" eaLnBrk="0" hangingPunct="0">
              <a:spcBef>
                <a:spcPct val="20000"/>
              </a:spcBef>
              <a:buFont typeface="Arial" pitchFamily="34" charset="0"/>
              <a:buChar char="–"/>
              <a:defRPr sz="2000">
                <a:solidFill>
                  <a:schemeClr val="tx1"/>
                </a:solidFill>
                <a:latin typeface="Cambria" pitchFamily="18" charset="0"/>
                <a:ea typeface="Geneva" charset="-128"/>
              </a:defRPr>
            </a:lvl4pPr>
            <a:lvl5pPr marL="2057400" indent="-228600" eaLnBrk="0" hangingPunct="0">
              <a:spcBef>
                <a:spcPct val="20000"/>
              </a:spcBef>
              <a:buFont typeface="Arial" pitchFamily="34" charset="0"/>
              <a:buChar char="»"/>
              <a:defRPr sz="2000">
                <a:solidFill>
                  <a:schemeClr val="tx1"/>
                </a:solidFill>
                <a:latin typeface="Cambria" pitchFamily="18" charset="0"/>
                <a:ea typeface="Geneva"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9pPr>
          </a:lstStyle>
          <a:p>
            <a:pPr eaLnBrk="1" hangingPunct="1">
              <a:spcBef>
                <a:spcPct val="0"/>
              </a:spcBef>
              <a:buFontTx/>
              <a:buNone/>
            </a:pPr>
            <a:fld id="{93C63703-8743-4A89-A674-E4AF1DF1E549}" type="slidenum">
              <a:rPr lang="en-US" altLang="en-US" sz="1200" smtClean="0">
                <a:solidFill>
                  <a:schemeClr val="bg1"/>
                </a:solidFill>
                <a:latin typeface="Calibri" pitchFamily="34" charset="0"/>
              </a:rPr>
              <a:pPr eaLnBrk="1" hangingPunct="1">
                <a:spcBef>
                  <a:spcPct val="0"/>
                </a:spcBef>
                <a:buFontTx/>
                <a:buNone/>
              </a:pPr>
              <a:t>18</a:t>
            </a:fld>
            <a:endParaRPr lang="en-US" altLang="en-US" sz="120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176338" y="87084"/>
            <a:ext cx="7721600" cy="1143000"/>
          </a:xfrm>
        </p:spPr>
        <p:txBody>
          <a:bodyPr/>
          <a:lstStyle/>
          <a:p>
            <a:r>
              <a:rPr lang="en-GB" altLang="en-US" sz="2800" dirty="0" smtClean="0">
                <a:ea typeface="Geneva" charset="-128"/>
              </a:rPr>
              <a:t>Assay Sensitivity- ICH E10</a:t>
            </a:r>
            <a:endParaRPr lang="en-US" altLang="en-US" sz="2800" dirty="0" smtClean="0">
              <a:ea typeface="Geneva" charset="-128"/>
            </a:endParaRPr>
          </a:p>
        </p:txBody>
      </p:sp>
      <p:sp>
        <p:nvSpPr>
          <p:cNvPr id="3" name="Content Placeholder 2"/>
          <p:cNvSpPr>
            <a:spLocks noGrp="1"/>
          </p:cNvSpPr>
          <p:nvPr>
            <p:ph idx="1"/>
          </p:nvPr>
        </p:nvSpPr>
        <p:spPr/>
        <p:txBody>
          <a:bodyPr>
            <a:normAutofit lnSpcReduction="10000"/>
          </a:bodyPr>
          <a:lstStyle/>
          <a:p>
            <a:pPr marL="0" indent="0">
              <a:buFont typeface="Arial" pitchFamily="34" charset="0"/>
              <a:buNone/>
              <a:defRPr/>
            </a:pPr>
            <a:r>
              <a:rPr lang="en-US" sz="2000" dirty="0"/>
              <a:t> As for all clinical comparability trial designs, assay </a:t>
            </a:r>
            <a:r>
              <a:rPr lang="en-US" sz="2000" dirty="0" smtClean="0"/>
              <a:t>sensitivity </a:t>
            </a:r>
            <a:r>
              <a:rPr lang="en-US" sz="2000" dirty="0"/>
              <a:t>(see ICH topic E10) has to be </a:t>
            </a:r>
            <a:r>
              <a:rPr lang="en-US" sz="2000" dirty="0" smtClean="0"/>
              <a:t>ensured (EMEA/CHMP/BMWP/42832/2005) </a:t>
            </a:r>
          </a:p>
          <a:p>
            <a:pPr>
              <a:defRPr/>
            </a:pPr>
            <a:r>
              <a:rPr lang="en-US" sz="2000" dirty="0" smtClean="0"/>
              <a:t>Determining </a:t>
            </a:r>
            <a:r>
              <a:rPr lang="en-US" sz="2000" dirty="0"/>
              <a:t>that historical evidence of sensitivity to drug effects exists. </a:t>
            </a:r>
            <a:r>
              <a:rPr lang="en-US" sz="2000" dirty="0" smtClean="0">
                <a:solidFill>
                  <a:srgbClr val="FF0000"/>
                </a:solidFill>
              </a:rPr>
              <a:t>Without this </a:t>
            </a:r>
            <a:r>
              <a:rPr lang="en-US" sz="2000" dirty="0">
                <a:solidFill>
                  <a:srgbClr val="FF0000"/>
                </a:solidFill>
              </a:rPr>
              <a:t>determination, demonstration of efficacy from a showing of non-inferiority </a:t>
            </a:r>
            <a:r>
              <a:rPr lang="en-US" sz="2000" dirty="0" smtClean="0">
                <a:solidFill>
                  <a:srgbClr val="FF0000"/>
                </a:solidFill>
              </a:rPr>
              <a:t>is not </a:t>
            </a:r>
            <a:r>
              <a:rPr lang="en-US" sz="2000" dirty="0">
                <a:solidFill>
                  <a:srgbClr val="FF0000"/>
                </a:solidFill>
              </a:rPr>
              <a:t>possible and should not be attempted</a:t>
            </a:r>
            <a:r>
              <a:rPr lang="en-US" sz="2000" dirty="0"/>
              <a:t>.</a:t>
            </a:r>
          </a:p>
          <a:p>
            <a:pPr>
              <a:defRPr/>
            </a:pPr>
            <a:r>
              <a:rPr lang="en-US" sz="2000" dirty="0" smtClean="0"/>
              <a:t> </a:t>
            </a:r>
            <a:r>
              <a:rPr lang="en-US" sz="2000" dirty="0"/>
              <a:t>Designing a trial. Important details of the trial design, e.g., study population</a:t>
            </a:r>
            <a:r>
              <a:rPr lang="en-US" sz="2000" dirty="0" smtClean="0"/>
              <a:t>, concomitant </a:t>
            </a:r>
            <a:r>
              <a:rPr lang="en-US" sz="2000" dirty="0"/>
              <a:t>therapy, endpoints, run-in periods, </a:t>
            </a:r>
            <a:r>
              <a:rPr lang="en-US" sz="2000" dirty="0">
                <a:solidFill>
                  <a:srgbClr val="FF0000"/>
                </a:solidFill>
              </a:rPr>
              <a:t>should adhere closely to </a:t>
            </a:r>
            <a:r>
              <a:rPr lang="en-US" sz="2000" dirty="0" smtClean="0">
                <a:solidFill>
                  <a:srgbClr val="FF0000"/>
                </a:solidFill>
              </a:rPr>
              <a:t>the design </a:t>
            </a:r>
            <a:r>
              <a:rPr lang="en-US" sz="2000" dirty="0">
                <a:solidFill>
                  <a:srgbClr val="FF0000"/>
                </a:solidFill>
              </a:rPr>
              <a:t>of the trials used to determine that historical evidence of sensitivity </a:t>
            </a:r>
            <a:r>
              <a:rPr lang="en-US" sz="2000" dirty="0" smtClean="0">
                <a:solidFill>
                  <a:srgbClr val="FF0000"/>
                </a:solidFill>
              </a:rPr>
              <a:t>to drug </a:t>
            </a:r>
            <a:r>
              <a:rPr lang="en-US" sz="2000" dirty="0">
                <a:solidFill>
                  <a:srgbClr val="FF0000"/>
                </a:solidFill>
              </a:rPr>
              <a:t>effects </a:t>
            </a:r>
            <a:r>
              <a:rPr lang="en-US" sz="2000" dirty="0" smtClean="0">
                <a:solidFill>
                  <a:srgbClr val="FF0000"/>
                </a:solidFill>
              </a:rPr>
              <a:t>exists</a:t>
            </a:r>
            <a:endParaRPr lang="en-US" sz="2000" dirty="0">
              <a:solidFill>
                <a:srgbClr val="FF0000"/>
              </a:solidFill>
            </a:endParaRPr>
          </a:p>
          <a:p>
            <a:pPr>
              <a:defRPr/>
            </a:pPr>
            <a:r>
              <a:rPr lang="en-US" sz="2000" dirty="0" smtClean="0"/>
              <a:t>Setting </a:t>
            </a:r>
            <a:r>
              <a:rPr lang="en-US" sz="2000" dirty="0"/>
              <a:t>a margin. An acceptable non-inferiority margin should be defined, </a:t>
            </a:r>
            <a:r>
              <a:rPr lang="en-US" sz="2000" dirty="0" smtClean="0"/>
              <a:t>taking into </a:t>
            </a:r>
            <a:r>
              <a:rPr lang="en-US" sz="2000" dirty="0"/>
              <a:t>account the historical data and relevant clinical and statistical </a:t>
            </a:r>
            <a:r>
              <a:rPr lang="en-US" sz="2000" dirty="0" smtClean="0"/>
              <a:t>considerations</a:t>
            </a:r>
            <a:endParaRPr lang="en-US" sz="2000" dirty="0"/>
          </a:p>
          <a:p>
            <a:pPr>
              <a:defRPr/>
            </a:pPr>
            <a:r>
              <a:rPr lang="en-US" sz="2000" dirty="0" smtClean="0"/>
              <a:t>Conducting </a:t>
            </a:r>
            <a:r>
              <a:rPr lang="en-US" sz="2000" dirty="0"/>
              <a:t>the trial. The trial conduct should also adhere closely to that of </a:t>
            </a:r>
            <a:r>
              <a:rPr lang="en-US" sz="2000" dirty="0" smtClean="0"/>
              <a:t>the historical </a:t>
            </a:r>
            <a:r>
              <a:rPr lang="en-US" sz="2000" dirty="0"/>
              <a:t>trials and should be of high </a:t>
            </a:r>
            <a:r>
              <a:rPr lang="en-US" sz="2000" dirty="0" smtClean="0"/>
              <a:t>quality</a:t>
            </a:r>
            <a:endParaRPr lang="en-US" sz="2000" dirty="0"/>
          </a:p>
        </p:txBody>
      </p:sp>
      <p:sp>
        <p:nvSpPr>
          <p:cNvPr id="38916" name="Slide Number Placeholder 4"/>
          <p:cNvSpPr>
            <a:spLocks noGrp="1"/>
          </p:cNvSpPr>
          <p:nvPr>
            <p:ph type="sldNum" sz="quarter" idx="12"/>
          </p:nvPr>
        </p:nvSpPr>
        <p:spPr>
          <a:noFill/>
        </p:spPr>
        <p:txBody>
          <a:bodyPr/>
          <a:lstStyle>
            <a:lvl1pPr eaLnBrk="0" hangingPunct="0">
              <a:spcBef>
                <a:spcPct val="20000"/>
              </a:spcBef>
              <a:buFont typeface="Arial" pitchFamily="34" charset="0"/>
              <a:buChar char="•"/>
              <a:defRPr sz="2800">
                <a:solidFill>
                  <a:schemeClr val="tx1"/>
                </a:solidFill>
                <a:latin typeface="Cambria" pitchFamily="18" charset="0"/>
                <a:ea typeface="Geneva" charset="-128"/>
              </a:defRPr>
            </a:lvl1pPr>
            <a:lvl2pPr marL="742950" indent="-285750" eaLnBrk="0" hangingPunct="0">
              <a:spcBef>
                <a:spcPct val="20000"/>
              </a:spcBef>
              <a:buFont typeface="Arial" pitchFamily="34" charset="0"/>
              <a:buChar char="–"/>
              <a:defRPr sz="2400">
                <a:solidFill>
                  <a:schemeClr val="tx1"/>
                </a:solidFill>
                <a:latin typeface="Cambria" pitchFamily="18" charset="0"/>
                <a:ea typeface="Geneva" charset="-128"/>
              </a:defRPr>
            </a:lvl2pPr>
            <a:lvl3pPr marL="1143000" indent="-228600" eaLnBrk="0" hangingPunct="0">
              <a:spcBef>
                <a:spcPct val="20000"/>
              </a:spcBef>
              <a:buFont typeface="Arial" pitchFamily="34" charset="0"/>
              <a:buChar char="•"/>
              <a:defRPr sz="2000">
                <a:solidFill>
                  <a:schemeClr val="tx1"/>
                </a:solidFill>
                <a:latin typeface="Cambria" pitchFamily="18" charset="0"/>
                <a:ea typeface="Geneva" charset="-128"/>
              </a:defRPr>
            </a:lvl3pPr>
            <a:lvl4pPr marL="1600200" indent="-228600" eaLnBrk="0" hangingPunct="0">
              <a:spcBef>
                <a:spcPct val="20000"/>
              </a:spcBef>
              <a:buFont typeface="Arial" pitchFamily="34" charset="0"/>
              <a:buChar char="–"/>
              <a:defRPr sz="2000">
                <a:solidFill>
                  <a:schemeClr val="tx1"/>
                </a:solidFill>
                <a:latin typeface="Cambria" pitchFamily="18" charset="0"/>
                <a:ea typeface="Geneva" charset="-128"/>
              </a:defRPr>
            </a:lvl4pPr>
            <a:lvl5pPr marL="2057400" indent="-228600" eaLnBrk="0" hangingPunct="0">
              <a:spcBef>
                <a:spcPct val="20000"/>
              </a:spcBef>
              <a:buFont typeface="Arial" pitchFamily="34" charset="0"/>
              <a:buChar char="»"/>
              <a:defRPr sz="2000">
                <a:solidFill>
                  <a:schemeClr val="tx1"/>
                </a:solidFill>
                <a:latin typeface="Cambria" pitchFamily="18" charset="0"/>
                <a:ea typeface="Geneva"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9pPr>
          </a:lstStyle>
          <a:p>
            <a:pPr eaLnBrk="1" hangingPunct="1">
              <a:spcBef>
                <a:spcPct val="0"/>
              </a:spcBef>
              <a:buFontTx/>
              <a:buNone/>
            </a:pPr>
            <a:fld id="{AA2E9EBF-A2DC-4867-AAC5-6724EC2BFF3E}" type="slidenum">
              <a:rPr lang="en-US" altLang="en-US" sz="1200" smtClean="0">
                <a:solidFill>
                  <a:schemeClr val="bg1"/>
                </a:solidFill>
                <a:latin typeface="Calibri" pitchFamily="34" charset="0"/>
              </a:rPr>
              <a:pPr eaLnBrk="1" hangingPunct="1">
                <a:spcBef>
                  <a:spcPct val="0"/>
                </a:spcBef>
                <a:buFontTx/>
                <a:buNone/>
              </a:pPr>
              <a:t>19</a:t>
            </a:fld>
            <a:endParaRPr lang="en-US" altLang="en-US" sz="120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45920" y="1671057"/>
            <a:ext cx="5570806" cy="1200329"/>
          </a:xfrm>
        </p:spPr>
        <p:txBody>
          <a:bodyPr/>
          <a:lstStyle/>
          <a:p>
            <a:r>
              <a:rPr lang="en-GB" dirty="0" smtClean="0"/>
              <a:t>Challenges in demonstrating biosimilarity and interchangeability of biosimilar products</a:t>
            </a:r>
            <a:endParaRPr lang="en-US" dirty="0"/>
          </a:p>
        </p:txBody>
      </p:sp>
      <p:sp>
        <p:nvSpPr>
          <p:cNvPr id="7" name="Subtitle 6"/>
          <p:cNvSpPr>
            <a:spLocks noGrp="1"/>
          </p:cNvSpPr>
          <p:nvPr>
            <p:ph type="subTitle" idx="1"/>
          </p:nvPr>
        </p:nvSpPr>
        <p:spPr>
          <a:xfrm>
            <a:off x="2286000" y="3199644"/>
            <a:ext cx="4572000" cy="707886"/>
          </a:xfrm>
        </p:spPr>
        <p:txBody>
          <a:bodyPr/>
          <a:lstStyle/>
          <a:p>
            <a:r>
              <a:rPr lang="en-GB" dirty="0" smtClean="0"/>
              <a:t>OMICS Group Biosimilars 2015 Birmingham, UK</a:t>
            </a:r>
          </a:p>
        </p:txBody>
      </p:sp>
      <p:sp>
        <p:nvSpPr>
          <p:cNvPr id="8" name="Text Placeholder 7"/>
          <p:cNvSpPr>
            <a:spLocks noGrp="1"/>
          </p:cNvSpPr>
          <p:nvPr>
            <p:ph type="body" sz="quarter" idx="10"/>
          </p:nvPr>
        </p:nvSpPr>
        <p:spPr/>
        <p:txBody>
          <a:bodyPr/>
          <a:lstStyle/>
          <a:p>
            <a:r>
              <a:rPr lang="en-GB" dirty="0" smtClean="0"/>
              <a:t>10-11 Aug 2015</a:t>
            </a:r>
            <a:endParaRPr lang="en-US" dirty="0"/>
          </a:p>
        </p:txBody>
      </p:sp>
      <p:sp>
        <p:nvSpPr>
          <p:cNvPr id="9" name="Text Placeholder 8"/>
          <p:cNvSpPr>
            <a:spLocks noGrp="1"/>
          </p:cNvSpPr>
          <p:nvPr>
            <p:ph type="body" sz="quarter" idx="11"/>
          </p:nvPr>
        </p:nvSpPr>
        <p:spPr>
          <a:xfrm>
            <a:off x="2764971" y="4954742"/>
            <a:ext cx="3657600" cy="524759"/>
          </a:xfrm>
        </p:spPr>
        <p:txBody>
          <a:bodyPr/>
          <a:lstStyle/>
          <a:p>
            <a:r>
              <a:rPr lang="en-GB" dirty="0" smtClean="0"/>
              <a:t>Hazel Gorham </a:t>
            </a:r>
          </a:p>
          <a:p>
            <a:r>
              <a:rPr lang="en-GB" dirty="0" smtClean="0"/>
              <a:t>GorhamHazel@prahs.com</a:t>
            </a:r>
            <a:endParaRPr lang="en-US" dirty="0"/>
          </a:p>
        </p:txBody>
      </p:sp>
    </p:spTree>
    <p:extLst>
      <p:ext uri="{BB962C8B-B14F-4D97-AF65-F5344CB8AC3E}">
        <p14:creationId xmlns:p14="http://schemas.microsoft.com/office/powerpoint/2010/main" val="3447142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1485900" y="2081213"/>
            <a:ext cx="4968875" cy="2168525"/>
          </a:xfrm>
        </p:spPr>
        <p:txBody>
          <a:bodyPr/>
          <a:lstStyle/>
          <a:p>
            <a:r>
              <a:rPr lang="en-GB" altLang="en-US" sz="3600" dirty="0" smtClean="0">
                <a:ea typeface="Geneva" charset="-128"/>
              </a:rPr>
              <a:t>Equivalence OR </a:t>
            </a:r>
            <a:br>
              <a:rPr lang="en-GB" altLang="en-US" sz="3600" dirty="0" smtClean="0">
                <a:ea typeface="Geneva" charset="-128"/>
              </a:rPr>
            </a:br>
            <a:r>
              <a:rPr lang="en-GB" altLang="en-US" sz="3600" dirty="0" smtClean="0">
                <a:ea typeface="Geneva" charset="-128"/>
              </a:rPr>
              <a:t>Non-Inferiority</a:t>
            </a:r>
            <a:endParaRPr lang="en-US" altLang="en-US" sz="3600" dirty="0" smtClean="0">
              <a:ea typeface="Geneva" charset="-128"/>
            </a:endParaRPr>
          </a:p>
        </p:txBody>
      </p:sp>
      <p:sp>
        <p:nvSpPr>
          <p:cNvPr id="44035" name="Slide Number Placeholder 2"/>
          <p:cNvSpPr>
            <a:spLocks noGrp="1"/>
          </p:cNvSpPr>
          <p:nvPr>
            <p:ph type="sldNum" sz="quarter" idx="10"/>
          </p:nvPr>
        </p:nvSpPr>
        <p:spPr>
          <a:noFill/>
        </p:spPr>
        <p:txBody>
          <a:bodyPr/>
          <a:lstStyle>
            <a:lvl1pPr eaLnBrk="0" hangingPunct="0">
              <a:spcBef>
                <a:spcPct val="20000"/>
              </a:spcBef>
              <a:buFont typeface="Arial" pitchFamily="34" charset="0"/>
              <a:buChar char="•"/>
              <a:defRPr sz="2800">
                <a:solidFill>
                  <a:schemeClr val="tx1"/>
                </a:solidFill>
                <a:latin typeface="Cambria" pitchFamily="18" charset="0"/>
                <a:ea typeface="Geneva" charset="-128"/>
              </a:defRPr>
            </a:lvl1pPr>
            <a:lvl2pPr marL="742950" indent="-285750" eaLnBrk="0" hangingPunct="0">
              <a:spcBef>
                <a:spcPct val="20000"/>
              </a:spcBef>
              <a:buFont typeface="Arial" pitchFamily="34" charset="0"/>
              <a:buChar char="–"/>
              <a:defRPr sz="2400">
                <a:solidFill>
                  <a:schemeClr val="tx1"/>
                </a:solidFill>
                <a:latin typeface="Cambria" pitchFamily="18" charset="0"/>
                <a:ea typeface="Geneva" charset="-128"/>
              </a:defRPr>
            </a:lvl2pPr>
            <a:lvl3pPr marL="1143000" indent="-228600" eaLnBrk="0" hangingPunct="0">
              <a:spcBef>
                <a:spcPct val="20000"/>
              </a:spcBef>
              <a:buFont typeface="Arial" pitchFamily="34" charset="0"/>
              <a:buChar char="•"/>
              <a:defRPr sz="2000">
                <a:solidFill>
                  <a:schemeClr val="tx1"/>
                </a:solidFill>
                <a:latin typeface="Cambria" pitchFamily="18" charset="0"/>
                <a:ea typeface="Geneva" charset="-128"/>
              </a:defRPr>
            </a:lvl3pPr>
            <a:lvl4pPr marL="1600200" indent="-228600" eaLnBrk="0" hangingPunct="0">
              <a:spcBef>
                <a:spcPct val="20000"/>
              </a:spcBef>
              <a:buFont typeface="Arial" pitchFamily="34" charset="0"/>
              <a:buChar char="–"/>
              <a:defRPr sz="2000">
                <a:solidFill>
                  <a:schemeClr val="tx1"/>
                </a:solidFill>
                <a:latin typeface="Cambria" pitchFamily="18" charset="0"/>
                <a:ea typeface="Geneva" charset="-128"/>
              </a:defRPr>
            </a:lvl4pPr>
            <a:lvl5pPr marL="2057400" indent="-228600" eaLnBrk="0" hangingPunct="0">
              <a:spcBef>
                <a:spcPct val="20000"/>
              </a:spcBef>
              <a:buFont typeface="Arial" pitchFamily="34" charset="0"/>
              <a:buChar char="»"/>
              <a:defRPr sz="2000">
                <a:solidFill>
                  <a:schemeClr val="tx1"/>
                </a:solidFill>
                <a:latin typeface="Cambria" pitchFamily="18" charset="0"/>
                <a:ea typeface="Geneva"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9pPr>
          </a:lstStyle>
          <a:p>
            <a:pPr eaLnBrk="1" hangingPunct="1">
              <a:spcBef>
                <a:spcPct val="0"/>
              </a:spcBef>
              <a:buFontTx/>
              <a:buNone/>
            </a:pPr>
            <a:fld id="{8F5FBF25-4DCD-40AD-8BD9-F41AB78EC4E6}" type="slidenum">
              <a:rPr lang="en-US" altLang="en-US" sz="1200" smtClean="0">
                <a:solidFill>
                  <a:schemeClr val="bg1"/>
                </a:solidFill>
                <a:latin typeface="Calibri" pitchFamily="34" charset="0"/>
              </a:rPr>
              <a:pPr eaLnBrk="1" hangingPunct="1">
                <a:spcBef>
                  <a:spcPct val="0"/>
                </a:spcBef>
                <a:buFontTx/>
                <a:buNone/>
              </a:pPr>
              <a:t>20</a:t>
            </a:fld>
            <a:endParaRPr lang="en-US" altLang="en-US" sz="120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2800" dirty="0" smtClean="0">
                <a:ea typeface="Geneva" charset="-128"/>
              </a:rPr>
              <a:t/>
            </a:r>
            <a:br>
              <a:rPr lang="en-US" altLang="en-US" sz="2800" dirty="0" smtClean="0">
                <a:ea typeface="Geneva" charset="-128"/>
              </a:rPr>
            </a:br>
            <a:r>
              <a:rPr lang="en-US" altLang="en-US" sz="2800" dirty="0" smtClean="0">
                <a:ea typeface="Geneva" charset="-128"/>
              </a:rPr>
              <a:t>Non-Clinical and Clinical</a:t>
            </a:r>
          </a:p>
        </p:txBody>
      </p:sp>
      <p:sp>
        <p:nvSpPr>
          <p:cNvPr id="45059" name="Content Placeholder 2"/>
          <p:cNvSpPr>
            <a:spLocks noGrp="1"/>
          </p:cNvSpPr>
          <p:nvPr>
            <p:ph idx="1"/>
          </p:nvPr>
        </p:nvSpPr>
        <p:spPr/>
        <p:txBody>
          <a:bodyPr/>
          <a:lstStyle/>
          <a:p>
            <a:r>
              <a:rPr lang="en-US" altLang="en-US" sz="2400" dirty="0" smtClean="0">
                <a:ea typeface="Geneva" charset="-128"/>
              </a:rPr>
              <a:t>In general, an equivalence design should be used</a:t>
            </a:r>
          </a:p>
          <a:p>
            <a:r>
              <a:rPr lang="en-US" altLang="en-US" sz="2400" dirty="0" smtClean="0">
                <a:ea typeface="Geneva" charset="-128"/>
              </a:rPr>
              <a:t>The use of a non-inferiority design may be acceptable if justified on the basis of a strong scientific rationale and taking into consideration:</a:t>
            </a:r>
          </a:p>
          <a:p>
            <a:pPr lvl="1"/>
            <a:r>
              <a:rPr lang="en-US" altLang="en-US" sz="2000" dirty="0" smtClean="0">
                <a:ea typeface="Geneva" charset="-128"/>
              </a:rPr>
              <a:t>The characteristics of the reference product, e.g. safety profile/tolerability, dose range, dose-response relationship. </a:t>
            </a:r>
          </a:p>
          <a:p>
            <a:r>
              <a:rPr lang="en-US" altLang="en-US" sz="2400" dirty="0" smtClean="0">
                <a:ea typeface="Geneva" charset="-128"/>
              </a:rPr>
              <a:t>A non-inferiority trial may only be accepted where the possibility of increased efficacy can be excluded on scientific and mechanistic grounds</a:t>
            </a:r>
          </a:p>
          <a:p>
            <a:r>
              <a:rPr lang="en-US" altLang="en-US" sz="2400" dirty="0" smtClean="0">
                <a:ea typeface="Geneva" charset="-128"/>
              </a:rPr>
              <a:t>However, as in equivalence trials assay sensitivity has to be considered </a:t>
            </a:r>
          </a:p>
        </p:txBody>
      </p:sp>
      <p:sp>
        <p:nvSpPr>
          <p:cNvPr id="45060" name="Slide Number Placeholder 3"/>
          <p:cNvSpPr>
            <a:spLocks noGrp="1"/>
          </p:cNvSpPr>
          <p:nvPr>
            <p:ph type="sldNum" sz="quarter" idx="12"/>
          </p:nvPr>
        </p:nvSpPr>
        <p:spPr>
          <a:noFill/>
        </p:spPr>
        <p:txBody>
          <a:bodyPr/>
          <a:lstStyle>
            <a:lvl1pPr eaLnBrk="0" hangingPunct="0">
              <a:spcBef>
                <a:spcPct val="20000"/>
              </a:spcBef>
              <a:buFont typeface="Arial" pitchFamily="34" charset="0"/>
              <a:buChar char="•"/>
              <a:defRPr sz="2800">
                <a:solidFill>
                  <a:schemeClr val="tx1"/>
                </a:solidFill>
                <a:latin typeface="Cambria" pitchFamily="18" charset="0"/>
                <a:ea typeface="Geneva" charset="-128"/>
              </a:defRPr>
            </a:lvl1pPr>
            <a:lvl2pPr marL="742950" indent="-285750" eaLnBrk="0" hangingPunct="0">
              <a:spcBef>
                <a:spcPct val="20000"/>
              </a:spcBef>
              <a:buFont typeface="Arial" pitchFamily="34" charset="0"/>
              <a:buChar char="–"/>
              <a:defRPr sz="2400">
                <a:solidFill>
                  <a:schemeClr val="tx1"/>
                </a:solidFill>
                <a:latin typeface="Cambria" pitchFamily="18" charset="0"/>
                <a:ea typeface="Geneva" charset="-128"/>
              </a:defRPr>
            </a:lvl2pPr>
            <a:lvl3pPr marL="1143000" indent="-228600" eaLnBrk="0" hangingPunct="0">
              <a:spcBef>
                <a:spcPct val="20000"/>
              </a:spcBef>
              <a:buFont typeface="Arial" pitchFamily="34" charset="0"/>
              <a:buChar char="•"/>
              <a:defRPr sz="2000">
                <a:solidFill>
                  <a:schemeClr val="tx1"/>
                </a:solidFill>
                <a:latin typeface="Cambria" pitchFamily="18" charset="0"/>
                <a:ea typeface="Geneva" charset="-128"/>
              </a:defRPr>
            </a:lvl3pPr>
            <a:lvl4pPr marL="1600200" indent="-228600" eaLnBrk="0" hangingPunct="0">
              <a:spcBef>
                <a:spcPct val="20000"/>
              </a:spcBef>
              <a:buFont typeface="Arial" pitchFamily="34" charset="0"/>
              <a:buChar char="–"/>
              <a:defRPr sz="2000">
                <a:solidFill>
                  <a:schemeClr val="tx1"/>
                </a:solidFill>
                <a:latin typeface="Cambria" pitchFamily="18" charset="0"/>
                <a:ea typeface="Geneva" charset="-128"/>
              </a:defRPr>
            </a:lvl4pPr>
            <a:lvl5pPr marL="2057400" indent="-228600" eaLnBrk="0" hangingPunct="0">
              <a:spcBef>
                <a:spcPct val="20000"/>
              </a:spcBef>
              <a:buFont typeface="Arial" pitchFamily="34" charset="0"/>
              <a:buChar char="»"/>
              <a:defRPr sz="2000">
                <a:solidFill>
                  <a:schemeClr val="tx1"/>
                </a:solidFill>
                <a:latin typeface="Cambria" pitchFamily="18" charset="0"/>
                <a:ea typeface="Geneva"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9pPr>
          </a:lstStyle>
          <a:p>
            <a:pPr eaLnBrk="1" hangingPunct="1">
              <a:spcBef>
                <a:spcPct val="0"/>
              </a:spcBef>
              <a:buFontTx/>
              <a:buNone/>
            </a:pPr>
            <a:fld id="{8EE92DF1-4F2B-4D0A-B360-97DFC1FD92F5}" type="slidenum">
              <a:rPr lang="en-US" altLang="en-US" sz="1200" smtClean="0">
                <a:solidFill>
                  <a:schemeClr val="bg1"/>
                </a:solidFill>
                <a:latin typeface="Calibri" pitchFamily="34" charset="0"/>
              </a:rPr>
              <a:pPr eaLnBrk="1" hangingPunct="1">
                <a:spcBef>
                  <a:spcPct val="0"/>
                </a:spcBef>
                <a:buFontTx/>
                <a:buNone/>
              </a:pPr>
              <a:t>21</a:t>
            </a:fld>
            <a:endParaRPr lang="en-US" altLang="en-US" sz="120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1101725" y="1785938"/>
            <a:ext cx="4970463" cy="2168525"/>
          </a:xfrm>
        </p:spPr>
        <p:txBody>
          <a:bodyPr/>
          <a:lstStyle/>
          <a:p>
            <a:r>
              <a:rPr lang="en-GB" altLang="en-US" sz="3600" dirty="0" smtClean="0">
                <a:ea typeface="Geneva" charset="-128"/>
              </a:rPr>
              <a:t>Interchangeability</a:t>
            </a:r>
            <a:endParaRPr lang="en-US" altLang="en-US" sz="3600" dirty="0" smtClean="0">
              <a:ea typeface="Geneva" charset="-128"/>
            </a:endParaRPr>
          </a:p>
        </p:txBody>
      </p:sp>
      <p:sp>
        <p:nvSpPr>
          <p:cNvPr id="51203" name="Slide Number Placeholder 2"/>
          <p:cNvSpPr>
            <a:spLocks noGrp="1"/>
          </p:cNvSpPr>
          <p:nvPr>
            <p:ph type="sldNum" sz="quarter" idx="10"/>
          </p:nvPr>
        </p:nvSpPr>
        <p:spPr>
          <a:noFill/>
        </p:spPr>
        <p:txBody>
          <a:bodyPr/>
          <a:lstStyle>
            <a:lvl1pPr eaLnBrk="0" hangingPunct="0">
              <a:spcBef>
                <a:spcPct val="20000"/>
              </a:spcBef>
              <a:buFont typeface="Arial" pitchFamily="34" charset="0"/>
              <a:buChar char="•"/>
              <a:defRPr sz="2800">
                <a:solidFill>
                  <a:schemeClr val="tx1"/>
                </a:solidFill>
                <a:latin typeface="Cambria" pitchFamily="18" charset="0"/>
                <a:ea typeface="Geneva" charset="-128"/>
              </a:defRPr>
            </a:lvl1pPr>
            <a:lvl2pPr marL="742950" indent="-285750" eaLnBrk="0" hangingPunct="0">
              <a:spcBef>
                <a:spcPct val="20000"/>
              </a:spcBef>
              <a:buFont typeface="Arial" pitchFamily="34" charset="0"/>
              <a:buChar char="–"/>
              <a:defRPr sz="2400">
                <a:solidFill>
                  <a:schemeClr val="tx1"/>
                </a:solidFill>
                <a:latin typeface="Cambria" pitchFamily="18" charset="0"/>
                <a:ea typeface="Geneva" charset="-128"/>
              </a:defRPr>
            </a:lvl2pPr>
            <a:lvl3pPr marL="1143000" indent="-228600" eaLnBrk="0" hangingPunct="0">
              <a:spcBef>
                <a:spcPct val="20000"/>
              </a:spcBef>
              <a:buFont typeface="Arial" pitchFamily="34" charset="0"/>
              <a:buChar char="•"/>
              <a:defRPr sz="2000">
                <a:solidFill>
                  <a:schemeClr val="tx1"/>
                </a:solidFill>
                <a:latin typeface="Cambria" pitchFamily="18" charset="0"/>
                <a:ea typeface="Geneva" charset="-128"/>
              </a:defRPr>
            </a:lvl3pPr>
            <a:lvl4pPr marL="1600200" indent="-228600" eaLnBrk="0" hangingPunct="0">
              <a:spcBef>
                <a:spcPct val="20000"/>
              </a:spcBef>
              <a:buFont typeface="Arial" pitchFamily="34" charset="0"/>
              <a:buChar char="–"/>
              <a:defRPr sz="2000">
                <a:solidFill>
                  <a:schemeClr val="tx1"/>
                </a:solidFill>
                <a:latin typeface="Cambria" pitchFamily="18" charset="0"/>
                <a:ea typeface="Geneva" charset="-128"/>
              </a:defRPr>
            </a:lvl4pPr>
            <a:lvl5pPr marL="2057400" indent="-228600" eaLnBrk="0" hangingPunct="0">
              <a:spcBef>
                <a:spcPct val="20000"/>
              </a:spcBef>
              <a:buFont typeface="Arial" pitchFamily="34" charset="0"/>
              <a:buChar char="»"/>
              <a:defRPr sz="2000">
                <a:solidFill>
                  <a:schemeClr val="tx1"/>
                </a:solidFill>
                <a:latin typeface="Cambria" pitchFamily="18" charset="0"/>
                <a:ea typeface="Geneva"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9pPr>
          </a:lstStyle>
          <a:p>
            <a:pPr eaLnBrk="1" hangingPunct="1">
              <a:spcBef>
                <a:spcPct val="0"/>
              </a:spcBef>
              <a:buFontTx/>
              <a:buNone/>
            </a:pPr>
            <a:fld id="{914BCE91-685C-4D61-9693-5E91BB477B29}" type="slidenum">
              <a:rPr lang="en-US" altLang="en-US" sz="1200" smtClean="0">
                <a:solidFill>
                  <a:schemeClr val="bg1"/>
                </a:solidFill>
                <a:latin typeface="Calibri" pitchFamily="34" charset="0"/>
              </a:rPr>
              <a:pPr eaLnBrk="1" hangingPunct="1">
                <a:spcBef>
                  <a:spcPct val="0"/>
                </a:spcBef>
                <a:buFontTx/>
                <a:buNone/>
              </a:pPr>
              <a:t>22</a:t>
            </a:fld>
            <a:endParaRPr lang="en-US" altLang="en-US" sz="120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altLang="en-US" sz="2800" dirty="0" smtClean="0">
                <a:ea typeface="Geneva" charset="-128"/>
              </a:rPr>
              <a:t>Demonstrating interchangeability- US</a:t>
            </a:r>
            <a:endParaRPr lang="en-US" altLang="en-US" sz="2800" dirty="0" smtClean="0">
              <a:ea typeface="Geneva" charset="-128"/>
            </a:endParaRPr>
          </a:p>
        </p:txBody>
      </p:sp>
      <p:sp>
        <p:nvSpPr>
          <p:cNvPr id="53251" name="Content Placeholder 2"/>
          <p:cNvSpPr>
            <a:spLocks noGrp="1"/>
          </p:cNvSpPr>
          <p:nvPr>
            <p:ph idx="1"/>
          </p:nvPr>
        </p:nvSpPr>
        <p:spPr/>
        <p:txBody>
          <a:bodyPr/>
          <a:lstStyle/>
          <a:p>
            <a:r>
              <a:rPr lang="en-US" altLang="en-US" sz="2400" dirty="0" smtClean="0">
                <a:ea typeface="Geneva" charset="-128"/>
              </a:rPr>
              <a:t>Under the 2010 </a:t>
            </a:r>
            <a:r>
              <a:rPr lang="en-US" altLang="en-US" sz="2400" i="1" dirty="0" err="1" smtClean="0">
                <a:ea typeface="Geneva" charset="-128"/>
              </a:rPr>
              <a:t>Biosimilar</a:t>
            </a:r>
            <a:r>
              <a:rPr lang="en-US" altLang="en-US" sz="2400" i="1" dirty="0" smtClean="0">
                <a:ea typeface="Geneva" charset="-128"/>
              </a:rPr>
              <a:t> Price Competition and Innovation (BCPI) Act</a:t>
            </a:r>
            <a:r>
              <a:rPr lang="en-US" altLang="en-US" sz="2400" dirty="0" smtClean="0">
                <a:ea typeface="Geneva" charset="-128"/>
              </a:rPr>
              <a:t>—passed with the </a:t>
            </a:r>
            <a:r>
              <a:rPr lang="en-US" altLang="en-US" sz="2400" i="1" dirty="0" smtClean="0">
                <a:ea typeface="Geneva" charset="-128"/>
              </a:rPr>
              <a:t>Patient Protection and Affordable Care Act (PPACA)</a:t>
            </a:r>
            <a:r>
              <a:rPr lang="en-US" altLang="en-US" sz="2400" dirty="0" smtClean="0">
                <a:ea typeface="Geneva" charset="-128"/>
              </a:rPr>
              <a:t>—FDA is required to release a definition for interchangeable products</a:t>
            </a:r>
          </a:p>
          <a:p>
            <a:r>
              <a:rPr lang="en-US" altLang="en-US" sz="2400" dirty="0" smtClean="0">
                <a:ea typeface="Geneva" charset="-128"/>
              </a:rPr>
              <a:t>Dug company would have to show that nothing happens to the patient if you switch them back and forth between the two products. But how the company would show that to regulators remains wide open</a:t>
            </a:r>
            <a:endParaRPr lang="en-US" altLang="en-US" dirty="0" smtClean="0">
              <a:ea typeface="Geneva"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0971" y="5693229"/>
            <a:ext cx="6248400" cy="553477"/>
          </a:xfrm>
        </p:spPr>
        <p:txBody>
          <a:bodyPr/>
          <a:lstStyle/>
          <a:p>
            <a:r>
              <a:rPr lang="en-US" sz="800" dirty="0">
                <a:solidFill>
                  <a:schemeClr val="tx2"/>
                </a:solidFill>
              </a:rPr>
              <a:t>http://www.ncsl.org/research/health/state-laws-and-legislation-related-to-biologic-medications-and-substitution-of-biosimilars.aspx</a:t>
            </a:r>
          </a:p>
        </p:txBody>
      </p:sp>
      <p:pic>
        <p:nvPicPr>
          <p:cNvPr id="3" name="Picture 2"/>
          <p:cNvPicPr/>
          <p:nvPr/>
        </p:nvPicPr>
        <p:blipFill rotWithShape="1">
          <a:blip r:embed="rId2"/>
          <a:srcRect t="15100" r="37180" b="10256"/>
          <a:stretch/>
        </p:blipFill>
        <p:spPr bwMode="auto">
          <a:xfrm>
            <a:off x="1055915" y="1273629"/>
            <a:ext cx="7043056" cy="4419600"/>
          </a:xfrm>
          <a:prstGeom prst="rect">
            <a:avLst/>
          </a:prstGeom>
          <a:ln>
            <a:noFill/>
          </a:ln>
          <a:extLst>
            <a:ext uri="{53640926-AAD7-44D8-BBD7-CCE9431645EC}">
              <a14:shadowObscured xmlns:a14="http://schemas.microsoft.com/office/drawing/2010/main"/>
            </a:ext>
          </a:extLst>
        </p:spPr>
      </p:pic>
      <p:sp>
        <p:nvSpPr>
          <p:cNvPr id="4" name="Title 1"/>
          <p:cNvSpPr txBox="1">
            <a:spLocks/>
          </p:cNvSpPr>
          <p:nvPr/>
        </p:nvSpPr>
        <p:spPr>
          <a:xfrm>
            <a:off x="1251856" y="413651"/>
            <a:ext cx="6248400" cy="553477"/>
          </a:xfrm>
          <a:prstGeom prst="rect">
            <a:avLst/>
          </a:prstGeom>
        </p:spPr>
        <p:txBody>
          <a:bodyPr vert="horz" lIns="91440" tIns="45720" rIns="91440" bIns="45720" rtlCol="0" anchor="ctr">
            <a:noAutofit/>
          </a:bodyPr>
          <a:lstStyle>
            <a:lvl1pPr algn="l" defTabSz="914400" rtl="0" eaLnBrk="1" latinLnBrk="0" hangingPunct="1">
              <a:spcBef>
                <a:spcPct val="0"/>
              </a:spcBef>
              <a:buNone/>
              <a:defRPr sz="1800" b="0" kern="1200">
                <a:solidFill>
                  <a:schemeClr val="tx1"/>
                </a:solidFill>
                <a:latin typeface="+mj-lt"/>
                <a:ea typeface="+mj-ea"/>
                <a:cs typeface="+mj-cs"/>
              </a:defRPr>
            </a:lvl1pPr>
          </a:lstStyle>
          <a:p>
            <a:r>
              <a:rPr lang="en-GB" sz="2800" dirty="0" smtClean="0"/>
              <a:t>United States </a:t>
            </a:r>
            <a:endParaRPr lang="en-US" sz="2800" dirty="0"/>
          </a:p>
        </p:txBody>
      </p:sp>
    </p:spTree>
    <p:extLst>
      <p:ext uri="{BB962C8B-B14F-4D97-AF65-F5344CB8AC3E}">
        <p14:creationId xmlns:p14="http://schemas.microsoft.com/office/powerpoint/2010/main" val="3487565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GB" altLang="en-US" sz="2800" dirty="0" smtClean="0">
                <a:ea typeface="Geneva" charset="-128"/>
              </a:rPr>
              <a:t>ROW</a:t>
            </a:r>
            <a:endParaRPr lang="en-US" altLang="en-US" sz="2800" dirty="0" smtClean="0">
              <a:ea typeface="Geneva" charset="-128"/>
            </a:endParaRPr>
          </a:p>
        </p:txBody>
      </p:sp>
      <p:sp>
        <p:nvSpPr>
          <p:cNvPr id="20483" name="Content Placeholder 2"/>
          <p:cNvSpPr>
            <a:spLocks noGrp="1"/>
          </p:cNvSpPr>
          <p:nvPr>
            <p:ph idx="1"/>
          </p:nvPr>
        </p:nvSpPr>
        <p:spPr/>
        <p:txBody>
          <a:bodyPr>
            <a:normAutofit fontScale="92500" lnSpcReduction="20000"/>
          </a:bodyPr>
          <a:lstStyle/>
          <a:p>
            <a:pPr>
              <a:defRPr/>
            </a:pPr>
            <a:r>
              <a:rPr lang="en-GB" sz="2400" dirty="0" smtClean="0"/>
              <a:t>EU: biosimilars </a:t>
            </a:r>
            <a:r>
              <a:rPr lang="en-GB" sz="2400" dirty="0"/>
              <a:t>developed in line with EU requirements can be considered therapeutic alternatives to their respective reference products </a:t>
            </a:r>
            <a:r>
              <a:rPr lang="en-GB" sz="2400" dirty="0" smtClean="0"/>
              <a:t>however </a:t>
            </a:r>
            <a:r>
              <a:rPr lang="en-US" sz="2400" dirty="0" smtClean="0"/>
              <a:t>decisions </a:t>
            </a:r>
            <a:r>
              <a:rPr lang="en-US" sz="2400" dirty="0"/>
              <a:t>on the interchangeability or substitution of biosimilars and originator biologicals are not made by EMA but at the national </a:t>
            </a:r>
            <a:r>
              <a:rPr lang="en-US" sz="2400" dirty="0" smtClean="0"/>
              <a:t>level</a:t>
            </a:r>
          </a:p>
          <a:p>
            <a:pPr>
              <a:defRPr/>
            </a:pPr>
            <a:r>
              <a:rPr lang="en-US" sz="2400" dirty="0" smtClean="0"/>
              <a:t>Health </a:t>
            </a:r>
            <a:r>
              <a:rPr lang="en-US" sz="2400" dirty="0"/>
              <a:t>Canada </a:t>
            </a:r>
            <a:r>
              <a:rPr lang="en-US" sz="2400" dirty="0" smtClean="0"/>
              <a:t>: biosimilar </a:t>
            </a:r>
            <a:r>
              <a:rPr lang="en-US" sz="2400" dirty="0"/>
              <a:t>products are not </a:t>
            </a:r>
            <a:r>
              <a:rPr lang="en-US" sz="2400" dirty="0" smtClean="0"/>
              <a:t>interchangeable; </a:t>
            </a:r>
            <a:r>
              <a:rPr lang="en-US" sz="2400" dirty="0" smtClean="0">
                <a:solidFill>
                  <a:srgbClr val="FF0000"/>
                </a:solidFill>
              </a:rPr>
              <a:t>Canadian </a:t>
            </a:r>
            <a:r>
              <a:rPr lang="en-US" sz="2400" dirty="0">
                <a:solidFill>
                  <a:srgbClr val="FF0000"/>
                </a:solidFill>
              </a:rPr>
              <a:t>provinces could still pay for </a:t>
            </a:r>
            <a:r>
              <a:rPr lang="en-US" sz="2400" dirty="0" smtClean="0">
                <a:solidFill>
                  <a:srgbClr val="FF0000"/>
                </a:solidFill>
              </a:rPr>
              <a:t>SEB</a:t>
            </a:r>
          </a:p>
          <a:p>
            <a:pPr eaLnBrk="1" hangingPunct="1">
              <a:defRPr/>
            </a:pPr>
            <a:r>
              <a:rPr lang="en-US" sz="2400" dirty="0" smtClean="0"/>
              <a:t>South </a:t>
            </a:r>
            <a:r>
              <a:rPr lang="en-US" sz="2400" dirty="0"/>
              <a:t>Africa does not allow biosimilars to be interchangeable with their reference product and automatic substitution cannot apply to biosimilars </a:t>
            </a:r>
          </a:p>
          <a:p>
            <a:pPr eaLnBrk="1" hangingPunct="1">
              <a:defRPr/>
            </a:pPr>
            <a:r>
              <a:rPr lang="en-US" sz="2400" dirty="0"/>
              <a:t>Japan's approach is similar, but also points out that substitution of a biosimilar with its reference or innovator product should be avoided throughout </a:t>
            </a:r>
            <a:r>
              <a:rPr lang="en-US" sz="2400" dirty="0" smtClean="0"/>
              <a:t>treatment</a:t>
            </a:r>
          </a:p>
          <a:p>
            <a:pPr eaLnBrk="1" hangingPunct="1">
              <a:defRPr/>
            </a:pPr>
            <a:r>
              <a:rPr lang="en-GB" sz="2400" dirty="0" smtClean="0"/>
              <a:t>Emerging countries: differing views mostly driven by cost</a:t>
            </a:r>
            <a:endParaRPr lang="en-US" sz="2400" dirty="0"/>
          </a:p>
          <a:p>
            <a:pPr marL="0" indent="0">
              <a:buFont typeface="Arial" pitchFamily="34" charset="0"/>
              <a:buNone/>
              <a:defRPr/>
            </a:pPr>
            <a:endParaRPr lang="en-US" sz="2000" dirty="0" smtClean="0">
              <a:ea typeface="Geneva"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609600" y="5954486"/>
            <a:ext cx="7772400" cy="481920"/>
          </a:xfrm>
        </p:spPr>
        <p:txBody>
          <a:bodyPr/>
          <a:lstStyle/>
          <a:p>
            <a:r>
              <a:rPr lang="en-US" altLang="en-US" sz="800" dirty="0">
                <a:solidFill>
                  <a:schemeClr val="tx2"/>
                </a:solidFill>
                <a:ea typeface="Geneva" charset="-128"/>
              </a:rPr>
              <a:t>http://gabi-journal.net/what-pricing-and-reimbursement-policies-to-use-for-off-patent-biologicals-results-from-the-ebe-2014-biological-medicines-policy-survey.html</a:t>
            </a:r>
            <a:endParaRPr lang="en-US" altLang="en-US" sz="800" dirty="0" smtClean="0">
              <a:solidFill>
                <a:schemeClr val="tx2"/>
              </a:solidFill>
              <a:ea typeface="Geneva" charset="-128"/>
            </a:endParaRPr>
          </a:p>
        </p:txBody>
      </p:sp>
      <p:sp>
        <p:nvSpPr>
          <p:cNvPr id="51203" name="Slide Number Placeholder 2"/>
          <p:cNvSpPr>
            <a:spLocks noGrp="1"/>
          </p:cNvSpPr>
          <p:nvPr>
            <p:ph type="sldNum" sz="quarter" idx="10"/>
          </p:nvPr>
        </p:nvSpPr>
        <p:spPr>
          <a:noFill/>
        </p:spPr>
        <p:txBody>
          <a:bodyPr/>
          <a:lstStyle>
            <a:lvl1pPr eaLnBrk="0" hangingPunct="0">
              <a:spcBef>
                <a:spcPct val="20000"/>
              </a:spcBef>
              <a:buFont typeface="Arial" pitchFamily="34" charset="0"/>
              <a:buChar char="•"/>
              <a:defRPr sz="2800">
                <a:solidFill>
                  <a:schemeClr val="tx1"/>
                </a:solidFill>
                <a:latin typeface="Cambria" pitchFamily="18" charset="0"/>
                <a:ea typeface="Geneva" charset="-128"/>
              </a:defRPr>
            </a:lvl1pPr>
            <a:lvl2pPr marL="742950" indent="-285750" eaLnBrk="0" hangingPunct="0">
              <a:spcBef>
                <a:spcPct val="20000"/>
              </a:spcBef>
              <a:buFont typeface="Arial" pitchFamily="34" charset="0"/>
              <a:buChar char="–"/>
              <a:defRPr sz="2400">
                <a:solidFill>
                  <a:schemeClr val="tx1"/>
                </a:solidFill>
                <a:latin typeface="Cambria" pitchFamily="18" charset="0"/>
                <a:ea typeface="Geneva" charset="-128"/>
              </a:defRPr>
            </a:lvl2pPr>
            <a:lvl3pPr marL="1143000" indent="-228600" eaLnBrk="0" hangingPunct="0">
              <a:spcBef>
                <a:spcPct val="20000"/>
              </a:spcBef>
              <a:buFont typeface="Arial" pitchFamily="34" charset="0"/>
              <a:buChar char="•"/>
              <a:defRPr sz="2000">
                <a:solidFill>
                  <a:schemeClr val="tx1"/>
                </a:solidFill>
                <a:latin typeface="Cambria" pitchFamily="18" charset="0"/>
                <a:ea typeface="Geneva" charset="-128"/>
              </a:defRPr>
            </a:lvl3pPr>
            <a:lvl4pPr marL="1600200" indent="-228600" eaLnBrk="0" hangingPunct="0">
              <a:spcBef>
                <a:spcPct val="20000"/>
              </a:spcBef>
              <a:buFont typeface="Arial" pitchFamily="34" charset="0"/>
              <a:buChar char="–"/>
              <a:defRPr sz="2000">
                <a:solidFill>
                  <a:schemeClr val="tx1"/>
                </a:solidFill>
                <a:latin typeface="Cambria" pitchFamily="18" charset="0"/>
                <a:ea typeface="Geneva" charset="-128"/>
              </a:defRPr>
            </a:lvl4pPr>
            <a:lvl5pPr marL="2057400" indent="-228600" eaLnBrk="0" hangingPunct="0">
              <a:spcBef>
                <a:spcPct val="20000"/>
              </a:spcBef>
              <a:buFont typeface="Arial" pitchFamily="34" charset="0"/>
              <a:buChar char="»"/>
              <a:defRPr sz="2000">
                <a:solidFill>
                  <a:schemeClr val="tx1"/>
                </a:solidFill>
                <a:latin typeface="Cambria" pitchFamily="18" charset="0"/>
                <a:ea typeface="Geneva"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9pPr>
          </a:lstStyle>
          <a:p>
            <a:pPr eaLnBrk="1" hangingPunct="1">
              <a:spcBef>
                <a:spcPct val="0"/>
              </a:spcBef>
              <a:buFontTx/>
              <a:buNone/>
            </a:pPr>
            <a:fld id="{914BCE91-685C-4D61-9693-5E91BB477B29}" type="slidenum">
              <a:rPr lang="en-US" altLang="en-US" sz="1200" smtClean="0">
                <a:solidFill>
                  <a:schemeClr val="bg1"/>
                </a:solidFill>
                <a:latin typeface="Calibri" pitchFamily="34" charset="0"/>
              </a:rPr>
              <a:pPr eaLnBrk="1" hangingPunct="1">
                <a:spcBef>
                  <a:spcPct val="0"/>
                </a:spcBef>
                <a:buFontTx/>
                <a:buNone/>
              </a:pPr>
              <a:t>26</a:t>
            </a:fld>
            <a:endParaRPr lang="en-US" altLang="en-US" sz="1200" smtClean="0">
              <a:solidFill>
                <a:schemeClr val="bg1"/>
              </a:solidFill>
              <a:latin typeface="Calibri"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81743"/>
            <a:ext cx="7924800" cy="510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395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Recently announced positions of 2 authorities</a:t>
            </a:r>
          </a:p>
        </p:txBody>
      </p:sp>
      <p:sp>
        <p:nvSpPr>
          <p:cNvPr id="3" name="Content Placeholder 2"/>
          <p:cNvSpPr>
            <a:spLocks noGrp="1"/>
          </p:cNvSpPr>
          <p:nvPr>
            <p:ph idx="1"/>
          </p:nvPr>
        </p:nvSpPr>
        <p:spPr>
          <a:xfrm>
            <a:off x="401638" y="1455738"/>
            <a:ext cx="4050619" cy="4730750"/>
          </a:xfrm>
        </p:spPr>
        <p:txBody>
          <a:bodyPr>
            <a:normAutofit fontScale="62500" lnSpcReduction="20000"/>
          </a:bodyPr>
          <a:lstStyle/>
          <a:p>
            <a:endParaRPr lang="en-US" dirty="0"/>
          </a:p>
          <a:p>
            <a:r>
              <a:rPr lang="en-US" dirty="0" smtClean="0"/>
              <a:t>Australia Therapeutic </a:t>
            </a:r>
            <a:r>
              <a:rPr lang="en-US" dirty="0"/>
              <a:t>Good Administration (TGA) has approved Eli Lilly’s </a:t>
            </a:r>
            <a:r>
              <a:rPr lang="en-US" dirty="0" err="1" smtClean="0"/>
              <a:t>biosimilar</a:t>
            </a:r>
            <a:r>
              <a:rPr lang="en-US" dirty="0" smtClean="0"/>
              <a:t> insulin </a:t>
            </a:r>
            <a:r>
              <a:rPr lang="en-US" dirty="0" err="1"/>
              <a:t>glargine</a:t>
            </a:r>
            <a:endParaRPr lang="en-US" dirty="0"/>
          </a:p>
          <a:p>
            <a:r>
              <a:rPr lang="en-US" dirty="0" smtClean="0"/>
              <a:t>TGA </a:t>
            </a:r>
            <a:r>
              <a:rPr lang="en-US" dirty="0"/>
              <a:t>also said it will consider marking the </a:t>
            </a:r>
            <a:r>
              <a:rPr lang="en-US" dirty="0" smtClean="0"/>
              <a:t>biosimilars </a:t>
            </a:r>
            <a:r>
              <a:rPr lang="en-US" dirty="0"/>
              <a:t>equivalent,. ‘</a:t>
            </a:r>
            <a:r>
              <a:rPr lang="en-US" b="1" dirty="0"/>
              <a:t>a’ flagging, meaning substitutable at pharmacy level</a:t>
            </a:r>
            <a:endParaRPr lang="en-US" dirty="0"/>
          </a:p>
          <a:p>
            <a:r>
              <a:rPr lang="en-US" dirty="0" smtClean="0"/>
              <a:t>Substitution </a:t>
            </a:r>
            <a:r>
              <a:rPr lang="en-US" b="1" dirty="0"/>
              <a:t>will not be applied to SBMPs [similar biological medicinal products, biosimilars</a:t>
            </a:r>
            <a:r>
              <a:rPr lang="en-US" dirty="0"/>
              <a:t>] at this time unless TGA issued statement supportive of ‘a’ flagging is available’. </a:t>
            </a:r>
          </a:p>
          <a:p>
            <a:r>
              <a:rPr lang="en-US" dirty="0" smtClean="0"/>
              <a:t>And </a:t>
            </a:r>
            <a:r>
              <a:rPr lang="en-US" dirty="0"/>
              <a:t>in fact it has even rejected ‘a’ flagging in the case of the </a:t>
            </a:r>
            <a:r>
              <a:rPr lang="en-US" dirty="0" err="1" smtClean="0"/>
              <a:t>filgrastim</a:t>
            </a:r>
            <a:r>
              <a:rPr lang="en-US" dirty="0" smtClean="0"/>
              <a:t> </a:t>
            </a:r>
            <a:r>
              <a:rPr lang="en-US" dirty="0" err="1" smtClean="0"/>
              <a:t>biosimilar</a:t>
            </a:r>
            <a:r>
              <a:rPr lang="en-US" dirty="0"/>
              <a:t>, </a:t>
            </a:r>
            <a:r>
              <a:rPr lang="en-US" dirty="0" err="1" smtClean="0"/>
              <a:t>Nivestim</a:t>
            </a:r>
            <a:r>
              <a:rPr lang="en-US" dirty="0" smtClean="0"/>
              <a:t> before</a:t>
            </a:r>
            <a:r>
              <a:rPr lang="en-US" dirty="0"/>
              <a:t>.</a:t>
            </a:r>
          </a:p>
          <a:p>
            <a:endParaRPr lang="en-US" dirty="0"/>
          </a:p>
        </p:txBody>
      </p:sp>
      <p:sp>
        <p:nvSpPr>
          <p:cNvPr id="5" name="Content Placeholder 2"/>
          <p:cNvSpPr txBox="1">
            <a:spLocks/>
          </p:cNvSpPr>
          <p:nvPr/>
        </p:nvSpPr>
        <p:spPr>
          <a:xfrm>
            <a:off x="4821237" y="1281563"/>
            <a:ext cx="4050619" cy="4730750"/>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spcBef>
                <a:spcPts val="1200"/>
              </a:spcBef>
              <a:buClr>
                <a:schemeClr val="accent1"/>
              </a:buClr>
              <a:buSzPct val="110000"/>
              <a:buFont typeface="Arial" panose="020B0604020202020204" pitchFamily="34" charset="0"/>
              <a:buChar char="•"/>
              <a:defRPr sz="2800" kern="1200">
                <a:solidFill>
                  <a:schemeClr val="tx1"/>
                </a:solidFill>
                <a:latin typeface="+mn-lt"/>
                <a:ea typeface="+mn-ea"/>
                <a:cs typeface="+mn-cs"/>
              </a:defRPr>
            </a:lvl1pPr>
            <a:lvl2pPr marL="731520" indent="-2730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097280" indent="-228600" algn="l" defTabSz="914400" rtl="0" eaLnBrk="1" latinLnBrk="0" hangingPunct="1">
              <a:spcBef>
                <a:spcPts val="3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50876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87452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r>
              <a:rPr lang="en-US" sz="1900" dirty="0"/>
              <a:t>The Finnish Medicines Agency, announced on 22 May 2015 that </a:t>
            </a:r>
            <a:r>
              <a:rPr lang="en-US" sz="1900" b="1" dirty="0" smtClean="0"/>
              <a:t>biosimilars licensed </a:t>
            </a:r>
            <a:r>
              <a:rPr lang="en-US" sz="1900" b="1" dirty="0"/>
              <a:t>in the </a:t>
            </a:r>
            <a:r>
              <a:rPr lang="en-US" sz="1900" b="1" dirty="0" smtClean="0"/>
              <a:t>EU are </a:t>
            </a:r>
            <a:r>
              <a:rPr lang="en-US" sz="1900" b="1" dirty="0"/>
              <a:t>interchangeable</a:t>
            </a:r>
            <a:endParaRPr lang="en-US" sz="1900" dirty="0"/>
          </a:p>
          <a:p>
            <a:r>
              <a:rPr lang="en-US" sz="1900" dirty="0" smtClean="0"/>
              <a:t>The </a:t>
            </a:r>
            <a:r>
              <a:rPr lang="en-US" sz="1900" dirty="0" err="1" smtClean="0"/>
              <a:t>Fimea</a:t>
            </a:r>
            <a:r>
              <a:rPr lang="en-US" sz="1900" dirty="0" smtClean="0"/>
              <a:t> however</a:t>
            </a:r>
            <a:r>
              <a:rPr lang="en-US" sz="1900" dirty="0"/>
              <a:t>, </a:t>
            </a:r>
            <a:r>
              <a:rPr lang="en-US" sz="1900" b="1" dirty="0"/>
              <a:t>does not recommend automatic substitution </a:t>
            </a:r>
            <a:r>
              <a:rPr lang="en-US" sz="1900" dirty="0"/>
              <a:t>at the pharmacy level. </a:t>
            </a:r>
          </a:p>
          <a:p>
            <a:r>
              <a:rPr lang="en-US" sz="1900" dirty="0" smtClean="0"/>
              <a:t>The </a:t>
            </a:r>
            <a:r>
              <a:rPr lang="en-US" sz="1900" dirty="0"/>
              <a:t>agency specifically recommends that </a:t>
            </a:r>
            <a:r>
              <a:rPr lang="en-US" sz="1900" b="1" dirty="0" smtClean="0"/>
              <a:t>biosimilars are interchangeable </a:t>
            </a:r>
            <a:r>
              <a:rPr lang="en-US" sz="1900" dirty="0" smtClean="0"/>
              <a:t>with </a:t>
            </a:r>
            <a:r>
              <a:rPr lang="en-US" sz="1900" dirty="0"/>
              <a:t>their reference products </a:t>
            </a:r>
            <a:r>
              <a:rPr lang="en-US" sz="1900" b="1" dirty="0"/>
              <a:t>only under the supervision of a healthcare professional.</a:t>
            </a:r>
            <a:endParaRPr lang="en-US" sz="1900" dirty="0"/>
          </a:p>
          <a:p>
            <a:endParaRPr lang="en-US" dirty="0"/>
          </a:p>
        </p:txBody>
      </p:sp>
    </p:spTree>
    <p:extLst>
      <p:ext uri="{BB962C8B-B14F-4D97-AF65-F5344CB8AC3E}">
        <p14:creationId xmlns:p14="http://schemas.microsoft.com/office/powerpoint/2010/main" val="795566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a:xfrm>
            <a:off x="1257300" y="1858963"/>
            <a:ext cx="4968875" cy="2168525"/>
          </a:xfrm>
        </p:spPr>
        <p:txBody>
          <a:bodyPr/>
          <a:lstStyle/>
          <a:p>
            <a:r>
              <a:rPr lang="en-GB" altLang="en-US" sz="2800" dirty="0" smtClean="0">
                <a:ea typeface="Geneva" charset="-128"/>
              </a:rPr>
              <a:t>Demonstrating Interchangeability.</a:t>
            </a:r>
            <a:br>
              <a:rPr lang="en-GB" altLang="en-US" sz="2800" dirty="0" smtClean="0">
                <a:ea typeface="Geneva" charset="-128"/>
              </a:rPr>
            </a:br>
            <a:r>
              <a:rPr lang="en-GB" altLang="en-US" sz="2800" dirty="0" smtClean="0">
                <a:ea typeface="Geneva" charset="-128"/>
              </a:rPr>
              <a:t>Is it possible?</a:t>
            </a:r>
            <a:r>
              <a:rPr lang="en-US" altLang="en-US" sz="2800" dirty="0" smtClean="0">
                <a:ea typeface="Geneva" charset="-128"/>
              </a:rPr>
              <a:t/>
            </a:r>
            <a:br>
              <a:rPr lang="en-US" altLang="en-US" sz="2800" dirty="0" smtClean="0">
                <a:ea typeface="Geneva" charset="-128"/>
              </a:rPr>
            </a:br>
            <a:endParaRPr lang="en-US" altLang="en-US" sz="2800" dirty="0" smtClean="0">
              <a:ea typeface="Geneva" charset="-128"/>
            </a:endParaRPr>
          </a:p>
        </p:txBody>
      </p:sp>
      <p:sp>
        <p:nvSpPr>
          <p:cNvPr id="66563" name="Slide Number Placeholder 2"/>
          <p:cNvSpPr>
            <a:spLocks noGrp="1"/>
          </p:cNvSpPr>
          <p:nvPr>
            <p:ph type="sldNum" sz="quarter" idx="10"/>
          </p:nvPr>
        </p:nvSpPr>
        <p:spPr>
          <a:noFill/>
        </p:spPr>
        <p:txBody>
          <a:bodyPr/>
          <a:lstStyle>
            <a:lvl1pPr eaLnBrk="0" hangingPunct="0">
              <a:spcBef>
                <a:spcPct val="20000"/>
              </a:spcBef>
              <a:buFont typeface="Arial" pitchFamily="34" charset="0"/>
              <a:buChar char="•"/>
              <a:defRPr sz="2800">
                <a:solidFill>
                  <a:schemeClr val="tx1"/>
                </a:solidFill>
                <a:latin typeface="Cambria" pitchFamily="18" charset="0"/>
                <a:ea typeface="Geneva" charset="-128"/>
              </a:defRPr>
            </a:lvl1pPr>
            <a:lvl2pPr marL="742950" indent="-285750" eaLnBrk="0" hangingPunct="0">
              <a:spcBef>
                <a:spcPct val="20000"/>
              </a:spcBef>
              <a:buFont typeface="Arial" pitchFamily="34" charset="0"/>
              <a:buChar char="–"/>
              <a:defRPr sz="2400">
                <a:solidFill>
                  <a:schemeClr val="tx1"/>
                </a:solidFill>
                <a:latin typeface="Cambria" pitchFamily="18" charset="0"/>
                <a:ea typeface="Geneva" charset="-128"/>
              </a:defRPr>
            </a:lvl2pPr>
            <a:lvl3pPr marL="1143000" indent="-228600" eaLnBrk="0" hangingPunct="0">
              <a:spcBef>
                <a:spcPct val="20000"/>
              </a:spcBef>
              <a:buFont typeface="Arial" pitchFamily="34" charset="0"/>
              <a:buChar char="•"/>
              <a:defRPr sz="2000">
                <a:solidFill>
                  <a:schemeClr val="tx1"/>
                </a:solidFill>
                <a:latin typeface="Cambria" pitchFamily="18" charset="0"/>
                <a:ea typeface="Geneva" charset="-128"/>
              </a:defRPr>
            </a:lvl3pPr>
            <a:lvl4pPr marL="1600200" indent="-228600" eaLnBrk="0" hangingPunct="0">
              <a:spcBef>
                <a:spcPct val="20000"/>
              </a:spcBef>
              <a:buFont typeface="Arial" pitchFamily="34" charset="0"/>
              <a:buChar char="–"/>
              <a:defRPr sz="2000">
                <a:solidFill>
                  <a:schemeClr val="tx1"/>
                </a:solidFill>
                <a:latin typeface="Cambria" pitchFamily="18" charset="0"/>
                <a:ea typeface="Geneva" charset="-128"/>
              </a:defRPr>
            </a:lvl4pPr>
            <a:lvl5pPr marL="2057400" indent="-228600" eaLnBrk="0" hangingPunct="0">
              <a:spcBef>
                <a:spcPct val="20000"/>
              </a:spcBef>
              <a:buFont typeface="Arial" pitchFamily="34" charset="0"/>
              <a:buChar char="»"/>
              <a:defRPr sz="2000">
                <a:solidFill>
                  <a:schemeClr val="tx1"/>
                </a:solidFill>
                <a:latin typeface="Cambria" pitchFamily="18" charset="0"/>
                <a:ea typeface="Geneva"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9pPr>
          </a:lstStyle>
          <a:p>
            <a:pPr eaLnBrk="1" hangingPunct="1">
              <a:spcBef>
                <a:spcPct val="0"/>
              </a:spcBef>
              <a:buFontTx/>
              <a:buNone/>
            </a:pPr>
            <a:fld id="{BE14408A-7F6E-409E-8C7F-99F07E3DA4EF}" type="slidenum">
              <a:rPr lang="en-US" altLang="en-US" sz="1200" smtClean="0">
                <a:solidFill>
                  <a:schemeClr val="bg1"/>
                </a:solidFill>
                <a:latin typeface="Calibri" pitchFamily="34" charset="0"/>
              </a:rPr>
              <a:pPr eaLnBrk="1" hangingPunct="1">
                <a:spcBef>
                  <a:spcPct val="0"/>
                </a:spcBef>
                <a:buFontTx/>
                <a:buNone/>
              </a:pPr>
              <a:t>28</a:t>
            </a:fld>
            <a:endParaRPr lang="en-US" altLang="en-US" sz="120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GB" altLang="en-US" sz="2000" dirty="0" smtClean="0">
                <a:ea typeface="Geneva" charset="-128"/>
              </a:rPr>
              <a:t/>
            </a:r>
            <a:br>
              <a:rPr lang="en-GB" altLang="en-US" sz="2000" dirty="0" smtClean="0">
                <a:ea typeface="Geneva" charset="-128"/>
              </a:rPr>
            </a:br>
            <a:r>
              <a:rPr lang="en-GB" altLang="en-US" sz="2400" dirty="0" smtClean="0">
                <a:ea typeface="Geneva" charset="-128"/>
              </a:rPr>
              <a:t>Study design challenges- </a:t>
            </a:r>
            <a:br>
              <a:rPr lang="en-GB" altLang="en-US" sz="2400" dirty="0" smtClean="0">
                <a:ea typeface="Geneva" charset="-128"/>
              </a:rPr>
            </a:br>
            <a:r>
              <a:rPr lang="en-US" sz="2400" dirty="0"/>
              <a:t>What to measure, who to measure and for how long?</a:t>
            </a:r>
            <a:br>
              <a:rPr lang="en-US" sz="2400" dirty="0"/>
            </a:br>
            <a:endParaRPr lang="en-US" altLang="en-US" sz="2400" dirty="0" smtClean="0">
              <a:ea typeface="Geneva" charset="-128"/>
            </a:endParaRPr>
          </a:p>
        </p:txBody>
      </p:sp>
      <p:sp>
        <p:nvSpPr>
          <p:cNvPr id="3" name="Content Placeholder 2"/>
          <p:cNvSpPr>
            <a:spLocks noGrp="1"/>
          </p:cNvSpPr>
          <p:nvPr>
            <p:ph idx="1"/>
          </p:nvPr>
        </p:nvSpPr>
        <p:spPr>
          <a:xfrm>
            <a:off x="390752" y="1640795"/>
            <a:ext cx="8496300" cy="4019776"/>
          </a:xfrm>
        </p:spPr>
        <p:txBody>
          <a:bodyPr>
            <a:normAutofit/>
          </a:bodyPr>
          <a:lstStyle/>
          <a:p>
            <a:pPr>
              <a:defRPr/>
            </a:pPr>
            <a:r>
              <a:rPr lang="en-GB" sz="2400" dirty="0" smtClean="0">
                <a:ea typeface="Geneva" charset="-128"/>
              </a:rPr>
              <a:t>Endpoints</a:t>
            </a:r>
            <a:endParaRPr lang="en-US" sz="2400" dirty="0">
              <a:ea typeface="Geneva" charset="-128"/>
            </a:endParaRPr>
          </a:p>
          <a:p>
            <a:pPr>
              <a:defRPr/>
            </a:pPr>
            <a:r>
              <a:rPr lang="en-US" sz="2400" dirty="0" smtClean="0">
                <a:ea typeface="Geneva" charset="-128"/>
              </a:rPr>
              <a:t>Duration of evaluation</a:t>
            </a:r>
          </a:p>
          <a:p>
            <a:pPr>
              <a:defRPr/>
            </a:pPr>
            <a:r>
              <a:rPr lang="en-GB" sz="2400" dirty="0" smtClean="0">
                <a:ea typeface="Geneva" charset="-128"/>
              </a:rPr>
              <a:t>Response margin</a:t>
            </a:r>
          </a:p>
          <a:p>
            <a:pPr>
              <a:defRPr/>
            </a:pPr>
            <a:r>
              <a:rPr lang="en-GB" sz="2400" dirty="0" smtClean="0">
                <a:ea typeface="Geneva" charset="-128"/>
              </a:rPr>
              <a:t>Each indication?</a:t>
            </a:r>
            <a:endParaRPr lang="en-US" sz="2400" dirty="0" smtClean="0">
              <a:ea typeface="Geneva" charset="-128"/>
            </a:endParaRPr>
          </a:p>
          <a:p>
            <a:pPr>
              <a:defRPr/>
            </a:pPr>
            <a:r>
              <a:rPr lang="en-US" sz="2400" dirty="0" smtClean="0"/>
              <a:t>A </a:t>
            </a:r>
            <a:r>
              <a:rPr lang="en-US" sz="2400" dirty="0"/>
              <a:t>question that remains is, if a product is deemed interchangeable with the reference product, does this automatically also mean that a product is interchangeable with other (interchangeable) biosimilars?</a:t>
            </a:r>
          </a:p>
          <a:p>
            <a:pPr>
              <a:defRPr/>
            </a:pPr>
            <a:endParaRPr lang="en-US" dirty="0">
              <a:ea typeface="Geneva" charset="-128"/>
            </a:endParaRPr>
          </a:p>
          <a:p>
            <a:pPr marL="0" indent="0">
              <a:buFont typeface="Arial" pitchFamily="34" charset="0"/>
              <a:buNone/>
              <a:defRPr/>
            </a:pPr>
            <a:endParaRPr lang="en-US" dirty="0"/>
          </a:p>
        </p:txBody>
      </p:sp>
      <p:sp>
        <p:nvSpPr>
          <p:cNvPr id="68612" name="Slide Number Placeholder 3"/>
          <p:cNvSpPr>
            <a:spLocks noGrp="1"/>
          </p:cNvSpPr>
          <p:nvPr>
            <p:ph type="sldNum" sz="quarter" idx="12"/>
          </p:nvPr>
        </p:nvSpPr>
        <p:spPr>
          <a:noFill/>
        </p:spPr>
        <p:txBody>
          <a:bodyPr/>
          <a:lstStyle>
            <a:lvl1pPr eaLnBrk="0" hangingPunct="0">
              <a:spcBef>
                <a:spcPct val="20000"/>
              </a:spcBef>
              <a:buFont typeface="Arial" pitchFamily="34" charset="0"/>
              <a:buChar char="•"/>
              <a:defRPr sz="2800">
                <a:solidFill>
                  <a:schemeClr val="tx1"/>
                </a:solidFill>
                <a:latin typeface="Cambria" pitchFamily="18" charset="0"/>
                <a:ea typeface="Geneva" charset="-128"/>
              </a:defRPr>
            </a:lvl1pPr>
            <a:lvl2pPr marL="742950" indent="-285750" eaLnBrk="0" hangingPunct="0">
              <a:spcBef>
                <a:spcPct val="20000"/>
              </a:spcBef>
              <a:buFont typeface="Arial" pitchFamily="34" charset="0"/>
              <a:buChar char="–"/>
              <a:defRPr sz="2400">
                <a:solidFill>
                  <a:schemeClr val="tx1"/>
                </a:solidFill>
                <a:latin typeface="Cambria" pitchFamily="18" charset="0"/>
                <a:ea typeface="Geneva" charset="-128"/>
              </a:defRPr>
            </a:lvl2pPr>
            <a:lvl3pPr marL="1143000" indent="-228600" eaLnBrk="0" hangingPunct="0">
              <a:spcBef>
                <a:spcPct val="20000"/>
              </a:spcBef>
              <a:buFont typeface="Arial" pitchFamily="34" charset="0"/>
              <a:buChar char="•"/>
              <a:defRPr sz="2000">
                <a:solidFill>
                  <a:schemeClr val="tx1"/>
                </a:solidFill>
                <a:latin typeface="Cambria" pitchFamily="18" charset="0"/>
                <a:ea typeface="Geneva" charset="-128"/>
              </a:defRPr>
            </a:lvl3pPr>
            <a:lvl4pPr marL="1600200" indent="-228600" eaLnBrk="0" hangingPunct="0">
              <a:spcBef>
                <a:spcPct val="20000"/>
              </a:spcBef>
              <a:buFont typeface="Arial" pitchFamily="34" charset="0"/>
              <a:buChar char="–"/>
              <a:defRPr sz="2000">
                <a:solidFill>
                  <a:schemeClr val="tx1"/>
                </a:solidFill>
                <a:latin typeface="Cambria" pitchFamily="18" charset="0"/>
                <a:ea typeface="Geneva" charset="-128"/>
              </a:defRPr>
            </a:lvl4pPr>
            <a:lvl5pPr marL="2057400" indent="-228600" eaLnBrk="0" hangingPunct="0">
              <a:spcBef>
                <a:spcPct val="20000"/>
              </a:spcBef>
              <a:buFont typeface="Arial" pitchFamily="34" charset="0"/>
              <a:buChar char="»"/>
              <a:defRPr sz="2000">
                <a:solidFill>
                  <a:schemeClr val="tx1"/>
                </a:solidFill>
                <a:latin typeface="Cambria" pitchFamily="18" charset="0"/>
                <a:ea typeface="Geneva"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mbria" pitchFamily="18" charset="0"/>
                <a:ea typeface="Geneva" charset="-128"/>
              </a:defRPr>
            </a:lvl9pPr>
          </a:lstStyle>
          <a:p>
            <a:pPr eaLnBrk="1" hangingPunct="1">
              <a:spcBef>
                <a:spcPct val="0"/>
              </a:spcBef>
              <a:buFontTx/>
              <a:buNone/>
            </a:pPr>
            <a:fld id="{F0A5BC17-D197-47B6-91AB-E788AAED1B9D}" type="slidenum">
              <a:rPr lang="en-US" altLang="en-US" sz="1200" smtClean="0">
                <a:solidFill>
                  <a:schemeClr val="bg1"/>
                </a:solidFill>
                <a:latin typeface="Calibri" pitchFamily="34" charset="0"/>
              </a:rPr>
              <a:pPr eaLnBrk="1" hangingPunct="1">
                <a:spcBef>
                  <a:spcPct val="0"/>
                </a:spcBef>
                <a:buFontTx/>
                <a:buNone/>
              </a:pPr>
              <a:t>29</a:t>
            </a:fld>
            <a:endParaRPr lang="en-US" altLang="en-US" sz="120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1304925" y="47625"/>
            <a:ext cx="7867650" cy="1046163"/>
          </a:xfrm>
        </p:spPr>
        <p:txBody>
          <a:bodyPr/>
          <a:lstStyle/>
          <a:p>
            <a:pPr eaLnBrk="1" hangingPunct="1"/>
            <a:r>
              <a:rPr lang="en-GB" altLang="en-US" sz="2800" dirty="0" smtClean="0">
                <a:ea typeface="Geneva" charset="-128"/>
              </a:rPr>
              <a:t>Topics</a:t>
            </a:r>
            <a:endParaRPr lang="en-US" altLang="en-US" sz="2800" dirty="0" smtClean="0">
              <a:ea typeface="Geneva" charset="-128"/>
            </a:endParaRPr>
          </a:p>
        </p:txBody>
      </p:sp>
      <p:sp>
        <p:nvSpPr>
          <p:cNvPr id="17413" name="Rectangle 3"/>
          <p:cNvSpPr>
            <a:spLocks noGrp="1" noChangeArrowheads="1"/>
          </p:cNvSpPr>
          <p:nvPr>
            <p:ph idx="1"/>
          </p:nvPr>
        </p:nvSpPr>
        <p:spPr>
          <a:xfrm>
            <a:off x="363538" y="1433513"/>
            <a:ext cx="8458200" cy="4692650"/>
          </a:xfrm>
        </p:spPr>
        <p:txBody>
          <a:bodyPr/>
          <a:lstStyle/>
          <a:p>
            <a:pPr eaLnBrk="1" hangingPunct="1">
              <a:defRPr/>
            </a:pPr>
            <a:r>
              <a:rPr lang="en-GB" sz="2400" dirty="0" smtClean="0">
                <a:ea typeface="Geneva" charset="-128"/>
              </a:rPr>
              <a:t>What is a Biosimilar and Why?</a:t>
            </a:r>
          </a:p>
          <a:p>
            <a:pPr eaLnBrk="1" hangingPunct="1">
              <a:defRPr/>
            </a:pPr>
            <a:r>
              <a:rPr lang="en-GB" sz="2400" dirty="0" smtClean="0">
                <a:ea typeface="Geneva" charset="-128"/>
              </a:rPr>
              <a:t>Demonstrating Similarity </a:t>
            </a:r>
          </a:p>
          <a:p>
            <a:pPr lvl="1">
              <a:defRPr/>
            </a:pPr>
            <a:r>
              <a:rPr lang="en-US" sz="2000" dirty="0">
                <a:ea typeface="Geneva" charset="-128"/>
              </a:rPr>
              <a:t>Quality attributes</a:t>
            </a:r>
          </a:p>
          <a:p>
            <a:pPr lvl="1">
              <a:defRPr/>
            </a:pPr>
            <a:r>
              <a:rPr lang="en-US" sz="2000" dirty="0">
                <a:ea typeface="Geneva" charset="-128"/>
              </a:rPr>
              <a:t>Non-clinical animal</a:t>
            </a:r>
          </a:p>
          <a:p>
            <a:pPr lvl="1">
              <a:defRPr/>
            </a:pPr>
            <a:r>
              <a:rPr lang="en-US" sz="2000" dirty="0">
                <a:ea typeface="Geneva" charset="-128"/>
              </a:rPr>
              <a:t>PK/PD Bioequivalence</a:t>
            </a:r>
          </a:p>
          <a:p>
            <a:pPr lvl="1">
              <a:defRPr/>
            </a:pPr>
            <a:r>
              <a:rPr lang="en-US" sz="2000" dirty="0">
                <a:ea typeface="Geneva" charset="-128"/>
              </a:rPr>
              <a:t>Phase III equivalence; Efficacy and Safety </a:t>
            </a:r>
            <a:r>
              <a:rPr lang="en-US" sz="2000" dirty="0" smtClean="0">
                <a:ea typeface="Geneva" charset="-128"/>
              </a:rPr>
              <a:t>comparability</a:t>
            </a:r>
            <a:endParaRPr lang="en-GB" dirty="0">
              <a:ea typeface="Geneva" charset="-128"/>
            </a:endParaRPr>
          </a:p>
          <a:p>
            <a:pPr>
              <a:defRPr/>
            </a:pPr>
            <a:r>
              <a:rPr lang="en-GB" sz="2400" dirty="0" smtClean="0">
                <a:ea typeface="Geneva" charset="-128"/>
              </a:rPr>
              <a:t>Interchangeability</a:t>
            </a:r>
            <a:endParaRPr lang="en-GB" sz="2000" dirty="0" smtClean="0">
              <a:ea typeface="Geneva" charset="-128"/>
            </a:endParaRPr>
          </a:p>
          <a:p>
            <a:pPr lvl="1">
              <a:defRPr/>
            </a:pPr>
            <a:r>
              <a:rPr lang="en-GB" sz="2000" dirty="0" smtClean="0">
                <a:ea typeface="Geneva" charset="-128"/>
              </a:rPr>
              <a:t>Acceptance of interchangeability</a:t>
            </a:r>
          </a:p>
          <a:p>
            <a:pPr lvl="1">
              <a:defRPr/>
            </a:pPr>
            <a:r>
              <a:rPr lang="en-GB" sz="2000" dirty="0" smtClean="0">
                <a:ea typeface="Geneva" charset="-128"/>
              </a:rPr>
              <a:t>Demonstrating interchangeability – Is it possible?</a:t>
            </a:r>
            <a:endParaRPr lang="en-GB" sz="2000" dirty="0">
              <a:ea typeface="Geneva" charset="-128"/>
            </a:endParaRPr>
          </a:p>
          <a:p>
            <a:pPr lvl="1">
              <a:defRPr/>
            </a:pPr>
            <a:endParaRPr lang="en-US" sz="2000" dirty="0">
              <a:ea typeface="Geneva" charset="-128"/>
            </a:endParaRPr>
          </a:p>
        </p:txBody>
      </p:sp>
    </p:spTree>
    <p:extLst>
      <p:ext uri="{BB962C8B-B14F-4D97-AF65-F5344CB8AC3E}">
        <p14:creationId xmlns:p14="http://schemas.microsoft.com/office/powerpoint/2010/main" val="1520991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sz="2800" dirty="0" smtClean="0">
                <a:ea typeface="Geneva" charset="-128"/>
              </a:rPr>
              <a:t>Interchangeability key cog in </a:t>
            </a:r>
            <a:r>
              <a:rPr lang="en-GB" altLang="en-US" sz="2800" dirty="0" err="1" smtClean="0">
                <a:ea typeface="Geneva" charset="-128"/>
              </a:rPr>
              <a:t>biosimilar</a:t>
            </a:r>
            <a:r>
              <a:rPr lang="en-GB" altLang="en-US" sz="2800" dirty="0" smtClean="0">
                <a:ea typeface="Geneva" charset="-128"/>
              </a:rPr>
              <a:t> debate!</a:t>
            </a:r>
            <a:endParaRPr lang="en-US" altLang="en-US" sz="2800" dirty="0" smtClean="0">
              <a:ea typeface="Geneva" charset="-128"/>
            </a:endParaRPr>
          </a:p>
        </p:txBody>
      </p:sp>
      <p:sp>
        <p:nvSpPr>
          <p:cNvPr id="73731" name="Content Placeholder 2"/>
          <p:cNvSpPr>
            <a:spLocks noGrp="1"/>
          </p:cNvSpPr>
          <p:nvPr>
            <p:ph idx="1"/>
          </p:nvPr>
        </p:nvSpPr>
        <p:spPr/>
        <p:txBody>
          <a:bodyPr/>
          <a:lstStyle/>
          <a:p>
            <a:pPr marL="0" indent="0">
              <a:buFont typeface="Arial" pitchFamily="34" charset="0"/>
              <a:buNone/>
            </a:pPr>
            <a:r>
              <a:rPr lang="en-US" altLang="en-US" sz="2000" b="1" smtClean="0">
                <a:ea typeface="Geneva" charset="-128"/>
              </a:rPr>
              <a:t>Biosimilar Interchangeability Problems Pose Complex Challenge for Regulators</a:t>
            </a:r>
            <a:endParaRPr lang="en-US" altLang="en-US" sz="2000" smtClean="0">
              <a:ea typeface="Geneva" charset="-128"/>
            </a:endParaRPr>
          </a:p>
          <a:p>
            <a:pPr marL="0" indent="0">
              <a:buFont typeface="Arial" pitchFamily="34" charset="0"/>
              <a:buNone/>
            </a:pPr>
            <a:endParaRPr lang="en-US" altLang="en-US" sz="2000" smtClean="0">
              <a:ea typeface="Geneva" charset="-128"/>
            </a:endParaRPr>
          </a:p>
          <a:p>
            <a:pPr marL="0" indent="0">
              <a:buFont typeface="Arial" pitchFamily="34" charset="0"/>
              <a:buNone/>
            </a:pPr>
            <a:r>
              <a:rPr lang="en-US" altLang="en-US" sz="2000" smtClean="0">
                <a:ea typeface="Geneva" charset="-128"/>
              </a:rPr>
              <a:t>“The big elephant in the room is interchangeability, and whether we’re going to consider a biologic product more like a New Molecular Entity (NME)—a new product that has a similar function but is a completely different drug in how we prescribe it—or if we going to be able to see biosimilars as interchangeable.”</a:t>
            </a:r>
          </a:p>
          <a:p>
            <a:pPr marL="0" indent="0">
              <a:buFont typeface="Arial" pitchFamily="34" charset="0"/>
              <a:buNone/>
            </a:pPr>
            <a:endParaRPr lang="en-US" altLang="en-US" sz="2000" b="1" smtClean="0">
              <a:ea typeface="Geneva" charset="-128"/>
            </a:endParaRPr>
          </a:p>
          <a:p>
            <a:pPr marL="0" indent="0">
              <a:buFont typeface="Arial" pitchFamily="34" charset="0"/>
              <a:buNone/>
            </a:pPr>
            <a:endParaRPr lang="en-US" altLang="en-US" sz="2000" smtClean="0">
              <a:ea typeface="Geneva" charset="-128"/>
            </a:endParaRPr>
          </a:p>
          <a:p>
            <a:pPr marL="0" indent="0">
              <a:buFont typeface="Arial" pitchFamily="34" charset="0"/>
              <a:buNone/>
            </a:pPr>
            <a:endParaRPr lang="en-US" altLang="en-US" smtClean="0">
              <a:ea typeface="Geneva"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Guidelines</a:t>
            </a:r>
            <a:r>
              <a:rPr lang="en-GB" dirty="0" smtClean="0"/>
              <a:t> </a:t>
            </a:r>
            <a:endParaRPr lang="en-US" dirty="0"/>
          </a:p>
        </p:txBody>
      </p:sp>
      <p:sp>
        <p:nvSpPr>
          <p:cNvPr id="3" name="Content Placeholder 2"/>
          <p:cNvSpPr>
            <a:spLocks noGrp="1"/>
          </p:cNvSpPr>
          <p:nvPr>
            <p:ph idx="1"/>
          </p:nvPr>
        </p:nvSpPr>
        <p:spPr/>
        <p:txBody>
          <a:bodyPr/>
          <a:lstStyle/>
          <a:p>
            <a:r>
              <a:rPr lang="en-US" sz="1800" dirty="0"/>
              <a:t>CHMP/437/04 Rev 1: Guideline on similar biological medicinal products, 23 October </a:t>
            </a:r>
            <a:r>
              <a:rPr lang="en-US" sz="1800" dirty="0" smtClean="0"/>
              <a:t>2014</a:t>
            </a:r>
          </a:p>
          <a:p>
            <a:r>
              <a:rPr lang="en-US" sz="1800" dirty="0"/>
              <a:t>EMA/CHMP/BWP/247713/2012: Guideline on similar biological medicinal products containing biotechnology-derived proteins as active substance: quality issues (revision 1), 22 May 2014</a:t>
            </a:r>
            <a:endParaRPr lang="en-GB" sz="1800" dirty="0">
              <a:ea typeface="MS Mincho"/>
              <a:cs typeface="Times New Roman"/>
            </a:endParaRPr>
          </a:p>
          <a:p>
            <a:r>
              <a:rPr lang="en-US" sz="1800" dirty="0" smtClean="0"/>
              <a:t>FDA</a:t>
            </a:r>
            <a:r>
              <a:rPr lang="en-US" sz="1800" dirty="0"/>
              <a:t>, Draft Guidance for Industry Clinical Pharmacology Data to Support a Demonstration of </a:t>
            </a:r>
            <a:r>
              <a:rPr lang="en-US" sz="1800" dirty="0" err="1"/>
              <a:t>Biosimilarity</a:t>
            </a:r>
            <a:r>
              <a:rPr lang="en-US" sz="1800" dirty="0"/>
              <a:t> to a Reference Product,  May </a:t>
            </a:r>
            <a:r>
              <a:rPr lang="en-US" sz="1800" dirty="0" smtClean="0"/>
              <a:t>2014</a:t>
            </a:r>
          </a:p>
          <a:p>
            <a:r>
              <a:rPr lang="en-US" altLang="en-US" sz="1800" dirty="0">
                <a:ea typeface="Geneva" charset="-128"/>
              </a:rPr>
              <a:t>EMEA/CHMP/BMWP/42832/2005 Rev. 1; Similar biological medicinal products containing biotechnology-derived proteins as active substance: non-clinical and clinical </a:t>
            </a:r>
            <a:r>
              <a:rPr lang="en-US" altLang="en-US" sz="1800" dirty="0" smtClean="0">
                <a:ea typeface="Geneva" charset="-128"/>
              </a:rPr>
              <a:t>issues</a:t>
            </a:r>
          </a:p>
          <a:p>
            <a:r>
              <a:rPr lang="en-US" altLang="en-US" sz="1800" dirty="0">
                <a:ea typeface="Geneva" charset="-128"/>
              </a:rPr>
              <a:t>FDA draft guideline: Scientific Considerations in Demonstrating </a:t>
            </a:r>
            <a:r>
              <a:rPr lang="en-US" altLang="en-US" sz="1800" dirty="0" err="1">
                <a:ea typeface="Geneva" charset="-128"/>
              </a:rPr>
              <a:t>Biosimilarity</a:t>
            </a:r>
            <a:r>
              <a:rPr lang="en-US" altLang="en-US" sz="1800" dirty="0">
                <a:ea typeface="Geneva" charset="-128"/>
              </a:rPr>
              <a:t> to a Reference Product </a:t>
            </a:r>
            <a:endParaRPr lang="en-US" altLang="en-US" sz="1800" dirty="0" smtClean="0">
              <a:ea typeface="Geneva" charset="-128"/>
            </a:endParaRPr>
          </a:p>
          <a:p>
            <a:pPr marL="45720" indent="0">
              <a:buNone/>
            </a:pPr>
            <a:endParaRPr lang="en-GB" altLang="en-US" sz="1800" dirty="0">
              <a:ea typeface="Geneva" charset="-128"/>
            </a:endParaRPr>
          </a:p>
          <a:p>
            <a:endParaRPr lang="en-US" altLang="en-US" sz="1800" b="1" dirty="0">
              <a:ea typeface="Geneva" charset="-128"/>
            </a:endParaRPr>
          </a:p>
          <a:p>
            <a:endParaRPr lang="en-US" sz="1800" dirty="0"/>
          </a:p>
          <a:p>
            <a:endParaRPr lang="en-US" dirty="0" smtClean="0"/>
          </a:p>
          <a:p>
            <a:endParaRPr lang="en-US" dirty="0"/>
          </a:p>
          <a:p>
            <a:endParaRPr lang="en-US" dirty="0"/>
          </a:p>
        </p:txBody>
      </p:sp>
    </p:spTree>
    <p:extLst>
      <p:ext uri="{BB962C8B-B14F-4D97-AF65-F5344CB8AC3E}">
        <p14:creationId xmlns:p14="http://schemas.microsoft.com/office/powerpoint/2010/main" val="1537446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GB" dirty="0" smtClean="0"/>
              <a:t>THANK YOU</a:t>
            </a:r>
            <a:endParaRPr lang="en-US" dirty="0"/>
          </a:p>
        </p:txBody>
      </p:sp>
    </p:spTree>
    <p:extLst>
      <p:ext uri="{BB962C8B-B14F-4D97-AF65-F5344CB8AC3E}">
        <p14:creationId xmlns:p14="http://schemas.microsoft.com/office/powerpoint/2010/main" val="744143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800" dirty="0">
                <a:ea typeface="Geneva" charset="-128"/>
              </a:rPr>
              <a:t>What are Biosimilars?</a:t>
            </a:r>
            <a:endParaRPr lang="en-US" sz="2800"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1987" t="31607" r="30417" b="40256"/>
          <a:stretch>
            <a:fillRect/>
          </a:stretch>
        </p:blipFill>
        <p:spPr bwMode="auto">
          <a:xfrm>
            <a:off x="718458" y="2100937"/>
            <a:ext cx="7826828" cy="263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422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800" dirty="0">
                <a:ea typeface="Geneva" charset="-128"/>
              </a:rPr>
              <a:t>Patent Cliff</a:t>
            </a:r>
            <a:endParaRPr lang="en-US" sz="2800"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3666" t="23715" r="21201"/>
          <a:stretch>
            <a:fillRect/>
          </a:stretch>
        </p:blipFill>
        <p:spPr>
          <a:xfrm>
            <a:off x="925286" y="1186543"/>
            <a:ext cx="7326085" cy="4999945"/>
          </a:xfrm>
        </p:spPr>
      </p:pic>
    </p:spTree>
    <p:extLst>
      <p:ext uri="{BB962C8B-B14F-4D97-AF65-F5344CB8AC3E}">
        <p14:creationId xmlns:p14="http://schemas.microsoft.com/office/powerpoint/2010/main" val="3913557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ea typeface="Geneva" charset="-128"/>
              </a:rPr>
              <a:t>The Potential value of biosimilars</a:t>
            </a:r>
            <a:endParaRPr lang="en-US" sz="2800" dirty="0"/>
          </a:p>
        </p:txBody>
      </p:sp>
      <p:sp>
        <p:nvSpPr>
          <p:cNvPr id="4" name="Rectangle 3"/>
          <p:cNvSpPr>
            <a:spLocks noGrp="1" noChangeArrowheads="1"/>
          </p:cNvSpPr>
          <p:nvPr>
            <p:ph idx="1"/>
          </p:nvPr>
        </p:nvSpPr>
        <p:spPr/>
        <p:txBody>
          <a:bodyPr>
            <a:normAutofit lnSpcReduction="10000"/>
          </a:bodyPr>
          <a:lstStyle/>
          <a:p>
            <a:pPr eaLnBrk="1" hangingPunct="1">
              <a:defRPr/>
            </a:pPr>
            <a:r>
              <a:rPr lang="en-GB" sz="2400" dirty="0">
                <a:ea typeface="Geneva" charset="-128"/>
              </a:rPr>
              <a:t>Biologic therapies are a key driver of increased drug cost</a:t>
            </a:r>
          </a:p>
          <a:p>
            <a:pPr eaLnBrk="1" hangingPunct="1">
              <a:defRPr/>
            </a:pPr>
            <a:r>
              <a:rPr lang="en-GB" sz="2400" dirty="0">
                <a:ea typeface="Geneva" charset="-128"/>
              </a:rPr>
              <a:t>To maximise health gain from a limited budget, then  spend on those interventions that produce the most health gain per pound/dollar</a:t>
            </a:r>
          </a:p>
          <a:p>
            <a:pPr eaLnBrk="1" hangingPunct="1">
              <a:defRPr/>
            </a:pPr>
            <a:r>
              <a:rPr lang="en-GB" sz="2400" dirty="0">
                <a:ea typeface="Geneva" charset="-128"/>
              </a:rPr>
              <a:t>Cost reductions would be the significant driver to the increased use of targeted biologic cancer drugs in many countries</a:t>
            </a:r>
          </a:p>
          <a:p>
            <a:pPr eaLnBrk="1" hangingPunct="1">
              <a:defRPr/>
            </a:pPr>
            <a:r>
              <a:rPr lang="en-GB" sz="2400" dirty="0">
                <a:ea typeface="Geneva" charset="-128"/>
              </a:rPr>
              <a:t>Significantly more patients will be treated as biologics costs fall</a:t>
            </a:r>
          </a:p>
          <a:p>
            <a:pPr eaLnBrk="1" hangingPunct="1">
              <a:defRPr/>
            </a:pPr>
            <a:r>
              <a:rPr lang="en-GB" sz="2400" dirty="0">
                <a:ea typeface="Geneva" charset="-128"/>
              </a:rPr>
              <a:t>EU- savings between 11.8 -33.4 Billion between 2007-2020</a:t>
            </a:r>
            <a:r>
              <a:rPr lang="en-GB" sz="2400" dirty="0" smtClean="0">
                <a:ea typeface="Geneva" charset="-128"/>
              </a:rPr>
              <a:t>*</a:t>
            </a:r>
          </a:p>
          <a:p>
            <a:pPr marL="0" indent="0" eaLnBrk="1" hangingPunct="1">
              <a:buFont typeface="Arial" pitchFamily="34" charset="0"/>
              <a:buNone/>
              <a:defRPr/>
            </a:pPr>
            <a:r>
              <a:rPr lang="en-GB" sz="1800" i="1" dirty="0">
                <a:ea typeface="Geneva" charset="-128"/>
              </a:rPr>
              <a:t>*(</a:t>
            </a:r>
            <a:r>
              <a:rPr lang="en-GB" sz="1800" i="1" dirty="0" err="1">
                <a:ea typeface="Geneva" charset="-128"/>
              </a:rPr>
              <a:t>Haustein</a:t>
            </a:r>
            <a:r>
              <a:rPr lang="en-GB" sz="1800" i="1" dirty="0">
                <a:ea typeface="Geneva" charset="-128"/>
              </a:rPr>
              <a:t> et al </a:t>
            </a:r>
            <a:r>
              <a:rPr lang="en-GB" sz="1800" i="1" dirty="0" err="1">
                <a:ea typeface="Geneva" charset="-128"/>
              </a:rPr>
              <a:t>GaBI</a:t>
            </a:r>
            <a:r>
              <a:rPr lang="en-GB" sz="1800" i="1" dirty="0">
                <a:ea typeface="Geneva" charset="-128"/>
              </a:rPr>
              <a:t> 2012,1(3-4) 120-6)</a:t>
            </a:r>
          </a:p>
          <a:p>
            <a:pPr eaLnBrk="1" hangingPunct="1">
              <a:buFont typeface="Arial" pitchFamily="34" charset="0"/>
              <a:buNone/>
              <a:defRPr/>
            </a:pPr>
            <a:endParaRPr lang="en-GB" sz="1600" i="1" dirty="0" smtClean="0">
              <a:ea typeface="Geneva" charset="-128"/>
            </a:endParaRPr>
          </a:p>
          <a:p>
            <a:pPr eaLnBrk="1" hangingPunct="1">
              <a:buFont typeface="Arial" pitchFamily="34" charset="0"/>
              <a:buNone/>
              <a:defRPr/>
            </a:pPr>
            <a:endParaRPr lang="en-GB" sz="1600" i="1" dirty="0" smtClean="0">
              <a:ea typeface="Geneva" charset="-128"/>
            </a:endParaRPr>
          </a:p>
          <a:p>
            <a:pPr eaLnBrk="1" hangingPunct="1">
              <a:buFont typeface="Arial" pitchFamily="34" charset="0"/>
              <a:buNone/>
              <a:defRPr/>
            </a:pPr>
            <a:endParaRPr lang="en-GB" sz="1600" dirty="0" smtClean="0">
              <a:ea typeface="Geneva" charset="-128"/>
            </a:endParaRPr>
          </a:p>
          <a:p>
            <a:pPr eaLnBrk="1" hangingPunct="1">
              <a:buFont typeface="Arial" pitchFamily="34" charset="0"/>
              <a:buNone/>
              <a:defRPr/>
            </a:pPr>
            <a:endParaRPr lang="en-US" sz="2400" dirty="0" smtClean="0">
              <a:ea typeface="Geneva" charset="-128"/>
            </a:endParaRPr>
          </a:p>
          <a:p>
            <a:pPr eaLnBrk="1" hangingPunct="1">
              <a:buFont typeface="Arial" pitchFamily="34" charset="0"/>
              <a:buNone/>
              <a:defRPr/>
            </a:pPr>
            <a:endParaRPr lang="en-US" sz="2400" dirty="0" smtClean="0">
              <a:ea typeface="Geneva" charset="-128"/>
            </a:endParaRPr>
          </a:p>
        </p:txBody>
      </p:sp>
    </p:spTree>
    <p:extLst>
      <p:ext uri="{BB962C8B-B14F-4D97-AF65-F5344CB8AC3E}">
        <p14:creationId xmlns:p14="http://schemas.microsoft.com/office/powerpoint/2010/main" val="3354180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800" dirty="0">
                <a:ea typeface="Geneva" charset="-128"/>
              </a:rPr>
              <a:t>Global </a:t>
            </a:r>
            <a:r>
              <a:rPr lang="en-GB" altLang="en-US" sz="2800" dirty="0" err="1">
                <a:ea typeface="Geneva" charset="-128"/>
              </a:rPr>
              <a:t>Biosimilar</a:t>
            </a:r>
            <a:r>
              <a:rPr lang="en-GB" altLang="en-US" sz="2800" dirty="0">
                <a:ea typeface="Geneva" charset="-128"/>
              </a:rPr>
              <a:t> Concept</a:t>
            </a:r>
            <a:endParaRPr lang="en-US" sz="2800" dirty="0"/>
          </a:p>
        </p:txBody>
      </p:sp>
      <p:sp>
        <p:nvSpPr>
          <p:cNvPr id="4" name="Content Placeholder 2"/>
          <p:cNvSpPr>
            <a:spLocks noGrp="1"/>
          </p:cNvSpPr>
          <p:nvPr>
            <p:ph idx="1"/>
          </p:nvPr>
        </p:nvSpPr>
        <p:spPr/>
        <p:txBody>
          <a:bodyPr/>
          <a:lstStyle/>
          <a:p>
            <a:r>
              <a:rPr lang="en-GB" altLang="en-US" dirty="0" smtClean="0">
                <a:ea typeface="Geneva" charset="-128"/>
              </a:rPr>
              <a:t>Generic approach is not appropriate</a:t>
            </a:r>
          </a:p>
          <a:p>
            <a:r>
              <a:rPr lang="en-GB" altLang="en-US" dirty="0" smtClean="0">
                <a:ea typeface="Geneva" charset="-128"/>
              </a:rPr>
              <a:t>Step-wise comparability approach</a:t>
            </a:r>
          </a:p>
          <a:p>
            <a:r>
              <a:rPr lang="en-US" altLang="en-US" i="1" dirty="0" smtClean="0">
                <a:ea typeface="Geneva" charset="-128"/>
              </a:rPr>
              <a:t>Global</a:t>
            </a:r>
            <a:r>
              <a:rPr lang="en-US" altLang="en-US" dirty="0" smtClean="0">
                <a:ea typeface="Geneva" charset="-128"/>
              </a:rPr>
              <a:t> similarity in all aspects:</a:t>
            </a:r>
          </a:p>
          <a:p>
            <a:pPr lvl="1"/>
            <a:r>
              <a:rPr lang="en-GB" altLang="en-US" dirty="0" smtClean="0">
                <a:ea typeface="Geneva" charset="-128"/>
              </a:rPr>
              <a:t>Quality</a:t>
            </a:r>
          </a:p>
          <a:p>
            <a:pPr lvl="1"/>
            <a:r>
              <a:rPr lang="en-GB" altLang="en-US" dirty="0" smtClean="0">
                <a:ea typeface="Geneva" charset="-128"/>
              </a:rPr>
              <a:t>Efficacy</a:t>
            </a:r>
          </a:p>
          <a:p>
            <a:pPr lvl="1"/>
            <a:r>
              <a:rPr lang="en-GB" altLang="en-US" dirty="0" smtClean="0">
                <a:ea typeface="Geneva" charset="-128"/>
              </a:rPr>
              <a:t>Safety</a:t>
            </a:r>
            <a:endParaRPr lang="en-US" altLang="en-US" dirty="0" smtClean="0">
              <a:ea typeface="Geneva" charset="-128"/>
            </a:endParaRPr>
          </a:p>
          <a:p>
            <a:r>
              <a:rPr lang="en-GB" altLang="en-US" dirty="0" smtClean="0">
                <a:ea typeface="Geneva" charset="-128"/>
              </a:rPr>
              <a:t>Case by case approach</a:t>
            </a:r>
          </a:p>
          <a:p>
            <a:r>
              <a:rPr lang="en-GB" altLang="en-US" dirty="0" smtClean="0">
                <a:ea typeface="Geneva" charset="-128"/>
              </a:rPr>
              <a:t>Pharmacovigilance is critical</a:t>
            </a:r>
            <a:endParaRPr lang="en-US" altLang="en-US" dirty="0" smtClean="0">
              <a:ea typeface="Geneva" charset="-128"/>
            </a:endParaRPr>
          </a:p>
        </p:txBody>
      </p:sp>
    </p:spTree>
    <p:extLst>
      <p:ext uri="{BB962C8B-B14F-4D97-AF65-F5344CB8AC3E}">
        <p14:creationId xmlns:p14="http://schemas.microsoft.com/office/powerpoint/2010/main" val="1489583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GB" altLang="en-US" dirty="0" smtClean="0">
              <a:ea typeface="Geneva" charset="-128"/>
            </a:endParaRPr>
          </a:p>
          <a:p>
            <a:endParaRPr lang="en-GB" altLang="en-US" dirty="0">
              <a:ea typeface="Geneva" charset="-128"/>
            </a:endParaRPr>
          </a:p>
          <a:p>
            <a:pPr marL="45720" indent="0">
              <a:buNone/>
            </a:pPr>
            <a:r>
              <a:rPr lang="en-GB" altLang="en-US" dirty="0">
                <a:ea typeface="Geneva" charset="-128"/>
              </a:rPr>
              <a:t>	</a:t>
            </a:r>
            <a:r>
              <a:rPr lang="en-GB" altLang="en-US" sz="3600" dirty="0" smtClean="0">
                <a:ea typeface="Geneva" charset="-128"/>
              </a:rPr>
              <a:t>Demonstrating </a:t>
            </a:r>
            <a:r>
              <a:rPr lang="en-GB" altLang="en-US" sz="3600" dirty="0">
                <a:ea typeface="Geneva" charset="-128"/>
              </a:rPr>
              <a:t>Similarity</a:t>
            </a:r>
            <a:endParaRPr lang="en-US" sz="3600" dirty="0"/>
          </a:p>
        </p:txBody>
      </p:sp>
    </p:spTree>
    <p:extLst>
      <p:ext uri="{BB962C8B-B14F-4D97-AF65-F5344CB8AC3E}">
        <p14:creationId xmlns:p14="http://schemas.microsoft.com/office/powerpoint/2010/main" val="3602914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Principles of establishing </a:t>
            </a:r>
            <a:r>
              <a:rPr lang="en-US" sz="2800" dirty="0" err="1"/>
              <a:t>biosimilarity</a:t>
            </a:r>
            <a:r>
              <a:rPr lang="en-US" sz="2800" dirty="0"/>
              <a:t> </a:t>
            </a:r>
            <a:r>
              <a:rPr lang="en-US" dirty="0"/>
              <a:t/>
            </a:r>
            <a:br>
              <a:rPr lang="en-US" dirty="0"/>
            </a:br>
            <a:endParaRPr lang="en-US" dirty="0"/>
          </a:p>
        </p:txBody>
      </p:sp>
      <p:sp>
        <p:nvSpPr>
          <p:cNvPr id="4" name="Content Placeholder 3"/>
          <p:cNvSpPr txBox="1">
            <a:spLocks noGrp="1"/>
          </p:cNvSpPr>
          <p:nvPr>
            <p:ph idx="1"/>
          </p:nvPr>
        </p:nvSpPr>
        <p:spPr>
          <a:xfrm>
            <a:off x="379867" y="2206857"/>
            <a:ext cx="8013019" cy="2769989"/>
          </a:xfrm>
          <a:prstGeom prst="rect">
            <a:avLst/>
          </a:prstGeom>
          <a:noFill/>
        </p:spPr>
        <p:txBody>
          <a:bodyPr wrap="square" rtlCol="0">
            <a:spAutoFit/>
          </a:bodyPr>
          <a:lstStyle/>
          <a:p>
            <a:pPr marL="45720" indent="0">
              <a:buNone/>
            </a:pPr>
            <a:r>
              <a:rPr lang="en-US" sz="2400" dirty="0" smtClean="0"/>
              <a:t>“The </a:t>
            </a:r>
            <a:r>
              <a:rPr lang="en-US" sz="2400" dirty="0"/>
              <a:t>guiding principle of a </a:t>
            </a:r>
            <a:r>
              <a:rPr lang="en-US" sz="2400" dirty="0" err="1"/>
              <a:t>biosimilar</a:t>
            </a:r>
            <a:r>
              <a:rPr lang="en-US" sz="2400" dirty="0"/>
              <a:t> development programme is to establish similarity between the </a:t>
            </a:r>
            <a:r>
              <a:rPr lang="en-US" sz="2400" dirty="0" err="1"/>
              <a:t>biosimilar</a:t>
            </a:r>
            <a:r>
              <a:rPr lang="en-US" sz="2400" dirty="0"/>
              <a:t> and the reference product by the best possible means, ensuring that the previously proven safety and efficacy of the reference medicinal product also applies to the </a:t>
            </a:r>
            <a:r>
              <a:rPr lang="en-US" sz="2400" dirty="0" err="1"/>
              <a:t>biosimilar</a:t>
            </a:r>
            <a:r>
              <a:rPr lang="en-US" sz="2400" dirty="0" smtClean="0"/>
              <a:t>.”</a:t>
            </a:r>
          </a:p>
          <a:p>
            <a:pPr marL="45720" indent="0">
              <a:buNone/>
            </a:pPr>
            <a:endParaRPr lang="en-US" sz="2000" dirty="0"/>
          </a:p>
        </p:txBody>
      </p:sp>
    </p:spTree>
    <p:extLst>
      <p:ext uri="{BB962C8B-B14F-4D97-AF65-F5344CB8AC3E}">
        <p14:creationId xmlns:p14="http://schemas.microsoft.com/office/powerpoint/2010/main" val="1616254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A Presentation Template- new brand">
  <a:themeElements>
    <a:clrScheme name="PRA">
      <a:dk1>
        <a:srgbClr val="736D6E"/>
      </a:dk1>
      <a:lt1>
        <a:sysClr val="window" lastClr="FFFFFF"/>
      </a:lt1>
      <a:dk2>
        <a:srgbClr val="1E1E1E"/>
      </a:dk2>
      <a:lt2>
        <a:srgbClr val="F1F1F1"/>
      </a:lt2>
      <a:accent1>
        <a:srgbClr val="E31B75"/>
      </a:accent1>
      <a:accent2>
        <a:srgbClr val="FF6900"/>
      </a:accent2>
      <a:accent3>
        <a:srgbClr val="C800A1"/>
      </a:accent3>
      <a:accent4>
        <a:srgbClr val="CEDC00"/>
      </a:accent4>
      <a:accent5>
        <a:srgbClr val="6CC24A"/>
      </a:accent5>
      <a:accent6>
        <a:srgbClr val="00A9CE"/>
      </a:accent6>
      <a:hlink>
        <a:srgbClr val="00A9CE"/>
      </a:hlink>
      <a:folHlink>
        <a:srgbClr val="C800A1"/>
      </a:folHlink>
    </a:clrScheme>
    <a:fontScheme name="P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PRA_Content_Pink">
  <a:themeElements>
    <a:clrScheme name="PRA">
      <a:dk1>
        <a:srgbClr val="736D6E"/>
      </a:dk1>
      <a:lt1>
        <a:sysClr val="window" lastClr="FFFFFF"/>
      </a:lt1>
      <a:dk2>
        <a:srgbClr val="1E1E1E"/>
      </a:dk2>
      <a:lt2>
        <a:srgbClr val="F1F1F1"/>
      </a:lt2>
      <a:accent1>
        <a:srgbClr val="E31B75"/>
      </a:accent1>
      <a:accent2>
        <a:srgbClr val="FF6900"/>
      </a:accent2>
      <a:accent3>
        <a:srgbClr val="C800A1"/>
      </a:accent3>
      <a:accent4>
        <a:srgbClr val="CEDC00"/>
      </a:accent4>
      <a:accent5>
        <a:srgbClr val="6CC24A"/>
      </a:accent5>
      <a:accent6>
        <a:srgbClr val="00A9CE"/>
      </a:accent6>
      <a:hlink>
        <a:srgbClr val="00A9CE"/>
      </a:hlink>
      <a:folHlink>
        <a:srgbClr val="C800A1"/>
      </a:folHlink>
    </a:clrScheme>
    <a:fontScheme name="P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A_Title Slide">
  <a:themeElements>
    <a:clrScheme name="PRA">
      <a:dk1>
        <a:srgbClr val="736D6E"/>
      </a:dk1>
      <a:lt1>
        <a:sysClr val="window" lastClr="FFFFFF"/>
      </a:lt1>
      <a:dk2>
        <a:srgbClr val="1E1E1E"/>
      </a:dk2>
      <a:lt2>
        <a:srgbClr val="F1F1F1"/>
      </a:lt2>
      <a:accent1>
        <a:srgbClr val="E31B75"/>
      </a:accent1>
      <a:accent2>
        <a:srgbClr val="FF6900"/>
      </a:accent2>
      <a:accent3>
        <a:srgbClr val="C800A1"/>
      </a:accent3>
      <a:accent4>
        <a:srgbClr val="CEDC00"/>
      </a:accent4>
      <a:accent5>
        <a:srgbClr val="6CC24A"/>
      </a:accent5>
      <a:accent6>
        <a:srgbClr val="00A9CE"/>
      </a:accent6>
      <a:hlink>
        <a:srgbClr val="00A9CE"/>
      </a:hlink>
      <a:folHlink>
        <a:srgbClr val="C800A1"/>
      </a:folHlink>
    </a:clrScheme>
    <a:fontScheme name="P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A_Content_Pink">
  <a:themeElements>
    <a:clrScheme name="PRA">
      <a:dk1>
        <a:srgbClr val="736D6E"/>
      </a:dk1>
      <a:lt1>
        <a:sysClr val="window" lastClr="FFFFFF"/>
      </a:lt1>
      <a:dk2>
        <a:srgbClr val="1E1E1E"/>
      </a:dk2>
      <a:lt2>
        <a:srgbClr val="F1F1F1"/>
      </a:lt2>
      <a:accent1>
        <a:srgbClr val="E31B75"/>
      </a:accent1>
      <a:accent2>
        <a:srgbClr val="FF6900"/>
      </a:accent2>
      <a:accent3>
        <a:srgbClr val="C800A1"/>
      </a:accent3>
      <a:accent4>
        <a:srgbClr val="CEDC00"/>
      </a:accent4>
      <a:accent5>
        <a:srgbClr val="6CC24A"/>
      </a:accent5>
      <a:accent6>
        <a:srgbClr val="00A9CE"/>
      </a:accent6>
      <a:hlink>
        <a:srgbClr val="00A9CE"/>
      </a:hlink>
      <a:folHlink>
        <a:srgbClr val="C800A1"/>
      </a:folHlink>
    </a:clrScheme>
    <a:fontScheme name="P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A_Content_Grey">
  <a:themeElements>
    <a:clrScheme name="PRA">
      <a:dk1>
        <a:srgbClr val="736D6E"/>
      </a:dk1>
      <a:lt1>
        <a:sysClr val="window" lastClr="FFFFFF"/>
      </a:lt1>
      <a:dk2>
        <a:srgbClr val="1E1E1E"/>
      </a:dk2>
      <a:lt2>
        <a:srgbClr val="F1F1F1"/>
      </a:lt2>
      <a:accent1>
        <a:srgbClr val="E31B75"/>
      </a:accent1>
      <a:accent2>
        <a:srgbClr val="FF6900"/>
      </a:accent2>
      <a:accent3>
        <a:srgbClr val="C800A1"/>
      </a:accent3>
      <a:accent4>
        <a:srgbClr val="CEDC00"/>
      </a:accent4>
      <a:accent5>
        <a:srgbClr val="6CC24A"/>
      </a:accent5>
      <a:accent6>
        <a:srgbClr val="00A9CE"/>
      </a:accent6>
      <a:hlink>
        <a:srgbClr val="00A9CE"/>
      </a:hlink>
      <a:folHlink>
        <a:srgbClr val="C800A1"/>
      </a:folHlink>
    </a:clrScheme>
    <a:fontScheme name="P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RA_Content_Orange">
  <a:themeElements>
    <a:clrScheme name="PRA">
      <a:dk1>
        <a:srgbClr val="736D6E"/>
      </a:dk1>
      <a:lt1>
        <a:sysClr val="window" lastClr="FFFFFF"/>
      </a:lt1>
      <a:dk2>
        <a:srgbClr val="1E1E1E"/>
      </a:dk2>
      <a:lt2>
        <a:srgbClr val="F1F1F1"/>
      </a:lt2>
      <a:accent1>
        <a:srgbClr val="E31B75"/>
      </a:accent1>
      <a:accent2>
        <a:srgbClr val="FF6900"/>
      </a:accent2>
      <a:accent3>
        <a:srgbClr val="C800A1"/>
      </a:accent3>
      <a:accent4>
        <a:srgbClr val="CEDC00"/>
      </a:accent4>
      <a:accent5>
        <a:srgbClr val="6CC24A"/>
      </a:accent5>
      <a:accent6>
        <a:srgbClr val="00A9CE"/>
      </a:accent6>
      <a:hlink>
        <a:srgbClr val="00A9CE"/>
      </a:hlink>
      <a:folHlink>
        <a:srgbClr val="C800A1"/>
      </a:folHlink>
    </a:clrScheme>
    <a:fontScheme name="P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RA_Content_Purple">
  <a:themeElements>
    <a:clrScheme name="PRA">
      <a:dk1>
        <a:srgbClr val="736D6E"/>
      </a:dk1>
      <a:lt1>
        <a:sysClr val="window" lastClr="FFFFFF"/>
      </a:lt1>
      <a:dk2>
        <a:srgbClr val="1E1E1E"/>
      </a:dk2>
      <a:lt2>
        <a:srgbClr val="F1F1F1"/>
      </a:lt2>
      <a:accent1>
        <a:srgbClr val="E31B75"/>
      </a:accent1>
      <a:accent2>
        <a:srgbClr val="FF6900"/>
      </a:accent2>
      <a:accent3>
        <a:srgbClr val="C800A1"/>
      </a:accent3>
      <a:accent4>
        <a:srgbClr val="CEDC00"/>
      </a:accent4>
      <a:accent5>
        <a:srgbClr val="6CC24A"/>
      </a:accent5>
      <a:accent6>
        <a:srgbClr val="00A9CE"/>
      </a:accent6>
      <a:hlink>
        <a:srgbClr val="00A9CE"/>
      </a:hlink>
      <a:folHlink>
        <a:srgbClr val="C800A1"/>
      </a:folHlink>
    </a:clrScheme>
    <a:fontScheme name="P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RA_Content_Light Green">
  <a:themeElements>
    <a:clrScheme name="PRA">
      <a:dk1>
        <a:srgbClr val="736D6E"/>
      </a:dk1>
      <a:lt1>
        <a:sysClr val="window" lastClr="FFFFFF"/>
      </a:lt1>
      <a:dk2>
        <a:srgbClr val="1E1E1E"/>
      </a:dk2>
      <a:lt2>
        <a:srgbClr val="F1F1F1"/>
      </a:lt2>
      <a:accent1>
        <a:srgbClr val="E31B75"/>
      </a:accent1>
      <a:accent2>
        <a:srgbClr val="FF6900"/>
      </a:accent2>
      <a:accent3>
        <a:srgbClr val="C800A1"/>
      </a:accent3>
      <a:accent4>
        <a:srgbClr val="CEDC00"/>
      </a:accent4>
      <a:accent5>
        <a:srgbClr val="6CC24A"/>
      </a:accent5>
      <a:accent6>
        <a:srgbClr val="00A9CE"/>
      </a:accent6>
      <a:hlink>
        <a:srgbClr val="00A9CE"/>
      </a:hlink>
      <a:folHlink>
        <a:srgbClr val="C800A1"/>
      </a:folHlink>
    </a:clrScheme>
    <a:fontScheme name="P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RA_Content_Green">
  <a:themeElements>
    <a:clrScheme name="PRA">
      <a:dk1>
        <a:srgbClr val="736D6E"/>
      </a:dk1>
      <a:lt1>
        <a:sysClr val="window" lastClr="FFFFFF"/>
      </a:lt1>
      <a:dk2>
        <a:srgbClr val="1E1E1E"/>
      </a:dk2>
      <a:lt2>
        <a:srgbClr val="F1F1F1"/>
      </a:lt2>
      <a:accent1>
        <a:srgbClr val="E31B75"/>
      </a:accent1>
      <a:accent2>
        <a:srgbClr val="FF6900"/>
      </a:accent2>
      <a:accent3>
        <a:srgbClr val="C800A1"/>
      </a:accent3>
      <a:accent4>
        <a:srgbClr val="CEDC00"/>
      </a:accent4>
      <a:accent5>
        <a:srgbClr val="6CC24A"/>
      </a:accent5>
      <a:accent6>
        <a:srgbClr val="00A9CE"/>
      </a:accent6>
      <a:hlink>
        <a:srgbClr val="00A9CE"/>
      </a:hlink>
      <a:folHlink>
        <a:srgbClr val="C800A1"/>
      </a:folHlink>
    </a:clrScheme>
    <a:fontScheme name="P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PRA_Content_Teal">
  <a:themeElements>
    <a:clrScheme name="PRA">
      <a:dk1>
        <a:srgbClr val="736D6E"/>
      </a:dk1>
      <a:lt1>
        <a:sysClr val="window" lastClr="FFFFFF"/>
      </a:lt1>
      <a:dk2>
        <a:srgbClr val="1E1E1E"/>
      </a:dk2>
      <a:lt2>
        <a:srgbClr val="F1F1F1"/>
      </a:lt2>
      <a:accent1>
        <a:srgbClr val="E31B75"/>
      </a:accent1>
      <a:accent2>
        <a:srgbClr val="FF6900"/>
      </a:accent2>
      <a:accent3>
        <a:srgbClr val="C800A1"/>
      </a:accent3>
      <a:accent4>
        <a:srgbClr val="CEDC00"/>
      </a:accent4>
      <a:accent5>
        <a:srgbClr val="6CC24A"/>
      </a:accent5>
      <a:accent6>
        <a:srgbClr val="00A9CE"/>
      </a:accent6>
      <a:hlink>
        <a:srgbClr val="00A9CE"/>
      </a:hlink>
      <a:folHlink>
        <a:srgbClr val="C800A1"/>
      </a:folHlink>
    </a:clrScheme>
    <a:fontScheme name="P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PRA Presentation Template- new brand</Template>
  <TotalTime>1920</TotalTime>
  <Words>1359</Words>
  <Application>Microsoft Office PowerPoint</Application>
  <PresentationFormat>On-screen Show (4:3)</PresentationFormat>
  <Paragraphs>148</Paragraphs>
  <Slides>32</Slides>
  <Notes>0</Notes>
  <HiddenSlides>0</HiddenSlides>
  <MMClips>0</MMClips>
  <ScaleCrop>false</ScaleCrop>
  <HeadingPairs>
    <vt:vector size="4" baseType="variant">
      <vt:variant>
        <vt:lpstr>Theme</vt:lpstr>
      </vt:variant>
      <vt:variant>
        <vt:i4>10</vt:i4>
      </vt:variant>
      <vt:variant>
        <vt:lpstr>Slide Titles</vt:lpstr>
      </vt:variant>
      <vt:variant>
        <vt:i4>32</vt:i4>
      </vt:variant>
    </vt:vector>
  </HeadingPairs>
  <TitlesOfParts>
    <vt:vector size="42" baseType="lpstr">
      <vt:lpstr>PRA Presentation Template- new brand</vt:lpstr>
      <vt:lpstr>PRA_Title Slide</vt:lpstr>
      <vt:lpstr>PRA_Content_Pink</vt:lpstr>
      <vt:lpstr>PRA_Content_Grey</vt:lpstr>
      <vt:lpstr>PRA_Content_Orange</vt:lpstr>
      <vt:lpstr>PRA_Content_Purple</vt:lpstr>
      <vt:lpstr>PRA_Content_Light Green</vt:lpstr>
      <vt:lpstr>PRA_Content_Green</vt:lpstr>
      <vt:lpstr>PRA_Content_Teal</vt:lpstr>
      <vt:lpstr>1_PRA_Content_Pink</vt:lpstr>
      <vt:lpstr>PowerPoint Presentation</vt:lpstr>
      <vt:lpstr>Challenges in demonstrating biosimilarity and interchangeability of biosimilar products</vt:lpstr>
      <vt:lpstr>Topics</vt:lpstr>
      <vt:lpstr>What are Biosimilars?</vt:lpstr>
      <vt:lpstr>Patent Cliff</vt:lpstr>
      <vt:lpstr>The Potential value of biosimilars</vt:lpstr>
      <vt:lpstr>Global Biosimilar Concept</vt:lpstr>
      <vt:lpstr>PowerPoint Presentation</vt:lpstr>
      <vt:lpstr>Principles of establishing biosimilarity  </vt:lpstr>
      <vt:lpstr>Similarity</vt:lpstr>
      <vt:lpstr>Demonstrating “similarity” </vt:lpstr>
      <vt:lpstr>Comprehensive Biosimilarity Exercise</vt:lpstr>
      <vt:lpstr>Similarity of Quality Attributes </vt:lpstr>
      <vt:lpstr>Similarity non-clinical animal comparability</vt:lpstr>
      <vt:lpstr>Similarity clinical “bioequivalence”</vt:lpstr>
      <vt:lpstr>Demonstrating Biosimilarity- Clinical phase III</vt:lpstr>
      <vt:lpstr>Sensitive Homogeneous Population and Endpoints </vt:lpstr>
      <vt:lpstr>Determination of margins-Effect size</vt:lpstr>
      <vt:lpstr>Assay Sensitivity- ICH E10</vt:lpstr>
      <vt:lpstr>Equivalence OR  Non-Inferiority</vt:lpstr>
      <vt:lpstr> Non-Clinical and Clinical</vt:lpstr>
      <vt:lpstr>Interchangeability</vt:lpstr>
      <vt:lpstr>Demonstrating interchangeability- US</vt:lpstr>
      <vt:lpstr>http://www.ncsl.org/research/health/state-laws-and-legislation-related-to-biologic-medications-and-substitution-of-biosimilars.aspx</vt:lpstr>
      <vt:lpstr>ROW</vt:lpstr>
      <vt:lpstr>http://gabi-journal.net/what-pricing-and-reimbursement-policies-to-use-for-off-patent-biologicals-results-from-the-ebe-2014-biological-medicines-policy-survey.html</vt:lpstr>
      <vt:lpstr>Recently announced positions of 2 authorities</vt:lpstr>
      <vt:lpstr>Demonstrating Interchangeability. Is it possible? </vt:lpstr>
      <vt:lpstr> Study design challenges-  What to measure, who to measure and for how long? </vt:lpstr>
      <vt:lpstr>Interchangeability key cog in biosimilar debate!</vt:lpstr>
      <vt:lpstr>Guidelines </vt:lpstr>
      <vt:lpstr>PowerPoint Presentation</vt:lpstr>
    </vt:vector>
  </TitlesOfParts>
  <Company>PRA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Challand, Rodeina</dc:creator>
  <cp:lastModifiedBy>Hazel Gorham</cp:lastModifiedBy>
  <cp:revision>60</cp:revision>
  <cp:lastPrinted>2015-07-30T09:05:30Z</cp:lastPrinted>
  <dcterms:created xsi:type="dcterms:W3CDTF">2014-10-15T13:18:08Z</dcterms:created>
  <dcterms:modified xsi:type="dcterms:W3CDTF">2015-08-06T14:12:12Z</dcterms:modified>
</cp:coreProperties>
</file>