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97" r:id="rId4"/>
    <p:sldId id="325" r:id="rId5"/>
    <p:sldId id="298" r:id="rId6"/>
    <p:sldId id="328" r:id="rId7"/>
    <p:sldId id="299" r:id="rId8"/>
    <p:sldId id="300" r:id="rId9"/>
    <p:sldId id="301" r:id="rId10"/>
    <p:sldId id="284" r:id="rId11"/>
    <p:sldId id="304" r:id="rId12"/>
    <p:sldId id="315" r:id="rId13"/>
    <p:sldId id="305" r:id="rId14"/>
    <p:sldId id="320" r:id="rId15"/>
    <p:sldId id="306" r:id="rId16"/>
    <p:sldId id="307" r:id="rId17"/>
    <p:sldId id="285" r:id="rId18"/>
    <p:sldId id="309" r:id="rId19"/>
    <p:sldId id="326" r:id="rId20"/>
    <p:sldId id="329" r:id="rId21"/>
    <p:sldId id="331" r:id="rId22"/>
    <p:sldId id="269" r:id="rId23"/>
    <p:sldId id="259" r:id="rId24"/>
    <p:sldId id="332" r:id="rId25"/>
    <p:sldId id="272" r:id="rId26"/>
    <p:sldId id="277" r:id="rId27"/>
    <p:sldId id="294" r:id="rId28"/>
    <p:sldId id="330" r:id="rId29"/>
    <p:sldId id="318" r:id="rId30"/>
    <p:sldId id="31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99FF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23387598425196851"/>
          <c:y val="0.10755883055889474"/>
          <c:w val="0.59891491688538934"/>
          <c:h val="0.88319264659540886"/>
        </c:manualLayout>
      </c:layout>
      <c:pieChart>
        <c:varyColors val="1"/>
        <c:ser>
          <c:idx val="0"/>
          <c:order val="0"/>
          <c:explosion val="25"/>
          <c:dLbls>
            <c:showLegendKey val="0"/>
            <c:showVal val="1"/>
            <c:showCatName val="1"/>
            <c:showSerName val="0"/>
            <c:showPercent val="0"/>
            <c:showBubbleSize val="0"/>
            <c:showLeaderLines val="1"/>
          </c:dLbls>
          <c:cat>
            <c:strRef>
              <c:f>Sheet1!$B$3:$B$7</c:f>
              <c:strCache>
                <c:ptCount val="5"/>
                <c:pt idx="0">
                  <c:v>China</c:v>
                </c:pt>
                <c:pt idx="1">
                  <c:v>Philippines</c:v>
                </c:pt>
                <c:pt idx="2">
                  <c:v>Indonesia</c:v>
                </c:pt>
                <c:pt idx="3">
                  <c:v>Republic of Korea</c:v>
                </c:pt>
                <c:pt idx="4">
                  <c:v>Japan</c:v>
                </c:pt>
              </c:strCache>
            </c:strRef>
          </c:cat>
          <c:val>
            <c:numRef>
              <c:f>Sheet1!$C$3:$C$7</c:f>
              <c:numCache>
                <c:formatCode>0%</c:formatCode>
                <c:ptCount val="5"/>
                <c:pt idx="0">
                  <c:v>0.75</c:v>
                </c:pt>
                <c:pt idx="1">
                  <c:v>0.1</c:v>
                </c:pt>
                <c:pt idx="2">
                  <c:v>0.06</c:v>
                </c:pt>
                <c:pt idx="3">
                  <c:v>0.05</c:v>
                </c:pt>
                <c:pt idx="4">
                  <c:v>0.04</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Algae Uses in Ireland</a:t>
            </a:r>
          </a:p>
        </c:rich>
      </c:tx>
      <c:layout/>
      <c:overlay val="0"/>
    </c:title>
    <c:autoTitleDeleted val="0"/>
    <c:plotArea>
      <c:layout/>
      <c:ofPieChart>
        <c:ofPieType val="pie"/>
        <c:varyColors val="1"/>
        <c:ser>
          <c:idx val="0"/>
          <c:order val="0"/>
          <c:explosion val="25"/>
          <c:dLbls>
            <c:showLegendKey val="0"/>
            <c:showVal val="0"/>
            <c:showCatName val="0"/>
            <c:showSerName val="0"/>
            <c:showPercent val="1"/>
            <c:showBubbleSize val="0"/>
            <c:showLeaderLines val="1"/>
          </c:dLbls>
          <c:cat>
            <c:strRef>
              <c:f>Sheet1!$B$10:$B$13</c:f>
              <c:strCache>
                <c:ptCount val="4"/>
                <c:pt idx="0">
                  <c:v>Agriculture products</c:v>
                </c:pt>
                <c:pt idx="1">
                  <c:v>Cosmetics</c:v>
                </c:pt>
                <c:pt idx="2">
                  <c:v>Food </c:v>
                </c:pt>
                <c:pt idx="3">
                  <c:v>Other</c:v>
                </c:pt>
              </c:strCache>
            </c:strRef>
          </c:cat>
          <c:val>
            <c:numRef>
              <c:f>Sheet1!$C$10:$C$13</c:f>
              <c:numCache>
                <c:formatCode>0%</c:formatCode>
                <c:ptCount val="4"/>
                <c:pt idx="0">
                  <c:v>0.95</c:v>
                </c:pt>
                <c:pt idx="1">
                  <c:v>0.01</c:v>
                </c:pt>
                <c:pt idx="2" formatCode="0.00%">
                  <c:v>3.0000000000000001E-3</c:v>
                </c:pt>
                <c:pt idx="3">
                  <c:v>0.04</c:v>
                </c:pt>
              </c:numCache>
            </c:numRef>
          </c:val>
        </c:ser>
        <c:dLbls>
          <c:showLegendKey val="0"/>
          <c:showVal val="0"/>
          <c:showCatName val="0"/>
          <c:showSerName val="0"/>
          <c:showPercent val="1"/>
          <c:showBubbleSize val="0"/>
          <c:showLeaderLines val="1"/>
        </c:dLbls>
        <c:gapWidth val="150"/>
        <c:secondPieSize val="75"/>
        <c:serLines/>
      </c:ofPieChart>
    </c:plotArea>
    <c:legend>
      <c:legendPos val="r"/>
      <c:layout/>
      <c:overlay val="0"/>
    </c:legend>
    <c:plotVisOnly val="1"/>
    <c:dispBlanksAs val="gap"/>
    <c:showDLblsOverMax val="0"/>
  </c:chart>
  <c:txPr>
    <a:bodyPr/>
    <a:lstStyle/>
    <a:p>
      <a:pPr>
        <a:defRPr sz="1200"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17503-2D44-4485-B0EE-4E3BB37AF528}" type="doc">
      <dgm:prSet loTypeId="urn:microsoft.com/office/officeart/2005/8/layout/hierarchy1" loCatId="hierarchy" qsTypeId="urn:microsoft.com/office/officeart/2005/8/quickstyle/simple4" qsCatId="simple" csTypeId="urn:microsoft.com/office/officeart/2005/8/colors/colorful4" csCatId="colorful" phldr="1"/>
      <dgm:spPr/>
      <dgm:t>
        <a:bodyPr/>
        <a:lstStyle/>
        <a:p>
          <a:endParaRPr lang="en-US"/>
        </a:p>
      </dgm:t>
    </dgm:pt>
    <dgm:pt modelId="{EAA0BF70-BCED-434A-942B-FD342EC713CE}">
      <dgm:prSet phldrT="[Text]" custT="1"/>
      <dgm:spPr/>
      <dgm:t>
        <a:bodyPr/>
        <a:lstStyle/>
        <a:p>
          <a:r>
            <a:rPr lang="en-US" sz="1400" b="1" dirty="0" smtClean="0"/>
            <a:t>Raw seaweed comminution</a:t>
          </a:r>
          <a:endParaRPr lang="en-US" sz="1400" b="1" dirty="0"/>
        </a:p>
      </dgm:t>
    </dgm:pt>
    <dgm:pt modelId="{841D9ABF-C029-4AED-BE13-9CEF98D3E583}" type="parTrans" cxnId="{18EEB237-1486-4948-900B-46F1DE5A7E0E}">
      <dgm:prSet/>
      <dgm:spPr/>
      <dgm:t>
        <a:bodyPr/>
        <a:lstStyle/>
        <a:p>
          <a:endParaRPr lang="en-US" sz="3600" b="1"/>
        </a:p>
      </dgm:t>
    </dgm:pt>
    <dgm:pt modelId="{81203CEA-9BF2-423F-8A60-41DB1572E0BB}" type="sibTrans" cxnId="{18EEB237-1486-4948-900B-46F1DE5A7E0E}">
      <dgm:prSet/>
      <dgm:spPr/>
      <dgm:t>
        <a:bodyPr/>
        <a:lstStyle/>
        <a:p>
          <a:endParaRPr lang="en-US" sz="3600" b="1"/>
        </a:p>
      </dgm:t>
    </dgm:pt>
    <dgm:pt modelId="{687C9C2C-73EC-4AF6-BC47-992A06CE28FA}">
      <dgm:prSet phldrT="[Text]" custT="1"/>
      <dgm:spPr/>
      <dgm:t>
        <a:bodyPr/>
        <a:lstStyle/>
        <a:p>
          <a:r>
            <a:rPr lang="en-US" sz="1200" b="1" dirty="0" smtClean="0"/>
            <a:t>Carbohydrates</a:t>
          </a:r>
          <a:endParaRPr lang="en-US" sz="1200" b="1" dirty="0"/>
        </a:p>
      </dgm:t>
    </dgm:pt>
    <dgm:pt modelId="{4F8B3E49-7C32-496A-81D7-153C847D78DB}" type="parTrans" cxnId="{30351A66-22DF-4C66-ACAF-43A578D38D2C}">
      <dgm:prSet/>
      <dgm:spPr/>
      <dgm:t>
        <a:bodyPr/>
        <a:lstStyle/>
        <a:p>
          <a:endParaRPr lang="en-US" sz="3600" b="1"/>
        </a:p>
      </dgm:t>
    </dgm:pt>
    <dgm:pt modelId="{A280EBB4-D90F-41DC-9443-39DB9F5CF674}" type="sibTrans" cxnId="{30351A66-22DF-4C66-ACAF-43A578D38D2C}">
      <dgm:prSet/>
      <dgm:spPr/>
      <dgm:t>
        <a:bodyPr/>
        <a:lstStyle/>
        <a:p>
          <a:endParaRPr lang="en-US" sz="3600" b="1"/>
        </a:p>
      </dgm:t>
    </dgm:pt>
    <dgm:pt modelId="{C151C2BE-7C4B-4956-8198-BF0D43134AE4}">
      <dgm:prSet phldrT="[Text]" custT="1"/>
      <dgm:spPr/>
      <dgm:t>
        <a:bodyPr/>
        <a:lstStyle/>
        <a:p>
          <a:r>
            <a:rPr lang="en-US" sz="1200" b="1" dirty="0" smtClean="0"/>
            <a:t>Fermentation </a:t>
          </a:r>
          <a:endParaRPr lang="en-US" sz="1200" b="1" dirty="0"/>
        </a:p>
      </dgm:t>
    </dgm:pt>
    <dgm:pt modelId="{5067BEA5-8016-4FF4-8155-4BD2B8EAC37D}" type="parTrans" cxnId="{30831C4B-C93F-4C17-8218-93214D17BBB6}">
      <dgm:prSet/>
      <dgm:spPr/>
      <dgm:t>
        <a:bodyPr/>
        <a:lstStyle/>
        <a:p>
          <a:endParaRPr lang="en-US" sz="3600" b="1"/>
        </a:p>
      </dgm:t>
    </dgm:pt>
    <dgm:pt modelId="{B70A22F5-3314-43D9-B474-2DF1EF8B210B}" type="sibTrans" cxnId="{30831C4B-C93F-4C17-8218-93214D17BBB6}">
      <dgm:prSet/>
      <dgm:spPr/>
      <dgm:t>
        <a:bodyPr/>
        <a:lstStyle/>
        <a:p>
          <a:endParaRPr lang="en-US" sz="3600" b="1"/>
        </a:p>
      </dgm:t>
    </dgm:pt>
    <dgm:pt modelId="{CCAC2658-4BBB-4C5B-912C-2C2813267448}">
      <dgm:prSet phldrT="[Text]" custT="1"/>
      <dgm:spPr/>
      <dgm:t>
        <a:bodyPr/>
        <a:lstStyle/>
        <a:p>
          <a:r>
            <a:rPr lang="en-US" sz="1200" b="1" dirty="0" smtClean="0"/>
            <a:t>Chemical conversion</a:t>
          </a:r>
          <a:endParaRPr lang="en-US" sz="1200" b="1" dirty="0"/>
        </a:p>
      </dgm:t>
    </dgm:pt>
    <dgm:pt modelId="{F8D574CF-2432-43E2-8B7C-F7137DE6EE68}" type="parTrans" cxnId="{7381EC65-C965-4CC8-83DE-FEB17092A8CE}">
      <dgm:prSet/>
      <dgm:spPr/>
      <dgm:t>
        <a:bodyPr/>
        <a:lstStyle/>
        <a:p>
          <a:endParaRPr lang="en-US" sz="3600" b="1"/>
        </a:p>
      </dgm:t>
    </dgm:pt>
    <dgm:pt modelId="{9CD33E9B-BD8F-4EED-8CD1-D7AE6B7B2E6D}" type="sibTrans" cxnId="{7381EC65-C965-4CC8-83DE-FEB17092A8CE}">
      <dgm:prSet/>
      <dgm:spPr/>
      <dgm:t>
        <a:bodyPr/>
        <a:lstStyle/>
        <a:p>
          <a:endParaRPr lang="en-US" sz="3600" b="1"/>
        </a:p>
      </dgm:t>
    </dgm:pt>
    <dgm:pt modelId="{2A32F741-84E6-4461-AA0A-036015EEFC2E}">
      <dgm:prSet phldrT="[Text]" custT="1"/>
      <dgm:spPr/>
      <dgm:t>
        <a:bodyPr/>
        <a:lstStyle/>
        <a:p>
          <a:r>
            <a:rPr lang="en-US" sz="1200" b="1" dirty="0" smtClean="0"/>
            <a:t>Minerals </a:t>
          </a:r>
          <a:endParaRPr lang="en-US" sz="1200" b="1" dirty="0"/>
        </a:p>
      </dgm:t>
    </dgm:pt>
    <dgm:pt modelId="{98FB3B92-F3D0-4339-B15E-70EE22D4001F}" type="parTrans" cxnId="{C79AAB72-6472-459F-A66A-34863704910F}">
      <dgm:prSet/>
      <dgm:spPr/>
      <dgm:t>
        <a:bodyPr/>
        <a:lstStyle/>
        <a:p>
          <a:endParaRPr lang="en-US" sz="3600" b="1"/>
        </a:p>
      </dgm:t>
    </dgm:pt>
    <dgm:pt modelId="{06631F11-3DB3-441F-8569-B7FB0DF30271}" type="sibTrans" cxnId="{C79AAB72-6472-459F-A66A-34863704910F}">
      <dgm:prSet/>
      <dgm:spPr/>
      <dgm:t>
        <a:bodyPr/>
        <a:lstStyle/>
        <a:p>
          <a:endParaRPr lang="en-US" sz="3600" b="1"/>
        </a:p>
      </dgm:t>
    </dgm:pt>
    <dgm:pt modelId="{EC4BDA2F-A0E0-403C-A7FE-F20767993925}">
      <dgm:prSet custT="1"/>
      <dgm:spPr/>
      <dgm:t>
        <a:bodyPr/>
        <a:lstStyle/>
        <a:p>
          <a:r>
            <a:rPr lang="en-US" sz="1200" b="1" dirty="0" smtClean="0"/>
            <a:t>Proteins </a:t>
          </a:r>
          <a:endParaRPr lang="en-US" sz="1200" b="1" dirty="0"/>
        </a:p>
      </dgm:t>
    </dgm:pt>
    <dgm:pt modelId="{20C23FAF-26DF-4FEF-8D27-58099A28CB18}" type="parTrans" cxnId="{7003AC7E-A07B-4D22-81E3-B039B8455A0F}">
      <dgm:prSet/>
      <dgm:spPr/>
      <dgm:t>
        <a:bodyPr/>
        <a:lstStyle/>
        <a:p>
          <a:endParaRPr lang="en-US" sz="3600" b="1"/>
        </a:p>
      </dgm:t>
    </dgm:pt>
    <dgm:pt modelId="{B9CA6B94-3B24-4AE6-8C80-E9E363125265}" type="sibTrans" cxnId="{7003AC7E-A07B-4D22-81E3-B039B8455A0F}">
      <dgm:prSet/>
      <dgm:spPr/>
      <dgm:t>
        <a:bodyPr/>
        <a:lstStyle/>
        <a:p>
          <a:endParaRPr lang="en-US" sz="3600" b="1"/>
        </a:p>
      </dgm:t>
    </dgm:pt>
    <dgm:pt modelId="{D673199A-658C-4B10-A75A-844FB84CEFE7}">
      <dgm:prSet custT="1"/>
      <dgm:spPr/>
      <dgm:t>
        <a:bodyPr/>
        <a:lstStyle/>
        <a:p>
          <a:r>
            <a:rPr lang="en-US" sz="1200" b="1" dirty="0" smtClean="0"/>
            <a:t>Residues </a:t>
          </a:r>
          <a:endParaRPr lang="en-US" sz="1200" b="1" dirty="0"/>
        </a:p>
      </dgm:t>
    </dgm:pt>
    <dgm:pt modelId="{A90BCFBA-5EC0-4FB1-B6F2-8E96C848167F}" type="parTrans" cxnId="{AE0999E4-EF72-4AC0-9A62-2DF48B4AC042}">
      <dgm:prSet/>
      <dgm:spPr/>
      <dgm:t>
        <a:bodyPr/>
        <a:lstStyle/>
        <a:p>
          <a:endParaRPr lang="en-US" sz="3600" b="1"/>
        </a:p>
      </dgm:t>
    </dgm:pt>
    <dgm:pt modelId="{82C4F141-33A2-463B-875E-8B3213BA7B45}" type="sibTrans" cxnId="{AE0999E4-EF72-4AC0-9A62-2DF48B4AC042}">
      <dgm:prSet/>
      <dgm:spPr/>
      <dgm:t>
        <a:bodyPr/>
        <a:lstStyle/>
        <a:p>
          <a:endParaRPr lang="en-US" sz="3600" b="1"/>
        </a:p>
      </dgm:t>
    </dgm:pt>
    <dgm:pt modelId="{E47E7829-E385-4B27-96B8-0C2523922D26}">
      <dgm:prSet custT="1"/>
      <dgm:spPr/>
      <dgm:t>
        <a:bodyPr/>
        <a:lstStyle/>
        <a:p>
          <a:r>
            <a:rPr lang="en-US" sz="1200" b="1" dirty="0" smtClean="0"/>
            <a:t>Energy source </a:t>
          </a:r>
          <a:endParaRPr lang="en-US" sz="1200" b="1" dirty="0"/>
        </a:p>
      </dgm:t>
    </dgm:pt>
    <dgm:pt modelId="{01E8DC5C-245D-4D66-B3B1-87132119A8C6}" type="parTrans" cxnId="{36D5811F-E9E4-48D4-96C3-ECFDD2EA61E7}">
      <dgm:prSet/>
      <dgm:spPr/>
      <dgm:t>
        <a:bodyPr/>
        <a:lstStyle/>
        <a:p>
          <a:endParaRPr lang="en-US" sz="3600" b="1"/>
        </a:p>
      </dgm:t>
    </dgm:pt>
    <dgm:pt modelId="{7832F7B2-626F-41A2-9AA9-6BEDF2BC3808}" type="sibTrans" cxnId="{36D5811F-E9E4-48D4-96C3-ECFDD2EA61E7}">
      <dgm:prSet/>
      <dgm:spPr/>
      <dgm:t>
        <a:bodyPr/>
        <a:lstStyle/>
        <a:p>
          <a:endParaRPr lang="en-US" sz="3600" b="1"/>
        </a:p>
      </dgm:t>
    </dgm:pt>
    <dgm:pt modelId="{04F08AB8-C8CA-48CC-AC68-379EA53AA328}">
      <dgm:prSet custT="1"/>
      <dgm:spPr/>
      <dgm:t>
        <a:bodyPr/>
        <a:lstStyle/>
        <a:p>
          <a:r>
            <a:rPr lang="en-US" sz="1200" b="1" dirty="0" smtClean="0"/>
            <a:t>Fertilizer </a:t>
          </a:r>
          <a:endParaRPr lang="en-US" sz="1200" b="1" dirty="0"/>
        </a:p>
      </dgm:t>
    </dgm:pt>
    <dgm:pt modelId="{128FC592-2A34-45EB-9FEA-0BD377B4A7B4}" type="parTrans" cxnId="{53E26111-F7C8-46E9-A29A-8DF974264269}">
      <dgm:prSet/>
      <dgm:spPr/>
      <dgm:t>
        <a:bodyPr/>
        <a:lstStyle/>
        <a:p>
          <a:endParaRPr lang="en-US" sz="3600" b="1"/>
        </a:p>
      </dgm:t>
    </dgm:pt>
    <dgm:pt modelId="{6725A9B6-B691-4A4D-8806-087441F54E9A}" type="sibTrans" cxnId="{53E26111-F7C8-46E9-A29A-8DF974264269}">
      <dgm:prSet/>
      <dgm:spPr/>
      <dgm:t>
        <a:bodyPr/>
        <a:lstStyle/>
        <a:p>
          <a:endParaRPr lang="en-US" sz="3600" b="1"/>
        </a:p>
      </dgm:t>
    </dgm:pt>
    <dgm:pt modelId="{E863D2EA-714B-4C96-BCF3-A2A36A832855}">
      <dgm:prSet custT="1"/>
      <dgm:spPr/>
      <dgm:t>
        <a:bodyPr/>
        <a:lstStyle/>
        <a:p>
          <a:r>
            <a:rPr lang="en-US" sz="1200" b="1" dirty="0" smtClean="0"/>
            <a:t>Food </a:t>
          </a:r>
          <a:endParaRPr lang="en-US" sz="1200" b="1" dirty="0"/>
        </a:p>
      </dgm:t>
    </dgm:pt>
    <dgm:pt modelId="{BEB4EDD3-3232-4B8B-B33F-BDC5351C3F66}" type="parTrans" cxnId="{C576EEA7-29B1-4E24-A200-6733132E551E}">
      <dgm:prSet/>
      <dgm:spPr/>
      <dgm:t>
        <a:bodyPr/>
        <a:lstStyle/>
        <a:p>
          <a:endParaRPr lang="en-US" sz="3600" b="1"/>
        </a:p>
      </dgm:t>
    </dgm:pt>
    <dgm:pt modelId="{CF94A507-CE80-446A-ADAD-1B5A2943C643}" type="sibTrans" cxnId="{C576EEA7-29B1-4E24-A200-6733132E551E}">
      <dgm:prSet/>
      <dgm:spPr/>
      <dgm:t>
        <a:bodyPr/>
        <a:lstStyle/>
        <a:p>
          <a:endParaRPr lang="en-US" sz="3600" b="1"/>
        </a:p>
      </dgm:t>
    </dgm:pt>
    <dgm:pt modelId="{A9D85470-1A34-427B-A4EB-D5AB5F732FBE}">
      <dgm:prSet custT="1"/>
      <dgm:spPr/>
      <dgm:t>
        <a:bodyPr/>
        <a:lstStyle/>
        <a:p>
          <a:r>
            <a:rPr lang="en-US" sz="1200" b="1" dirty="0" smtClean="0"/>
            <a:t>Cosmetics </a:t>
          </a:r>
          <a:endParaRPr lang="en-US" sz="1200" b="1" dirty="0"/>
        </a:p>
      </dgm:t>
    </dgm:pt>
    <dgm:pt modelId="{65EDD89A-EB8D-4CF0-8167-EFEE55329D3B}" type="parTrans" cxnId="{995755CA-E08A-419B-BEC0-D63B7EEA4DDD}">
      <dgm:prSet/>
      <dgm:spPr/>
      <dgm:t>
        <a:bodyPr/>
        <a:lstStyle/>
        <a:p>
          <a:endParaRPr lang="en-US" sz="3600" b="1"/>
        </a:p>
      </dgm:t>
    </dgm:pt>
    <dgm:pt modelId="{52A67A33-7E7D-4FFC-8E81-FA7E2CC5CA57}" type="sibTrans" cxnId="{995755CA-E08A-419B-BEC0-D63B7EEA4DDD}">
      <dgm:prSet/>
      <dgm:spPr/>
      <dgm:t>
        <a:bodyPr/>
        <a:lstStyle/>
        <a:p>
          <a:endParaRPr lang="en-US" sz="3600" b="1"/>
        </a:p>
      </dgm:t>
    </dgm:pt>
    <dgm:pt modelId="{5EF89D93-C7EE-4BF1-9751-4C8517DABD4F}">
      <dgm:prSet custT="1"/>
      <dgm:spPr/>
      <dgm:t>
        <a:bodyPr/>
        <a:lstStyle/>
        <a:p>
          <a:r>
            <a:rPr lang="en-US" sz="1200" b="1" dirty="0" smtClean="0"/>
            <a:t>Animal feed</a:t>
          </a:r>
          <a:endParaRPr lang="en-US" sz="1200" b="1" dirty="0"/>
        </a:p>
      </dgm:t>
    </dgm:pt>
    <dgm:pt modelId="{D3DA8D21-3C74-44BA-AFD1-B5803A823984}" type="parTrans" cxnId="{0AFD65B2-5E11-430A-B49E-8F0C8175B38D}">
      <dgm:prSet/>
      <dgm:spPr/>
      <dgm:t>
        <a:bodyPr/>
        <a:lstStyle/>
        <a:p>
          <a:endParaRPr lang="en-US" sz="3600" b="1"/>
        </a:p>
      </dgm:t>
    </dgm:pt>
    <dgm:pt modelId="{D12E253D-98DB-410D-8385-ADC82B178D7D}" type="sibTrans" cxnId="{0AFD65B2-5E11-430A-B49E-8F0C8175B38D}">
      <dgm:prSet/>
      <dgm:spPr/>
      <dgm:t>
        <a:bodyPr/>
        <a:lstStyle/>
        <a:p>
          <a:endParaRPr lang="en-US" sz="3600" b="1"/>
        </a:p>
      </dgm:t>
    </dgm:pt>
    <dgm:pt modelId="{27E6D6C5-5021-48EB-BC91-289E0297F926}">
      <dgm:prSet custT="1"/>
      <dgm:spPr/>
      <dgm:t>
        <a:bodyPr/>
        <a:lstStyle/>
        <a:p>
          <a:r>
            <a:rPr lang="en-US" sz="1200" b="1" dirty="0" smtClean="0"/>
            <a:t>Vitamins </a:t>
          </a:r>
          <a:endParaRPr lang="en-US" sz="1200" b="1" dirty="0"/>
        </a:p>
      </dgm:t>
    </dgm:pt>
    <dgm:pt modelId="{29C95E3E-CA25-4EC1-AAC1-08BB3C3CF2A5}" type="parTrans" cxnId="{98F3BBFC-B166-4B69-9D57-6ED9DEBD1D62}">
      <dgm:prSet/>
      <dgm:spPr/>
      <dgm:t>
        <a:bodyPr/>
        <a:lstStyle/>
        <a:p>
          <a:endParaRPr lang="en-US" sz="3600" b="1"/>
        </a:p>
      </dgm:t>
    </dgm:pt>
    <dgm:pt modelId="{2ABFA3E0-6E1E-4331-98C8-B071470338E9}" type="sibTrans" cxnId="{98F3BBFC-B166-4B69-9D57-6ED9DEBD1D62}">
      <dgm:prSet/>
      <dgm:spPr/>
      <dgm:t>
        <a:bodyPr/>
        <a:lstStyle/>
        <a:p>
          <a:endParaRPr lang="en-US" sz="3600" b="1"/>
        </a:p>
      </dgm:t>
    </dgm:pt>
    <dgm:pt modelId="{51338533-4F20-4462-BB26-9D357845F8EE}">
      <dgm:prSet custT="1"/>
      <dgm:spPr/>
      <dgm:t>
        <a:bodyPr/>
        <a:lstStyle/>
        <a:p>
          <a:r>
            <a:rPr lang="en-US" sz="1200" b="1" dirty="0" smtClean="0"/>
            <a:t>Food </a:t>
          </a:r>
          <a:endParaRPr lang="en-US" sz="1200" b="1" dirty="0"/>
        </a:p>
      </dgm:t>
    </dgm:pt>
    <dgm:pt modelId="{A751F946-D972-4030-8BA8-25BE6E737CEB}" type="parTrans" cxnId="{5672FE35-7ADD-4241-8959-06303E222C50}">
      <dgm:prSet/>
      <dgm:spPr/>
      <dgm:t>
        <a:bodyPr/>
        <a:lstStyle/>
        <a:p>
          <a:endParaRPr lang="en-US" sz="3600" b="1"/>
        </a:p>
      </dgm:t>
    </dgm:pt>
    <dgm:pt modelId="{BC968C54-54E3-469F-A39C-29AD045973E4}" type="sibTrans" cxnId="{5672FE35-7ADD-4241-8959-06303E222C50}">
      <dgm:prSet/>
      <dgm:spPr/>
      <dgm:t>
        <a:bodyPr/>
        <a:lstStyle/>
        <a:p>
          <a:endParaRPr lang="en-US" sz="3600" b="1"/>
        </a:p>
      </dgm:t>
    </dgm:pt>
    <dgm:pt modelId="{C9972406-8C03-469E-8FFB-92821B6E9FD1}">
      <dgm:prSet custT="1"/>
      <dgm:spPr/>
      <dgm:t>
        <a:bodyPr/>
        <a:lstStyle/>
        <a:p>
          <a:r>
            <a:rPr lang="en-US" sz="1200" b="1" dirty="0" smtClean="0"/>
            <a:t>Biofuel </a:t>
          </a:r>
          <a:endParaRPr lang="en-US" sz="1200" b="1" dirty="0"/>
        </a:p>
      </dgm:t>
    </dgm:pt>
    <dgm:pt modelId="{737A9A79-FFA9-40FC-A726-71178E907CAE}" type="parTrans" cxnId="{76E2D1EC-34DB-4B00-A93F-82D99B1F05FA}">
      <dgm:prSet/>
      <dgm:spPr/>
      <dgm:t>
        <a:bodyPr/>
        <a:lstStyle/>
        <a:p>
          <a:endParaRPr lang="en-US" sz="3600" b="1"/>
        </a:p>
      </dgm:t>
    </dgm:pt>
    <dgm:pt modelId="{763EAC65-8971-4A77-BCB9-AD66E48BC882}" type="sibTrans" cxnId="{76E2D1EC-34DB-4B00-A93F-82D99B1F05FA}">
      <dgm:prSet/>
      <dgm:spPr/>
      <dgm:t>
        <a:bodyPr/>
        <a:lstStyle/>
        <a:p>
          <a:endParaRPr lang="en-US" sz="3600" b="1"/>
        </a:p>
      </dgm:t>
    </dgm:pt>
    <dgm:pt modelId="{E735F94C-F56D-4684-953E-070BB1AFDE56}">
      <dgm:prSet custT="1"/>
      <dgm:spPr/>
      <dgm:t>
        <a:bodyPr/>
        <a:lstStyle/>
        <a:p>
          <a:r>
            <a:rPr lang="en-US" sz="1200" b="1" dirty="0" smtClean="0"/>
            <a:t>Bulk chemicals</a:t>
          </a:r>
          <a:endParaRPr lang="en-US" sz="1200" b="1" dirty="0"/>
        </a:p>
      </dgm:t>
    </dgm:pt>
    <dgm:pt modelId="{0AB49E72-DAE1-4D55-A576-76B5B2072344}" type="parTrans" cxnId="{6951EDF1-9258-4CD4-B371-1EF3EDABE194}">
      <dgm:prSet/>
      <dgm:spPr/>
      <dgm:t>
        <a:bodyPr/>
        <a:lstStyle/>
        <a:p>
          <a:endParaRPr lang="en-US" sz="3600" b="1"/>
        </a:p>
      </dgm:t>
    </dgm:pt>
    <dgm:pt modelId="{69DF5AE7-DA66-4227-A4D3-BC1EA63DCBE2}" type="sibTrans" cxnId="{6951EDF1-9258-4CD4-B371-1EF3EDABE194}">
      <dgm:prSet/>
      <dgm:spPr/>
      <dgm:t>
        <a:bodyPr/>
        <a:lstStyle/>
        <a:p>
          <a:endParaRPr lang="en-US" sz="3600" b="1"/>
        </a:p>
      </dgm:t>
    </dgm:pt>
    <dgm:pt modelId="{C12362F0-890A-44FD-A9CB-0F7B0DA1D70B}">
      <dgm:prSet custT="1"/>
      <dgm:spPr/>
      <dgm:t>
        <a:bodyPr/>
        <a:lstStyle/>
        <a:p>
          <a:r>
            <a:rPr lang="en-US" sz="1200" b="1" dirty="0" smtClean="0"/>
            <a:t>Biofuel </a:t>
          </a:r>
          <a:endParaRPr lang="en-US" sz="1200" b="1" dirty="0"/>
        </a:p>
      </dgm:t>
    </dgm:pt>
    <dgm:pt modelId="{8349B61E-5050-43F4-BA92-4321C02E56B6}" type="parTrans" cxnId="{749DBE45-3BDD-428C-B5B4-4E2A8DAC39F5}">
      <dgm:prSet/>
      <dgm:spPr/>
      <dgm:t>
        <a:bodyPr/>
        <a:lstStyle/>
        <a:p>
          <a:endParaRPr lang="en-US" sz="3600" b="1"/>
        </a:p>
      </dgm:t>
    </dgm:pt>
    <dgm:pt modelId="{223C6F7A-7460-4D86-96DD-094987C0A01D}" type="sibTrans" cxnId="{749DBE45-3BDD-428C-B5B4-4E2A8DAC39F5}">
      <dgm:prSet/>
      <dgm:spPr/>
      <dgm:t>
        <a:bodyPr/>
        <a:lstStyle/>
        <a:p>
          <a:endParaRPr lang="en-US" sz="3600" b="1"/>
        </a:p>
      </dgm:t>
    </dgm:pt>
    <dgm:pt modelId="{5E33AD85-7A98-4E5F-978C-943A5CD5D98C}">
      <dgm:prSet custT="1"/>
      <dgm:spPr/>
      <dgm:t>
        <a:bodyPr/>
        <a:lstStyle/>
        <a:p>
          <a:r>
            <a:rPr lang="en-US" sz="1200" b="1" dirty="0" smtClean="0"/>
            <a:t>Bulk chemicals</a:t>
          </a:r>
          <a:endParaRPr lang="en-US" sz="1200" b="1" dirty="0"/>
        </a:p>
      </dgm:t>
    </dgm:pt>
    <dgm:pt modelId="{1673C541-F907-4F37-8E41-3D1C448663B4}" type="parTrans" cxnId="{4B35CC16-9AA2-4538-8A76-25C136745EFD}">
      <dgm:prSet/>
      <dgm:spPr/>
      <dgm:t>
        <a:bodyPr/>
        <a:lstStyle/>
        <a:p>
          <a:endParaRPr lang="en-US" sz="3600" b="1"/>
        </a:p>
      </dgm:t>
    </dgm:pt>
    <dgm:pt modelId="{5C6313AE-F4A5-460F-AC15-2A12B59E7287}" type="sibTrans" cxnId="{4B35CC16-9AA2-4538-8A76-25C136745EFD}">
      <dgm:prSet/>
      <dgm:spPr/>
      <dgm:t>
        <a:bodyPr/>
        <a:lstStyle/>
        <a:p>
          <a:endParaRPr lang="en-US" sz="3600" b="1"/>
        </a:p>
      </dgm:t>
    </dgm:pt>
    <dgm:pt modelId="{85B736C3-384F-43DD-9E25-1F74B8BA4002}" type="pres">
      <dgm:prSet presAssocID="{44A17503-2D44-4485-B0EE-4E3BB37AF528}" presName="hierChild1" presStyleCnt="0">
        <dgm:presLayoutVars>
          <dgm:chPref val="1"/>
          <dgm:dir/>
          <dgm:animOne val="branch"/>
          <dgm:animLvl val="lvl"/>
          <dgm:resizeHandles/>
        </dgm:presLayoutVars>
      </dgm:prSet>
      <dgm:spPr/>
      <dgm:t>
        <a:bodyPr/>
        <a:lstStyle/>
        <a:p>
          <a:endParaRPr lang="en-US"/>
        </a:p>
      </dgm:t>
    </dgm:pt>
    <dgm:pt modelId="{B5742BA7-5110-4D7B-B277-83CFE58591D3}" type="pres">
      <dgm:prSet presAssocID="{EAA0BF70-BCED-434A-942B-FD342EC713CE}" presName="hierRoot1" presStyleCnt="0"/>
      <dgm:spPr/>
    </dgm:pt>
    <dgm:pt modelId="{22537295-1843-4DF5-A573-E6D2E3FBB232}" type="pres">
      <dgm:prSet presAssocID="{EAA0BF70-BCED-434A-942B-FD342EC713CE}" presName="composite" presStyleCnt="0"/>
      <dgm:spPr/>
    </dgm:pt>
    <dgm:pt modelId="{5336CB67-8B39-44A6-8C90-1F746F7BBE4D}" type="pres">
      <dgm:prSet presAssocID="{EAA0BF70-BCED-434A-942B-FD342EC713CE}" presName="background" presStyleLbl="node0" presStyleIdx="0" presStyleCnt="1"/>
      <dgm:spPr/>
    </dgm:pt>
    <dgm:pt modelId="{7694496C-D86B-460E-B4ED-A1BA518DFE0D}" type="pres">
      <dgm:prSet presAssocID="{EAA0BF70-BCED-434A-942B-FD342EC713CE}" presName="text" presStyleLbl="fgAcc0" presStyleIdx="0" presStyleCnt="1" custScaleX="261286">
        <dgm:presLayoutVars>
          <dgm:chPref val="3"/>
        </dgm:presLayoutVars>
      </dgm:prSet>
      <dgm:spPr/>
      <dgm:t>
        <a:bodyPr/>
        <a:lstStyle/>
        <a:p>
          <a:endParaRPr lang="en-US"/>
        </a:p>
      </dgm:t>
    </dgm:pt>
    <dgm:pt modelId="{9C8084DA-0CB2-4D63-93A3-DFE0816B5852}" type="pres">
      <dgm:prSet presAssocID="{EAA0BF70-BCED-434A-942B-FD342EC713CE}" presName="hierChild2" presStyleCnt="0"/>
      <dgm:spPr/>
    </dgm:pt>
    <dgm:pt modelId="{EBD41C7D-AE71-4142-A273-EE9655EC9645}" type="pres">
      <dgm:prSet presAssocID="{4F8B3E49-7C32-496A-81D7-153C847D78DB}" presName="Name10" presStyleLbl="parChTrans1D2" presStyleIdx="0" presStyleCnt="4"/>
      <dgm:spPr/>
      <dgm:t>
        <a:bodyPr/>
        <a:lstStyle/>
        <a:p>
          <a:endParaRPr lang="en-US"/>
        </a:p>
      </dgm:t>
    </dgm:pt>
    <dgm:pt modelId="{DE8B6A51-3F70-4BA0-8CB6-E25BD2668C44}" type="pres">
      <dgm:prSet presAssocID="{687C9C2C-73EC-4AF6-BC47-992A06CE28FA}" presName="hierRoot2" presStyleCnt="0"/>
      <dgm:spPr/>
    </dgm:pt>
    <dgm:pt modelId="{F7903432-DA9C-40A5-B88E-766CAE1BA167}" type="pres">
      <dgm:prSet presAssocID="{687C9C2C-73EC-4AF6-BC47-992A06CE28FA}" presName="composite2" presStyleCnt="0"/>
      <dgm:spPr/>
    </dgm:pt>
    <dgm:pt modelId="{541C732C-7D63-45D3-BE1F-093B0DC475EF}" type="pres">
      <dgm:prSet presAssocID="{687C9C2C-73EC-4AF6-BC47-992A06CE28FA}" presName="background2" presStyleLbl="node2" presStyleIdx="0" presStyleCnt="4"/>
      <dgm:spPr/>
    </dgm:pt>
    <dgm:pt modelId="{97EFFB41-5575-4502-8351-4E183A2B4E15}" type="pres">
      <dgm:prSet presAssocID="{687C9C2C-73EC-4AF6-BC47-992A06CE28FA}" presName="text2" presStyleLbl="fgAcc2" presStyleIdx="0" presStyleCnt="4" custScaleX="166387">
        <dgm:presLayoutVars>
          <dgm:chPref val="3"/>
        </dgm:presLayoutVars>
      </dgm:prSet>
      <dgm:spPr/>
      <dgm:t>
        <a:bodyPr/>
        <a:lstStyle/>
        <a:p>
          <a:endParaRPr lang="en-US"/>
        </a:p>
      </dgm:t>
    </dgm:pt>
    <dgm:pt modelId="{5EEB4EDB-CE6E-4F8E-8AEB-5B3C2CD5413C}" type="pres">
      <dgm:prSet presAssocID="{687C9C2C-73EC-4AF6-BC47-992A06CE28FA}" presName="hierChild3" presStyleCnt="0"/>
      <dgm:spPr/>
    </dgm:pt>
    <dgm:pt modelId="{567BC54E-F724-4DD6-8747-0CC284E4D2AC}" type="pres">
      <dgm:prSet presAssocID="{5067BEA5-8016-4FF4-8155-4BD2B8EAC37D}" presName="Name17" presStyleLbl="parChTrans1D3" presStyleIdx="0" presStyleCnt="9"/>
      <dgm:spPr/>
      <dgm:t>
        <a:bodyPr/>
        <a:lstStyle/>
        <a:p>
          <a:endParaRPr lang="en-US"/>
        </a:p>
      </dgm:t>
    </dgm:pt>
    <dgm:pt modelId="{96BBDA6A-B292-45B8-A7E2-E9EF951AFCB6}" type="pres">
      <dgm:prSet presAssocID="{C151C2BE-7C4B-4956-8198-BF0D43134AE4}" presName="hierRoot3" presStyleCnt="0"/>
      <dgm:spPr/>
    </dgm:pt>
    <dgm:pt modelId="{F4A053DD-3963-4B02-9FAC-64B2C82B4596}" type="pres">
      <dgm:prSet presAssocID="{C151C2BE-7C4B-4956-8198-BF0D43134AE4}" presName="composite3" presStyleCnt="0"/>
      <dgm:spPr/>
    </dgm:pt>
    <dgm:pt modelId="{6A357F41-8A7D-41E1-AC69-37EE2238754E}" type="pres">
      <dgm:prSet presAssocID="{C151C2BE-7C4B-4956-8198-BF0D43134AE4}" presName="background3" presStyleLbl="node3" presStyleIdx="0" presStyleCnt="9"/>
      <dgm:spPr/>
    </dgm:pt>
    <dgm:pt modelId="{350E7BA7-0C52-4728-BF01-D8793C810E1A}" type="pres">
      <dgm:prSet presAssocID="{C151C2BE-7C4B-4956-8198-BF0D43134AE4}" presName="text3" presStyleLbl="fgAcc3" presStyleIdx="0" presStyleCnt="9" custScaleX="162376">
        <dgm:presLayoutVars>
          <dgm:chPref val="3"/>
        </dgm:presLayoutVars>
      </dgm:prSet>
      <dgm:spPr/>
      <dgm:t>
        <a:bodyPr/>
        <a:lstStyle/>
        <a:p>
          <a:endParaRPr lang="en-US"/>
        </a:p>
      </dgm:t>
    </dgm:pt>
    <dgm:pt modelId="{67ECC1F7-F683-4835-B208-F85F4E01F30B}" type="pres">
      <dgm:prSet presAssocID="{C151C2BE-7C4B-4956-8198-BF0D43134AE4}" presName="hierChild4" presStyleCnt="0"/>
      <dgm:spPr/>
    </dgm:pt>
    <dgm:pt modelId="{6684DB3D-3D29-47F7-9BCF-43B4728397BE}" type="pres">
      <dgm:prSet presAssocID="{737A9A79-FFA9-40FC-A726-71178E907CAE}" presName="Name23" presStyleLbl="parChTrans1D4" presStyleIdx="0" presStyleCnt="4"/>
      <dgm:spPr/>
      <dgm:t>
        <a:bodyPr/>
        <a:lstStyle/>
        <a:p>
          <a:endParaRPr lang="en-US"/>
        </a:p>
      </dgm:t>
    </dgm:pt>
    <dgm:pt modelId="{127C08CE-908C-4949-BD20-03AB567B6341}" type="pres">
      <dgm:prSet presAssocID="{C9972406-8C03-469E-8FFB-92821B6E9FD1}" presName="hierRoot4" presStyleCnt="0"/>
      <dgm:spPr/>
    </dgm:pt>
    <dgm:pt modelId="{A84F3859-90D5-4A4B-B25D-5E0B55B16437}" type="pres">
      <dgm:prSet presAssocID="{C9972406-8C03-469E-8FFB-92821B6E9FD1}" presName="composite4" presStyleCnt="0"/>
      <dgm:spPr/>
    </dgm:pt>
    <dgm:pt modelId="{DDCE21D4-D91C-4B4B-BF56-56FCFF362B87}" type="pres">
      <dgm:prSet presAssocID="{C9972406-8C03-469E-8FFB-92821B6E9FD1}" presName="background4" presStyleLbl="node4" presStyleIdx="0" presStyleCnt="4"/>
      <dgm:spPr/>
    </dgm:pt>
    <dgm:pt modelId="{31158721-4649-4CC4-A0F6-F9D7564C583C}" type="pres">
      <dgm:prSet presAssocID="{C9972406-8C03-469E-8FFB-92821B6E9FD1}" presName="text4" presStyleLbl="fgAcc4" presStyleIdx="0" presStyleCnt="4">
        <dgm:presLayoutVars>
          <dgm:chPref val="3"/>
        </dgm:presLayoutVars>
      </dgm:prSet>
      <dgm:spPr/>
      <dgm:t>
        <a:bodyPr/>
        <a:lstStyle/>
        <a:p>
          <a:endParaRPr lang="en-US"/>
        </a:p>
      </dgm:t>
    </dgm:pt>
    <dgm:pt modelId="{4EA03987-215E-4EFB-AB46-950FB479E45D}" type="pres">
      <dgm:prSet presAssocID="{C9972406-8C03-469E-8FFB-92821B6E9FD1}" presName="hierChild5" presStyleCnt="0"/>
      <dgm:spPr/>
    </dgm:pt>
    <dgm:pt modelId="{309BD13B-3C23-4080-B907-DEFAD93FC9A3}" type="pres">
      <dgm:prSet presAssocID="{0AB49E72-DAE1-4D55-A576-76B5B2072344}" presName="Name23" presStyleLbl="parChTrans1D4" presStyleIdx="1" presStyleCnt="4"/>
      <dgm:spPr/>
      <dgm:t>
        <a:bodyPr/>
        <a:lstStyle/>
        <a:p>
          <a:endParaRPr lang="en-US"/>
        </a:p>
      </dgm:t>
    </dgm:pt>
    <dgm:pt modelId="{BC971C06-273F-42D3-8891-ED66907AD96A}" type="pres">
      <dgm:prSet presAssocID="{E735F94C-F56D-4684-953E-070BB1AFDE56}" presName="hierRoot4" presStyleCnt="0"/>
      <dgm:spPr/>
    </dgm:pt>
    <dgm:pt modelId="{58E7F92C-EB30-486A-A953-33A04D5CDA89}" type="pres">
      <dgm:prSet presAssocID="{E735F94C-F56D-4684-953E-070BB1AFDE56}" presName="composite4" presStyleCnt="0"/>
      <dgm:spPr/>
    </dgm:pt>
    <dgm:pt modelId="{1C576BA9-9CEB-4AB7-9D77-53606ABF0C94}" type="pres">
      <dgm:prSet presAssocID="{E735F94C-F56D-4684-953E-070BB1AFDE56}" presName="background4" presStyleLbl="node4" presStyleIdx="1" presStyleCnt="4"/>
      <dgm:spPr/>
    </dgm:pt>
    <dgm:pt modelId="{D4266FB3-DAE3-4E72-94CB-6EC004A5DF00}" type="pres">
      <dgm:prSet presAssocID="{E735F94C-F56D-4684-953E-070BB1AFDE56}" presName="text4" presStyleLbl="fgAcc4" presStyleIdx="1" presStyleCnt="4" custScaleX="120045">
        <dgm:presLayoutVars>
          <dgm:chPref val="3"/>
        </dgm:presLayoutVars>
      </dgm:prSet>
      <dgm:spPr/>
      <dgm:t>
        <a:bodyPr/>
        <a:lstStyle/>
        <a:p>
          <a:endParaRPr lang="en-US"/>
        </a:p>
      </dgm:t>
    </dgm:pt>
    <dgm:pt modelId="{E369D942-AC47-4367-90E1-77BE633163C2}" type="pres">
      <dgm:prSet presAssocID="{E735F94C-F56D-4684-953E-070BB1AFDE56}" presName="hierChild5" presStyleCnt="0"/>
      <dgm:spPr/>
    </dgm:pt>
    <dgm:pt modelId="{242CCB7B-0F10-4370-B4C4-7CD0438FE386}" type="pres">
      <dgm:prSet presAssocID="{F8D574CF-2432-43E2-8B7C-F7137DE6EE68}" presName="Name17" presStyleLbl="parChTrans1D3" presStyleIdx="1" presStyleCnt="9"/>
      <dgm:spPr/>
      <dgm:t>
        <a:bodyPr/>
        <a:lstStyle/>
        <a:p>
          <a:endParaRPr lang="en-US"/>
        </a:p>
      </dgm:t>
    </dgm:pt>
    <dgm:pt modelId="{8832D8F5-62E6-41DE-9D79-1659440D4833}" type="pres">
      <dgm:prSet presAssocID="{CCAC2658-4BBB-4C5B-912C-2C2813267448}" presName="hierRoot3" presStyleCnt="0"/>
      <dgm:spPr/>
    </dgm:pt>
    <dgm:pt modelId="{DEBEC1E9-6845-4A6E-ABD4-AF18F1834453}" type="pres">
      <dgm:prSet presAssocID="{CCAC2658-4BBB-4C5B-912C-2C2813267448}" presName="composite3" presStyleCnt="0"/>
      <dgm:spPr/>
    </dgm:pt>
    <dgm:pt modelId="{14E6D906-FE10-463F-A92D-2560A5D09B57}" type="pres">
      <dgm:prSet presAssocID="{CCAC2658-4BBB-4C5B-912C-2C2813267448}" presName="background3" presStyleLbl="node3" presStyleIdx="1" presStyleCnt="9"/>
      <dgm:spPr/>
    </dgm:pt>
    <dgm:pt modelId="{E3606C95-200D-4BC7-89BF-E3756EBF0DD7}" type="pres">
      <dgm:prSet presAssocID="{CCAC2658-4BBB-4C5B-912C-2C2813267448}" presName="text3" presStyleLbl="fgAcc3" presStyleIdx="1" presStyleCnt="9" custScaleX="155553">
        <dgm:presLayoutVars>
          <dgm:chPref val="3"/>
        </dgm:presLayoutVars>
      </dgm:prSet>
      <dgm:spPr/>
      <dgm:t>
        <a:bodyPr/>
        <a:lstStyle/>
        <a:p>
          <a:endParaRPr lang="en-US"/>
        </a:p>
      </dgm:t>
    </dgm:pt>
    <dgm:pt modelId="{8A5AF1D5-49CD-4F30-BF17-8BAE81FD3734}" type="pres">
      <dgm:prSet presAssocID="{CCAC2658-4BBB-4C5B-912C-2C2813267448}" presName="hierChild4" presStyleCnt="0"/>
      <dgm:spPr/>
    </dgm:pt>
    <dgm:pt modelId="{CB00CEDB-672E-4FF5-AE39-4FDEAED78B93}" type="pres">
      <dgm:prSet presAssocID="{8349B61E-5050-43F4-BA92-4321C02E56B6}" presName="Name23" presStyleLbl="parChTrans1D4" presStyleIdx="2" presStyleCnt="4"/>
      <dgm:spPr/>
      <dgm:t>
        <a:bodyPr/>
        <a:lstStyle/>
        <a:p>
          <a:endParaRPr lang="en-US"/>
        </a:p>
      </dgm:t>
    </dgm:pt>
    <dgm:pt modelId="{3CEAF8CC-68AB-4578-A110-4D28BE662B38}" type="pres">
      <dgm:prSet presAssocID="{C12362F0-890A-44FD-A9CB-0F7B0DA1D70B}" presName="hierRoot4" presStyleCnt="0"/>
      <dgm:spPr/>
    </dgm:pt>
    <dgm:pt modelId="{826636E0-35C5-4F5C-A5A6-F1575ED3F934}" type="pres">
      <dgm:prSet presAssocID="{C12362F0-890A-44FD-A9CB-0F7B0DA1D70B}" presName="composite4" presStyleCnt="0"/>
      <dgm:spPr/>
    </dgm:pt>
    <dgm:pt modelId="{2E7D79A0-06AD-4AE2-B004-D5B848AC3B69}" type="pres">
      <dgm:prSet presAssocID="{C12362F0-890A-44FD-A9CB-0F7B0DA1D70B}" presName="background4" presStyleLbl="node4" presStyleIdx="2" presStyleCnt="4"/>
      <dgm:spPr/>
    </dgm:pt>
    <dgm:pt modelId="{E29B3870-138C-42C4-AB19-8DC09F99F374}" type="pres">
      <dgm:prSet presAssocID="{C12362F0-890A-44FD-A9CB-0F7B0DA1D70B}" presName="text4" presStyleLbl="fgAcc4" presStyleIdx="2" presStyleCnt="4">
        <dgm:presLayoutVars>
          <dgm:chPref val="3"/>
        </dgm:presLayoutVars>
      </dgm:prSet>
      <dgm:spPr/>
      <dgm:t>
        <a:bodyPr/>
        <a:lstStyle/>
        <a:p>
          <a:endParaRPr lang="en-US"/>
        </a:p>
      </dgm:t>
    </dgm:pt>
    <dgm:pt modelId="{48250B52-B592-4DD5-B1B8-FE904CBAA9BE}" type="pres">
      <dgm:prSet presAssocID="{C12362F0-890A-44FD-A9CB-0F7B0DA1D70B}" presName="hierChild5" presStyleCnt="0"/>
      <dgm:spPr/>
    </dgm:pt>
    <dgm:pt modelId="{909AA94B-0A85-4578-B478-BCDE9C283A23}" type="pres">
      <dgm:prSet presAssocID="{1673C541-F907-4F37-8E41-3D1C448663B4}" presName="Name23" presStyleLbl="parChTrans1D4" presStyleIdx="3" presStyleCnt="4"/>
      <dgm:spPr/>
      <dgm:t>
        <a:bodyPr/>
        <a:lstStyle/>
        <a:p>
          <a:endParaRPr lang="en-US"/>
        </a:p>
      </dgm:t>
    </dgm:pt>
    <dgm:pt modelId="{2510D25B-E9EC-4BA6-A8C1-AC2A3C0DBD18}" type="pres">
      <dgm:prSet presAssocID="{5E33AD85-7A98-4E5F-978C-943A5CD5D98C}" presName="hierRoot4" presStyleCnt="0"/>
      <dgm:spPr/>
    </dgm:pt>
    <dgm:pt modelId="{434EA978-AFAC-4C29-BD15-DA72ADD4BB43}" type="pres">
      <dgm:prSet presAssocID="{5E33AD85-7A98-4E5F-978C-943A5CD5D98C}" presName="composite4" presStyleCnt="0"/>
      <dgm:spPr/>
    </dgm:pt>
    <dgm:pt modelId="{94709BB7-E774-4F4A-B369-9DE6A6B9EFF3}" type="pres">
      <dgm:prSet presAssocID="{5E33AD85-7A98-4E5F-978C-943A5CD5D98C}" presName="background4" presStyleLbl="node4" presStyleIdx="3" presStyleCnt="4"/>
      <dgm:spPr/>
    </dgm:pt>
    <dgm:pt modelId="{D40094F5-7B2D-49A2-BEFD-3CC162878B52}" type="pres">
      <dgm:prSet presAssocID="{5E33AD85-7A98-4E5F-978C-943A5CD5D98C}" presName="text4" presStyleLbl="fgAcc4" presStyleIdx="3" presStyleCnt="4" custScaleX="129258">
        <dgm:presLayoutVars>
          <dgm:chPref val="3"/>
        </dgm:presLayoutVars>
      </dgm:prSet>
      <dgm:spPr/>
      <dgm:t>
        <a:bodyPr/>
        <a:lstStyle/>
        <a:p>
          <a:endParaRPr lang="en-US"/>
        </a:p>
      </dgm:t>
    </dgm:pt>
    <dgm:pt modelId="{48499329-0B94-4114-81DB-05BBC0C702FE}" type="pres">
      <dgm:prSet presAssocID="{5E33AD85-7A98-4E5F-978C-943A5CD5D98C}" presName="hierChild5" presStyleCnt="0"/>
      <dgm:spPr/>
    </dgm:pt>
    <dgm:pt modelId="{B08CD417-51E2-4F16-B2B8-35DFEEA2DD3E}" type="pres">
      <dgm:prSet presAssocID="{20C23FAF-26DF-4FEF-8D27-58099A28CB18}" presName="Name10" presStyleLbl="parChTrans1D2" presStyleIdx="1" presStyleCnt="4"/>
      <dgm:spPr/>
      <dgm:t>
        <a:bodyPr/>
        <a:lstStyle/>
        <a:p>
          <a:endParaRPr lang="en-US"/>
        </a:p>
      </dgm:t>
    </dgm:pt>
    <dgm:pt modelId="{E5CFA6EF-A67F-4635-8E9A-AD0733F5F4B0}" type="pres">
      <dgm:prSet presAssocID="{EC4BDA2F-A0E0-403C-A7FE-F20767993925}" presName="hierRoot2" presStyleCnt="0"/>
      <dgm:spPr/>
    </dgm:pt>
    <dgm:pt modelId="{12FC73CC-6356-4B39-8175-4ACD818410BA}" type="pres">
      <dgm:prSet presAssocID="{EC4BDA2F-A0E0-403C-A7FE-F20767993925}" presName="composite2" presStyleCnt="0"/>
      <dgm:spPr/>
    </dgm:pt>
    <dgm:pt modelId="{92D7DC4E-89A3-463A-A519-436171364B76}" type="pres">
      <dgm:prSet presAssocID="{EC4BDA2F-A0E0-403C-A7FE-F20767993925}" presName="background2" presStyleLbl="node2" presStyleIdx="1" presStyleCnt="4"/>
      <dgm:spPr/>
    </dgm:pt>
    <dgm:pt modelId="{8B86D4F7-90D4-4A69-8773-9275EFA5E342}" type="pres">
      <dgm:prSet presAssocID="{EC4BDA2F-A0E0-403C-A7FE-F20767993925}" presName="text2" presStyleLbl="fgAcc2" presStyleIdx="1" presStyleCnt="4">
        <dgm:presLayoutVars>
          <dgm:chPref val="3"/>
        </dgm:presLayoutVars>
      </dgm:prSet>
      <dgm:spPr/>
      <dgm:t>
        <a:bodyPr/>
        <a:lstStyle/>
        <a:p>
          <a:endParaRPr lang="en-US"/>
        </a:p>
      </dgm:t>
    </dgm:pt>
    <dgm:pt modelId="{FE5FC2F8-CDA9-4462-8D71-964538DB8DB5}" type="pres">
      <dgm:prSet presAssocID="{EC4BDA2F-A0E0-403C-A7FE-F20767993925}" presName="hierChild3" presStyleCnt="0"/>
      <dgm:spPr/>
    </dgm:pt>
    <dgm:pt modelId="{173BA2B0-1CD6-4094-A2D2-22E97A5EC40F}" type="pres">
      <dgm:prSet presAssocID="{BEB4EDD3-3232-4B8B-B33F-BDC5351C3F66}" presName="Name17" presStyleLbl="parChTrans1D3" presStyleIdx="2" presStyleCnt="9"/>
      <dgm:spPr/>
      <dgm:t>
        <a:bodyPr/>
        <a:lstStyle/>
        <a:p>
          <a:endParaRPr lang="en-US"/>
        </a:p>
      </dgm:t>
    </dgm:pt>
    <dgm:pt modelId="{66F3FC7C-D3F4-45C6-AB71-3F575722A490}" type="pres">
      <dgm:prSet presAssocID="{E863D2EA-714B-4C96-BCF3-A2A36A832855}" presName="hierRoot3" presStyleCnt="0"/>
      <dgm:spPr/>
    </dgm:pt>
    <dgm:pt modelId="{E8C444FD-CD53-4D7D-8D3F-5409AB47AD62}" type="pres">
      <dgm:prSet presAssocID="{E863D2EA-714B-4C96-BCF3-A2A36A832855}" presName="composite3" presStyleCnt="0"/>
      <dgm:spPr/>
    </dgm:pt>
    <dgm:pt modelId="{55BBC123-D3C4-467F-B8DC-5F95C337788B}" type="pres">
      <dgm:prSet presAssocID="{E863D2EA-714B-4C96-BCF3-A2A36A832855}" presName="background3" presStyleLbl="node3" presStyleIdx="2" presStyleCnt="9"/>
      <dgm:spPr/>
    </dgm:pt>
    <dgm:pt modelId="{D3BFAE8B-DA39-49A5-BFA7-08F7F3BDC89F}" type="pres">
      <dgm:prSet presAssocID="{E863D2EA-714B-4C96-BCF3-A2A36A832855}" presName="text3" presStyleLbl="fgAcc3" presStyleIdx="2" presStyleCnt="9">
        <dgm:presLayoutVars>
          <dgm:chPref val="3"/>
        </dgm:presLayoutVars>
      </dgm:prSet>
      <dgm:spPr/>
      <dgm:t>
        <a:bodyPr/>
        <a:lstStyle/>
        <a:p>
          <a:endParaRPr lang="en-US"/>
        </a:p>
      </dgm:t>
    </dgm:pt>
    <dgm:pt modelId="{50231A9F-1688-457E-A93C-552CA92707AF}" type="pres">
      <dgm:prSet presAssocID="{E863D2EA-714B-4C96-BCF3-A2A36A832855}" presName="hierChild4" presStyleCnt="0"/>
      <dgm:spPr/>
    </dgm:pt>
    <dgm:pt modelId="{E7D7B96B-0E07-4397-ADFB-E01A109E86D4}" type="pres">
      <dgm:prSet presAssocID="{65EDD89A-EB8D-4CF0-8167-EFEE55329D3B}" presName="Name17" presStyleLbl="parChTrans1D3" presStyleIdx="3" presStyleCnt="9"/>
      <dgm:spPr/>
      <dgm:t>
        <a:bodyPr/>
        <a:lstStyle/>
        <a:p>
          <a:endParaRPr lang="en-US"/>
        </a:p>
      </dgm:t>
    </dgm:pt>
    <dgm:pt modelId="{D4A805F4-31CC-4895-9864-6123DF4D2D78}" type="pres">
      <dgm:prSet presAssocID="{A9D85470-1A34-427B-A4EB-D5AB5F732FBE}" presName="hierRoot3" presStyleCnt="0"/>
      <dgm:spPr/>
    </dgm:pt>
    <dgm:pt modelId="{17718E6F-341C-4B32-AA43-733AD2AB0183}" type="pres">
      <dgm:prSet presAssocID="{A9D85470-1A34-427B-A4EB-D5AB5F732FBE}" presName="composite3" presStyleCnt="0"/>
      <dgm:spPr/>
    </dgm:pt>
    <dgm:pt modelId="{20E4280A-9EE3-4721-867B-1A6327241F48}" type="pres">
      <dgm:prSet presAssocID="{A9D85470-1A34-427B-A4EB-D5AB5F732FBE}" presName="background3" presStyleLbl="node3" presStyleIdx="3" presStyleCnt="9"/>
      <dgm:spPr/>
    </dgm:pt>
    <dgm:pt modelId="{3DD1E632-5819-4977-83EA-4AD7EF832CB6}" type="pres">
      <dgm:prSet presAssocID="{A9D85470-1A34-427B-A4EB-D5AB5F732FBE}" presName="text3" presStyleLbl="fgAcc3" presStyleIdx="3" presStyleCnt="9" custScaleX="113652">
        <dgm:presLayoutVars>
          <dgm:chPref val="3"/>
        </dgm:presLayoutVars>
      </dgm:prSet>
      <dgm:spPr/>
      <dgm:t>
        <a:bodyPr/>
        <a:lstStyle/>
        <a:p>
          <a:endParaRPr lang="en-US"/>
        </a:p>
      </dgm:t>
    </dgm:pt>
    <dgm:pt modelId="{7C3D201E-0744-468E-9CFA-F7FFDC420D9C}" type="pres">
      <dgm:prSet presAssocID="{A9D85470-1A34-427B-A4EB-D5AB5F732FBE}" presName="hierChild4" presStyleCnt="0"/>
      <dgm:spPr/>
    </dgm:pt>
    <dgm:pt modelId="{D8A1E466-D8F5-4511-B37B-BECCB3D80D67}" type="pres">
      <dgm:prSet presAssocID="{D3DA8D21-3C74-44BA-AFD1-B5803A823984}" presName="Name17" presStyleLbl="parChTrans1D3" presStyleIdx="4" presStyleCnt="9"/>
      <dgm:spPr/>
      <dgm:t>
        <a:bodyPr/>
        <a:lstStyle/>
        <a:p>
          <a:endParaRPr lang="en-US"/>
        </a:p>
      </dgm:t>
    </dgm:pt>
    <dgm:pt modelId="{2548FAF6-6207-42AB-9985-F8AD43330353}" type="pres">
      <dgm:prSet presAssocID="{5EF89D93-C7EE-4BF1-9751-4C8517DABD4F}" presName="hierRoot3" presStyleCnt="0"/>
      <dgm:spPr/>
    </dgm:pt>
    <dgm:pt modelId="{6384C867-2B63-4646-94EB-39A67AA09326}" type="pres">
      <dgm:prSet presAssocID="{5EF89D93-C7EE-4BF1-9751-4C8517DABD4F}" presName="composite3" presStyleCnt="0"/>
      <dgm:spPr/>
    </dgm:pt>
    <dgm:pt modelId="{2AA31CDC-282C-4E26-A2F4-C3341BC91CB9}" type="pres">
      <dgm:prSet presAssocID="{5EF89D93-C7EE-4BF1-9751-4C8517DABD4F}" presName="background3" presStyleLbl="node3" presStyleIdx="4" presStyleCnt="9"/>
      <dgm:spPr/>
    </dgm:pt>
    <dgm:pt modelId="{72007CB2-49FC-4890-8E13-47DA2DFEB11E}" type="pres">
      <dgm:prSet presAssocID="{5EF89D93-C7EE-4BF1-9751-4C8517DABD4F}" presName="text3" presStyleLbl="fgAcc3" presStyleIdx="4" presStyleCnt="9">
        <dgm:presLayoutVars>
          <dgm:chPref val="3"/>
        </dgm:presLayoutVars>
      </dgm:prSet>
      <dgm:spPr/>
      <dgm:t>
        <a:bodyPr/>
        <a:lstStyle/>
        <a:p>
          <a:endParaRPr lang="en-US"/>
        </a:p>
      </dgm:t>
    </dgm:pt>
    <dgm:pt modelId="{9EE4EDE8-E414-4210-9D34-FF8F4C23841D}" type="pres">
      <dgm:prSet presAssocID="{5EF89D93-C7EE-4BF1-9751-4C8517DABD4F}" presName="hierChild4" presStyleCnt="0"/>
      <dgm:spPr/>
    </dgm:pt>
    <dgm:pt modelId="{016A39DF-3D41-4FA4-B6A1-9E6FA16C5F29}" type="pres">
      <dgm:prSet presAssocID="{98FB3B92-F3D0-4339-B15E-70EE22D4001F}" presName="Name10" presStyleLbl="parChTrans1D2" presStyleIdx="2" presStyleCnt="4"/>
      <dgm:spPr/>
      <dgm:t>
        <a:bodyPr/>
        <a:lstStyle/>
        <a:p>
          <a:endParaRPr lang="en-US"/>
        </a:p>
      </dgm:t>
    </dgm:pt>
    <dgm:pt modelId="{E33AD24A-ECE7-4F03-A48D-6D246E09F1A7}" type="pres">
      <dgm:prSet presAssocID="{2A32F741-84E6-4461-AA0A-036015EEFC2E}" presName="hierRoot2" presStyleCnt="0"/>
      <dgm:spPr/>
    </dgm:pt>
    <dgm:pt modelId="{3FB857D3-4B31-46F0-9B9F-432B344C857E}" type="pres">
      <dgm:prSet presAssocID="{2A32F741-84E6-4461-AA0A-036015EEFC2E}" presName="composite2" presStyleCnt="0"/>
      <dgm:spPr/>
    </dgm:pt>
    <dgm:pt modelId="{98E5565D-1147-40FC-9A65-BAFF16924E15}" type="pres">
      <dgm:prSet presAssocID="{2A32F741-84E6-4461-AA0A-036015EEFC2E}" presName="background2" presStyleLbl="node2" presStyleIdx="2" presStyleCnt="4"/>
      <dgm:spPr/>
    </dgm:pt>
    <dgm:pt modelId="{820C8164-D25F-45B8-9A04-8D0680B548F6}" type="pres">
      <dgm:prSet presAssocID="{2A32F741-84E6-4461-AA0A-036015EEFC2E}" presName="text2" presStyleLbl="fgAcc2" presStyleIdx="2" presStyleCnt="4">
        <dgm:presLayoutVars>
          <dgm:chPref val="3"/>
        </dgm:presLayoutVars>
      </dgm:prSet>
      <dgm:spPr/>
      <dgm:t>
        <a:bodyPr/>
        <a:lstStyle/>
        <a:p>
          <a:endParaRPr lang="en-US"/>
        </a:p>
      </dgm:t>
    </dgm:pt>
    <dgm:pt modelId="{1095B3E2-B67E-4828-80AB-001ECF57331E}" type="pres">
      <dgm:prSet presAssocID="{2A32F741-84E6-4461-AA0A-036015EEFC2E}" presName="hierChild3" presStyleCnt="0"/>
      <dgm:spPr/>
    </dgm:pt>
    <dgm:pt modelId="{DADD9D44-F193-4209-89BC-71180276033A}" type="pres">
      <dgm:prSet presAssocID="{29C95E3E-CA25-4EC1-AAC1-08BB3C3CF2A5}" presName="Name17" presStyleLbl="parChTrans1D3" presStyleIdx="5" presStyleCnt="9"/>
      <dgm:spPr/>
      <dgm:t>
        <a:bodyPr/>
        <a:lstStyle/>
        <a:p>
          <a:endParaRPr lang="en-US"/>
        </a:p>
      </dgm:t>
    </dgm:pt>
    <dgm:pt modelId="{76F34DC2-3BC5-4D07-8D82-F9F63168005F}" type="pres">
      <dgm:prSet presAssocID="{27E6D6C5-5021-48EB-BC91-289E0297F926}" presName="hierRoot3" presStyleCnt="0"/>
      <dgm:spPr/>
    </dgm:pt>
    <dgm:pt modelId="{B896E3FC-500F-48CD-BAF5-D2FDCAF714DF}" type="pres">
      <dgm:prSet presAssocID="{27E6D6C5-5021-48EB-BC91-289E0297F926}" presName="composite3" presStyleCnt="0"/>
      <dgm:spPr/>
    </dgm:pt>
    <dgm:pt modelId="{E3E3B966-C5B4-47F8-AF19-F6E2A7E18BD5}" type="pres">
      <dgm:prSet presAssocID="{27E6D6C5-5021-48EB-BC91-289E0297F926}" presName="background3" presStyleLbl="node3" presStyleIdx="5" presStyleCnt="9"/>
      <dgm:spPr/>
    </dgm:pt>
    <dgm:pt modelId="{63FD5F61-E3B7-473F-9E2B-3A5814FED5B4}" type="pres">
      <dgm:prSet presAssocID="{27E6D6C5-5021-48EB-BC91-289E0297F926}" presName="text3" presStyleLbl="fgAcc3" presStyleIdx="5" presStyleCnt="9">
        <dgm:presLayoutVars>
          <dgm:chPref val="3"/>
        </dgm:presLayoutVars>
      </dgm:prSet>
      <dgm:spPr/>
      <dgm:t>
        <a:bodyPr/>
        <a:lstStyle/>
        <a:p>
          <a:endParaRPr lang="en-US"/>
        </a:p>
      </dgm:t>
    </dgm:pt>
    <dgm:pt modelId="{02E26232-8EF9-4A17-B104-78153C3E47E4}" type="pres">
      <dgm:prSet presAssocID="{27E6D6C5-5021-48EB-BC91-289E0297F926}" presName="hierChild4" presStyleCnt="0"/>
      <dgm:spPr/>
    </dgm:pt>
    <dgm:pt modelId="{8E73FBF1-D27C-4B3E-BEB6-3A63454A5A7D}" type="pres">
      <dgm:prSet presAssocID="{A751F946-D972-4030-8BA8-25BE6E737CEB}" presName="Name17" presStyleLbl="parChTrans1D3" presStyleIdx="6" presStyleCnt="9"/>
      <dgm:spPr/>
      <dgm:t>
        <a:bodyPr/>
        <a:lstStyle/>
        <a:p>
          <a:endParaRPr lang="en-US"/>
        </a:p>
      </dgm:t>
    </dgm:pt>
    <dgm:pt modelId="{1BB724D4-F21B-435B-BCF9-B8E537A6E4FF}" type="pres">
      <dgm:prSet presAssocID="{51338533-4F20-4462-BB26-9D357845F8EE}" presName="hierRoot3" presStyleCnt="0"/>
      <dgm:spPr/>
    </dgm:pt>
    <dgm:pt modelId="{0B78D0C2-D88A-4883-849F-C481A9DEBB9D}" type="pres">
      <dgm:prSet presAssocID="{51338533-4F20-4462-BB26-9D357845F8EE}" presName="composite3" presStyleCnt="0"/>
      <dgm:spPr/>
    </dgm:pt>
    <dgm:pt modelId="{630D0351-F545-4374-87BA-17DCEE36BDA2}" type="pres">
      <dgm:prSet presAssocID="{51338533-4F20-4462-BB26-9D357845F8EE}" presName="background3" presStyleLbl="node3" presStyleIdx="6" presStyleCnt="9"/>
      <dgm:spPr/>
    </dgm:pt>
    <dgm:pt modelId="{F9F82885-E73A-4B1F-8C0A-E5BACD8136B6}" type="pres">
      <dgm:prSet presAssocID="{51338533-4F20-4462-BB26-9D357845F8EE}" presName="text3" presStyleLbl="fgAcc3" presStyleIdx="6" presStyleCnt="9">
        <dgm:presLayoutVars>
          <dgm:chPref val="3"/>
        </dgm:presLayoutVars>
      </dgm:prSet>
      <dgm:spPr/>
      <dgm:t>
        <a:bodyPr/>
        <a:lstStyle/>
        <a:p>
          <a:endParaRPr lang="en-US"/>
        </a:p>
      </dgm:t>
    </dgm:pt>
    <dgm:pt modelId="{E2E7D6D3-AD17-47EF-87BC-0BF84E5DE7E5}" type="pres">
      <dgm:prSet presAssocID="{51338533-4F20-4462-BB26-9D357845F8EE}" presName="hierChild4" presStyleCnt="0"/>
      <dgm:spPr/>
    </dgm:pt>
    <dgm:pt modelId="{7AAEC382-89ED-4591-9AE2-D5A50A9C3BDC}" type="pres">
      <dgm:prSet presAssocID="{A90BCFBA-5EC0-4FB1-B6F2-8E96C848167F}" presName="Name10" presStyleLbl="parChTrans1D2" presStyleIdx="3" presStyleCnt="4"/>
      <dgm:spPr/>
      <dgm:t>
        <a:bodyPr/>
        <a:lstStyle/>
        <a:p>
          <a:endParaRPr lang="en-US"/>
        </a:p>
      </dgm:t>
    </dgm:pt>
    <dgm:pt modelId="{D9DD956E-77DC-4C26-90A0-437DF025516A}" type="pres">
      <dgm:prSet presAssocID="{D673199A-658C-4B10-A75A-844FB84CEFE7}" presName="hierRoot2" presStyleCnt="0"/>
      <dgm:spPr/>
    </dgm:pt>
    <dgm:pt modelId="{44B15E58-E031-4B25-95D3-7E57582F0320}" type="pres">
      <dgm:prSet presAssocID="{D673199A-658C-4B10-A75A-844FB84CEFE7}" presName="composite2" presStyleCnt="0"/>
      <dgm:spPr/>
    </dgm:pt>
    <dgm:pt modelId="{9BD6B530-0E94-4991-AD8F-4C0E29FBF978}" type="pres">
      <dgm:prSet presAssocID="{D673199A-658C-4B10-A75A-844FB84CEFE7}" presName="background2" presStyleLbl="node2" presStyleIdx="3" presStyleCnt="4"/>
      <dgm:spPr/>
    </dgm:pt>
    <dgm:pt modelId="{9FD1ADC4-640C-4DD1-98C8-97EB93F5B4DA}" type="pres">
      <dgm:prSet presAssocID="{D673199A-658C-4B10-A75A-844FB84CEFE7}" presName="text2" presStyleLbl="fgAcc2" presStyleIdx="3" presStyleCnt="4">
        <dgm:presLayoutVars>
          <dgm:chPref val="3"/>
        </dgm:presLayoutVars>
      </dgm:prSet>
      <dgm:spPr/>
      <dgm:t>
        <a:bodyPr/>
        <a:lstStyle/>
        <a:p>
          <a:endParaRPr lang="en-US"/>
        </a:p>
      </dgm:t>
    </dgm:pt>
    <dgm:pt modelId="{81150D8B-FA12-41BB-A908-B037BFF85933}" type="pres">
      <dgm:prSet presAssocID="{D673199A-658C-4B10-A75A-844FB84CEFE7}" presName="hierChild3" presStyleCnt="0"/>
      <dgm:spPr/>
    </dgm:pt>
    <dgm:pt modelId="{3F6E3427-DC14-44A8-B4D4-24790A3D5F13}" type="pres">
      <dgm:prSet presAssocID="{01E8DC5C-245D-4D66-B3B1-87132119A8C6}" presName="Name17" presStyleLbl="parChTrans1D3" presStyleIdx="7" presStyleCnt="9"/>
      <dgm:spPr/>
      <dgm:t>
        <a:bodyPr/>
        <a:lstStyle/>
        <a:p>
          <a:endParaRPr lang="en-US"/>
        </a:p>
      </dgm:t>
    </dgm:pt>
    <dgm:pt modelId="{A0200B55-B0A7-4BD2-B063-890095AE521C}" type="pres">
      <dgm:prSet presAssocID="{E47E7829-E385-4B27-96B8-0C2523922D26}" presName="hierRoot3" presStyleCnt="0"/>
      <dgm:spPr/>
    </dgm:pt>
    <dgm:pt modelId="{47403A82-DDB9-4121-B6D1-8DA8A932F7F3}" type="pres">
      <dgm:prSet presAssocID="{E47E7829-E385-4B27-96B8-0C2523922D26}" presName="composite3" presStyleCnt="0"/>
      <dgm:spPr/>
    </dgm:pt>
    <dgm:pt modelId="{715A6CBF-44EA-4C55-8FE9-C917974E340F}" type="pres">
      <dgm:prSet presAssocID="{E47E7829-E385-4B27-96B8-0C2523922D26}" presName="background3" presStyleLbl="node3" presStyleIdx="7" presStyleCnt="9"/>
      <dgm:spPr/>
    </dgm:pt>
    <dgm:pt modelId="{FC2FE7AA-7B08-4620-AA2E-B45DB80115E6}" type="pres">
      <dgm:prSet presAssocID="{E47E7829-E385-4B27-96B8-0C2523922D26}" presName="text3" presStyleLbl="fgAcc3" presStyleIdx="7" presStyleCnt="9">
        <dgm:presLayoutVars>
          <dgm:chPref val="3"/>
        </dgm:presLayoutVars>
      </dgm:prSet>
      <dgm:spPr/>
      <dgm:t>
        <a:bodyPr/>
        <a:lstStyle/>
        <a:p>
          <a:endParaRPr lang="en-US"/>
        </a:p>
      </dgm:t>
    </dgm:pt>
    <dgm:pt modelId="{8955DE61-BAF0-42C3-844C-35EF527DA199}" type="pres">
      <dgm:prSet presAssocID="{E47E7829-E385-4B27-96B8-0C2523922D26}" presName="hierChild4" presStyleCnt="0"/>
      <dgm:spPr/>
    </dgm:pt>
    <dgm:pt modelId="{5426DA38-4E7C-4D36-A386-C7C1466D85F3}" type="pres">
      <dgm:prSet presAssocID="{128FC592-2A34-45EB-9FEA-0BD377B4A7B4}" presName="Name17" presStyleLbl="parChTrans1D3" presStyleIdx="8" presStyleCnt="9"/>
      <dgm:spPr/>
      <dgm:t>
        <a:bodyPr/>
        <a:lstStyle/>
        <a:p>
          <a:endParaRPr lang="en-US"/>
        </a:p>
      </dgm:t>
    </dgm:pt>
    <dgm:pt modelId="{4C231E32-EAB1-42A4-BBCD-76233833F3F5}" type="pres">
      <dgm:prSet presAssocID="{04F08AB8-C8CA-48CC-AC68-379EA53AA328}" presName="hierRoot3" presStyleCnt="0"/>
      <dgm:spPr/>
    </dgm:pt>
    <dgm:pt modelId="{70EFB8BB-81B6-41D4-B85B-8C466A94212E}" type="pres">
      <dgm:prSet presAssocID="{04F08AB8-C8CA-48CC-AC68-379EA53AA328}" presName="composite3" presStyleCnt="0"/>
      <dgm:spPr/>
    </dgm:pt>
    <dgm:pt modelId="{447E86B9-B245-4C73-87D2-67B231B93CDA}" type="pres">
      <dgm:prSet presAssocID="{04F08AB8-C8CA-48CC-AC68-379EA53AA328}" presName="background3" presStyleLbl="node3" presStyleIdx="8" presStyleCnt="9"/>
      <dgm:spPr/>
    </dgm:pt>
    <dgm:pt modelId="{46255AE8-B93F-4983-8F76-DB1D90F9AC35}" type="pres">
      <dgm:prSet presAssocID="{04F08AB8-C8CA-48CC-AC68-379EA53AA328}" presName="text3" presStyleLbl="fgAcc3" presStyleIdx="8" presStyleCnt="9">
        <dgm:presLayoutVars>
          <dgm:chPref val="3"/>
        </dgm:presLayoutVars>
      </dgm:prSet>
      <dgm:spPr/>
      <dgm:t>
        <a:bodyPr/>
        <a:lstStyle/>
        <a:p>
          <a:endParaRPr lang="en-US"/>
        </a:p>
      </dgm:t>
    </dgm:pt>
    <dgm:pt modelId="{0728105B-430D-4A91-BC10-95EF36BD60D1}" type="pres">
      <dgm:prSet presAssocID="{04F08AB8-C8CA-48CC-AC68-379EA53AA328}" presName="hierChild4" presStyleCnt="0"/>
      <dgm:spPr/>
    </dgm:pt>
  </dgm:ptLst>
  <dgm:cxnLst>
    <dgm:cxn modelId="{298A106E-3210-4EA3-9572-AE0789D30AB8}" type="presOf" srcId="{01E8DC5C-245D-4D66-B3B1-87132119A8C6}" destId="{3F6E3427-DC14-44A8-B4D4-24790A3D5F13}" srcOrd="0" destOrd="0" presId="urn:microsoft.com/office/officeart/2005/8/layout/hierarchy1"/>
    <dgm:cxn modelId="{877D8C58-B796-4A5E-A8E8-3C03D189DD1D}" type="presOf" srcId="{C12362F0-890A-44FD-A9CB-0F7B0DA1D70B}" destId="{E29B3870-138C-42C4-AB19-8DC09F99F374}" srcOrd="0" destOrd="0" presId="urn:microsoft.com/office/officeart/2005/8/layout/hierarchy1"/>
    <dgm:cxn modelId="{F81759B9-3527-449D-976B-D3AB82DBAC9C}" type="presOf" srcId="{51338533-4F20-4462-BB26-9D357845F8EE}" destId="{F9F82885-E73A-4B1F-8C0A-E5BACD8136B6}" srcOrd="0" destOrd="0" presId="urn:microsoft.com/office/officeart/2005/8/layout/hierarchy1"/>
    <dgm:cxn modelId="{AE0999E4-EF72-4AC0-9A62-2DF48B4AC042}" srcId="{EAA0BF70-BCED-434A-942B-FD342EC713CE}" destId="{D673199A-658C-4B10-A75A-844FB84CEFE7}" srcOrd="3" destOrd="0" parTransId="{A90BCFBA-5EC0-4FB1-B6F2-8E96C848167F}" sibTransId="{82C4F141-33A2-463B-875E-8B3213BA7B45}"/>
    <dgm:cxn modelId="{28CF188F-510C-430D-9512-8383BA78025B}" type="presOf" srcId="{2A32F741-84E6-4461-AA0A-036015EEFC2E}" destId="{820C8164-D25F-45B8-9A04-8D0680B548F6}" srcOrd="0" destOrd="0" presId="urn:microsoft.com/office/officeart/2005/8/layout/hierarchy1"/>
    <dgm:cxn modelId="{4EFF328A-4D5F-4036-9F68-AF41F3A028A0}" type="presOf" srcId="{CCAC2658-4BBB-4C5B-912C-2C2813267448}" destId="{E3606C95-200D-4BC7-89BF-E3756EBF0DD7}" srcOrd="0" destOrd="0" presId="urn:microsoft.com/office/officeart/2005/8/layout/hierarchy1"/>
    <dgm:cxn modelId="{C79AAB72-6472-459F-A66A-34863704910F}" srcId="{EAA0BF70-BCED-434A-942B-FD342EC713CE}" destId="{2A32F741-84E6-4461-AA0A-036015EEFC2E}" srcOrd="2" destOrd="0" parTransId="{98FB3B92-F3D0-4339-B15E-70EE22D4001F}" sibTransId="{06631F11-3DB3-441F-8569-B7FB0DF30271}"/>
    <dgm:cxn modelId="{C576EEA7-29B1-4E24-A200-6733132E551E}" srcId="{EC4BDA2F-A0E0-403C-A7FE-F20767993925}" destId="{E863D2EA-714B-4C96-BCF3-A2A36A832855}" srcOrd="0" destOrd="0" parTransId="{BEB4EDD3-3232-4B8B-B33F-BDC5351C3F66}" sibTransId="{CF94A507-CE80-446A-ADAD-1B5A2943C643}"/>
    <dgm:cxn modelId="{8401D23B-23C9-443B-AD42-3065F2A047C4}" type="presOf" srcId="{5E33AD85-7A98-4E5F-978C-943A5CD5D98C}" destId="{D40094F5-7B2D-49A2-BEFD-3CC162878B52}" srcOrd="0" destOrd="0" presId="urn:microsoft.com/office/officeart/2005/8/layout/hierarchy1"/>
    <dgm:cxn modelId="{C9B7D811-2BE5-4540-A8F6-19FC132FB8E1}" type="presOf" srcId="{D3DA8D21-3C74-44BA-AFD1-B5803A823984}" destId="{D8A1E466-D8F5-4511-B37B-BECCB3D80D67}" srcOrd="0" destOrd="0" presId="urn:microsoft.com/office/officeart/2005/8/layout/hierarchy1"/>
    <dgm:cxn modelId="{A3D510DA-BFF6-4D74-A01D-EE7C9BDFA784}" type="presOf" srcId="{E47E7829-E385-4B27-96B8-0C2523922D26}" destId="{FC2FE7AA-7B08-4620-AA2E-B45DB80115E6}" srcOrd="0" destOrd="0" presId="urn:microsoft.com/office/officeart/2005/8/layout/hierarchy1"/>
    <dgm:cxn modelId="{82C5EC87-40D7-4425-B9CA-C0917D5B96CE}" type="presOf" srcId="{44A17503-2D44-4485-B0EE-4E3BB37AF528}" destId="{85B736C3-384F-43DD-9E25-1F74B8BA4002}" srcOrd="0" destOrd="0" presId="urn:microsoft.com/office/officeart/2005/8/layout/hierarchy1"/>
    <dgm:cxn modelId="{55431DD3-F8D3-4809-AE50-7DFEEAD27523}" type="presOf" srcId="{A9D85470-1A34-427B-A4EB-D5AB5F732FBE}" destId="{3DD1E632-5819-4977-83EA-4AD7EF832CB6}" srcOrd="0" destOrd="0" presId="urn:microsoft.com/office/officeart/2005/8/layout/hierarchy1"/>
    <dgm:cxn modelId="{831FBDF0-2696-490A-A12F-8EA359C03B52}" type="presOf" srcId="{65EDD89A-EB8D-4CF0-8167-EFEE55329D3B}" destId="{E7D7B96B-0E07-4397-ADFB-E01A109E86D4}" srcOrd="0" destOrd="0" presId="urn:microsoft.com/office/officeart/2005/8/layout/hierarchy1"/>
    <dgm:cxn modelId="{BAC1D34D-1BF1-4EE2-BCEF-53C3E5BC65A4}" type="presOf" srcId="{8349B61E-5050-43F4-BA92-4321C02E56B6}" destId="{CB00CEDB-672E-4FF5-AE39-4FDEAED78B93}" srcOrd="0" destOrd="0" presId="urn:microsoft.com/office/officeart/2005/8/layout/hierarchy1"/>
    <dgm:cxn modelId="{30351A66-22DF-4C66-ACAF-43A578D38D2C}" srcId="{EAA0BF70-BCED-434A-942B-FD342EC713CE}" destId="{687C9C2C-73EC-4AF6-BC47-992A06CE28FA}" srcOrd="0" destOrd="0" parTransId="{4F8B3E49-7C32-496A-81D7-153C847D78DB}" sibTransId="{A280EBB4-D90F-41DC-9443-39DB9F5CF674}"/>
    <dgm:cxn modelId="{DDEEF1C2-626C-409B-BE01-B4FCE8BB2B52}" type="presOf" srcId="{E735F94C-F56D-4684-953E-070BB1AFDE56}" destId="{D4266FB3-DAE3-4E72-94CB-6EC004A5DF00}" srcOrd="0" destOrd="0" presId="urn:microsoft.com/office/officeart/2005/8/layout/hierarchy1"/>
    <dgm:cxn modelId="{18EEB237-1486-4948-900B-46F1DE5A7E0E}" srcId="{44A17503-2D44-4485-B0EE-4E3BB37AF528}" destId="{EAA0BF70-BCED-434A-942B-FD342EC713CE}" srcOrd="0" destOrd="0" parTransId="{841D9ABF-C029-4AED-BE13-9CEF98D3E583}" sibTransId="{81203CEA-9BF2-423F-8A60-41DB1572E0BB}"/>
    <dgm:cxn modelId="{BC3226EC-C1AB-4AD3-ACCC-849A5E7A5EA3}" type="presOf" srcId="{98FB3B92-F3D0-4339-B15E-70EE22D4001F}" destId="{016A39DF-3D41-4FA4-B6A1-9E6FA16C5F29}" srcOrd="0" destOrd="0" presId="urn:microsoft.com/office/officeart/2005/8/layout/hierarchy1"/>
    <dgm:cxn modelId="{30831C4B-C93F-4C17-8218-93214D17BBB6}" srcId="{687C9C2C-73EC-4AF6-BC47-992A06CE28FA}" destId="{C151C2BE-7C4B-4956-8198-BF0D43134AE4}" srcOrd="0" destOrd="0" parTransId="{5067BEA5-8016-4FF4-8155-4BD2B8EAC37D}" sibTransId="{B70A22F5-3314-43D9-B474-2DF1EF8B210B}"/>
    <dgm:cxn modelId="{4B35CC16-9AA2-4538-8A76-25C136745EFD}" srcId="{CCAC2658-4BBB-4C5B-912C-2C2813267448}" destId="{5E33AD85-7A98-4E5F-978C-943A5CD5D98C}" srcOrd="1" destOrd="0" parTransId="{1673C541-F907-4F37-8E41-3D1C448663B4}" sibTransId="{5C6313AE-F4A5-460F-AC15-2A12B59E7287}"/>
    <dgm:cxn modelId="{48679ABB-FE63-4269-944B-27054D6A8310}" type="presOf" srcId="{D673199A-658C-4B10-A75A-844FB84CEFE7}" destId="{9FD1ADC4-640C-4DD1-98C8-97EB93F5B4DA}" srcOrd="0" destOrd="0" presId="urn:microsoft.com/office/officeart/2005/8/layout/hierarchy1"/>
    <dgm:cxn modelId="{3F75C1EF-641C-432E-8004-6D867B3FB9AC}" type="presOf" srcId="{A90BCFBA-5EC0-4FB1-B6F2-8E96C848167F}" destId="{7AAEC382-89ED-4591-9AE2-D5A50A9C3BDC}" srcOrd="0" destOrd="0" presId="urn:microsoft.com/office/officeart/2005/8/layout/hierarchy1"/>
    <dgm:cxn modelId="{36D5811F-E9E4-48D4-96C3-ECFDD2EA61E7}" srcId="{D673199A-658C-4B10-A75A-844FB84CEFE7}" destId="{E47E7829-E385-4B27-96B8-0C2523922D26}" srcOrd="0" destOrd="0" parTransId="{01E8DC5C-245D-4D66-B3B1-87132119A8C6}" sibTransId="{7832F7B2-626F-41A2-9AA9-6BEDF2BC3808}"/>
    <dgm:cxn modelId="{76E2D1EC-34DB-4B00-A93F-82D99B1F05FA}" srcId="{C151C2BE-7C4B-4956-8198-BF0D43134AE4}" destId="{C9972406-8C03-469E-8FFB-92821B6E9FD1}" srcOrd="0" destOrd="0" parTransId="{737A9A79-FFA9-40FC-A726-71178E907CAE}" sibTransId="{763EAC65-8971-4A77-BCB9-AD66E48BC882}"/>
    <dgm:cxn modelId="{D0802553-3688-448A-883B-8851537BE94F}" type="presOf" srcId="{C9972406-8C03-469E-8FFB-92821B6E9FD1}" destId="{31158721-4649-4CC4-A0F6-F9D7564C583C}" srcOrd="0" destOrd="0" presId="urn:microsoft.com/office/officeart/2005/8/layout/hierarchy1"/>
    <dgm:cxn modelId="{EFBD3399-8117-43F4-AF56-7B9D83615C2C}" type="presOf" srcId="{29C95E3E-CA25-4EC1-AAC1-08BB3C3CF2A5}" destId="{DADD9D44-F193-4209-89BC-71180276033A}" srcOrd="0" destOrd="0" presId="urn:microsoft.com/office/officeart/2005/8/layout/hierarchy1"/>
    <dgm:cxn modelId="{5672FE35-7ADD-4241-8959-06303E222C50}" srcId="{2A32F741-84E6-4461-AA0A-036015EEFC2E}" destId="{51338533-4F20-4462-BB26-9D357845F8EE}" srcOrd="1" destOrd="0" parTransId="{A751F946-D972-4030-8BA8-25BE6E737CEB}" sibTransId="{BC968C54-54E3-469F-A39C-29AD045973E4}"/>
    <dgm:cxn modelId="{98F3BBFC-B166-4B69-9D57-6ED9DEBD1D62}" srcId="{2A32F741-84E6-4461-AA0A-036015EEFC2E}" destId="{27E6D6C5-5021-48EB-BC91-289E0297F926}" srcOrd="0" destOrd="0" parTransId="{29C95E3E-CA25-4EC1-AAC1-08BB3C3CF2A5}" sibTransId="{2ABFA3E0-6E1E-4331-98C8-B071470338E9}"/>
    <dgm:cxn modelId="{995755CA-E08A-419B-BEC0-D63B7EEA4DDD}" srcId="{EC4BDA2F-A0E0-403C-A7FE-F20767993925}" destId="{A9D85470-1A34-427B-A4EB-D5AB5F732FBE}" srcOrd="1" destOrd="0" parTransId="{65EDD89A-EB8D-4CF0-8167-EFEE55329D3B}" sibTransId="{52A67A33-7E7D-4FFC-8E81-FA7E2CC5CA57}"/>
    <dgm:cxn modelId="{7183A0E9-4F04-4CB2-BC3A-68EFE9278870}" type="presOf" srcId="{C151C2BE-7C4B-4956-8198-BF0D43134AE4}" destId="{350E7BA7-0C52-4728-BF01-D8793C810E1A}" srcOrd="0" destOrd="0" presId="urn:microsoft.com/office/officeart/2005/8/layout/hierarchy1"/>
    <dgm:cxn modelId="{E8662ADF-73BC-4888-A26A-63770DFCF32B}" type="presOf" srcId="{BEB4EDD3-3232-4B8B-B33F-BDC5351C3F66}" destId="{173BA2B0-1CD6-4094-A2D2-22E97A5EC40F}" srcOrd="0" destOrd="0" presId="urn:microsoft.com/office/officeart/2005/8/layout/hierarchy1"/>
    <dgm:cxn modelId="{6951EDF1-9258-4CD4-B371-1EF3EDABE194}" srcId="{C151C2BE-7C4B-4956-8198-BF0D43134AE4}" destId="{E735F94C-F56D-4684-953E-070BB1AFDE56}" srcOrd="1" destOrd="0" parTransId="{0AB49E72-DAE1-4D55-A576-76B5B2072344}" sibTransId="{69DF5AE7-DA66-4227-A4D3-BC1EA63DCBE2}"/>
    <dgm:cxn modelId="{9A2CF51A-4065-437B-A5F5-A9D5F365A054}" type="presOf" srcId="{737A9A79-FFA9-40FC-A726-71178E907CAE}" destId="{6684DB3D-3D29-47F7-9BCF-43B4728397BE}" srcOrd="0" destOrd="0" presId="urn:microsoft.com/office/officeart/2005/8/layout/hierarchy1"/>
    <dgm:cxn modelId="{53E26111-F7C8-46E9-A29A-8DF974264269}" srcId="{D673199A-658C-4B10-A75A-844FB84CEFE7}" destId="{04F08AB8-C8CA-48CC-AC68-379EA53AA328}" srcOrd="1" destOrd="0" parTransId="{128FC592-2A34-45EB-9FEA-0BD377B4A7B4}" sibTransId="{6725A9B6-B691-4A4D-8806-087441F54E9A}"/>
    <dgm:cxn modelId="{7003AC7E-A07B-4D22-81E3-B039B8455A0F}" srcId="{EAA0BF70-BCED-434A-942B-FD342EC713CE}" destId="{EC4BDA2F-A0E0-403C-A7FE-F20767993925}" srcOrd="1" destOrd="0" parTransId="{20C23FAF-26DF-4FEF-8D27-58099A28CB18}" sibTransId="{B9CA6B94-3B24-4AE6-8C80-E9E363125265}"/>
    <dgm:cxn modelId="{2237E96E-5F8A-4E59-8724-35A1E2D359D5}" type="presOf" srcId="{4F8B3E49-7C32-496A-81D7-153C847D78DB}" destId="{EBD41C7D-AE71-4142-A273-EE9655EC9645}" srcOrd="0" destOrd="0" presId="urn:microsoft.com/office/officeart/2005/8/layout/hierarchy1"/>
    <dgm:cxn modelId="{6FCE6CBF-70C9-4DD9-96D3-39AAD5CA6024}" type="presOf" srcId="{04F08AB8-C8CA-48CC-AC68-379EA53AA328}" destId="{46255AE8-B93F-4983-8F76-DB1D90F9AC35}" srcOrd="0" destOrd="0" presId="urn:microsoft.com/office/officeart/2005/8/layout/hierarchy1"/>
    <dgm:cxn modelId="{D6BC1414-9E63-470D-8E16-28CC5AF742AA}" type="presOf" srcId="{0AB49E72-DAE1-4D55-A576-76B5B2072344}" destId="{309BD13B-3C23-4080-B907-DEFAD93FC9A3}" srcOrd="0" destOrd="0" presId="urn:microsoft.com/office/officeart/2005/8/layout/hierarchy1"/>
    <dgm:cxn modelId="{0AFD65B2-5E11-430A-B49E-8F0C8175B38D}" srcId="{EC4BDA2F-A0E0-403C-A7FE-F20767993925}" destId="{5EF89D93-C7EE-4BF1-9751-4C8517DABD4F}" srcOrd="2" destOrd="0" parTransId="{D3DA8D21-3C74-44BA-AFD1-B5803A823984}" sibTransId="{D12E253D-98DB-410D-8385-ADC82B178D7D}"/>
    <dgm:cxn modelId="{7B4C694D-9BDB-4EA2-93EB-002430F7636D}" type="presOf" srcId="{EC4BDA2F-A0E0-403C-A7FE-F20767993925}" destId="{8B86D4F7-90D4-4A69-8773-9275EFA5E342}" srcOrd="0" destOrd="0" presId="urn:microsoft.com/office/officeart/2005/8/layout/hierarchy1"/>
    <dgm:cxn modelId="{4134E50E-47E9-4688-94CA-145D46688607}" type="presOf" srcId="{20C23FAF-26DF-4FEF-8D27-58099A28CB18}" destId="{B08CD417-51E2-4F16-B2B8-35DFEEA2DD3E}" srcOrd="0" destOrd="0" presId="urn:microsoft.com/office/officeart/2005/8/layout/hierarchy1"/>
    <dgm:cxn modelId="{749DBE45-3BDD-428C-B5B4-4E2A8DAC39F5}" srcId="{CCAC2658-4BBB-4C5B-912C-2C2813267448}" destId="{C12362F0-890A-44FD-A9CB-0F7B0DA1D70B}" srcOrd="0" destOrd="0" parTransId="{8349B61E-5050-43F4-BA92-4321C02E56B6}" sibTransId="{223C6F7A-7460-4D86-96DD-094987C0A01D}"/>
    <dgm:cxn modelId="{46979AD5-24C9-42CF-8137-76E9E05D0B88}" type="presOf" srcId="{E863D2EA-714B-4C96-BCF3-A2A36A832855}" destId="{D3BFAE8B-DA39-49A5-BFA7-08F7F3BDC89F}" srcOrd="0" destOrd="0" presId="urn:microsoft.com/office/officeart/2005/8/layout/hierarchy1"/>
    <dgm:cxn modelId="{B11DF17E-A2BF-4754-A0F2-2744E2204D26}" type="presOf" srcId="{128FC592-2A34-45EB-9FEA-0BD377B4A7B4}" destId="{5426DA38-4E7C-4D36-A386-C7C1466D85F3}" srcOrd="0" destOrd="0" presId="urn:microsoft.com/office/officeart/2005/8/layout/hierarchy1"/>
    <dgm:cxn modelId="{7381EC65-C965-4CC8-83DE-FEB17092A8CE}" srcId="{687C9C2C-73EC-4AF6-BC47-992A06CE28FA}" destId="{CCAC2658-4BBB-4C5B-912C-2C2813267448}" srcOrd="1" destOrd="0" parTransId="{F8D574CF-2432-43E2-8B7C-F7137DE6EE68}" sibTransId="{9CD33E9B-BD8F-4EED-8CD1-D7AE6B7B2E6D}"/>
    <dgm:cxn modelId="{95D1A359-AE29-48A2-82C9-38823FC39E70}" type="presOf" srcId="{687C9C2C-73EC-4AF6-BC47-992A06CE28FA}" destId="{97EFFB41-5575-4502-8351-4E183A2B4E15}" srcOrd="0" destOrd="0" presId="urn:microsoft.com/office/officeart/2005/8/layout/hierarchy1"/>
    <dgm:cxn modelId="{77EB8643-50FF-4025-943A-B6D67EEA27A1}" type="presOf" srcId="{A751F946-D972-4030-8BA8-25BE6E737CEB}" destId="{8E73FBF1-D27C-4B3E-BEB6-3A63454A5A7D}" srcOrd="0" destOrd="0" presId="urn:microsoft.com/office/officeart/2005/8/layout/hierarchy1"/>
    <dgm:cxn modelId="{614DB387-3B00-4B57-9ABD-D61D5EEF2D7F}" type="presOf" srcId="{1673C541-F907-4F37-8E41-3D1C448663B4}" destId="{909AA94B-0A85-4578-B478-BCDE9C283A23}" srcOrd="0" destOrd="0" presId="urn:microsoft.com/office/officeart/2005/8/layout/hierarchy1"/>
    <dgm:cxn modelId="{0C58F197-554C-4472-B900-A3C482EA4271}" type="presOf" srcId="{27E6D6C5-5021-48EB-BC91-289E0297F926}" destId="{63FD5F61-E3B7-473F-9E2B-3A5814FED5B4}" srcOrd="0" destOrd="0" presId="urn:microsoft.com/office/officeart/2005/8/layout/hierarchy1"/>
    <dgm:cxn modelId="{BCE47736-174C-462D-9821-0352DE9E0D80}" type="presOf" srcId="{5EF89D93-C7EE-4BF1-9751-4C8517DABD4F}" destId="{72007CB2-49FC-4890-8E13-47DA2DFEB11E}" srcOrd="0" destOrd="0" presId="urn:microsoft.com/office/officeart/2005/8/layout/hierarchy1"/>
    <dgm:cxn modelId="{5F1E3A52-ABB0-4A6C-A5A7-C4F361F30F2E}" type="presOf" srcId="{EAA0BF70-BCED-434A-942B-FD342EC713CE}" destId="{7694496C-D86B-460E-B4ED-A1BA518DFE0D}" srcOrd="0" destOrd="0" presId="urn:microsoft.com/office/officeart/2005/8/layout/hierarchy1"/>
    <dgm:cxn modelId="{FFDC5DD8-47AC-45F4-A8AD-AAE1BF49A08E}" type="presOf" srcId="{F8D574CF-2432-43E2-8B7C-F7137DE6EE68}" destId="{242CCB7B-0F10-4370-B4C4-7CD0438FE386}" srcOrd="0" destOrd="0" presId="urn:microsoft.com/office/officeart/2005/8/layout/hierarchy1"/>
    <dgm:cxn modelId="{3690C9B1-8547-42A6-A113-D28461182455}" type="presOf" srcId="{5067BEA5-8016-4FF4-8155-4BD2B8EAC37D}" destId="{567BC54E-F724-4DD6-8747-0CC284E4D2AC}" srcOrd="0" destOrd="0" presId="urn:microsoft.com/office/officeart/2005/8/layout/hierarchy1"/>
    <dgm:cxn modelId="{EE413F1E-C2B5-4B9D-9AF2-10994AB09027}" type="presParOf" srcId="{85B736C3-384F-43DD-9E25-1F74B8BA4002}" destId="{B5742BA7-5110-4D7B-B277-83CFE58591D3}" srcOrd="0" destOrd="0" presId="urn:microsoft.com/office/officeart/2005/8/layout/hierarchy1"/>
    <dgm:cxn modelId="{46671990-C046-44C9-B700-C7FB579CAA15}" type="presParOf" srcId="{B5742BA7-5110-4D7B-B277-83CFE58591D3}" destId="{22537295-1843-4DF5-A573-E6D2E3FBB232}" srcOrd="0" destOrd="0" presId="urn:microsoft.com/office/officeart/2005/8/layout/hierarchy1"/>
    <dgm:cxn modelId="{B91C81A1-BB69-48D3-8D90-4C43B43C5A08}" type="presParOf" srcId="{22537295-1843-4DF5-A573-E6D2E3FBB232}" destId="{5336CB67-8B39-44A6-8C90-1F746F7BBE4D}" srcOrd="0" destOrd="0" presId="urn:microsoft.com/office/officeart/2005/8/layout/hierarchy1"/>
    <dgm:cxn modelId="{5891BFC0-5C90-4585-8527-000FC8E41CFD}" type="presParOf" srcId="{22537295-1843-4DF5-A573-E6D2E3FBB232}" destId="{7694496C-D86B-460E-B4ED-A1BA518DFE0D}" srcOrd="1" destOrd="0" presId="urn:microsoft.com/office/officeart/2005/8/layout/hierarchy1"/>
    <dgm:cxn modelId="{63C237B4-760B-4E5D-8351-240CBBF169D2}" type="presParOf" srcId="{B5742BA7-5110-4D7B-B277-83CFE58591D3}" destId="{9C8084DA-0CB2-4D63-93A3-DFE0816B5852}" srcOrd="1" destOrd="0" presId="urn:microsoft.com/office/officeart/2005/8/layout/hierarchy1"/>
    <dgm:cxn modelId="{E65F9572-3AD1-42EC-AA9F-292817F9ABD5}" type="presParOf" srcId="{9C8084DA-0CB2-4D63-93A3-DFE0816B5852}" destId="{EBD41C7D-AE71-4142-A273-EE9655EC9645}" srcOrd="0" destOrd="0" presId="urn:microsoft.com/office/officeart/2005/8/layout/hierarchy1"/>
    <dgm:cxn modelId="{6032E164-B918-4AE6-BEF0-6C7CFA9780F5}" type="presParOf" srcId="{9C8084DA-0CB2-4D63-93A3-DFE0816B5852}" destId="{DE8B6A51-3F70-4BA0-8CB6-E25BD2668C44}" srcOrd="1" destOrd="0" presId="urn:microsoft.com/office/officeart/2005/8/layout/hierarchy1"/>
    <dgm:cxn modelId="{396E07BE-AF20-4DBE-A459-27AC55FAD72C}" type="presParOf" srcId="{DE8B6A51-3F70-4BA0-8CB6-E25BD2668C44}" destId="{F7903432-DA9C-40A5-B88E-766CAE1BA167}" srcOrd="0" destOrd="0" presId="urn:microsoft.com/office/officeart/2005/8/layout/hierarchy1"/>
    <dgm:cxn modelId="{E8A3197A-5B01-4007-8003-0BC2704D7348}" type="presParOf" srcId="{F7903432-DA9C-40A5-B88E-766CAE1BA167}" destId="{541C732C-7D63-45D3-BE1F-093B0DC475EF}" srcOrd="0" destOrd="0" presId="urn:microsoft.com/office/officeart/2005/8/layout/hierarchy1"/>
    <dgm:cxn modelId="{91F5EDA6-D60D-49FB-AD4B-053BFAB58F5B}" type="presParOf" srcId="{F7903432-DA9C-40A5-B88E-766CAE1BA167}" destId="{97EFFB41-5575-4502-8351-4E183A2B4E15}" srcOrd="1" destOrd="0" presId="urn:microsoft.com/office/officeart/2005/8/layout/hierarchy1"/>
    <dgm:cxn modelId="{F8844988-086F-4DA7-B16B-2054FFFFD289}" type="presParOf" srcId="{DE8B6A51-3F70-4BA0-8CB6-E25BD2668C44}" destId="{5EEB4EDB-CE6E-4F8E-8AEB-5B3C2CD5413C}" srcOrd="1" destOrd="0" presId="urn:microsoft.com/office/officeart/2005/8/layout/hierarchy1"/>
    <dgm:cxn modelId="{BDA0F36D-769D-4D1E-96AB-E1D40EFA02A6}" type="presParOf" srcId="{5EEB4EDB-CE6E-4F8E-8AEB-5B3C2CD5413C}" destId="{567BC54E-F724-4DD6-8747-0CC284E4D2AC}" srcOrd="0" destOrd="0" presId="urn:microsoft.com/office/officeart/2005/8/layout/hierarchy1"/>
    <dgm:cxn modelId="{9F5C5E50-CB07-483D-AFCE-C0EA0D0EAE72}" type="presParOf" srcId="{5EEB4EDB-CE6E-4F8E-8AEB-5B3C2CD5413C}" destId="{96BBDA6A-B292-45B8-A7E2-E9EF951AFCB6}" srcOrd="1" destOrd="0" presId="urn:microsoft.com/office/officeart/2005/8/layout/hierarchy1"/>
    <dgm:cxn modelId="{B4758F2B-4CC9-4AC4-99DE-2E03185A6751}" type="presParOf" srcId="{96BBDA6A-B292-45B8-A7E2-E9EF951AFCB6}" destId="{F4A053DD-3963-4B02-9FAC-64B2C82B4596}" srcOrd="0" destOrd="0" presId="urn:microsoft.com/office/officeart/2005/8/layout/hierarchy1"/>
    <dgm:cxn modelId="{78366D9E-6390-488D-BC28-9FDF91FDFB29}" type="presParOf" srcId="{F4A053DD-3963-4B02-9FAC-64B2C82B4596}" destId="{6A357F41-8A7D-41E1-AC69-37EE2238754E}" srcOrd="0" destOrd="0" presId="urn:microsoft.com/office/officeart/2005/8/layout/hierarchy1"/>
    <dgm:cxn modelId="{2DB7D06D-EE4A-4AB9-A0EC-EEC497F964E7}" type="presParOf" srcId="{F4A053DD-3963-4B02-9FAC-64B2C82B4596}" destId="{350E7BA7-0C52-4728-BF01-D8793C810E1A}" srcOrd="1" destOrd="0" presId="urn:microsoft.com/office/officeart/2005/8/layout/hierarchy1"/>
    <dgm:cxn modelId="{868837D6-F54B-4AEF-BCDB-F8D70A3209BD}" type="presParOf" srcId="{96BBDA6A-B292-45B8-A7E2-E9EF951AFCB6}" destId="{67ECC1F7-F683-4835-B208-F85F4E01F30B}" srcOrd="1" destOrd="0" presId="urn:microsoft.com/office/officeart/2005/8/layout/hierarchy1"/>
    <dgm:cxn modelId="{8A131DC7-0BF9-4D11-A1E0-356AFDB05DE8}" type="presParOf" srcId="{67ECC1F7-F683-4835-B208-F85F4E01F30B}" destId="{6684DB3D-3D29-47F7-9BCF-43B4728397BE}" srcOrd="0" destOrd="0" presId="urn:microsoft.com/office/officeart/2005/8/layout/hierarchy1"/>
    <dgm:cxn modelId="{AC2394F8-1950-419B-8238-8653D5F5F578}" type="presParOf" srcId="{67ECC1F7-F683-4835-B208-F85F4E01F30B}" destId="{127C08CE-908C-4949-BD20-03AB567B6341}" srcOrd="1" destOrd="0" presId="urn:microsoft.com/office/officeart/2005/8/layout/hierarchy1"/>
    <dgm:cxn modelId="{5A26B885-D95A-444B-9E3D-7B58D3334E81}" type="presParOf" srcId="{127C08CE-908C-4949-BD20-03AB567B6341}" destId="{A84F3859-90D5-4A4B-B25D-5E0B55B16437}" srcOrd="0" destOrd="0" presId="urn:microsoft.com/office/officeart/2005/8/layout/hierarchy1"/>
    <dgm:cxn modelId="{6104ADD0-096A-49CC-99D7-DD132E0018BC}" type="presParOf" srcId="{A84F3859-90D5-4A4B-B25D-5E0B55B16437}" destId="{DDCE21D4-D91C-4B4B-BF56-56FCFF362B87}" srcOrd="0" destOrd="0" presId="urn:microsoft.com/office/officeart/2005/8/layout/hierarchy1"/>
    <dgm:cxn modelId="{C28AD7C0-971D-4666-ACE3-95264ACD331B}" type="presParOf" srcId="{A84F3859-90D5-4A4B-B25D-5E0B55B16437}" destId="{31158721-4649-4CC4-A0F6-F9D7564C583C}" srcOrd="1" destOrd="0" presId="urn:microsoft.com/office/officeart/2005/8/layout/hierarchy1"/>
    <dgm:cxn modelId="{B241B65E-E401-4ACB-99C2-94B92627F79C}" type="presParOf" srcId="{127C08CE-908C-4949-BD20-03AB567B6341}" destId="{4EA03987-215E-4EFB-AB46-950FB479E45D}" srcOrd="1" destOrd="0" presId="urn:microsoft.com/office/officeart/2005/8/layout/hierarchy1"/>
    <dgm:cxn modelId="{08F3F13A-EB6B-42D5-91D9-52BDDDDBD75A}" type="presParOf" srcId="{67ECC1F7-F683-4835-B208-F85F4E01F30B}" destId="{309BD13B-3C23-4080-B907-DEFAD93FC9A3}" srcOrd="2" destOrd="0" presId="urn:microsoft.com/office/officeart/2005/8/layout/hierarchy1"/>
    <dgm:cxn modelId="{2E793A2C-711E-4AE8-A48F-2FE77A5E1E04}" type="presParOf" srcId="{67ECC1F7-F683-4835-B208-F85F4E01F30B}" destId="{BC971C06-273F-42D3-8891-ED66907AD96A}" srcOrd="3" destOrd="0" presId="urn:microsoft.com/office/officeart/2005/8/layout/hierarchy1"/>
    <dgm:cxn modelId="{8F4CFC1F-F042-4E18-905C-5774B4525182}" type="presParOf" srcId="{BC971C06-273F-42D3-8891-ED66907AD96A}" destId="{58E7F92C-EB30-486A-A953-33A04D5CDA89}" srcOrd="0" destOrd="0" presId="urn:microsoft.com/office/officeart/2005/8/layout/hierarchy1"/>
    <dgm:cxn modelId="{2377C626-8441-4615-A576-7CBB3EE68006}" type="presParOf" srcId="{58E7F92C-EB30-486A-A953-33A04D5CDA89}" destId="{1C576BA9-9CEB-4AB7-9D77-53606ABF0C94}" srcOrd="0" destOrd="0" presId="urn:microsoft.com/office/officeart/2005/8/layout/hierarchy1"/>
    <dgm:cxn modelId="{87E400CC-C0DB-4007-A69D-EA6D230EC69A}" type="presParOf" srcId="{58E7F92C-EB30-486A-A953-33A04D5CDA89}" destId="{D4266FB3-DAE3-4E72-94CB-6EC004A5DF00}" srcOrd="1" destOrd="0" presId="urn:microsoft.com/office/officeart/2005/8/layout/hierarchy1"/>
    <dgm:cxn modelId="{0F06DD78-BB03-4859-A6BB-0CF25298D9D8}" type="presParOf" srcId="{BC971C06-273F-42D3-8891-ED66907AD96A}" destId="{E369D942-AC47-4367-90E1-77BE633163C2}" srcOrd="1" destOrd="0" presId="urn:microsoft.com/office/officeart/2005/8/layout/hierarchy1"/>
    <dgm:cxn modelId="{1FBB2183-F09A-4AAF-9FCC-07B6A2070468}" type="presParOf" srcId="{5EEB4EDB-CE6E-4F8E-8AEB-5B3C2CD5413C}" destId="{242CCB7B-0F10-4370-B4C4-7CD0438FE386}" srcOrd="2" destOrd="0" presId="urn:microsoft.com/office/officeart/2005/8/layout/hierarchy1"/>
    <dgm:cxn modelId="{D70EE5DC-6585-4A05-9853-C9E22ADC33B9}" type="presParOf" srcId="{5EEB4EDB-CE6E-4F8E-8AEB-5B3C2CD5413C}" destId="{8832D8F5-62E6-41DE-9D79-1659440D4833}" srcOrd="3" destOrd="0" presId="urn:microsoft.com/office/officeart/2005/8/layout/hierarchy1"/>
    <dgm:cxn modelId="{451D86F5-5BE9-40EF-9F3D-49F5442A28DA}" type="presParOf" srcId="{8832D8F5-62E6-41DE-9D79-1659440D4833}" destId="{DEBEC1E9-6845-4A6E-ABD4-AF18F1834453}" srcOrd="0" destOrd="0" presId="urn:microsoft.com/office/officeart/2005/8/layout/hierarchy1"/>
    <dgm:cxn modelId="{C378ED0F-41BD-4981-A405-D058FD7C4F86}" type="presParOf" srcId="{DEBEC1E9-6845-4A6E-ABD4-AF18F1834453}" destId="{14E6D906-FE10-463F-A92D-2560A5D09B57}" srcOrd="0" destOrd="0" presId="urn:microsoft.com/office/officeart/2005/8/layout/hierarchy1"/>
    <dgm:cxn modelId="{BC33031E-992A-4AC9-B832-43EADE5BADA2}" type="presParOf" srcId="{DEBEC1E9-6845-4A6E-ABD4-AF18F1834453}" destId="{E3606C95-200D-4BC7-89BF-E3756EBF0DD7}" srcOrd="1" destOrd="0" presId="urn:microsoft.com/office/officeart/2005/8/layout/hierarchy1"/>
    <dgm:cxn modelId="{BEE35517-FD09-4E5B-B16C-960B01E8CD2F}" type="presParOf" srcId="{8832D8F5-62E6-41DE-9D79-1659440D4833}" destId="{8A5AF1D5-49CD-4F30-BF17-8BAE81FD3734}" srcOrd="1" destOrd="0" presId="urn:microsoft.com/office/officeart/2005/8/layout/hierarchy1"/>
    <dgm:cxn modelId="{230D2F3D-126E-4BD9-9798-246797463FC1}" type="presParOf" srcId="{8A5AF1D5-49CD-4F30-BF17-8BAE81FD3734}" destId="{CB00CEDB-672E-4FF5-AE39-4FDEAED78B93}" srcOrd="0" destOrd="0" presId="urn:microsoft.com/office/officeart/2005/8/layout/hierarchy1"/>
    <dgm:cxn modelId="{CCEFA4C6-657A-49FA-9348-27BDB80AD518}" type="presParOf" srcId="{8A5AF1D5-49CD-4F30-BF17-8BAE81FD3734}" destId="{3CEAF8CC-68AB-4578-A110-4D28BE662B38}" srcOrd="1" destOrd="0" presId="urn:microsoft.com/office/officeart/2005/8/layout/hierarchy1"/>
    <dgm:cxn modelId="{5566588A-D482-4923-94B2-E6EA124E5FDF}" type="presParOf" srcId="{3CEAF8CC-68AB-4578-A110-4D28BE662B38}" destId="{826636E0-35C5-4F5C-A5A6-F1575ED3F934}" srcOrd="0" destOrd="0" presId="urn:microsoft.com/office/officeart/2005/8/layout/hierarchy1"/>
    <dgm:cxn modelId="{6004EB5C-FB5C-4538-BEBF-1A417E18E868}" type="presParOf" srcId="{826636E0-35C5-4F5C-A5A6-F1575ED3F934}" destId="{2E7D79A0-06AD-4AE2-B004-D5B848AC3B69}" srcOrd="0" destOrd="0" presId="urn:microsoft.com/office/officeart/2005/8/layout/hierarchy1"/>
    <dgm:cxn modelId="{B23A972F-49F6-4F21-837B-800C161632FF}" type="presParOf" srcId="{826636E0-35C5-4F5C-A5A6-F1575ED3F934}" destId="{E29B3870-138C-42C4-AB19-8DC09F99F374}" srcOrd="1" destOrd="0" presId="urn:microsoft.com/office/officeart/2005/8/layout/hierarchy1"/>
    <dgm:cxn modelId="{DC77F15F-12C0-4160-B506-776EFDAD5613}" type="presParOf" srcId="{3CEAF8CC-68AB-4578-A110-4D28BE662B38}" destId="{48250B52-B592-4DD5-B1B8-FE904CBAA9BE}" srcOrd="1" destOrd="0" presId="urn:microsoft.com/office/officeart/2005/8/layout/hierarchy1"/>
    <dgm:cxn modelId="{1C0E85DC-B6AF-4521-A5A9-575902429959}" type="presParOf" srcId="{8A5AF1D5-49CD-4F30-BF17-8BAE81FD3734}" destId="{909AA94B-0A85-4578-B478-BCDE9C283A23}" srcOrd="2" destOrd="0" presId="urn:microsoft.com/office/officeart/2005/8/layout/hierarchy1"/>
    <dgm:cxn modelId="{44BEAC89-1C0E-4633-9DF1-6BA2598A7821}" type="presParOf" srcId="{8A5AF1D5-49CD-4F30-BF17-8BAE81FD3734}" destId="{2510D25B-E9EC-4BA6-A8C1-AC2A3C0DBD18}" srcOrd="3" destOrd="0" presId="urn:microsoft.com/office/officeart/2005/8/layout/hierarchy1"/>
    <dgm:cxn modelId="{C97E969D-D911-4D26-9C0F-284CA9354009}" type="presParOf" srcId="{2510D25B-E9EC-4BA6-A8C1-AC2A3C0DBD18}" destId="{434EA978-AFAC-4C29-BD15-DA72ADD4BB43}" srcOrd="0" destOrd="0" presId="urn:microsoft.com/office/officeart/2005/8/layout/hierarchy1"/>
    <dgm:cxn modelId="{ED10D6B4-CCF6-4B06-BBB2-B495A192D5BB}" type="presParOf" srcId="{434EA978-AFAC-4C29-BD15-DA72ADD4BB43}" destId="{94709BB7-E774-4F4A-B369-9DE6A6B9EFF3}" srcOrd="0" destOrd="0" presId="urn:microsoft.com/office/officeart/2005/8/layout/hierarchy1"/>
    <dgm:cxn modelId="{023B2771-5F8A-41DD-9B9E-4DBB9A8970F9}" type="presParOf" srcId="{434EA978-AFAC-4C29-BD15-DA72ADD4BB43}" destId="{D40094F5-7B2D-49A2-BEFD-3CC162878B52}" srcOrd="1" destOrd="0" presId="urn:microsoft.com/office/officeart/2005/8/layout/hierarchy1"/>
    <dgm:cxn modelId="{E98E0F21-B1D2-4128-9B2A-10AB9801C34B}" type="presParOf" srcId="{2510D25B-E9EC-4BA6-A8C1-AC2A3C0DBD18}" destId="{48499329-0B94-4114-81DB-05BBC0C702FE}" srcOrd="1" destOrd="0" presId="urn:microsoft.com/office/officeart/2005/8/layout/hierarchy1"/>
    <dgm:cxn modelId="{E6DCFF23-CC62-4565-9940-5066A59072BB}" type="presParOf" srcId="{9C8084DA-0CB2-4D63-93A3-DFE0816B5852}" destId="{B08CD417-51E2-4F16-B2B8-35DFEEA2DD3E}" srcOrd="2" destOrd="0" presId="urn:microsoft.com/office/officeart/2005/8/layout/hierarchy1"/>
    <dgm:cxn modelId="{117343D9-10C8-4040-9BC3-78575266D38B}" type="presParOf" srcId="{9C8084DA-0CB2-4D63-93A3-DFE0816B5852}" destId="{E5CFA6EF-A67F-4635-8E9A-AD0733F5F4B0}" srcOrd="3" destOrd="0" presId="urn:microsoft.com/office/officeart/2005/8/layout/hierarchy1"/>
    <dgm:cxn modelId="{55204A6C-B703-4647-9A96-CCB191FF4215}" type="presParOf" srcId="{E5CFA6EF-A67F-4635-8E9A-AD0733F5F4B0}" destId="{12FC73CC-6356-4B39-8175-4ACD818410BA}" srcOrd="0" destOrd="0" presId="urn:microsoft.com/office/officeart/2005/8/layout/hierarchy1"/>
    <dgm:cxn modelId="{4A857AA8-1419-41BE-B49B-546364C2378B}" type="presParOf" srcId="{12FC73CC-6356-4B39-8175-4ACD818410BA}" destId="{92D7DC4E-89A3-463A-A519-436171364B76}" srcOrd="0" destOrd="0" presId="urn:microsoft.com/office/officeart/2005/8/layout/hierarchy1"/>
    <dgm:cxn modelId="{B038F8A9-3FD4-459C-B9E6-FC0239D6E080}" type="presParOf" srcId="{12FC73CC-6356-4B39-8175-4ACD818410BA}" destId="{8B86D4F7-90D4-4A69-8773-9275EFA5E342}" srcOrd="1" destOrd="0" presId="urn:microsoft.com/office/officeart/2005/8/layout/hierarchy1"/>
    <dgm:cxn modelId="{3DBB4F35-0A81-4DC9-9168-03610EAF8188}" type="presParOf" srcId="{E5CFA6EF-A67F-4635-8E9A-AD0733F5F4B0}" destId="{FE5FC2F8-CDA9-4462-8D71-964538DB8DB5}" srcOrd="1" destOrd="0" presId="urn:microsoft.com/office/officeart/2005/8/layout/hierarchy1"/>
    <dgm:cxn modelId="{7CC32F7F-5F26-43E3-AE31-48BF1EC95330}" type="presParOf" srcId="{FE5FC2F8-CDA9-4462-8D71-964538DB8DB5}" destId="{173BA2B0-1CD6-4094-A2D2-22E97A5EC40F}" srcOrd="0" destOrd="0" presId="urn:microsoft.com/office/officeart/2005/8/layout/hierarchy1"/>
    <dgm:cxn modelId="{2E7A08D7-13D2-4787-94D5-15D6459BFE63}" type="presParOf" srcId="{FE5FC2F8-CDA9-4462-8D71-964538DB8DB5}" destId="{66F3FC7C-D3F4-45C6-AB71-3F575722A490}" srcOrd="1" destOrd="0" presId="urn:microsoft.com/office/officeart/2005/8/layout/hierarchy1"/>
    <dgm:cxn modelId="{51AEF071-AC40-4731-8903-756F44B0EBA1}" type="presParOf" srcId="{66F3FC7C-D3F4-45C6-AB71-3F575722A490}" destId="{E8C444FD-CD53-4D7D-8D3F-5409AB47AD62}" srcOrd="0" destOrd="0" presId="urn:microsoft.com/office/officeart/2005/8/layout/hierarchy1"/>
    <dgm:cxn modelId="{C91C5323-3936-4A56-AA98-9F7C7B71E021}" type="presParOf" srcId="{E8C444FD-CD53-4D7D-8D3F-5409AB47AD62}" destId="{55BBC123-D3C4-467F-B8DC-5F95C337788B}" srcOrd="0" destOrd="0" presId="urn:microsoft.com/office/officeart/2005/8/layout/hierarchy1"/>
    <dgm:cxn modelId="{B9911107-9431-415B-8448-635D274860FD}" type="presParOf" srcId="{E8C444FD-CD53-4D7D-8D3F-5409AB47AD62}" destId="{D3BFAE8B-DA39-49A5-BFA7-08F7F3BDC89F}" srcOrd="1" destOrd="0" presId="urn:microsoft.com/office/officeart/2005/8/layout/hierarchy1"/>
    <dgm:cxn modelId="{BBE4AAA0-06EE-47F5-9C5B-A8E6B0EA82B3}" type="presParOf" srcId="{66F3FC7C-D3F4-45C6-AB71-3F575722A490}" destId="{50231A9F-1688-457E-A93C-552CA92707AF}" srcOrd="1" destOrd="0" presId="urn:microsoft.com/office/officeart/2005/8/layout/hierarchy1"/>
    <dgm:cxn modelId="{EEB49EDD-A4C5-4065-A50B-AB56312C914E}" type="presParOf" srcId="{FE5FC2F8-CDA9-4462-8D71-964538DB8DB5}" destId="{E7D7B96B-0E07-4397-ADFB-E01A109E86D4}" srcOrd="2" destOrd="0" presId="urn:microsoft.com/office/officeart/2005/8/layout/hierarchy1"/>
    <dgm:cxn modelId="{290FD353-96E5-4C00-8014-4537401B8895}" type="presParOf" srcId="{FE5FC2F8-CDA9-4462-8D71-964538DB8DB5}" destId="{D4A805F4-31CC-4895-9864-6123DF4D2D78}" srcOrd="3" destOrd="0" presId="urn:microsoft.com/office/officeart/2005/8/layout/hierarchy1"/>
    <dgm:cxn modelId="{8F86EE3F-6A9D-4FF3-BED0-B371DAA10EB5}" type="presParOf" srcId="{D4A805F4-31CC-4895-9864-6123DF4D2D78}" destId="{17718E6F-341C-4B32-AA43-733AD2AB0183}" srcOrd="0" destOrd="0" presId="urn:microsoft.com/office/officeart/2005/8/layout/hierarchy1"/>
    <dgm:cxn modelId="{1E94AA2B-8EB2-4228-8C08-CEF89412F84B}" type="presParOf" srcId="{17718E6F-341C-4B32-AA43-733AD2AB0183}" destId="{20E4280A-9EE3-4721-867B-1A6327241F48}" srcOrd="0" destOrd="0" presId="urn:microsoft.com/office/officeart/2005/8/layout/hierarchy1"/>
    <dgm:cxn modelId="{3473F053-4A51-45E9-B6ED-29CBEB9B490E}" type="presParOf" srcId="{17718E6F-341C-4B32-AA43-733AD2AB0183}" destId="{3DD1E632-5819-4977-83EA-4AD7EF832CB6}" srcOrd="1" destOrd="0" presId="urn:microsoft.com/office/officeart/2005/8/layout/hierarchy1"/>
    <dgm:cxn modelId="{388FA8C6-6B4C-4BD1-856C-0649AB7A1A0E}" type="presParOf" srcId="{D4A805F4-31CC-4895-9864-6123DF4D2D78}" destId="{7C3D201E-0744-468E-9CFA-F7FFDC420D9C}" srcOrd="1" destOrd="0" presId="urn:microsoft.com/office/officeart/2005/8/layout/hierarchy1"/>
    <dgm:cxn modelId="{191B5754-A7C2-416B-9160-FE39B20E8CE5}" type="presParOf" srcId="{FE5FC2F8-CDA9-4462-8D71-964538DB8DB5}" destId="{D8A1E466-D8F5-4511-B37B-BECCB3D80D67}" srcOrd="4" destOrd="0" presId="urn:microsoft.com/office/officeart/2005/8/layout/hierarchy1"/>
    <dgm:cxn modelId="{C1FB9FF8-A697-4DB9-975E-ABCFFD620C42}" type="presParOf" srcId="{FE5FC2F8-CDA9-4462-8D71-964538DB8DB5}" destId="{2548FAF6-6207-42AB-9985-F8AD43330353}" srcOrd="5" destOrd="0" presId="urn:microsoft.com/office/officeart/2005/8/layout/hierarchy1"/>
    <dgm:cxn modelId="{FBFCD7EC-BE0A-40D4-9A5D-E8C59E012803}" type="presParOf" srcId="{2548FAF6-6207-42AB-9985-F8AD43330353}" destId="{6384C867-2B63-4646-94EB-39A67AA09326}" srcOrd="0" destOrd="0" presId="urn:microsoft.com/office/officeart/2005/8/layout/hierarchy1"/>
    <dgm:cxn modelId="{8FAC92F6-BFD4-4E61-BCA8-49E5D421F39A}" type="presParOf" srcId="{6384C867-2B63-4646-94EB-39A67AA09326}" destId="{2AA31CDC-282C-4E26-A2F4-C3341BC91CB9}" srcOrd="0" destOrd="0" presId="urn:microsoft.com/office/officeart/2005/8/layout/hierarchy1"/>
    <dgm:cxn modelId="{C3AF39CD-F1F5-4A4E-9B6C-BA22087D2688}" type="presParOf" srcId="{6384C867-2B63-4646-94EB-39A67AA09326}" destId="{72007CB2-49FC-4890-8E13-47DA2DFEB11E}" srcOrd="1" destOrd="0" presId="urn:microsoft.com/office/officeart/2005/8/layout/hierarchy1"/>
    <dgm:cxn modelId="{B6FCD6C6-B3F9-4F7E-9CD3-1F896AA0A815}" type="presParOf" srcId="{2548FAF6-6207-42AB-9985-F8AD43330353}" destId="{9EE4EDE8-E414-4210-9D34-FF8F4C23841D}" srcOrd="1" destOrd="0" presId="urn:microsoft.com/office/officeart/2005/8/layout/hierarchy1"/>
    <dgm:cxn modelId="{91A4FC3B-B54E-48FE-947F-BBA59345AAD8}" type="presParOf" srcId="{9C8084DA-0CB2-4D63-93A3-DFE0816B5852}" destId="{016A39DF-3D41-4FA4-B6A1-9E6FA16C5F29}" srcOrd="4" destOrd="0" presId="urn:microsoft.com/office/officeart/2005/8/layout/hierarchy1"/>
    <dgm:cxn modelId="{3C91DA08-9EF5-432E-AAA2-026CA905C6A9}" type="presParOf" srcId="{9C8084DA-0CB2-4D63-93A3-DFE0816B5852}" destId="{E33AD24A-ECE7-4F03-A48D-6D246E09F1A7}" srcOrd="5" destOrd="0" presId="urn:microsoft.com/office/officeart/2005/8/layout/hierarchy1"/>
    <dgm:cxn modelId="{4697189B-614E-4E7C-BF9F-5CB39151F0BE}" type="presParOf" srcId="{E33AD24A-ECE7-4F03-A48D-6D246E09F1A7}" destId="{3FB857D3-4B31-46F0-9B9F-432B344C857E}" srcOrd="0" destOrd="0" presId="urn:microsoft.com/office/officeart/2005/8/layout/hierarchy1"/>
    <dgm:cxn modelId="{6732A813-DBA8-464D-937A-152C695FA104}" type="presParOf" srcId="{3FB857D3-4B31-46F0-9B9F-432B344C857E}" destId="{98E5565D-1147-40FC-9A65-BAFF16924E15}" srcOrd="0" destOrd="0" presId="urn:microsoft.com/office/officeart/2005/8/layout/hierarchy1"/>
    <dgm:cxn modelId="{67BCDEE2-7E4D-407D-8814-397BABDC7705}" type="presParOf" srcId="{3FB857D3-4B31-46F0-9B9F-432B344C857E}" destId="{820C8164-D25F-45B8-9A04-8D0680B548F6}" srcOrd="1" destOrd="0" presId="urn:microsoft.com/office/officeart/2005/8/layout/hierarchy1"/>
    <dgm:cxn modelId="{EFF85E27-98E8-45D6-81B1-C9C2A1834985}" type="presParOf" srcId="{E33AD24A-ECE7-4F03-A48D-6D246E09F1A7}" destId="{1095B3E2-B67E-4828-80AB-001ECF57331E}" srcOrd="1" destOrd="0" presId="urn:microsoft.com/office/officeart/2005/8/layout/hierarchy1"/>
    <dgm:cxn modelId="{63C19B1E-8963-42DC-BA3C-00F5B855073C}" type="presParOf" srcId="{1095B3E2-B67E-4828-80AB-001ECF57331E}" destId="{DADD9D44-F193-4209-89BC-71180276033A}" srcOrd="0" destOrd="0" presId="urn:microsoft.com/office/officeart/2005/8/layout/hierarchy1"/>
    <dgm:cxn modelId="{F2508130-5DD0-409C-B019-AE9E268E9BFA}" type="presParOf" srcId="{1095B3E2-B67E-4828-80AB-001ECF57331E}" destId="{76F34DC2-3BC5-4D07-8D82-F9F63168005F}" srcOrd="1" destOrd="0" presId="urn:microsoft.com/office/officeart/2005/8/layout/hierarchy1"/>
    <dgm:cxn modelId="{857E1BFF-38CD-4978-8D31-ABF04C070929}" type="presParOf" srcId="{76F34DC2-3BC5-4D07-8D82-F9F63168005F}" destId="{B896E3FC-500F-48CD-BAF5-D2FDCAF714DF}" srcOrd="0" destOrd="0" presId="urn:microsoft.com/office/officeart/2005/8/layout/hierarchy1"/>
    <dgm:cxn modelId="{C67B15FC-C0F3-4AAA-9AA7-752893464F4D}" type="presParOf" srcId="{B896E3FC-500F-48CD-BAF5-D2FDCAF714DF}" destId="{E3E3B966-C5B4-47F8-AF19-F6E2A7E18BD5}" srcOrd="0" destOrd="0" presId="urn:microsoft.com/office/officeart/2005/8/layout/hierarchy1"/>
    <dgm:cxn modelId="{ABBAC42E-E484-43AE-94C6-929885925B39}" type="presParOf" srcId="{B896E3FC-500F-48CD-BAF5-D2FDCAF714DF}" destId="{63FD5F61-E3B7-473F-9E2B-3A5814FED5B4}" srcOrd="1" destOrd="0" presId="urn:microsoft.com/office/officeart/2005/8/layout/hierarchy1"/>
    <dgm:cxn modelId="{5B382A60-2F13-4CA6-AEFE-919944FD0DD6}" type="presParOf" srcId="{76F34DC2-3BC5-4D07-8D82-F9F63168005F}" destId="{02E26232-8EF9-4A17-B104-78153C3E47E4}" srcOrd="1" destOrd="0" presId="urn:microsoft.com/office/officeart/2005/8/layout/hierarchy1"/>
    <dgm:cxn modelId="{3F5AF3AF-49D4-48CD-9221-70085D984196}" type="presParOf" srcId="{1095B3E2-B67E-4828-80AB-001ECF57331E}" destId="{8E73FBF1-D27C-4B3E-BEB6-3A63454A5A7D}" srcOrd="2" destOrd="0" presId="urn:microsoft.com/office/officeart/2005/8/layout/hierarchy1"/>
    <dgm:cxn modelId="{9B198F51-5635-408E-A444-C9D12060E52B}" type="presParOf" srcId="{1095B3E2-B67E-4828-80AB-001ECF57331E}" destId="{1BB724D4-F21B-435B-BCF9-B8E537A6E4FF}" srcOrd="3" destOrd="0" presId="urn:microsoft.com/office/officeart/2005/8/layout/hierarchy1"/>
    <dgm:cxn modelId="{176C7C0A-7E8E-457E-9913-F8632C70E266}" type="presParOf" srcId="{1BB724D4-F21B-435B-BCF9-B8E537A6E4FF}" destId="{0B78D0C2-D88A-4883-849F-C481A9DEBB9D}" srcOrd="0" destOrd="0" presId="urn:microsoft.com/office/officeart/2005/8/layout/hierarchy1"/>
    <dgm:cxn modelId="{F5D48A1D-D88F-4859-BBCD-BED84FA7D01F}" type="presParOf" srcId="{0B78D0C2-D88A-4883-849F-C481A9DEBB9D}" destId="{630D0351-F545-4374-87BA-17DCEE36BDA2}" srcOrd="0" destOrd="0" presId="urn:microsoft.com/office/officeart/2005/8/layout/hierarchy1"/>
    <dgm:cxn modelId="{744EA321-D501-4160-95B5-FD12EB3B9D10}" type="presParOf" srcId="{0B78D0C2-D88A-4883-849F-C481A9DEBB9D}" destId="{F9F82885-E73A-4B1F-8C0A-E5BACD8136B6}" srcOrd="1" destOrd="0" presId="urn:microsoft.com/office/officeart/2005/8/layout/hierarchy1"/>
    <dgm:cxn modelId="{1472F3CD-9D60-4CC3-8E67-E9CE231184DF}" type="presParOf" srcId="{1BB724D4-F21B-435B-BCF9-B8E537A6E4FF}" destId="{E2E7D6D3-AD17-47EF-87BC-0BF84E5DE7E5}" srcOrd="1" destOrd="0" presId="urn:microsoft.com/office/officeart/2005/8/layout/hierarchy1"/>
    <dgm:cxn modelId="{693E03C9-4EE9-4D80-8FCA-CB5DA0317EAF}" type="presParOf" srcId="{9C8084DA-0CB2-4D63-93A3-DFE0816B5852}" destId="{7AAEC382-89ED-4591-9AE2-D5A50A9C3BDC}" srcOrd="6" destOrd="0" presId="urn:microsoft.com/office/officeart/2005/8/layout/hierarchy1"/>
    <dgm:cxn modelId="{72E968D3-C150-464E-9162-3D5901EF5A29}" type="presParOf" srcId="{9C8084DA-0CB2-4D63-93A3-DFE0816B5852}" destId="{D9DD956E-77DC-4C26-90A0-437DF025516A}" srcOrd="7" destOrd="0" presId="urn:microsoft.com/office/officeart/2005/8/layout/hierarchy1"/>
    <dgm:cxn modelId="{988D1CA4-68A7-46F6-A700-A410E74A75E4}" type="presParOf" srcId="{D9DD956E-77DC-4C26-90A0-437DF025516A}" destId="{44B15E58-E031-4B25-95D3-7E57582F0320}" srcOrd="0" destOrd="0" presId="urn:microsoft.com/office/officeart/2005/8/layout/hierarchy1"/>
    <dgm:cxn modelId="{38CF411A-E490-4B91-8D88-857C0C4A8D18}" type="presParOf" srcId="{44B15E58-E031-4B25-95D3-7E57582F0320}" destId="{9BD6B530-0E94-4991-AD8F-4C0E29FBF978}" srcOrd="0" destOrd="0" presId="urn:microsoft.com/office/officeart/2005/8/layout/hierarchy1"/>
    <dgm:cxn modelId="{2EE7F1C0-CF21-44F1-B7AF-5FD34CA7770B}" type="presParOf" srcId="{44B15E58-E031-4B25-95D3-7E57582F0320}" destId="{9FD1ADC4-640C-4DD1-98C8-97EB93F5B4DA}" srcOrd="1" destOrd="0" presId="urn:microsoft.com/office/officeart/2005/8/layout/hierarchy1"/>
    <dgm:cxn modelId="{0EBE27BF-40B1-4F37-8911-F2E7F1F0CC2A}" type="presParOf" srcId="{D9DD956E-77DC-4C26-90A0-437DF025516A}" destId="{81150D8B-FA12-41BB-A908-B037BFF85933}" srcOrd="1" destOrd="0" presId="urn:microsoft.com/office/officeart/2005/8/layout/hierarchy1"/>
    <dgm:cxn modelId="{01AD744C-FFA7-4B59-8CFD-120830D9F7BD}" type="presParOf" srcId="{81150D8B-FA12-41BB-A908-B037BFF85933}" destId="{3F6E3427-DC14-44A8-B4D4-24790A3D5F13}" srcOrd="0" destOrd="0" presId="urn:microsoft.com/office/officeart/2005/8/layout/hierarchy1"/>
    <dgm:cxn modelId="{DF0FC737-35A5-4FAB-9B4C-8469CD61290B}" type="presParOf" srcId="{81150D8B-FA12-41BB-A908-B037BFF85933}" destId="{A0200B55-B0A7-4BD2-B063-890095AE521C}" srcOrd="1" destOrd="0" presId="urn:microsoft.com/office/officeart/2005/8/layout/hierarchy1"/>
    <dgm:cxn modelId="{7743A5E8-21DC-441C-89B9-A78695481004}" type="presParOf" srcId="{A0200B55-B0A7-4BD2-B063-890095AE521C}" destId="{47403A82-DDB9-4121-B6D1-8DA8A932F7F3}" srcOrd="0" destOrd="0" presId="urn:microsoft.com/office/officeart/2005/8/layout/hierarchy1"/>
    <dgm:cxn modelId="{57565763-3E15-4752-9314-7C0DD356D6DF}" type="presParOf" srcId="{47403A82-DDB9-4121-B6D1-8DA8A932F7F3}" destId="{715A6CBF-44EA-4C55-8FE9-C917974E340F}" srcOrd="0" destOrd="0" presId="urn:microsoft.com/office/officeart/2005/8/layout/hierarchy1"/>
    <dgm:cxn modelId="{4BC75DA8-293F-44F9-8384-C7F426AB922E}" type="presParOf" srcId="{47403A82-DDB9-4121-B6D1-8DA8A932F7F3}" destId="{FC2FE7AA-7B08-4620-AA2E-B45DB80115E6}" srcOrd="1" destOrd="0" presId="urn:microsoft.com/office/officeart/2005/8/layout/hierarchy1"/>
    <dgm:cxn modelId="{9BE3F562-10BD-4FD2-A72A-D0E7822B254D}" type="presParOf" srcId="{A0200B55-B0A7-4BD2-B063-890095AE521C}" destId="{8955DE61-BAF0-42C3-844C-35EF527DA199}" srcOrd="1" destOrd="0" presId="urn:microsoft.com/office/officeart/2005/8/layout/hierarchy1"/>
    <dgm:cxn modelId="{0BA87E4E-E4B4-4258-88B1-CF4C7C1149C5}" type="presParOf" srcId="{81150D8B-FA12-41BB-A908-B037BFF85933}" destId="{5426DA38-4E7C-4D36-A386-C7C1466D85F3}" srcOrd="2" destOrd="0" presId="urn:microsoft.com/office/officeart/2005/8/layout/hierarchy1"/>
    <dgm:cxn modelId="{F94B6377-5666-466E-8462-AB1FB3288440}" type="presParOf" srcId="{81150D8B-FA12-41BB-A908-B037BFF85933}" destId="{4C231E32-EAB1-42A4-BBCD-76233833F3F5}" srcOrd="3" destOrd="0" presId="urn:microsoft.com/office/officeart/2005/8/layout/hierarchy1"/>
    <dgm:cxn modelId="{9A0B63CD-7095-485F-B64C-0CB7BDE839C2}" type="presParOf" srcId="{4C231E32-EAB1-42A4-BBCD-76233833F3F5}" destId="{70EFB8BB-81B6-41D4-B85B-8C466A94212E}" srcOrd="0" destOrd="0" presId="urn:microsoft.com/office/officeart/2005/8/layout/hierarchy1"/>
    <dgm:cxn modelId="{C5AED0CA-C3F6-4F56-944A-D02871EAED29}" type="presParOf" srcId="{70EFB8BB-81B6-41D4-B85B-8C466A94212E}" destId="{447E86B9-B245-4C73-87D2-67B231B93CDA}" srcOrd="0" destOrd="0" presId="urn:microsoft.com/office/officeart/2005/8/layout/hierarchy1"/>
    <dgm:cxn modelId="{36E50B5D-D2BC-4BE0-BFBD-05135B36BCE8}" type="presParOf" srcId="{70EFB8BB-81B6-41D4-B85B-8C466A94212E}" destId="{46255AE8-B93F-4983-8F76-DB1D90F9AC35}" srcOrd="1" destOrd="0" presId="urn:microsoft.com/office/officeart/2005/8/layout/hierarchy1"/>
    <dgm:cxn modelId="{1C446D03-45CB-4F63-BE49-21712E3F8C72}" type="presParOf" srcId="{4C231E32-EAB1-42A4-BBCD-76233833F3F5}" destId="{0728105B-430D-4A91-BC10-95EF36BD60D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30445-9CEF-4064-AB60-B7AE06E33AF6}" type="doc">
      <dgm:prSet loTypeId="urn:microsoft.com/office/officeart/2008/layout/AlternatingHexagons" loCatId="list" qsTypeId="urn:microsoft.com/office/officeart/2005/8/quickstyle/simple4" qsCatId="simple" csTypeId="urn:microsoft.com/office/officeart/2005/8/colors/colorful2" csCatId="colorful" phldr="1"/>
      <dgm:spPr/>
      <dgm:t>
        <a:bodyPr/>
        <a:lstStyle/>
        <a:p>
          <a:endParaRPr lang="en-US"/>
        </a:p>
      </dgm:t>
    </dgm:pt>
    <dgm:pt modelId="{3207478D-4B59-4889-90D4-697E3E73BFD1}">
      <dgm:prSet phldrT="[Text]" custT="1"/>
      <dgm:spPr/>
      <dgm:t>
        <a:bodyPr/>
        <a:lstStyle/>
        <a:p>
          <a:pPr>
            <a:lnSpc>
              <a:spcPct val="100000"/>
            </a:lnSpc>
          </a:pPr>
          <a:r>
            <a:rPr lang="en-US" sz="1600" b="1" dirty="0" smtClean="0"/>
            <a:t>Protein 12%</a:t>
          </a:r>
          <a:endParaRPr lang="en-US" sz="1600" b="1" dirty="0"/>
        </a:p>
      </dgm:t>
    </dgm:pt>
    <dgm:pt modelId="{0B5B35F6-2E60-469D-8ADB-ED1BCDE51422}" type="parTrans" cxnId="{CFE384E0-7527-45D0-97D4-73D943534026}">
      <dgm:prSet/>
      <dgm:spPr/>
      <dgm:t>
        <a:bodyPr/>
        <a:lstStyle/>
        <a:p>
          <a:pPr>
            <a:lnSpc>
              <a:spcPct val="100000"/>
            </a:lnSpc>
          </a:pPr>
          <a:endParaRPr lang="en-US" sz="1600" b="1"/>
        </a:p>
      </dgm:t>
    </dgm:pt>
    <dgm:pt modelId="{99469659-6663-4A7C-A07F-1ABACC0364A9}" type="sibTrans" cxnId="{CFE384E0-7527-45D0-97D4-73D943534026}">
      <dgm:prSet custT="1"/>
      <dgm:spPr/>
      <dgm:t>
        <a:bodyPr/>
        <a:lstStyle/>
        <a:p>
          <a:pPr>
            <a:lnSpc>
              <a:spcPct val="100000"/>
            </a:lnSpc>
          </a:pPr>
          <a:r>
            <a:rPr lang="en-US" sz="1600" b="1" dirty="0" smtClean="0"/>
            <a:t>Calories 2%</a:t>
          </a:r>
          <a:endParaRPr lang="en-US" sz="1600" b="1" dirty="0"/>
        </a:p>
      </dgm:t>
    </dgm:pt>
    <dgm:pt modelId="{FEF795EF-A875-4308-8F31-2D06FAFE7445}">
      <dgm:prSet phldrT="[Text]" custT="1"/>
      <dgm:spPr/>
      <dgm:t>
        <a:bodyPr/>
        <a:lstStyle/>
        <a:p>
          <a:pPr>
            <a:lnSpc>
              <a:spcPct val="100000"/>
            </a:lnSpc>
          </a:pPr>
          <a:r>
            <a:rPr lang="en-US" sz="1600" b="1" dirty="0" smtClean="0"/>
            <a:t>Nutrients</a:t>
          </a:r>
          <a:endParaRPr lang="en-US" sz="1600" b="1" dirty="0"/>
        </a:p>
      </dgm:t>
    </dgm:pt>
    <dgm:pt modelId="{2CE409E8-9B83-4C76-9A4D-0C1145E39E61}" type="parTrans" cxnId="{EF080B75-3531-4E83-89E2-046773D94892}">
      <dgm:prSet/>
      <dgm:spPr/>
      <dgm:t>
        <a:bodyPr/>
        <a:lstStyle/>
        <a:p>
          <a:pPr>
            <a:lnSpc>
              <a:spcPct val="100000"/>
            </a:lnSpc>
          </a:pPr>
          <a:endParaRPr lang="en-US" sz="1600" b="1"/>
        </a:p>
      </dgm:t>
    </dgm:pt>
    <dgm:pt modelId="{032991D4-3F69-40DB-B910-D5EC536E8E6B}" type="sibTrans" cxnId="{EF080B75-3531-4E83-89E2-046773D94892}">
      <dgm:prSet/>
      <dgm:spPr/>
      <dgm:t>
        <a:bodyPr/>
        <a:lstStyle/>
        <a:p>
          <a:pPr>
            <a:lnSpc>
              <a:spcPct val="100000"/>
            </a:lnSpc>
          </a:pPr>
          <a:endParaRPr lang="en-US" sz="1600" b="1"/>
        </a:p>
      </dgm:t>
    </dgm:pt>
    <dgm:pt modelId="{7CE06C11-59D7-49BF-907E-91EB603BE0FD}">
      <dgm:prSet phldrT="[Text]" custT="1"/>
      <dgm:spPr/>
      <dgm:t>
        <a:bodyPr/>
        <a:lstStyle/>
        <a:p>
          <a:pPr>
            <a:lnSpc>
              <a:spcPct val="100000"/>
            </a:lnSpc>
          </a:pPr>
          <a:r>
            <a:rPr lang="en-US" sz="1600" b="1" dirty="0" smtClean="0"/>
            <a:t>Vitamin A 100%</a:t>
          </a:r>
          <a:endParaRPr lang="en-US" sz="1600" b="1" dirty="0"/>
        </a:p>
      </dgm:t>
    </dgm:pt>
    <dgm:pt modelId="{9C33ADFC-1A01-47E8-9318-6601D457A0AF}" type="parTrans" cxnId="{7EA211FC-3B56-4BDF-9F69-AC0CA6CBF3CF}">
      <dgm:prSet/>
      <dgm:spPr/>
      <dgm:t>
        <a:bodyPr/>
        <a:lstStyle/>
        <a:p>
          <a:pPr>
            <a:lnSpc>
              <a:spcPct val="100000"/>
            </a:lnSpc>
          </a:pPr>
          <a:endParaRPr lang="en-US" sz="1600" b="1"/>
        </a:p>
      </dgm:t>
    </dgm:pt>
    <dgm:pt modelId="{D7203A9D-E473-4F3F-AEF8-BAA24CA34D8E}" type="sibTrans" cxnId="{7EA211FC-3B56-4BDF-9F69-AC0CA6CBF3CF}">
      <dgm:prSet custT="1"/>
      <dgm:spPr/>
      <dgm:t>
        <a:bodyPr/>
        <a:lstStyle/>
        <a:p>
          <a:pPr>
            <a:lnSpc>
              <a:spcPct val="100000"/>
            </a:lnSpc>
          </a:pPr>
          <a:r>
            <a:rPr lang="en-US" sz="1600" b="1" dirty="0" smtClean="0"/>
            <a:t>Vitamin C 65%</a:t>
          </a:r>
          <a:endParaRPr lang="en-US" sz="1600" b="1" dirty="0"/>
        </a:p>
      </dgm:t>
    </dgm:pt>
    <dgm:pt modelId="{E5D2151A-6DC1-42AD-9559-5FA4522BA530}">
      <dgm:prSet phldrT="[Text]" custT="1"/>
      <dgm:spPr/>
      <dgm:t>
        <a:bodyPr/>
        <a:lstStyle/>
        <a:p>
          <a:pPr>
            <a:lnSpc>
              <a:spcPct val="100000"/>
            </a:lnSpc>
          </a:pPr>
          <a:r>
            <a:rPr lang="en-US" sz="1600" b="1" dirty="0" smtClean="0"/>
            <a:t>Vitamins </a:t>
          </a:r>
          <a:endParaRPr lang="en-US" sz="1600" b="1" dirty="0"/>
        </a:p>
      </dgm:t>
    </dgm:pt>
    <dgm:pt modelId="{D2E7E23D-AADC-4A2A-B88A-00036CAB9C5C}" type="parTrans" cxnId="{5C0304B9-1F4F-4F77-8258-B1D9801AAEB1}">
      <dgm:prSet/>
      <dgm:spPr/>
      <dgm:t>
        <a:bodyPr/>
        <a:lstStyle/>
        <a:p>
          <a:pPr>
            <a:lnSpc>
              <a:spcPct val="100000"/>
            </a:lnSpc>
          </a:pPr>
          <a:endParaRPr lang="en-US" sz="1600" b="1"/>
        </a:p>
      </dgm:t>
    </dgm:pt>
    <dgm:pt modelId="{F9996581-9D51-4221-805C-6061AE60735E}" type="sibTrans" cxnId="{5C0304B9-1F4F-4F77-8258-B1D9801AAEB1}">
      <dgm:prSet/>
      <dgm:spPr/>
      <dgm:t>
        <a:bodyPr/>
        <a:lstStyle/>
        <a:p>
          <a:pPr>
            <a:lnSpc>
              <a:spcPct val="100000"/>
            </a:lnSpc>
          </a:pPr>
          <a:endParaRPr lang="en-US" sz="1600" b="1"/>
        </a:p>
      </dgm:t>
    </dgm:pt>
    <dgm:pt modelId="{5014957C-CB62-4D8F-A13F-AB6B81F561DF}">
      <dgm:prSet phldrT="[Text]" custT="1"/>
      <dgm:spPr/>
      <dgm:t>
        <a:bodyPr/>
        <a:lstStyle/>
        <a:p>
          <a:pPr>
            <a:lnSpc>
              <a:spcPct val="100000"/>
            </a:lnSpc>
            <a:spcAft>
              <a:spcPts val="672"/>
            </a:spcAft>
          </a:pPr>
          <a:endParaRPr lang="en-US" sz="1600" b="1" dirty="0" smtClean="0"/>
        </a:p>
        <a:p>
          <a:pPr>
            <a:lnSpc>
              <a:spcPct val="100000"/>
            </a:lnSpc>
            <a:spcAft>
              <a:spcPts val="672"/>
            </a:spcAft>
          </a:pPr>
          <a:r>
            <a:rPr lang="en-US" sz="1600" b="1" dirty="0" smtClean="0"/>
            <a:t>Mn 49%</a:t>
          </a:r>
        </a:p>
        <a:p>
          <a:pPr>
            <a:lnSpc>
              <a:spcPct val="100000"/>
            </a:lnSpc>
            <a:spcAft>
              <a:spcPts val="672"/>
            </a:spcAft>
          </a:pPr>
          <a:r>
            <a:rPr lang="en-US" sz="1600" b="1" dirty="0" smtClean="0"/>
            <a:t>Fe 10%</a:t>
          </a:r>
        </a:p>
        <a:p>
          <a:pPr>
            <a:lnSpc>
              <a:spcPct val="100000"/>
            </a:lnSpc>
            <a:spcAft>
              <a:spcPts val="672"/>
            </a:spcAft>
          </a:pPr>
          <a:endParaRPr lang="en-US" sz="1600" b="1" dirty="0" smtClean="0"/>
        </a:p>
      </dgm:t>
    </dgm:pt>
    <dgm:pt modelId="{69B8104D-1513-4F5C-978F-D1D5F8C222E1}" type="parTrans" cxnId="{749CB480-6A69-41AA-AA11-9B8093996961}">
      <dgm:prSet/>
      <dgm:spPr/>
      <dgm:t>
        <a:bodyPr/>
        <a:lstStyle/>
        <a:p>
          <a:pPr>
            <a:lnSpc>
              <a:spcPct val="100000"/>
            </a:lnSpc>
          </a:pPr>
          <a:endParaRPr lang="en-US" sz="1600" b="1"/>
        </a:p>
      </dgm:t>
    </dgm:pt>
    <dgm:pt modelId="{9B6A0CF4-241A-4A07-9330-F32FF3958344}" type="sibTrans" cxnId="{749CB480-6A69-41AA-AA11-9B8093996961}">
      <dgm:prSet custT="1"/>
      <dgm:spPr/>
      <dgm:t>
        <a:bodyPr/>
        <a:lstStyle/>
        <a:p>
          <a:pPr>
            <a:lnSpc>
              <a:spcPct val="100000"/>
            </a:lnSpc>
          </a:pPr>
          <a:r>
            <a:rPr lang="en-US" sz="1600" b="1" dirty="0" smtClean="0"/>
            <a:t>Cu 13%</a:t>
          </a:r>
        </a:p>
        <a:p>
          <a:pPr>
            <a:lnSpc>
              <a:spcPct val="100000"/>
            </a:lnSpc>
          </a:pPr>
          <a:r>
            <a:rPr lang="en-US" sz="1600" b="1" dirty="0" smtClean="0"/>
            <a:t>K 10%</a:t>
          </a:r>
          <a:endParaRPr lang="en-US" sz="1600" b="1" dirty="0"/>
        </a:p>
      </dgm:t>
    </dgm:pt>
    <dgm:pt modelId="{2CA84440-22BB-49F2-964A-A597CF040C40}">
      <dgm:prSet phldrT="[Text]" custT="1"/>
      <dgm:spPr/>
      <dgm:t>
        <a:bodyPr/>
        <a:lstStyle/>
        <a:p>
          <a:pPr>
            <a:lnSpc>
              <a:spcPct val="100000"/>
            </a:lnSpc>
          </a:pPr>
          <a:r>
            <a:rPr lang="en-US" sz="1600" b="1" dirty="0" smtClean="0"/>
            <a:t>Minerals</a:t>
          </a:r>
          <a:endParaRPr lang="en-US" sz="1600" b="1" dirty="0"/>
        </a:p>
      </dgm:t>
    </dgm:pt>
    <dgm:pt modelId="{C66DC9AC-024D-4EB1-B294-89CA8B13C21B}" type="parTrans" cxnId="{61A89853-9432-4943-9267-6C53C55E0864}">
      <dgm:prSet/>
      <dgm:spPr/>
      <dgm:t>
        <a:bodyPr/>
        <a:lstStyle/>
        <a:p>
          <a:pPr>
            <a:lnSpc>
              <a:spcPct val="100000"/>
            </a:lnSpc>
          </a:pPr>
          <a:endParaRPr lang="en-US" sz="1600" b="1"/>
        </a:p>
      </dgm:t>
    </dgm:pt>
    <dgm:pt modelId="{A7FD23F3-E57A-4CEE-9B50-F197D74B41CD}" type="sibTrans" cxnId="{61A89853-9432-4943-9267-6C53C55E0864}">
      <dgm:prSet/>
      <dgm:spPr/>
      <dgm:t>
        <a:bodyPr/>
        <a:lstStyle/>
        <a:p>
          <a:pPr>
            <a:lnSpc>
              <a:spcPct val="100000"/>
            </a:lnSpc>
          </a:pPr>
          <a:endParaRPr lang="en-US" sz="1600" b="1"/>
        </a:p>
      </dgm:t>
    </dgm:pt>
    <dgm:pt modelId="{72F93799-FCEC-4167-A3D9-A579C383C6F9}">
      <dgm:prSet custT="1"/>
      <dgm:spPr/>
      <dgm:t>
        <a:bodyPr/>
        <a:lstStyle/>
        <a:p>
          <a:pPr>
            <a:lnSpc>
              <a:spcPct val="100000"/>
            </a:lnSpc>
          </a:pPr>
          <a:r>
            <a:rPr lang="en-US" sz="1600" b="1" dirty="0" smtClean="0"/>
            <a:t>Carbo-hydrates 2%</a:t>
          </a:r>
          <a:endParaRPr lang="en-US" sz="1600" b="1" dirty="0"/>
        </a:p>
      </dgm:t>
    </dgm:pt>
    <dgm:pt modelId="{7DE3B5C4-3CBC-42EA-8A4B-8BE360CDDFD2}" type="parTrans" cxnId="{69CB294C-8294-489F-B518-0F2AB3A8FED1}">
      <dgm:prSet/>
      <dgm:spPr/>
      <dgm:t>
        <a:bodyPr/>
        <a:lstStyle/>
        <a:p>
          <a:pPr>
            <a:lnSpc>
              <a:spcPct val="100000"/>
            </a:lnSpc>
          </a:pPr>
          <a:endParaRPr lang="en-US" sz="1600" b="1"/>
        </a:p>
      </dgm:t>
    </dgm:pt>
    <dgm:pt modelId="{5B189223-0D2A-4CCA-AC3D-6FA838C38AFF}" type="sibTrans" cxnId="{69CB294C-8294-489F-B518-0F2AB3A8FED1}">
      <dgm:prSet custT="1"/>
      <dgm:spPr/>
      <dgm:t>
        <a:bodyPr/>
        <a:lstStyle/>
        <a:p>
          <a:pPr>
            <a:lnSpc>
              <a:spcPct val="100000"/>
            </a:lnSpc>
          </a:pPr>
          <a:r>
            <a:rPr lang="en-US" sz="1600" b="1" dirty="0" smtClean="0"/>
            <a:t>Dietary Fiber 1%</a:t>
          </a:r>
          <a:endParaRPr lang="en-US" sz="1600" b="1" dirty="0"/>
        </a:p>
      </dgm:t>
    </dgm:pt>
    <dgm:pt modelId="{3C2E5F61-6F96-4A75-AD27-4E726E971800}" type="pres">
      <dgm:prSet presAssocID="{A7930445-9CEF-4064-AB60-B7AE06E33AF6}" presName="Name0" presStyleCnt="0">
        <dgm:presLayoutVars>
          <dgm:chMax/>
          <dgm:chPref/>
          <dgm:dir/>
          <dgm:animLvl val="lvl"/>
        </dgm:presLayoutVars>
      </dgm:prSet>
      <dgm:spPr/>
      <dgm:t>
        <a:bodyPr/>
        <a:lstStyle/>
        <a:p>
          <a:endParaRPr lang="en-US"/>
        </a:p>
      </dgm:t>
    </dgm:pt>
    <dgm:pt modelId="{30A5748A-3D29-4350-8A9A-6994183C4415}" type="pres">
      <dgm:prSet presAssocID="{72F93799-FCEC-4167-A3D9-A579C383C6F9}" presName="composite" presStyleCnt="0"/>
      <dgm:spPr/>
    </dgm:pt>
    <dgm:pt modelId="{DA4B63AD-2476-472C-BB65-B3E775C48FAA}" type="pres">
      <dgm:prSet presAssocID="{72F93799-FCEC-4167-A3D9-A579C383C6F9}" presName="Parent1" presStyleLbl="node1" presStyleIdx="0" presStyleCnt="8">
        <dgm:presLayoutVars>
          <dgm:chMax val="1"/>
          <dgm:chPref val="1"/>
          <dgm:bulletEnabled val="1"/>
        </dgm:presLayoutVars>
      </dgm:prSet>
      <dgm:spPr/>
      <dgm:t>
        <a:bodyPr/>
        <a:lstStyle/>
        <a:p>
          <a:endParaRPr lang="en-US"/>
        </a:p>
      </dgm:t>
    </dgm:pt>
    <dgm:pt modelId="{9BCEDCB5-4828-44EB-A0E2-8FD1E1C20F51}" type="pres">
      <dgm:prSet presAssocID="{72F93799-FCEC-4167-A3D9-A579C383C6F9}" presName="Childtext1" presStyleLbl="revTx" presStyleIdx="0" presStyleCnt="4">
        <dgm:presLayoutVars>
          <dgm:chMax val="0"/>
          <dgm:chPref val="0"/>
          <dgm:bulletEnabled val="1"/>
        </dgm:presLayoutVars>
      </dgm:prSet>
      <dgm:spPr/>
    </dgm:pt>
    <dgm:pt modelId="{4A944AB9-9B02-4A5E-BBC7-D5AC19E01F26}" type="pres">
      <dgm:prSet presAssocID="{72F93799-FCEC-4167-A3D9-A579C383C6F9}" presName="BalanceSpacing" presStyleCnt="0"/>
      <dgm:spPr/>
    </dgm:pt>
    <dgm:pt modelId="{6155CDA6-E613-4138-A963-F53323C7E966}" type="pres">
      <dgm:prSet presAssocID="{72F93799-FCEC-4167-A3D9-A579C383C6F9}" presName="BalanceSpacing1" presStyleCnt="0"/>
      <dgm:spPr/>
    </dgm:pt>
    <dgm:pt modelId="{7102BEE5-41AD-4982-9DD5-7E04A7DAA782}" type="pres">
      <dgm:prSet presAssocID="{5B189223-0D2A-4CCA-AC3D-6FA838C38AFF}" presName="Accent1Text" presStyleLbl="node1" presStyleIdx="1" presStyleCnt="8"/>
      <dgm:spPr/>
      <dgm:t>
        <a:bodyPr/>
        <a:lstStyle/>
        <a:p>
          <a:endParaRPr lang="en-US"/>
        </a:p>
      </dgm:t>
    </dgm:pt>
    <dgm:pt modelId="{0AD6F21E-797A-4282-A034-557A24593402}" type="pres">
      <dgm:prSet presAssocID="{5B189223-0D2A-4CCA-AC3D-6FA838C38AFF}" presName="spaceBetweenRectangles" presStyleCnt="0"/>
      <dgm:spPr/>
    </dgm:pt>
    <dgm:pt modelId="{DF7D675A-C197-4076-AAC3-B9158A447EF7}" type="pres">
      <dgm:prSet presAssocID="{3207478D-4B59-4889-90D4-697E3E73BFD1}" presName="composite" presStyleCnt="0"/>
      <dgm:spPr/>
    </dgm:pt>
    <dgm:pt modelId="{90B025A7-91B1-4F84-9F01-ED33DD5FEE67}" type="pres">
      <dgm:prSet presAssocID="{3207478D-4B59-4889-90D4-697E3E73BFD1}" presName="Parent1" presStyleLbl="node1" presStyleIdx="2" presStyleCnt="8">
        <dgm:presLayoutVars>
          <dgm:chMax val="1"/>
          <dgm:chPref val="1"/>
          <dgm:bulletEnabled val="1"/>
        </dgm:presLayoutVars>
      </dgm:prSet>
      <dgm:spPr/>
      <dgm:t>
        <a:bodyPr/>
        <a:lstStyle/>
        <a:p>
          <a:endParaRPr lang="en-US"/>
        </a:p>
      </dgm:t>
    </dgm:pt>
    <dgm:pt modelId="{879B6381-0E09-4B67-9F42-29D01784B031}" type="pres">
      <dgm:prSet presAssocID="{3207478D-4B59-4889-90D4-697E3E73BFD1}" presName="Childtext1" presStyleLbl="revTx" presStyleIdx="1" presStyleCnt="4">
        <dgm:presLayoutVars>
          <dgm:chMax val="0"/>
          <dgm:chPref val="0"/>
          <dgm:bulletEnabled val="1"/>
        </dgm:presLayoutVars>
      </dgm:prSet>
      <dgm:spPr/>
      <dgm:t>
        <a:bodyPr/>
        <a:lstStyle/>
        <a:p>
          <a:endParaRPr lang="en-US"/>
        </a:p>
      </dgm:t>
    </dgm:pt>
    <dgm:pt modelId="{33DD4EF7-F2DB-4435-BED4-BB5ECC5ACA5E}" type="pres">
      <dgm:prSet presAssocID="{3207478D-4B59-4889-90D4-697E3E73BFD1}" presName="BalanceSpacing" presStyleCnt="0"/>
      <dgm:spPr/>
    </dgm:pt>
    <dgm:pt modelId="{DFDA93F9-EFAA-4272-A043-C575E4123A27}" type="pres">
      <dgm:prSet presAssocID="{3207478D-4B59-4889-90D4-697E3E73BFD1}" presName="BalanceSpacing1" presStyleCnt="0"/>
      <dgm:spPr/>
    </dgm:pt>
    <dgm:pt modelId="{26E45C26-4400-4BA1-92E0-304B78D3DFFB}" type="pres">
      <dgm:prSet presAssocID="{99469659-6663-4A7C-A07F-1ABACC0364A9}" presName="Accent1Text" presStyleLbl="node1" presStyleIdx="3" presStyleCnt="8"/>
      <dgm:spPr/>
      <dgm:t>
        <a:bodyPr/>
        <a:lstStyle/>
        <a:p>
          <a:endParaRPr lang="en-US"/>
        </a:p>
      </dgm:t>
    </dgm:pt>
    <dgm:pt modelId="{824AB752-FD1D-4F67-B663-23C6BCBE4BDD}" type="pres">
      <dgm:prSet presAssocID="{99469659-6663-4A7C-A07F-1ABACC0364A9}" presName="spaceBetweenRectangles" presStyleCnt="0"/>
      <dgm:spPr/>
    </dgm:pt>
    <dgm:pt modelId="{45FA36D7-C7B2-42CC-8E59-99DA129945BE}" type="pres">
      <dgm:prSet presAssocID="{7CE06C11-59D7-49BF-907E-91EB603BE0FD}" presName="composite" presStyleCnt="0"/>
      <dgm:spPr/>
    </dgm:pt>
    <dgm:pt modelId="{72D5BF90-9B16-4A79-A666-DE3F34DBE8A4}" type="pres">
      <dgm:prSet presAssocID="{7CE06C11-59D7-49BF-907E-91EB603BE0FD}" presName="Parent1" presStyleLbl="node1" presStyleIdx="4" presStyleCnt="8">
        <dgm:presLayoutVars>
          <dgm:chMax val="1"/>
          <dgm:chPref val="1"/>
          <dgm:bulletEnabled val="1"/>
        </dgm:presLayoutVars>
      </dgm:prSet>
      <dgm:spPr/>
      <dgm:t>
        <a:bodyPr/>
        <a:lstStyle/>
        <a:p>
          <a:endParaRPr lang="en-US"/>
        </a:p>
      </dgm:t>
    </dgm:pt>
    <dgm:pt modelId="{A0CC1B12-0C40-4BAE-A20C-7907137902FE}" type="pres">
      <dgm:prSet presAssocID="{7CE06C11-59D7-49BF-907E-91EB603BE0FD}" presName="Childtext1" presStyleLbl="revTx" presStyleIdx="2" presStyleCnt="4">
        <dgm:presLayoutVars>
          <dgm:chMax val="0"/>
          <dgm:chPref val="0"/>
          <dgm:bulletEnabled val="1"/>
        </dgm:presLayoutVars>
      </dgm:prSet>
      <dgm:spPr/>
      <dgm:t>
        <a:bodyPr/>
        <a:lstStyle/>
        <a:p>
          <a:endParaRPr lang="en-US"/>
        </a:p>
      </dgm:t>
    </dgm:pt>
    <dgm:pt modelId="{89A538DC-6FB2-40ED-A57A-0D305D579CDF}" type="pres">
      <dgm:prSet presAssocID="{7CE06C11-59D7-49BF-907E-91EB603BE0FD}" presName="BalanceSpacing" presStyleCnt="0"/>
      <dgm:spPr/>
    </dgm:pt>
    <dgm:pt modelId="{D27C3EDE-C986-4228-9726-F82813A4A831}" type="pres">
      <dgm:prSet presAssocID="{7CE06C11-59D7-49BF-907E-91EB603BE0FD}" presName="BalanceSpacing1" presStyleCnt="0"/>
      <dgm:spPr/>
    </dgm:pt>
    <dgm:pt modelId="{C3B1C81E-01EA-4C88-B6E9-4A4ED8CF6482}" type="pres">
      <dgm:prSet presAssocID="{D7203A9D-E473-4F3F-AEF8-BAA24CA34D8E}" presName="Accent1Text" presStyleLbl="node1" presStyleIdx="5" presStyleCnt="8"/>
      <dgm:spPr/>
      <dgm:t>
        <a:bodyPr/>
        <a:lstStyle/>
        <a:p>
          <a:endParaRPr lang="en-US"/>
        </a:p>
      </dgm:t>
    </dgm:pt>
    <dgm:pt modelId="{10321CE6-C14A-448F-843C-22598428BDD6}" type="pres">
      <dgm:prSet presAssocID="{D7203A9D-E473-4F3F-AEF8-BAA24CA34D8E}" presName="spaceBetweenRectangles" presStyleCnt="0"/>
      <dgm:spPr/>
    </dgm:pt>
    <dgm:pt modelId="{3A87988B-EA70-49AF-98F1-59856D16AA20}" type="pres">
      <dgm:prSet presAssocID="{5014957C-CB62-4D8F-A13F-AB6B81F561DF}" presName="composite" presStyleCnt="0"/>
      <dgm:spPr/>
    </dgm:pt>
    <dgm:pt modelId="{DF93F700-7027-43DA-B26B-B1344092A4FB}" type="pres">
      <dgm:prSet presAssocID="{5014957C-CB62-4D8F-A13F-AB6B81F561DF}" presName="Parent1" presStyleLbl="node1" presStyleIdx="6" presStyleCnt="8">
        <dgm:presLayoutVars>
          <dgm:chMax val="1"/>
          <dgm:chPref val="1"/>
          <dgm:bulletEnabled val="1"/>
        </dgm:presLayoutVars>
      </dgm:prSet>
      <dgm:spPr/>
      <dgm:t>
        <a:bodyPr/>
        <a:lstStyle/>
        <a:p>
          <a:endParaRPr lang="en-US"/>
        </a:p>
      </dgm:t>
    </dgm:pt>
    <dgm:pt modelId="{35F33118-3CCE-4FCF-9C0A-2AACBF20459B}" type="pres">
      <dgm:prSet presAssocID="{5014957C-CB62-4D8F-A13F-AB6B81F561DF}" presName="Childtext1" presStyleLbl="revTx" presStyleIdx="3" presStyleCnt="4">
        <dgm:presLayoutVars>
          <dgm:chMax val="0"/>
          <dgm:chPref val="0"/>
          <dgm:bulletEnabled val="1"/>
        </dgm:presLayoutVars>
      </dgm:prSet>
      <dgm:spPr/>
      <dgm:t>
        <a:bodyPr/>
        <a:lstStyle/>
        <a:p>
          <a:endParaRPr lang="en-US"/>
        </a:p>
      </dgm:t>
    </dgm:pt>
    <dgm:pt modelId="{CB3F4B1F-EFFD-4F2B-A50F-8337756807CF}" type="pres">
      <dgm:prSet presAssocID="{5014957C-CB62-4D8F-A13F-AB6B81F561DF}" presName="BalanceSpacing" presStyleCnt="0"/>
      <dgm:spPr/>
    </dgm:pt>
    <dgm:pt modelId="{EFEB5E45-BE59-4F7F-B81E-1B04A6C5A832}" type="pres">
      <dgm:prSet presAssocID="{5014957C-CB62-4D8F-A13F-AB6B81F561DF}" presName="BalanceSpacing1" presStyleCnt="0"/>
      <dgm:spPr/>
    </dgm:pt>
    <dgm:pt modelId="{3B628474-72A3-4843-9376-34C10BF00B44}" type="pres">
      <dgm:prSet presAssocID="{9B6A0CF4-241A-4A07-9330-F32FF3958344}" presName="Accent1Text" presStyleLbl="node1" presStyleIdx="7" presStyleCnt="8"/>
      <dgm:spPr/>
      <dgm:t>
        <a:bodyPr/>
        <a:lstStyle/>
        <a:p>
          <a:endParaRPr lang="en-US"/>
        </a:p>
      </dgm:t>
    </dgm:pt>
  </dgm:ptLst>
  <dgm:cxnLst>
    <dgm:cxn modelId="{1206F11B-7BF2-42A1-8932-F462517B2514}" type="presOf" srcId="{72F93799-FCEC-4167-A3D9-A579C383C6F9}" destId="{DA4B63AD-2476-472C-BB65-B3E775C48FAA}" srcOrd="0" destOrd="0" presId="urn:microsoft.com/office/officeart/2008/layout/AlternatingHexagons"/>
    <dgm:cxn modelId="{EF080B75-3531-4E83-89E2-046773D94892}" srcId="{3207478D-4B59-4889-90D4-697E3E73BFD1}" destId="{FEF795EF-A875-4308-8F31-2D06FAFE7445}" srcOrd="0" destOrd="0" parTransId="{2CE409E8-9B83-4C76-9A4D-0C1145E39E61}" sibTransId="{032991D4-3F69-40DB-B910-D5EC536E8E6B}"/>
    <dgm:cxn modelId="{249C7812-8143-47F7-936A-1B17161B3941}" type="presOf" srcId="{A7930445-9CEF-4064-AB60-B7AE06E33AF6}" destId="{3C2E5F61-6F96-4A75-AD27-4E726E971800}" srcOrd="0" destOrd="0" presId="urn:microsoft.com/office/officeart/2008/layout/AlternatingHexagons"/>
    <dgm:cxn modelId="{61A89853-9432-4943-9267-6C53C55E0864}" srcId="{5014957C-CB62-4D8F-A13F-AB6B81F561DF}" destId="{2CA84440-22BB-49F2-964A-A597CF040C40}" srcOrd="0" destOrd="0" parTransId="{C66DC9AC-024D-4EB1-B294-89CA8B13C21B}" sibTransId="{A7FD23F3-E57A-4CEE-9B50-F197D74B41CD}"/>
    <dgm:cxn modelId="{C61CBEE1-08DA-4157-AD29-FA8CC137188B}" type="presOf" srcId="{5B189223-0D2A-4CCA-AC3D-6FA838C38AFF}" destId="{7102BEE5-41AD-4982-9DD5-7E04A7DAA782}" srcOrd="0" destOrd="0" presId="urn:microsoft.com/office/officeart/2008/layout/AlternatingHexagons"/>
    <dgm:cxn modelId="{7EA211FC-3B56-4BDF-9F69-AC0CA6CBF3CF}" srcId="{A7930445-9CEF-4064-AB60-B7AE06E33AF6}" destId="{7CE06C11-59D7-49BF-907E-91EB603BE0FD}" srcOrd="2" destOrd="0" parTransId="{9C33ADFC-1A01-47E8-9318-6601D457A0AF}" sibTransId="{D7203A9D-E473-4F3F-AEF8-BAA24CA34D8E}"/>
    <dgm:cxn modelId="{DC38A490-FD9D-4533-82BB-808C4BD35E44}" type="presOf" srcId="{E5D2151A-6DC1-42AD-9559-5FA4522BA530}" destId="{A0CC1B12-0C40-4BAE-A20C-7907137902FE}" srcOrd="0" destOrd="0" presId="urn:microsoft.com/office/officeart/2008/layout/AlternatingHexagons"/>
    <dgm:cxn modelId="{B7FC838D-DC78-4D81-80EC-427976955732}" type="presOf" srcId="{D7203A9D-E473-4F3F-AEF8-BAA24CA34D8E}" destId="{C3B1C81E-01EA-4C88-B6E9-4A4ED8CF6482}" srcOrd="0" destOrd="0" presId="urn:microsoft.com/office/officeart/2008/layout/AlternatingHexagons"/>
    <dgm:cxn modelId="{69CB294C-8294-489F-B518-0F2AB3A8FED1}" srcId="{A7930445-9CEF-4064-AB60-B7AE06E33AF6}" destId="{72F93799-FCEC-4167-A3D9-A579C383C6F9}" srcOrd="0" destOrd="0" parTransId="{7DE3B5C4-3CBC-42EA-8A4B-8BE360CDDFD2}" sibTransId="{5B189223-0D2A-4CCA-AC3D-6FA838C38AFF}"/>
    <dgm:cxn modelId="{8703D884-E762-4FC6-91B5-941DBB331748}" type="presOf" srcId="{2CA84440-22BB-49F2-964A-A597CF040C40}" destId="{35F33118-3CCE-4FCF-9C0A-2AACBF20459B}" srcOrd="0" destOrd="0" presId="urn:microsoft.com/office/officeart/2008/layout/AlternatingHexagons"/>
    <dgm:cxn modelId="{CFE384E0-7527-45D0-97D4-73D943534026}" srcId="{A7930445-9CEF-4064-AB60-B7AE06E33AF6}" destId="{3207478D-4B59-4889-90D4-697E3E73BFD1}" srcOrd="1" destOrd="0" parTransId="{0B5B35F6-2E60-469D-8ADB-ED1BCDE51422}" sibTransId="{99469659-6663-4A7C-A07F-1ABACC0364A9}"/>
    <dgm:cxn modelId="{F6F79B04-CD96-4054-B2D4-33DB92C3ABE7}" type="presOf" srcId="{9B6A0CF4-241A-4A07-9330-F32FF3958344}" destId="{3B628474-72A3-4843-9376-34C10BF00B44}" srcOrd="0" destOrd="0" presId="urn:microsoft.com/office/officeart/2008/layout/AlternatingHexagons"/>
    <dgm:cxn modelId="{128F98B9-AC66-4534-84F7-517C5D750A4F}" type="presOf" srcId="{FEF795EF-A875-4308-8F31-2D06FAFE7445}" destId="{879B6381-0E09-4B67-9F42-29D01784B031}" srcOrd="0" destOrd="0" presId="urn:microsoft.com/office/officeart/2008/layout/AlternatingHexagons"/>
    <dgm:cxn modelId="{749CB480-6A69-41AA-AA11-9B8093996961}" srcId="{A7930445-9CEF-4064-AB60-B7AE06E33AF6}" destId="{5014957C-CB62-4D8F-A13F-AB6B81F561DF}" srcOrd="3" destOrd="0" parTransId="{69B8104D-1513-4F5C-978F-D1D5F8C222E1}" sibTransId="{9B6A0CF4-241A-4A07-9330-F32FF3958344}"/>
    <dgm:cxn modelId="{02A5A826-CA41-4635-91B4-5749FB57B343}" type="presOf" srcId="{7CE06C11-59D7-49BF-907E-91EB603BE0FD}" destId="{72D5BF90-9B16-4A79-A666-DE3F34DBE8A4}" srcOrd="0" destOrd="0" presId="urn:microsoft.com/office/officeart/2008/layout/AlternatingHexagons"/>
    <dgm:cxn modelId="{27A9D290-88DE-40CD-AA77-6242268E8B37}" type="presOf" srcId="{5014957C-CB62-4D8F-A13F-AB6B81F561DF}" destId="{DF93F700-7027-43DA-B26B-B1344092A4FB}" srcOrd="0" destOrd="0" presId="urn:microsoft.com/office/officeart/2008/layout/AlternatingHexagons"/>
    <dgm:cxn modelId="{C86B3B7D-B210-4863-9E96-60D6D90FE629}" type="presOf" srcId="{3207478D-4B59-4889-90D4-697E3E73BFD1}" destId="{90B025A7-91B1-4F84-9F01-ED33DD5FEE67}" srcOrd="0" destOrd="0" presId="urn:microsoft.com/office/officeart/2008/layout/AlternatingHexagons"/>
    <dgm:cxn modelId="{1F444CAF-CDAD-4616-9C79-4EEEC46061B1}" type="presOf" srcId="{99469659-6663-4A7C-A07F-1ABACC0364A9}" destId="{26E45C26-4400-4BA1-92E0-304B78D3DFFB}" srcOrd="0" destOrd="0" presId="urn:microsoft.com/office/officeart/2008/layout/AlternatingHexagons"/>
    <dgm:cxn modelId="{5C0304B9-1F4F-4F77-8258-B1D9801AAEB1}" srcId="{7CE06C11-59D7-49BF-907E-91EB603BE0FD}" destId="{E5D2151A-6DC1-42AD-9559-5FA4522BA530}" srcOrd="0" destOrd="0" parTransId="{D2E7E23D-AADC-4A2A-B88A-00036CAB9C5C}" sibTransId="{F9996581-9D51-4221-805C-6061AE60735E}"/>
    <dgm:cxn modelId="{D6A8BECE-B95C-4452-AC29-13C44E6D1475}" type="presParOf" srcId="{3C2E5F61-6F96-4A75-AD27-4E726E971800}" destId="{30A5748A-3D29-4350-8A9A-6994183C4415}" srcOrd="0" destOrd="0" presId="urn:microsoft.com/office/officeart/2008/layout/AlternatingHexagons"/>
    <dgm:cxn modelId="{45AD9DC8-2F82-4B76-9D9B-71677158374E}" type="presParOf" srcId="{30A5748A-3D29-4350-8A9A-6994183C4415}" destId="{DA4B63AD-2476-472C-BB65-B3E775C48FAA}" srcOrd="0" destOrd="0" presId="urn:microsoft.com/office/officeart/2008/layout/AlternatingHexagons"/>
    <dgm:cxn modelId="{3110885E-A84A-4AFC-A09D-53476E97091A}" type="presParOf" srcId="{30A5748A-3D29-4350-8A9A-6994183C4415}" destId="{9BCEDCB5-4828-44EB-A0E2-8FD1E1C20F51}" srcOrd="1" destOrd="0" presId="urn:microsoft.com/office/officeart/2008/layout/AlternatingHexagons"/>
    <dgm:cxn modelId="{75B1DC89-D6C3-4984-8918-2FE87B8E31C3}" type="presParOf" srcId="{30A5748A-3D29-4350-8A9A-6994183C4415}" destId="{4A944AB9-9B02-4A5E-BBC7-D5AC19E01F26}" srcOrd="2" destOrd="0" presId="urn:microsoft.com/office/officeart/2008/layout/AlternatingHexagons"/>
    <dgm:cxn modelId="{4BBADF1C-084D-4C17-BF39-E825ED5799B8}" type="presParOf" srcId="{30A5748A-3D29-4350-8A9A-6994183C4415}" destId="{6155CDA6-E613-4138-A963-F53323C7E966}" srcOrd="3" destOrd="0" presId="urn:microsoft.com/office/officeart/2008/layout/AlternatingHexagons"/>
    <dgm:cxn modelId="{EE7BF25D-8B92-4792-8DC9-80764C8F83BC}" type="presParOf" srcId="{30A5748A-3D29-4350-8A9A-6994183C4415}" destId="{7102BEE5-41AD-4982-9DD5-7E04A7DAA782}" srcOrd="4" destOrd="0" presId="urn:microsoft.com/office/officeart/2008/layout/AlternatingHexagons"/>
    <dgm:cxn modelId="{45F7A035-4D62-4649-A45E-7DE7E588CF86}" type="presParOf" srcId="{3C2E5F61-6F96-4A75-AD27-4E726E971800}" destId="{0AD6F21E-797A-4282-A034-557A24593402}" srcOrd="1" destOrd="0" presId="urn:microsoft.com/office/officeart/2008/layout/AlternatingHexagons"/>
    <dgm:cxn modelId="{F05ABF92-7F3F-4929-8984-775A4B476C96}" type="presParOf" srcId="{3C2E5F61-6F96-4A75-AD27-4E726E971800}" destId="{DF7D675A-C197-4076-AAC3-B9158A447EF7}" srcOrd="2" destOrd="0" presId="urn:microsoft.com/office/officeart/2008/layout/AlternatingHexagons"/>
    <dgm:cxn modelId="{24FBF93E-5AA3-4DC3-B152-45A3FB29EFFD}" type="presParOf" srcId="{DF7D675A-C197-4076-AAC3-B9158A447EF7}" destId="{90B025A7-91B1-4F84-9F01-ED33DD5FEE67}" srcOrd="0" destOrd="0" presId="urn:microsoft.com/office/officeart/2008/layout/AlternatingHexagons"/>
    <dgm:cxn modelId="{F1B755C9-7828-4C78-8C9D-728AEF087207}" type="presParOf" srcId="{DF7D675A-C197-4076-AAC3-B9158A447EF7}" destId="{879B6381-0E09-4B67-9F42-29D01784B031}" srcOrd="1" destOrd="0" presId="urn:microsoft.com/office/officeart/2008/layout/AlternatingHexagons"/>
    <dgm:cxn modelId="{948F541A-FB21-4155-A921-AC92A2E0F96A}" type="presParOf" srcId="{DF7D675A-C197-4076-AAC3-B9158A447EF7}" destId="{33DD4EF7-F2DB-4435-BED4-BB5ECC5ACA5E}" srcOrd="2" destOrd="0" presId="urn:microsoft.com/office/officeart/2008/layout/AlternatingHexagons"/>
    <dgm:cxn modelId="{F2032D46-FBE1-4E60-A4B1-79639B410EDF}" type="presParOf" srcId="{DF7D675A-C197-4076-AAC3-B9158A447EF7}" destId="{DFDA93F9-EFAA-4272-A043-C575E4123A27}" srcOrd="3" destOrd="0" presId="urn:microsoft.com/office/officeart/2008/layout/AlternatingHexagons"/>
    <dgm:cxn modelId="{411C8585-C9B3-4884-A395-C33D826EABDD}" type="presParOf" srcId="{DF7D675A-C197-4076-AAC3-B9158A447EF7}" destId="{26E45C26-4400-4BA1-92E0-304B78D3DFFB}" srcOrd="4" destOrd="0" presId="urn:microsoft.com/office/officeart/2008/layout/AlternatingHexagons"/>
    <dgm:cxn modelId="{CD0149E9-56DE-44FF-AC5B-ED794A802226}" type="presParOf" srcId="{3C2E5F61-6F96-4A75-AD27-4E726E971800}" destId="{824AB752-FD1D-4F67-B663-23C6BCBE4BDD}" srcOrd="3" destOrd="0" presId="urn:microsoft.com/office/officeart/2008/layout/AlternatingHexagons"/>
    <dgm:cxn modelId="{D1E6B80A-2901-4539-828B-B109C60E231B}" type="presParOf" srcId="{3C2E5F61-6F96-4A75-AD27-4E726E971800}" destId="{45FA36D7-C7B2-42CC-8E59-99DA129945BE}" srcOrd="4" destOrd="0" presId="urn:microsoft.com/office/officeart/2008/layout/AlternatingHexagons"/>
    <dgm:cxn modelId="{73DE6AE9-93B0-4C2B-9582-3A5852301D50}" type="presParOf" srcId="{45FA36D7-C7B2-42CC-8E59-99DA129945BE}" destId="{72D5BF90-9B16-4A79-A666-DE3F34DBE8A4}" srcOrd="0" destOrd="0" presId="urn:microsoft.com/office/officeart/2008/layout/AlternatingHexagons"/>
    <dgm:cxn modelId="{52510CCE-4B90-4A35-B4C8-DD05B0B7341B}" type="presParOf" srcId="{45FA36D7-C7B2-42CC-8E59-99DA129945BE}" destId="{A0CC1B12-0C40-4BAE-A20C-7907137902FE}" srcOrd="1" destOrd="0" presId="urn:microsoft.com/office/officeart/2008/layout/AlternatingHexagons"/>
    <dgm:cxn modelId="{30C2387D-393F-4B7F-9750-E5690608908B}" type="presParOf" srcId="{45FA36D7-C7B2-42CC-8E59-99DA129945BE}" destId="{89A538DC-6FB2-40ED-A57A-0D305D579CDF}" srcOrd="2" destOrd="0" presId="urn:microsoft.com/office/officeart/2008/layout/AlternatingHexagons"/>
    <dgm:cxn modelId="{BD51AB42-9210-4659-91C5-4E5E3561A0F9}" type="presParOf" srcId="{45FA36D7-C7B2-42CC-8E59-99DA129945BE}" destId="{D27C3EDE-C986-4228-9726-F82813A4A831}" srcOrd="3" destOrd="0" presId="urn:microsoft.com/office/officeart/2008/layout/AlternatingHexagons"/>
    <dgm:cxn modelId="{22C9D963-5FB0-41CB-B977-09876755E05A}" type="presParOf" srcId="{45FA36D7-C7B2-42CC-8E59-99DA129945BE}" destId="{C3B1C81E-01EA-4C88-B6E9-4A4ED8CF6482}" srcOrd="4" destOrd="0" presId="urn:microsoft.com/office/officeart/2008/layout/AlternatingHexagons"/>
    <dgm:cxn modelId="{8772154F-C79F-480D-ACEA-1710E44764D3}" type="presParOf" srcId="{3C2E5F61-6F96-4A75-AD27-4E726E971800}" destId="{10321CE6-C14A-448F-843C-22598428BDD6}" srcOrd="5" destOrd="0" presId="urn:microsoft.com/office/officeart/2008/layout/AlternatingHexagons"/>
    <dgm:cxn modelId="{D0B1699B-AF7A-40B8-A870-97C31341496D}" type="presParOf" srcId="{3C2E5F61-6F96-4A75-AD27-4E726E971800}" destId="{3A87988B-EA70-49AF-98F1-59856D16AA20}" srcOrd="6" destOrd="0" presId="urn:microsoft.com/office/officeart/2008/layout/AlternatingHexagons"/>
    <dgm:cxn modelId="{A05ABF82-B206-48D8-AC62-7FCC9BEBCCA0}" type="presParOf" srcId="{3A87988B-EA70-49AF-98F1-59856D16AA20}" destId="{DF93F700-7027-43DA-B26B-B1344092A4FB}" srcOrd="0" destOrd="0" presId="urn:microsoft.com/office/officeart/2008/layout/AlternatingHexagons"/>
    <dgm:cxn modelId="{ED911542-292F-4E9F-9C83-EE2563118F6B}" type="presParOf" srcId="{3A87988B-EA70-49AF-98F1-59856D16AA20}" destId="{35F33118-3CCE-4FCF-9C0A-2AACBF20459B}" srcOrd="1" destOrd="0" presId="urn:microsoft.com/office/officeart/2008/layout/AlternatingHexagons"/>
    <dgm:cxn modelId="{B1BB260C-E61A-4DD6-A084-5C8546E2E92F}" type="presParOf" srcId="{3A87988B-EA70-49AF-98F1-59856D16AA20}" destId="{CB3F4B1F-EFFD-4F2B-A50F-8337756807CF}" srcOrd="2" destOrd="0" presId="urn:microsoft.com/office/officeart/2008/layout/AlternatingHexagons"/>
    <dgm:cxn modelId="{0C979DD4-BA6C-468D-95F0-0721F94FAB39}" type="presParOf" srcId="{3A87988B-EA70-49AF-98F1-59856D16AA20}" destId="{EFEB5E45-BE59-4F7F-B81E-1B04A6C5A832}" srcOrd="3" destOrd="0" presId="urn:microsoft.com/office/officeart/2008/layout/AlternatingHexagons"/>
    <dgm:cxn modelId="{637261A9-FD2E-479B-8156-7EE92DFA9649}" type="presParOf" srcId="{3A87988B-EA70-49AF-98F1-59856D16AA20}" destId="{3B628474-72A3-4843-9376-34C10BF00B4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286DF-4C82-49E2-BBF2-9DE831FF4E79}"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n-US"/>
        </a:p>
      </dgm:t>
    </dgm:pt>
    <dgm:pt modelId="{34BEDB8B-3BEA-44D9-994A-C3D1EE77ED77}">
      <dgm:prSet phldrT="[Text]" custT="1"/>
      <dgm:spPr>
        <a:ln>
          <a:solidFill>
            <a:srgbClr val="92D050"/>
          </a:solidFill>
        </a:ln>
      </dgm:spPr>
      <dgm:t>
        <a:bodyPr/>
        <a:lstStyle/>
        <a:p>
          <a:r>
            <a:rPr lang="en-US" sz="1400" b="1" dirty="0" smtClean="0"/>
            <a:t>BioEnergy Extraction Technologies</a:t>
          </a:r>
          <a:endParaRPr lang="en-US" sz="1400" b="1" dirty="0"/>
        </a:p>
      </dgm:t>
    </dgm:pt>
    <dgm:pt modelId="{66D78C40-E281-4922-A324-932728D5C10A}" type="parTrans" cxnId="{BE8E0397-3E0C-4F7F-A230-C776480C2685}">
      <dgm:prSet/>
      <dgm:spPr/>
      <dgm:t>
        <a:bodyPr/>
        <a:lstStyle/>
        <a:p>
          <a:endParaRPr lang="en-US" sz="4400"/>
        </a:p>
      </dgm:t>
    </dgm:pt>
    <dgm:pt modelId="{468477D2-7144-40BF-95E1-B18BD0272D65}" type="sibTrans" cxnId="{BE8E0397-3E0C-4F7F-A230-C776480C2685}">
      <dgm:prSet/>
      <dgm:spPr/>
      <dgm:t>
        <a:bodyPr/>
        <a:lstStyle/>
        <a:p>
          <a:endParaRPr lang="en-US" sz="4400"/>
        </a:p>
      </dgm:t>
    </dgm:pt>
    <dgm:pt modelId="{F8819E20-9504-4A0B-B0EB-6DD51D6385A3}" type="asst">
      <dgm:prSet phldrT="[Text]" custT="1"/>
      <dgm:spPr>
        <a:ln>
          <a:solidFill>
            <a:srgbClr val="0070C0"/>
          </a:solidFill>
        </a:ln>
      </dgm:spPr>
      <dgm:t>
        <a:bodyPr/>
        <a:lstStyle/>
        <a:p>
          <a:r>
            <a:rPr lang="en-US" sz="1200" dirty="0" smtClean="0"/>
            <a:t>Requiring biomass drying</a:t>
          </a:r>
          <a:endParaRPr lang="en-US" sz="1200" dirty="0"/>
        </a:p>
      </dgm:t>
    </dgm:pt>
    <dgm:pt modelId="{BD0747AF-D7BA-4C20-ABD8-E80D6B2336C7}" type="parTrans" cxnId="{F9A3886C-EBBD-4F1A-A301-40D2BCA080B8}">
      <dgm:prSet/>
      <dgm:spPr>
        <a:ln>
          <a:solidFill>
            <a:srgbClr val="0070C0"/>
          </a:solidFill>
        </a:ln>
      </dgm:spPr>
      <dgm:t>
        <a:bodyPr/>
        <a:lstStyle/>
        <a:p>
          <a:endParaRPr lang="en-US" sz="4400"/>
        </a:p>
      </dgm:t>
    </dgm:pt>
    <dgm:pt modelId="{D086B4BD-DF56-4FC2-8DD4-7EBD84658D8D}" type="sibTrans" cxnId="{F9A3886C-EBBD-4F1A-A301-40D2BCA080B8}">
      <dgm:prSet/>
      <dgm:spPr/>
      <dgm:t>
        <a:bodyPr/>
        <a:lstStyle/>
        <a:p>
          <a:endParaRPr lang="en-US" sz="4400"/>
        </a:p>
      </dgm:t>
    </dgm:pt>
    <dgm:pt modelId="{A558CDED-801E-433A-B3FA-F2C528221E1A}" type="asst">
      <dgm:prSet custT="1"/>
      <dgm:spPr>
        <a:ln>
          <a:solidFill>
            <a:srgbClr val="0070C0"/>
          </a:solidFill>
        </a:ln>
      </dgm:spPr>
      <dgm:t>
        <a:bodyPr/>
        <a:lstStyle/>
        <a:p>
          <a:r>
            <a:rPr lang="en-US" sz="1200" dirty="0" smtClean="0"/>
            <a:t>Don’t requiring biomass drying</a:t>
          </a:r>
          <a:endParaRPr lang="en-US" sz="1200" dirty="0"/>
        </a:p>
      </dgm:t>
    </dgm:pt>
    <dgm:pt modelId="{C08D0660-92CE-4B0D-B62C-78E16FB32EF0}" type="parTrans" cxnId="{5998EAD5-65F5-43FC-A1FB-10E5376FD613}">
      <dgm:prSet/>
      <dgm:spPr>
        <a:ln>
          <a:solidFill>
            <a:srgbClr val="0070C0"/>
          </a:solidFill>
        </a:ln>
      </dgm:spPr>
      <dgm:t>
        <a:bodyPr/>
        <a:lstStyle/>
        <a:p>
          <a:endParaRPr lang="en-US" sz="4400"/>
        </a:p>
      </dgm:t>
    </dgm:pt>
    <dgm:pt modelId="{9D580CDC-7D62-4E28-B362-C293A65725BE}" type="sibTrans" cxnId="{5998EAD5-65F5-43FC-A1FB-10E5376FD613}">
      <dgm:prSet/>
      <dgm:spPr/>
      <dgm:t>
        <a:bodyPr/>
        <a:lstStyle/>
        <a:p>
          <a:endParaRPr lang="en-US" sz="4400"/>
        </a:p>
      </dgm:t>
    </dgm:pt>
    <dgm:pt modelId="{F87D41C3-9337-48AE-A67D-712ACC614355}">
      <dgm:prSet custT="1"/>
      <dgm:spPr>
        <a:ln>
          <a:solidFill>
            <a:srgbClr val="C00000"/>
          </a:solidFill>
        </a:ln>
      </dgm:spPr>
      <dgm:t>
        <a:bodyPr/>
        <a:lstStyle/>
        <a:p>
          <a:r>
            <a:rPr lang="en-US" sz="1200" dirty="0" smtClean="0"/>
            <a:t>Combustion </a:t>
          </a:r>
          <a:endParaRPr lang="en-US" sz="1200" dirty="0"/>
        </a:p>
      </dgm:t>
    </dgm:pt>
    <dgm:pt modelId="{3C172D0A-F509-42CE-BCF4-857E34CA3A39}" type="parTrans" cxnId="{1DAEFA2B-A686-49D7-B9F8-13621275AB4C}">
      <dgm:prSet/>
      <dgm:spPr>
        <a:ln>
          <a:solidFill>
            <a:srgbClr val="C00000"/>
          </a:solidFill>
        </a:ln>
      </dgm:spPr>
      <dgm:t>
        <a:bodyPr/>
        <a:lstStyle/>
        <a:p>
          <a:endParaRPr lang="en-US" sz="4400"/>
        </a:p>
      </dgm:t>
    </dgm:pt>
    <dgm:pt modelId="{EFDD77A4-2F7C-4F6C-8E67-241519F05601}" type="sibTrans" cxnId="{1DAEFA2B-A686-49D7-B9F8-13621275AB4C}">
      <dgm:prSet/>
      <dgm:spPr/>
      <dgm:t>
        <a:bodyPr/>
        <a:lstStyle/>
        <a:p>
          <a:endParaRPr lang="en-US" sz="4400"/>
        </a:p>
      </dgm:t>
    </dgm:pt>
    <dgm:pt modelId="{89913D99-C459-4996-9647-95C4A096E503}">
      <dgm:prSet custT="1"/>
      <dgm:spPr>
        <a:ln>
          <a:solidFill>
            <a:srgbClr val="C00000"/>
          </a:solidFill>
        </a:ln>
      </dgm:spPr>
      <dgm:t>
        <a:bodyPr/>
        <a:lstStyle/>
        <a:p>
          <a:r>
            <a:rPr lang="en-US" sz="1200" dirty="0" smtClean="0"/>
            <a:t>Pyrolysis</a:t>
          </a:r>
          <a:endParaRPr lang="en-US" sz="1200" dirty="0"/>
        </a:p>
      </dgm:t>
    </dgm:pt>
    <dgm:pt modelId="{7C5CCDD1-A0F5-4DB7-9E44-A567A011CEBC}" type="parTrans" cxnId="{ADDBE6F6-80E9-4804-848A-80EE5517C7E2}">
      <dgm:prSet/>
      <dgm:spPr/>
      <dgm:t>
        <a:bodyPr/>
        <a:lstStyle/>
        <a:p>
          <a:endParaRPr lang="en-US" sz="4400"/>
        </a:p>
      </dgm:t>
    </dgm:pt>
    <dgm:pt modelId="{BD572518-9390-4ADB-84B6-3E8A4F0F470E}" type="sibTrans" cxnId="{ADDBE6F6-80E9-4804-848A-80EE5517C7E2}">
      <dgm:prSet/>
      <dgm:spPr/>
      <dgm:t>
        <a:bodyPr/>
        <a:lstStyle/>
        <a:p>
          <a:endParaRPr lang="en-US" sz="4400"/>
        </a:p>
      </dgm:t>
    </dgm:pt>
    <dgm:pt modelId="{2A637BAC-C644-4183-B18F-94DABEE50812}">
      <dgm:prSet custT="1"/>
      <dgm:spPr>
        <a:ln>
          <a:solidFill>
            <a:srgbClr val="C00000"/>
          </a:solidFill>
        </a:ln>
      </dgm:spPr>
      <dgm:t>
        <a:bodyPr/>
        <a:lstStyle/>
        <a:p>
          <a:r>
            <a:rPr lang="en-US" sz="1200" dirty="0" smtClean="0"/>
            <a:t>Gasification </a:t>
          </a:r>
          <a:endParaRPr lang="en-US" sz="1200" dirty="0"/>
        </a:p>
      </dgm:t>
    </dgm:pt>
    <dgm:pt modelId="{338EC23E-1EFF-4FE4-BE4D-9AD84E24C5BD}" type="parTrans" cxnId="{D5B358CA-9398-4FA8-92AE-F8610568C997}">
      <dgm:prSet/>
      <dgm:spPr>
        <a:ln>
          <a:solidFill>
            <a:srgbClr val="C00000"/>
          </a:solidFill>
        </a:ln>
      </dgm:spPr>
      <dgm:t>
        <a:bodyPr/>
        <a:lstStyle/>
        <a:p>
          <a:endParaRPr lang="en-US" sz="4400"/>
        </a:p>
      </dgm:t>
    </dgm:pt>
    <dgm:pt modelId="{C8BAB9C6-7515-40D1-A509-83974696E949}" type="sibTrans" cxnId="{D5B358CA-9398-4FA8-92AE-F8610568C997}">
      <dgm:prSet/>
      <dgm:spPr/>
      <dgm:t>
        <a:bodyPr/>
        <a:lstStyle/>
        <a:p>
          <a:endParaRPr lang="en-US" sz="4400"/>
        </a:p>
      </dgm:t>
    </dgm:pt>
    <dgm:pt modelId="{471E9B91-A54B-46C2-AF89-AA0D2FA63841}">
      <dgm:prSet custT="1"/>
      <dgm:spPr>
        <a:ln>
          <a:solidFill>
            <a:srgbClr val="C00000"/>
          </a:solidFill>
        </a:ln>
      </dgm:spPr>
      <dgm:t>
        <a:bodyPr/>
        <a:lstStyle/>
        <a:p>
          <a:r>
            <a:rPr lang="en-US" sz="1200" dirty="0" smtClean="0"/>
            <a:t>Transesterification </a:t>
          </a:r>
          <a:endParaRPr lang="en-US" sz="1200" dirty="0"/>
        </a:p>
      </dgm:t>
    </dgm:pt>
    <dgm:pt modelId="{658E4090-BBF9-4AC8-92D6-B47AF3066C39}" type="parTrans" cxnId="{75E273C2-B3C4-4D47-A93D-11FF6430F4F2}">
      <dgm:prSet/>
      <dgm:spPr>
        <a:ln>
          <a:solidFill>
            <a:srgbClr val="C00000"/>
          </a:solidFill>
        </a:ln>
      </dgm:spPr>
      <dgm:t>
        <a:bodyPr/>
        <a:lstStyle/>
        <a:p>
          <a:endParaRPr lang="en-US" sz="4400"/>
        </a:p>
      </dgm:t>
    </dgm:pt>
    <dgm:pt modelId="{5771B338-D0D1-445A-8CD7-DB7A7B87E97A}" type="sibTrans" cxnId="{75E273C2-B3C4-4D47-A93D-11FF6430F4F2}">
      <dgm:prSet/>
      <dgm:spPr/>
      <dgm:t>
        <a:bodyPr/>
        <a:lstStyle/>
        <a:p>
          <a:endParaRPr lang="en-US" sz="4400"/>
        </a:p>
      </dgm:t>
    </dgm:pt>
    <dgm:pt modelId="{77670B40-82C8-414D-BE6D-72BD52F03C1F}">
      <dgm:prSet custT="1"/>
      <dgm:spPr>
        <a:ln>
          <a:solidFill>
            <a:srgbClr val="C00000"/>
          </a:solidFill>
        </a:ln>
      </dgm:spPr>
      <dgm:t>
        <a:bodyPr/>
        <a:lstStyle/>
        <a:p>
          <a:r>
            <a:rPr lang="en-US" sz="1200" dirty="0" smtClean="0"/>
            <a:t>Fermentation </a:t>
          </a:r>
          <a:endParaRPr lang="en-US" sz="1200" dirty="0"/>
        </a:p>
      </dgm:t>
    </dgm:pt>
    <dgm:pt modelId="{8935C20D-EA83-46A8-A8B3-5750D22B7589}" type="parTrans" cxnId="{A4D71BC3-48A9-44B8-A446-33F2ACF640F4}">
      <dgm:prSet/>
      <dgm:spPr>
        <a:ln>
          <a:solidFill>
            <a:srgbClr val="C00000"/>
          </a:solidFill>
        </a:ln>
      </dgm:spPr>
      <dgm:t>
        <a:bodyPr/>
        <a:lstStyle/>
        <a:p>
          <a:endParaRPr lang="en-US" sz="4400"/>
        </a:p>
      </dgm:t>
    </dgm:pt>
    <dgm:pt modelId="{B1DD61EF-8E03-4C52-8725-4117925D9949}" type="sibTrans" cxnId="{A4D71BC3-48A9-44B8-A446-33F2ACF640F4}">
      <dgm:prSet/>
      <dgm:spPr/>
      <dgm:t>
        <a:bodyPr/>
        <a:lstStyle/>
        <a:p>
          <a:endParaRPr lang="en-US" sz="4400"/>
        </a:p>
      </dgm:t>
    </dgm:pt>
    <dgm:pt modelId="{812E9879-58AA-406F-A3B8-F8FE09E5879B}">
      <dgm:prSet custT="1"/>
      <dgm:spPr>
        <a:ln>
          <a:solidFill>
            <a:srgbClr val="C00000"/>
          </a:solidFill>
        </a:ln>
      </dgm:spPr>
      <dgm:t>
        <a:bodyPr/>
        <a:lstStyle/>
        <a:p>
          <a:r>
            <a:rPr lang="en-US" sz="1200" dirty="0" smtClean="0"/>
            <a:t>Hydrothermal treatment</a:t>
          </a:r>
          <a:endParaRPr lang="en-US" sz="1200" dirty="0"/>
        </a:p>
      </dgm:t>
    </dgm:pt>
    <dgm:pt modelId="{BF8A8198-BEF8-4B0B-B7C6-3AAA545853B6}" type="parTrans" cxnId="{0F319106-22D3-4D73-8BC9-1016379094C2}">
      <dgm:prSet/>
      <dgm:spPr/>
      <dgm:t>
        <a:bodyPr/>
        <a:lstStyle/>
        <a:p>
          <a:endParaRPr lang="en-US" sz="4400"/>
        </a:p>
      </dgm:t>
    </dgm:pt>
    <dgm:pt modelId="{654E85BF-3B45-4296-813D-280B459F273D}" type="sibTrans" cxnId="{0F319106-22D3-4D73-8BC9-1016379094C2}">
      <dgm:prSet/>
      <dgm:spPr/>
      <dgm:t>
        <a:bodyPr/>
        <a:lstStyle/>
        <a:p>
          <a:endParaRPr lang="en-US" sz="4400"/>
        </a:p>
      </dgm:t>
    </dgm:pt>
    <dgm:pt modelId="{027631E9-92F9-4F8C-BC9C-34F487F48075}">
      <dgm:prSet custT="1"/>
      <dgm:spPr>
        <a:ln>
          <a:solidFill>
            <a:srgbClr val="C00000"/>
          </a:solidFill>
        </a:ln>
      </dgm:spPr>
      <dgm:t>
        <a:bodyPr/>
        <a:lstStyle/>
        <a:p>
          <a:r>
            <a:rPr lang="en-US" sz="1200" dirty="0" smtClean="0"/>
            <a:t>Anaerobic digestion </a:t>
          </a:r>
          <a:endParaRPr lang="en-US" sz="1200" dirty="0"/>
        </a:p>
      </dgm:t>
    </dgm:pt>
    <dgm:pt modelId="{37F3B96B-82AD-49B7-9809-0DD6182A5B3D}" type="parTrans" cxnId="{5D49A372-1934-4F51-AE46-3AF1982D5572}">
      <dgm:prSet/>
      <dgm:spPr>
        <a:ln>
          <a:solidFill>
            <a:srgbClr val="C00000"/>
          </a:solidFill>
        </a:ln>
      </dgm:spPr>
      <dgm:t>
        <a:bodyPr/>
        <a:lstStyle/>
        <a:p>
          <a:endParaRPr lang="en-US" sz="4400"/>
        </a:p>
      </dgm:t>
    </dgm:pt>
    <dgm:pt modelId="{DA271BB4-EB8E-4394-B747-0E7FE6510BDD}" type="sibTrans" cxnId="{5D49A372-1934-4F51-AE46-3AF1982D5572}">
      <dgm:prSet/>
      <dgm:spPr/>
      <dgm:t>
        <a:bodyPr/>
        <a:lstStyle/>
        <a:p>
          <a:endParaRPr lang="en-US" sz="4400"/>
        </a:p>
      </dgm:t>
    </dgm:pt>
    <dgm:pt modelId="{5086DF03-0EB4-4FDC-886A-988023BEFA60}" type="pres">
      <dgm:prSet presAssocID="{98A286DF-4C82-49E2-BBF2-9DE831FF4E79}" presName="hierChild1" presStyleCnt="0">
        <dgm:presLayoutVars>
          <dgm:chPref val="1"/>
          <dgm:dir/>
          <dgm:animOne val="branch"/>
          <dgm:animLvl val="lvl"/>
          <dgm:resizeHandles/>
        </dgm:presLayoutVars>
      </dgm:prSet>
      <dgm:spPr/>
      <dgm:t>
        <a:bodyPr/>
        <a:lstStyle/>
        <a:p>
          <a:endParaRPr lang="en-US"/>
        </a:p>
      </dgm:t>
    </dgm:pt>
    <dgm:pt modelId="{B536190D-E092-4115-97AB-8AAE764A9760}" type="pres">
      <dgm:prSet presAssocID="{34BEDB8B-3BEA-44D9-994A-C3D1EE77ED77}" presName="hierRoot1" presStyleCnt="0"/>
      <dgm:spPr/>
    </dgm:pt>
    <dgm:pt modelId="{5D19D049-F992-4189-93EC-CB6B73089487}" type="pres">
      <dgm:prSet presAssocID="{34BEDB8B-3BEA-44D9-994A-C3D1EE77ED77}" presName="composite" presStyleCnt="0"/>
      <dgm:spPr/>
    </dgm:pt>
    <dgm:pt modelId="{6A9E0139-7DBE-4273-8C39-C0F1F2C1E047}" type="pres">
      <dgm:prSet presAssocID="{34BEDB8B-3BEA-44D9-994A-C3D1EE77ED77}" presName="background" presStyleLbl="node0" presStyleIdx="0" presStyleCnt="1"/>
      <dgm:spPr>
        <a:solidFill>
          <a:srgbClr val="92D050"/>
        </a:solidFill>
        <a:ln>
          <a:solidFill>
            <a:srgbClr val="92D050"/>
          </a:solidFill>
        </a:ln>
      </dgm:spPr>
    </dgm:pt>
    <dgm:pt modelId="{5CD45573-D8EA-4E52-B1FC-B4D450F99513}" type="pres">
      <dgm:prSet presAssocID="{34BEDB8B-3BEA-44D9-994A-C3D1EE77ED77}" presName="text" presStyleLbl="fgAcc0" presStyleIdx="0" presStyleCnt="1" custScaleX="186577">
        <dgm:presLayoutVars>
          <dgm:chPref val="3"/>
        </dgm:presLayoutVars>
      </dgm:prSet>
      <dgm:spPr/>
      <dgm:t>
        <a:bodyPr/>
        <a:lstStyle/>
        <a:p>
          <a:endParaRPr lang="en-US"/>
        </a:p>
      </dgm:t>
    </dgm:pt>
    <dgm:pt modelId="{4E35BF8D-D564-455C-8962-24458A3A9ADD}" type="pres">
      <dgm:prSet presAssocID="{34BEDB8B-3BEA-44D9-994A-C3D1EE77ED77}" presName="hierChild2" presStyleCnt="0"/>
      <dgm:spPr/>
    </dgm:pt>
    <dgm:pt modelId="{7ED0DBE6-9CE8-49C1-B2D1-9FD7E837F496}" type="pres">
      <dgm:prSet presAssocID="{BD0747AF-D7BA-4C20-ABD8-E80D6B2336C7}" presName="Name10" presStyleLbl="parChTrans1D2" presStyleIdx="0" presStyleCnt="2"/>
      <dgm:spPr/>
      <dgm:t>
        <a:bodyPr/>
        <a:lstStyle/>
        <a:p>
          <a:endParaRPr lang="en-US"/>
        </a:p>
      </dgm:t>
    </dgm:pt>
    <dgm:pt modelId="{5FC1F7C9-B176-4EDB-B36A-D532C000D66E}" type="pres">
      <dgm:prSet presAssocID="{F8819E20-9504-4A0B-B0EB-6DD51D6385A3}" presName="hierRoot2" presStyleCnt="0"/>
      <dgm:spPr/>
    </dgm:pt>
    <dgm:pt modelId="{316EEEC1-BF37-4ED3-9451-449BB637BB48}" type="pres">
      <dgm:prSet presAssocID="{F8819E20-9504-4A0B-B0EB-6DD51D6385A3}" presName="composite2" presStyleCnt="0"/>
      <dgm:spPr/>
    </dgm:pt>
    <dgm:pt modelId="{52BA236C-8D9F-4072-80FE-F0FE14C3324F}" type="pres">
      <dgm:prSet presAssocID="{F8819E20-9504-4A0B-B0EB-6DD51D6385A3}" presName="background2" presStyleLbl="asst1" presStyleIdx="0" presStyleCnt="2"/>
      <dgm:spPr>
        <a:solidFill>
          <a:srgbClr val="0070C0"/>
        </a:solidFill>
        <a:ln>
          <a:solidFill>
            <a:srgbClr val="0070C0"/>
          </a:solidFill>
        </a:ln>
      </dgm:spPr>
      <dgm:t>
        <a:bodyPr/>
        <a:lstStyle/>
        <a:p>
          <a:endParaRPr lang="en-US"/>
        </a:p>
      </dgm:t>
    </dgm:pt>
    <dgm:pt modelId="{C5B779EE-7E12-4F38-9C5F-C3B236F6FC51}" type="pres">
      <dgm:prSet presAssocID="{F8819E20-9504-4A0B-B0EB-6DD51D6385A3}" presName="text2" presStyleLbl="fgAcc2" presStyleIdx="0" presStyleCnt="2" custScaleX="166265">
        <dgm:presLayoutVars>
          <dgm:chPref val="3"/>
        </dgm:presLayoutVars>
      </dgm:prSet>
      <dgm:spPr/>
      <dgm:t>
        <a:bodyPr/>
        <a:lstStyle/>
        <a:p>
          <a:endParaRPr lang="en-US"/>
        </a:p>
      </dgm:t>
    </dgm:pt>
    <dgm:pt modelId="{2213B647-2D45-414D-944A-FBBD377A51E3}" type="pres">
      <dgm:prSet presAssocID="{F8819E20-9504-4A0B-B0EB-6DD51D6385A3}" presName="hierChild3" presStyleCnt="0"/>
      <dgm:spPr/>
    </dgm:pt>
    <dgm:pt modelId="{FFBBA99D-3CFD-4910-AD5D-0FDDE6000E6C}" type="pres">
      <dgm:prSet presAssocID="{3C172D0A-F509-42CE-BCF4-857E34CA3A39}" presName="Name17" presStyleLbl="parChTrans1D3" presStyleIdx="0" presStyleCnt="7"/>
      <dgm:spPr/>
      <dgm:t>
        <a:bodyPr/>
        <a:lstStyle/>
        <a:p>
          <a:endParaRPr lang="en-US"/>
        </a:p>
      </dgm:t>
    </dgm:pt>
    <dgm:pt modelId="{369C71A9-9198-45C7-A7C0-6DF425CE2F88}" type="pres">
      <dgm:prSet presAssocID="{F87D41C3-9337-48AE-A67D-712ACC614355}" presName="hierRoot3" presStyleCnt="0"/>
      <dgm:spPr/>
    </dgm:pt>
    <dgm:pt modelId="{731AEE01-5749-4101-A33E-48E39FDC495B}" type="pres">
      <dgm:prSet presAssocID="{F87D41C3-9337-48AE-A67D-712ACC614355}" presName="composite3" presStyleCnt="0"/>
      <dgm:spPr/>
    </dgm:pt>
    <dgm:pt modelId="{873A9405-3109-4F38-A655-E3A97F9D5EF5}" type="pres">
      <dgm:prSet presAssocID="{F87D41C3-9337-48AE-A67D-712ACC614355}" presName="background3" presStyleLbl="node3" presStyleIdx="0" presStyleCnt="7"/>
      <dgm:spPr>
        <a:solidFill>
          <a:srgbClr val="C00000"/>
        </a:solidFill>
      </dgm:spPr>
    </dgm:pt>
    <dgm:pt modelId="{4899CA85-2561-4B49-9FEC-C704A282DB71}" type="pres">
      <dgm:prSet presAssocID="{F87D41C3-9337-48AE-A67D-712ACC614355}" presName="text3" presStyleLbl="fgAcc3" presStyleIdx="0" presStyleCnt="7">
        <dgm:presLayoutVars>
          <dgm:chPref val="3"/>
        </dgm:presLayoutVars>
      </dgm:prSet>
      <dgm:spPr/>
      <dgm:t>
        <a:bodyPr/>
        <a:lstStyle/>
        <a:p>
          <a:endParaRPr lang="en-US"/>
        </a:p>
      </dgm:t>
    </dgm:pt>
    <dgm:pt modelId="{4B4524A1-597E-4C69-BFD7-3BD78E7A4316}" type="pres">
      <dgm:prSet presAssocID="{F87D41C3-9337-48AE-A67D-712ACC614355}" presName="hierChild4" presStyleCnt="0"/>
      <dgm:spPr/>
    </dgm:pt>
    <dgm:pt modelId="{8AB10665-B0A3-48B3-A18F-46C99299578E}" type="pres">
      <dgm:prSet presAssocID="{7C5CCDD1-A0F5-4DB7-9E44-A567A011CEBC}" presName="Name17" presStyleLbl="parChTrans1D3" presStyleIdx="1" presStyleCnt="7"/>
      <dgm:spPr/>
      <dgm:t>
        <a:bodyPr/>
        <a:lstStyle/>
        <a:p>
          <a:endParaRPr lang="en-US"/>
        </a:p>
      </dgm:t>
    </dgm:pt>
    <dgm:pt modelId="{64B21D2C-E731-4DC7-8E22-7D414D55E0B5}" type="pres">
      <dgm:prSet presAssocID="{89913D99-C459-4996-9647-95C4A096E503}" presName="hierRoot3" presStyleCnt="0"/>
      <dgm:spPr/>
    </dgm:pt>
    <dgm:pt modelId="{362BD56C-4C59-430F-930E-F434135B5FA4}" type="pres">
      <dgm:prSet presAssocID="{89913D99-C459-4996-9647-95C4A096E503}" presName="composite3" presStyleCnt="0"/>
      <dgm:spPr/>
    </dgm:pt>
    <dgm:pt modelId="{E9E90CE6-F4EE-4B5D-B5FA-227ADDD095F5}" type="pres">
      <dgm:prSet presAssocID="{89913D99-C459-4996-9647-95C4A096E503}" presName="background3" presStyleLbl="node3" presStyleIdx="1" presStyleCnt="7"/>
      <dgm:spPr>
        <a:solidFill>
          <a:srgbClr val="C00000"/>
        </a:solidFill>
      </dgm:spPr>
    </dgm:pt>
    <dgm:pt modelId="{7C7F08AD-AFB4-4C8D-8BBB-4E09BA77FFFE}" type="pres">
      <dgm:prSet presAssocID="{89913D99-C459-4996-9647-95C4A096E503}" presName="text3" presStyleLbl="fgAcc3" presStyleIdx="1" presStyleCnt="7">
        <dgm:presLayoutVars>
          <dgm:chPref val="3"/>
        </dgm:presLayoutVars>
      </dgm:prSet>
      <dgm:spPr/>
      <dgm:t>
        <a:bodyPr/>
        <a:lstStyle/>
        <a:p>
          <a:endParaRPr lang="en-US"/>
        </a:p>
      </dgm:t>
    </dgm:pt>
    <dgm:pt modelId="{6EC34CEC-FD27-4C1B-BFDE-ED120DD28914}" type="pres">
      <dgm:prSet presAssocID="{89913D99-C459-4996-9647-95C4A096E503}" presName="hierChild4" presStyleCnt="0"/>
      <dgm:spPr/>
    </dgm:pt>
    <dgm:pt modelId="{786DC366-3262-4586-BB59-56BA119E4DB7}" type="pres">
      <dgm:prSet presAssocID="{338EC23E-1EFF-4FE4-BE4D-9AD84E24C5BD}" presName="Name17" presStyleLbl="parChTrans1D3" presStyleIdx="2" presStyleCnt="7"/>
      <dgm:spPr/>
      <dgm:t>
        <a:bodyPr/>
        <a:lstStyle/>
        <a:p>
          <a:endParaRPr lang="en-US"/>
        </a:p>
      </dgm:t>
    </dgm:pt>
    <dgm:pt modelId="{C18307DF-5C89-4D11-B00E-9CD0D8FC31A1}" type="pres">
      <dgm:prSet presAssocID="{2A637BAC-C644-4183-B18F-94DABEE50812}" presName="hierRoot3" presStyleCnt="0"/>
      <dgm:spPr/>
    </dgm:pt>
    <dgm:pt modelId="{CACECA2F-8F09-46CD-87FC-462C06E4DA31}" type="pres">
      <dgm:prSet presAssocID="{2A637BAC-C644-4183-B18F-94DABEE50812}" presName="composite3" presStyleCnt="0"/>
      <dgm:spPr/>
    </dgm:pt>
    <dgm:pt modelId="{50047B88-DA48-4572-AFBF-7E4B7A6B6E51}" type="pres">
      <dgm:prSet presAssocID="{2A637BAC-C644-4183-B18F-94DABEE50812}" presName="background3" presStyleLbl="node3" presStyleIdx="2" presStyleCnt="7"/>
      <dgm:spPr>
        <a:solidFill>
          <a:srgbClr val="C00000"/>
        </a:solidFill>
      </dgm:spPr>
    </dgm:pt>
    <dgm:pt modelId="{30FBE0CD-0E5B-453D-8EC6-4362BFFBF8AA}" type="pres">
      <dgm:prSet presAssocID="{2A637BAC-C644-4183-B18F-94DABEE50812}" presName="text3" presStyleLbl="fgAcc3" presStyleIdx="2" presStyleCnt="7">
        <dgm:presLayoutVars>
          <dgm:chPref val="3"/>
        </dgm:presLayoutVars>
      </dgm:prSet>
      <dgm:spPr/>
      <dgm:t>
        <a:bodyPr/>
        <a:lstStyle/>
        <a:p>
          <a:endParaRPr lang="en-US"/>
        </a:p>
      </dgm:t>
    </dgm:pt>
    <dgm:pt modelId="{90A04285-2230-49C2-924E-69CCD3167595}" type="pres">
      <dgm:prSet presAssocID="{2A637BAC-C644-4183-B18F-94DABEE50812}" presName="hierChild4" presStyleCnt="0"/>
      <dgm:spPr/>
    </dgm:pt>
    <dgm:pt modelId="{4940C8A4-B64D-4F8F-955B-9A3BFA3E43EF}" type="pres">
      <dgm:prSet presAssocID="{658E4090-BBF9-4AC8-92D6-B47AF3066C39}" presName="Name17" presStyleLbl="parChTrans1D3" presStyleIdx="3" presStyleCnt="7"/>
      <dgm:spPr/>
      <dgm:t>
        <a:bodyPr/>
        <a:lstStyle/>
        <a:p>
          <a:endParaRPr lang="en-US"/>
        </a:p>
      </dgm:t>
    </dgm:pt>
    <dgm:pt modelId="{90745E2B-482D-4F2B-8708-A96D80C2305C}" type="pres">
      <dgm:prSet presAssocID="{471E9B91-A54B-46C2-AF89-AA0D2FA63841}" presName="hierRoot3" presStyleCnt="0"/>
      <dgm:spPr/>
    </dgm:pt>
    <dgm:pt modelId="{CA6E10A1-0BDA-4FD2-8631-9C82A67F147E}" type="pres">
      <dgm:prSet presAssocID="{471E9B91-A54B-46C2-AF89-AA0D2FA63841}" presName="composite3" presStyleCnt="0"/>
      <dgm:spPr/>
    </dgm:pt>
    <dgm:pt modelId="{9B05F55F-5114-49CB-91B9-5BE5AF5D5F5D}" type="pres">
      <dgm:prSet presAssocID="{471E9B91-A54B-46C2-AF89-AA0D2FA63841}" presName="background3" presStyleLbl="node3" presStyleIdx="3" presStyleCnt="7"/>
      <dgm:spPr>
        <a:solidFill>
          <a:srgbClr val="C00000"/>
        </a:solidFill>
      </dgm:spPr>
    </dgm:pt>
    <dgm:pt modelId="{71E4E1E0-358F-405B-8789-B59C52A9FFB7}" type="pres">
      <dgm:prSet presAssocID="{471E9B91-A54B-46C2-AF89-AA0D2FA63841}" presName="text3" presStyleLbl="fgAcc3" presStyleIdx="3" presStyleCnt="7" custScaleX="146098">
        <dgm:presLayoutVars>
          <dgm:chPref val="3"/>
        </dgm:presLayoutVars>
      </dgm:prSet>
      <dgm:spPr/>
      <dgm:t>
        <a:bodyPr/>
        <a:lstStyle/>
        <a:p>
          <a:endParaRPr lang="en-US"/>
        </a:p>
      </dgm:t>
    </dgm:pt>
    <dgm:pt modelId="{2EAC1863-0883-4191-B7FD-D59BFBF22895}" type="pres">
      <dgm:prSet presAssocID="{471E9B91-A54B-46C2-AF89-AA0D2FA63841}" presName="hierChild4" presStyleCnt="0"/>
      <dgm:spPr/>
    </dgm:pt>
    <dgm:pt modelId="{0246696A-B927-4175-A108-D984A7BE596C}" type="pres">
      <dgm:prSet presAssocID="{C08D0660-92CE-4B0D-B62C-78E16FB32EF0}" presName="Name10" presStyleLbl="parChTrans1D2" presStyleIdx="1" presStyleCnt="2"/>
      <dgm:spPr/>
      <dgm:t>
        <a:bodyPr/>
        <a:lstStyle/>
        <a:p>
          <a:endParaRPr lang="en-US"/>
        </a:p>
      </dgm:t>
    </dgm:pt>
    <dgm:pt modelId="{B0533E9A-B8C3-46B1-B10A-094F523C24CA}" type="pres">
      <dgm:prSet presAssocID="{A558CDED-801E-433A-B3FA-F2C528221E1A}" presName="hierRoot2" presStyleCnt="0"/>
      <dgm:spPr/>
    </dgm:pt>
    <dgm:pt modelId="{265AFBDE-CFED-4F19-BC7F-26397D70D069}" type="pres">
      <dgm:prSet presAssocID="{A558CDED-801E-433A-B3FA-F2C528221E1A}" presName="composite2" presStyleCnt="0"/>
      <dgm:spPr/>
    </dgm:pt>
    <dgm:pt modelId="{419D84AC-A062-4B94-92F8-3D4CD846B145}" type="pres">
      <dgm:prSet presAssocID="{A558CDED-801E-433A-B3FA-F2C528221E1A}" presName="background2" presStyleLbl="asst1" presStyleIdx="1" presStyleCnt="2"/>
      <dgm:spPr>
        <a:solidFill>
          <a:srgbClr val="0070C0"/>
        </a:solidFill>
        <a:ln>
          <a:solidFill>
            <a:srgbClr val="0070C0"/>
          </a:solidFill>
        </a:ln>
      </dgm:spPr>
      <dgm:t>
        <a:bodyPr/>
        <a:lstStyle/>
        <a:p>
          <a:endParaRPr lang="en-US"/>
        </a:p>
      </dgm:t>
    </dgm:pt>
    <dgm:pt modelId="{1EFE8030-8377-4197-93CC-E38931AA8702}" type="pres">
      <dgm:prSet presAssocID="{A558CDED-801E-433A-B3FA-F2C528221E1A}" presName="text2" presStyleLbl="fgAcc2" presStyleIdx="1" presStyleCnt="2" custScaleX="166265">
        <dgm:presLayoutVars>
          <dgm:chPref val="3"/>
        </dgm:presLayoutVars>
      </dgm:prSet>
      <dgm:spPr/>
      <dgm:t>
        <a:bodyPr/>
        <a:lstStyle/>
        <a:p>
          <a:endParaRPr lang="en-US"/>
        </a:p>
      </dgm:t>
    </dgm:pt>
    <dgm:pt modelId="{B70BEF4C-FB3D-4A0D-949D-0610BEF581E1}" type="pres">
      <dgm:prSet presAssocID="{A558CDED-801E-433A-B3FA-F2C528221E1A}" presName="hierChild3" presStyleCnt="0"/>
      <dgm:spPr/>
    </dgm:pt>
    <dgm:pt modelId="{AC160AD6-932C-4B0C-9E74-9120AB8E0FE9}" type="pres">
      <dgm:prSet presAssocID="{8935C20D-EA83-46A8-A8B3-5750D22B7589}" presName="Name17" presStyleLbl="parChTrans1D3" presStyleIdx="4" presStyleCnt="7"/>
      <dgm:spPr/>
      <dgm:t>
        <a:bodyPr/>
        <a:lstStyle/>
        <a:p>
          <a:endParaRPr lang="en-US"/>
        </a:p>
      </dgm:t>
    </dgm:pt>
    <dgm:pt modelId="{D0D74D79-B9B1-4BE4-A0D5-780F35517918}" type="pres">
      <dgm:prSet presAssocID="{77670B40-82C8-414D-BE6D-72BD52F03C1F}" presName="hierRoot3" presStyleCnt="0"/>
      <dgm:spPr/>
    </dgm:pt>
    <dgm:pt modelId="{6A03D924-4032-40C5-A6D4-9D30FAD8F49C}" type="pres">
      <dgm:prSet presAssocID="{77670B40-82C8-414D-BE6D-72BD52F03C1F}" presName="composite3" presStyleCnt="0"/>
      <dgm:spPr/>
    </dgm:pt>
    <dgm:pt modelId="{EEBB1F6F-C394-44EE-914F-234334A10CDC}" type="pres">
      <dgm:prSet presAssocID="{77670B40-82C8-414D-BE6D-72BD52F03C1F}" presName="background3" presStyleLbl="node3" presStyleIdx="4" presStyleCnt="7"/>
      <dgm:spPr>
        <a:solidFill>
          <a:srgbClr val="C00000"/>
        </a:solidFill>
      </dgm:spPr>
    </dgm:pt>
    <dgm:pt modelId="{2A72582E-4BF1-44D1-91B4-BDDE98091BE4}" type="pres">
      <dgm:prSet presAssocID="{77670B40-82C8-414D-BE6D-72BD52F03C1F}" presName="text3" presStyleLbl="fgAcc3" presStyleIdx="4" presStyleCnt="7" custScaleX="131838">
        <dgm:presLayoutVars>
          <dgm:chPref val="3"/>
        </dgm:presLayoutVars>
      </dgm:prSet>
      <dgm:spPr/>
      <dgm:t>
        <a:bodyPr/>
        <a:lstStyle/>
        <a:p>
          <a:endParaRPr lang="en-US"/>
        </a:p>
      </dgm:t>
    </dgm:pt>
    <dgm:pt modelId="{7BE6E574-48B4-41B4-91DE-AAA59D4C8218}" type="pres">
      <dgm:prSet presAssocID="{77670B40-82C8-414D-BE6D-72BD52F03C1F}" presName="hierChild4" presStyleCnt="0"/>
      <dgm:spPr/>
    </dgm:pt>
    <dgm:pt modelId="{F600A7C2-E43C-43A4-B631-1F1D4DB77314}" type="pres">
      <dgm:prSet presAssocID="{BF8A8198-BEF8-4B0B-B7C6-3AAA545853B6}" presName="Name17" presStyleLbl="parChTrans1D3" presStyleIdx="5" presStyleCnt="7"/>
      <dgm:spPr/>
      <dgm:t>
        <a:bodyPr/>
        <a:lstStyle/>
        <a:p>
          <a:endParaRPr lang="en-US"/>
        </a:p>
      </dgm:t>
    </dgm:pt>
    <dgm:pt modelId="{0AA01B94-8E6B-48EB-917C-CDA49DAA9456}" type="pres">
      <dgm:prSet presAssocID="{812E9879-58AA-406F-A3B8-F8FE09E5879B}" presName="hierRoot3" presStyleCnt="0"/>
      <dgm:spPr/>
    </dgm:pt>
    <dgm:pt modelId="{8E152D7C-3567-4F94-BC62-305622534D9B}" type="pres">
      <dgm:prSet presAssocID="{812E9879-58AA-406F-A3B8-F8FE09E5879B}" presName="composite3" presStyleCnt="0"/>
      <dgm:spPr/>
    </dgm:pt>
    <dgm:pt modelId="{A53C63DA-49F5-44CE-AEFB-1DDCB2C4FAB9}" type="pres">
      <dgm:prSet presAssocID="{812E9879-58AA-406F-A3B8-F8FE09E5879B}" presName="background3" presStyleLbl="node3" presStyleIdx="5" presStyleCnt="7"/>
      <dgm:spPr>
        <a:solidFill>
          <a:srgbClr val="C00000"/>
        </a:solidFill>
      </dgm:spPr>
    </dgm:pt>
    <dgm:pt modelId="{F8737ACF-FBD9-4F7C-BA2F-774ED873AE7B}" type="pres">
      <dgm:prSet presAssocID="{812E9879-58AA-406F-A3B8-F8FE09E5879B}" presName="text3" presStyleLbl="fgAcc3" presStyleIdx="5" presStyleCnt="7" custScaleX="116466">
        <dgm:presLayoutVars>
          <dgm:chPref val="3"/>
        </dgm:presLayoutVars>
      </dgm:prSet>
      <dgm:spPr/>
      <dgm:t>
        <a:bodyPr/>
        <a:lstStyle/>
        <a:p>
          <a:endParaRPr lang="en-US"/>
        </a:p>
      </dgm:t>
    </dgm:pt>
    <dgm:pt modelId="{83EB9D70-D3C9-4FD4-8C8B-09DDB4C6E1BA}" type="pres">
      <dgm:prSet presAssocID="{812E9879-58AA-406F-A3B8-F8FE09E5879B}" presName="hierChild4" presStyleCnt="0"/>
      <dgm:spPr/>
    </dgm:pt>
    <dgm:pt modelId="{7CE1B8B3-5948-416C-ADF1-A7A6FBD9ABAB}" type="pres">
      <dgm:prSet presAssocID="{37F3B96B-82AD-49B7-9809-0DD6182A5B3D}" presName="Name17" presStyleLbl="parChTrans1D3" presStyleIdx="6" presStyleCnt="7"/>
      <dgm:spPr/>
      <dgm:t>
        <a:bodyPr/>
        <a:lstStyle/>
        <a:p>
          <a:endParaRPr lang="en-US"/>
        </a:p>
      </dgm:t>
    </dgm:pt>
    <dgm:pt modelId="{9AECE692-59F5-49D3-A46D-45165F107803}" type="pres">
      <dgm:prSet presAssocID="{027631E9-92F9-4F8C-BC9C-34F487F48075}" presName="hierRoot3" presStyleCnt="0"/>
      <dgm:spPr/>
    </dgm:pt>
    <dgm:pt modelId="{F6080A18-E586-4780-90C5-4340AB5E3FAB}" type="pres">
      <dgm:prSet presAssocID="{027631E9-92F9-4F8C-BC9C-34F487F48075}" presName="composite3" presStyleCnt="0"/>
      <dgm:spPr/>
    </dgm:pt>
    <dgm:pt modelId="{26F2A39C-9991-4891-B94F-1699AA7FB1C9}" type="pres">
      <dgm:prSet presAssocID="{027631E9-92F9-4F8C-BC9C-34F487F48075}" presName="background3" presStyleLbl="node3" presStyleIdx="6" presStyleCnt="7"/>
      <dgm:spPr>
        <a:solidFill>
          <a:srgbClr val="C00000"/>
        </a:solidFill>
      </dgm:spPr>
    </dgm:pt>
    <dgm:pt modelId="{CC4283B3-7BB6-44BC-8684-2BDA6AE7C997}" type="pres">
      <dgm:prSet presAssocID="{027631E9-92F9-4F8C-BC9C-34F487F48075}" presName="text3" presStyleLbl="fgAcc3" presStyleIdx="6" presStyleCnt="7">
        <dgm:presLayoutVars>
          <dgm:chPref val="3"/>
        </dgm:presLayoutVars>
      </dgm:prSet>
      <dgm:spPr/>
      <dgm:t>
        <a:bodyPr/>
        <a:lstStyle/>
        <a:p>
          <a:endParaRPr lang="en-US"/>
        </a:p>
      </dgm:t>
    </dgm:pt>
    <dgm:pt modelId="{B7C2AB6C-F500-4D49-AB96-EFE21E07CC54}" type="pres">
      <dgm:prSet presAssocID="{027631E9-92F9-4F8C-BC9C-34F487F48075}" presName="hierChild4" presStyleCnt="0"/>
      <dgm:spPr/>
    </dgm:pt>
  </dgm:ptLst>
  <dgm:cxnLst>
    <dgm:cxn modelId="{F9A3886C-EBBD-4F1A-A301-40D2BCA080B8}" srcId="{34BEDB8B-3BEA-44D9-994A-C3D1EE77ED77}" destId="{F8819E20-9504-4A0B-B0EB-6DD51D6385A3}" srcOrd="0" destOrd="0" parTransId="{BD0747AF-D7BA-4C20-ABD8-E80D6B2336C7}" sibTransId="{D086B4BD-DF56-4FC2-8DD4-7EBD84658D8D}"/>
    <dgm:cxn modelId="{D5B358CA-9398-4FA8-92AE-F8610568C997}" srcId="{F8819E20-9504-4A0B-B0EB-6DD51D6385A3}" destId="{2A637BAC-C644-4183-B18F-94DABEE50812}" srcOrd="2" destOrd="0" parTransId="{338EC23E-1EFF-4FE4-BE4D-9AD84E24C5BD}" sibTransId="{C8BAB9C6-7515-40D1-A509-83974696E949}"/>
    <dgm:cxn modelId="{1DAEFA2B-A686-49D7-B9F8-13621275AB4C}" srcId="{F8819E20-9504-4A0B-B0EB-6DD51D6385A3}" destId="{F87D41C3-9337-48AE-A67D-712ACC614355}" srcOrd="0" destOrd="0" parTransId="{3C172D0A-F509-42CE-BCF4-857E34CA3A39}" sibTransId="{EFDD77A4-2F7C-4F6C-8E67-241519F05601}"/>
    <dgm:cxn modelId="{B6730C3E-D6AA-47C8-B763-FDA26034E894}" type="presOf" srcId="{3C172D0A-F509-42CE-BCF4-857E34CA3A39}" destId="{FFBBA99D-3CFD-4910-AD5D-0FDDE6000E6C}" srcOrd="0" destOrd="0" presId="urn:microsoft.com/office/officeart/2005/8/layout/hierarchy1"/>
    <dgm:cxn modelId="{B05ADE55-3C1C-46E7-AF0F-F705E6CA53FA}" type="presOf" srcId="{7C5CCDD1-A0F5-4DB7-9E44-A567A011CEBC}" destId="{8AB10665-B0A3-48B3-A18F-46C99299578E}" srcOrd="0" destOrd="0" presId="urn:microsoft.com/office/officeart/2005/8/layout/hierarchy1"/>
    <dgm:cxn modelId="{FF5A3689-F8B1-427C-B489-D9DA191C8E7E}" type="presOf" srcId="{471E9B91-A54B-46C2-AF89-AA0D2FA63841}" destId="{71E4E1E0-358F-405B-8789-B59C52A9FFB7}" srcOrd="0" destOrd="0" presId="urn:microsoft.com/office/officeart/2005/8/layout/hierarchy1"/>
    <dgm:cxn modelId="{E5DC3942-1A5F-4AE8-AC62-2D525C6EADBA}" type="presOf" srcId="{658E4090-BBF9-4AC8-92D6-B47AF3066C39}" destId="{4940C8A4-B64D-4F8F-955B-9A3BFA3E43EF}" srcOrd="0" destOrd="0" presId="urn:microsoft.com/office/officeart/2005/8/layout/hierarchy1"/>
    <dgm:cxn modelId="{3D8FA0BC-A09E-45A8-8C30-C25082CA451C}" type="presOf" srcId="{89913D99-C459-4996-9647-95C4A096E503}" destId="{7C7F08AD-AFB4-4C8D-8BBB-4E09BA77FFFE}" srcOrd="0" destOrd="0" presId="urn:microsoft.com/office/officeart/2005/8/layout/hierarchy1"/>
    <dgm:cxn modelId="{ADDBE6F6-80E9-4804-848A-80EE5517C7E2}" srcId="{F8819E20-9504-4A0B-B0EB-6DD51D6385A3}" destId="{89913D99-C459-4996-9647-95C4A096E503}" srcOrd="1" destOrd="0" parTransId="{7C5CCDD1-A0F5-4DB7-9E44-A567A011CEBC}" sibTransId="{BD572518-9390-4ADB-84B6-3E8A4F0F470E}"/>
    <dgm:cxn modelId="{614F8D40-ECFF-4E52-80FE-CDF0D5F0A0C6}" type="presOf" srcId="{77670B40-82C8-414D-BE6D-72BD52F03C1F}" destId="{2A72582E-4BF1-44D1-91B4-BDDE98091BE4}" srcOrd="0" destOrd="0" presId="urn:microsoft.com/office/officeart/2005/8/layout/hierarchy1"/>
    <dgm:cxn modelId="{D1E921E5-FBB9-44CA-80D2-B67EA60D7D24}" type="presOf" srcId="{BD0747AF-D7BA-4C20-ABD8-E80D6B2336C7}" destId="{7ED0DBE6-9CE8-49C1-B2D1-9FD7E837F496}" srcOrd="0" destOrd="0" presId="urn:microsoft.com/office/officeart/2005/8/layout/hierarchy1"/>
    <dgm:cxn modelId="{6AFE5273-1BCA-4A80-BD3F-3F44F36B43FF}" type="presOf" srcId="{37F3B96B-82AD-49B7-9809-0DD6182A5B3D}" destId="{7CE1B8B3-5948-416C-ADF1-A7A6FBD9ABAB}" srcOrd="0" destOrd="0" presId="urn:microsoft.com/office/officeart/2005/8/layout/hierarchy1"/>
    <dgm:cxn modelId="{5998EAD5-65F5-43FC-A1FB-10E5376FD613}" srcId="{34BEDB8B-3BEA-44D9-994A-C3D1EE77ED77}" destId="{A558CDED-801E-433A-B3FA-F2C528221E1A}" srcOrd="1" destOrd="0" parTransId="{C08D0660-92CE-4B0D-B62C-78E16FB32EF0}" sibTransId="{9D580CDC-7D62-4E28-B362-C293A65725BE}"/>
    <dgm:cxn modelId="{A4D71BC3-48A9-44B8-A446-33F2ACF640F4}" srcId="{A558CDED-801E-433A-B3FA-F2C528221E1A}" destId="{77670B40-82C8-414D-BE6D-72BD52F03C1F}" srcOrd="0" destOrd="0" parTransId="{8935C20D-EA83-46A8-A8B3-5750D22B7589}" sibTransId="{B1DD61EF-8E03-4C52-8725-4117925D9949}"/>
    <dgm:cxn modelId="{7FDDB25B-E0ED-4A3F-8EB4-3FAEB9234F43}" type="presOf" srcId="{2A637BAC-C644-4183-B18F-94DABEE50812}" destId="{30FBE0CD-0E5B-453D-8EC6-4362BFFBF8AA}" srcOrd="0" destOrd="0" presId="urn:microsoft.com/office/officeart/2005/8/layout/hierarchy1"/>
    <dgm:cxn modelId="{FF42EE09-0055-45CD-98EA-8A7E7D656483}" type="presOf" srcId="{A558CDED-801E-433A-B3FA-F2C528221E1A}" destId="{1EFE8030-8377-4197-93CC-E38931AA8702}" srcOrd="0" destOrd="0" presId="urn:microsoft.com/office/officeart/2005/8/layout/hierarchy1"/>
    <dgm:cxn modelId="{28E2519C-FC29-4F01-BD1B-5BAAC3D7076E}" type="presOf" srcId="{027631E9-92F9-4F8C-BC9C-34F487F48075}" destId="{CC4283B3-7BB6-44BC-8684-2BDA6AE7C997}" srcOrd="0" destOrd="0" presId="urn:microsoft.com/office/officeart/2005/8/layout/hierarchy1"/>
    <dgm:cxn modelId="{E88A3373-8995-4939-BD6D-3407E6486B8B}" type="presOf" srcId="{C08D0660-92CE-4B0D-B62C-78E16FB32EF0}" destId="{0246696A-B927-4175-A108-D984A7BE596C}" srcOrd="0" destOrd="0" presId="urn:microsoft.com/office/officeart/2005/8/layout/hierarchy1"/>
    <dgm:cxn modelId="{9250384B-43BE-476D-A527-2B6015C267CE}" type="presOf" srcId="{8935C20D-EA83-46A8-A8B3-5750D22B7589}" destId="{AC160AD6-932C-4B0C-9E74-9120AB8E0FE9}" srcOrd="0" destOrd="0" presId="urn:microsoft.com/office/officeart/2005/8/layout/hierarchy1"/>
    <dgm:cxn modelId="{7533D221-4823-44D7-AB64-EA13E194C161}" type="presOf" srcId="{812E9879-58AA-406F-A3B8-F8FE09E5879B}" destId="{F8737ACF-FBD9-4F7C-BA2F-774ED873AE7B}" srcOrd="0" destOrd="0" presId="urn:microsoft.com/office/officeart/2005/8/layout/hierarchy1"/>
    <dgm:cxn modelId="{F1561538-1457-4D6A-9331-CCCA9E310657}" type="presOf" srcId="{F87D41C3-9337-48AE-A67D-712ACC614355}" destId="{4899CA85-2561-4B49-9FEC-C704A282DB71}" srcOrd="0" destOrd="0" presId="urn:microsoft.com/office/officeart/2005/8/layout/hierarchy1"/>
    <dgm:cxn modelId="{23B6D9B0-BE3A-4CFD-B925-D286CDC2C7AE}" type="presOf" srcId="{F8819E20-9504-4A0B-B0EB-6DD51D6385A3}" destId="{C5B779EE-7E12-4F38-9C5F-C3B236F6FC51}" srcOrd="0" destOrd="0" presId="urn:microsoft.com/office/officeart/2005/8/layout/hierarchy1"/>
    <dgm:cxn modelId="{F675A637-1719-4225-A4E4-78B164F1206D}" type="presOf" srcId="{338EC23E-1EFF-4FE4-BE4D-9AD84E24C5BD}" destId="{786DC366-3262-4586-BB59-56BA119E4DB7}" srcOrd="0" destOrd="0" presId="urn:microsoft.com/office/officeart/2005/8/layout/hierarchy1"/>
    <dgm:cxn modelId="{BE8E0397-3E0C-4F7F-A230-C776480C2685}" srcId="{98A286DF-4C82-49E2-BBF2-9DE831FF4E79}" destId="{34BEDB8B-3BEA-44D9-994A-C3D1EE77ED77}" srcOrd="0" destOrd="0" parTransId="{66D78C40-E281-4922-A324-932728D5C10A}" sibTransId="{468477D2-7144-40BF-95E1-B18BD0272D65}"/>
    <dgm:cxn modelId="{5D49A372-1934-4F51-AE46-3AF1982D5572}" srcId="{A558CDED-801E-433A-B3FA-F2C528221E1A}" destId="{027631E9-92F9-4F8C-BC9C-34F487F48075}" srcOrd="2" destOrd="0" parTransId="{37F3B96B-82AD-49B7-9809-0DD6182A5B3D}" sibTransId="{DA271BB4-EB8E-4394-B747-0E7FE6510BDD}"/>
    <dgm:cxn modelId="{70B7FEE9-7F6F-4568-A625-8E0A0879AA8E}" type="presOf" srcId="{98A286DF-4C82-49E2-BBF2-9DE831FF4E79}" destId="{5086DF03-0EB4-4FDC-886A-988023BEFA60}" srcOrd="0" destOrd="0" presId="urn:microsoft.com/office/officeart/2005/8/layout/hierarchy1"/>
    <dgm:cxn modelId="{5B00C0E0-D473-45E9-8B7C-03A90CCB6F70}" type="presOf" srcId="{BF8A8198-BEF8-4B0B-B7C6-3AAA545853B6}" destId="{F600A7C2-E43C-43A4-B631-1F1D4DB77314}" srcOrd="0" destOrd="0" presId="urn:microsoft.com/office/officeart/2005/8/layout/hierarchy1"/>
    <dgm:cxn modelId="{75E273C2-B3C4-4D47-A93D-11FF6430F4F2}" srcId="{F8819E20-9504-4A0B-B0EB-6DD51D6385A3}" destId="{471E9B91-A54B-46C2-AF89-AA0D2FA63841}" srcOrd="3" destOrd="0" parTransId="{658E4090-BBF9-4AC8-92D6-B47AF3066C39}" sibTransId="{5771B338-D0D1-445A-8CD7-DB7A7B87E97A}"/>
    <dgm:cxn modelId="{AC351E47-D620-49C1-8AD9-9CAE7777B647}" type="presOf" srcId="{34BEDB8B-3BEA-44D9-994A-C3D1EE77ED77}" destId="{5CD45573-D8EA-4E52-B1FC-B4D450F99513}" srcOrd="0" destOrd="0" presId="urn:microsoft.com/office/officeart/2005/8/layout/hierarchy1"/>
    <dgm:cxn modelId="{0F319106-22D3-4D73-8BC9-1016379094C2}" srcId="{A558CDED-801E-433A-B3FA-F2C528221E1A}" destId="{812E9879-58AA-406F-A3B8-F8FE09E5879B}" srcOrd="1" destOrd="0" parTransId="{BF8A8198-BEF8-4B0B-B7C6-3AAA545853B6}" sibTransId="{654E85BF-3B45-4296-813D-280B459F273D}"/>
    <dgm:cxn modelId="{F1736B9C-F797-4B5F-A73D-8AF5E4682879}" type="presParOf" srcId="{5086DF03-0EB4-4FDC-886A-988023BEFA60}" destId="{B536190D-E092-4115-97AB-8AAE764A9760}" srcOrd="0" destOrd="0" presId="urn:microsoft.com/office/officeart/2005/8/layout/hierarchy1"/>
    <dgm:cxn modelId="{B46BC481-D6C9-47F7-97ED-C0A574027550}" type="presParOf" srcId="{B536190D-E092-4115-97AB-8AAE764A9760}" destId="{5D19D049-F992-4189-93EC-CB6B73089487}" srcOrd="0" destOrd="0" presId="urn:microsoft.com/office/officeart/2005/8/layout/hierarchy1"/>
    <dgm:cxn modelId="{AC012499-F322-45AA-AAFA-CBE1657153E3}" type="presParOf" srcId="{5D19D049-F992-4189-93EC-CB6B73089487}" destId="{6A9E0139-7DBE-4273-8C39-C0F1F2C1E047}" srcOrd="0" destOrd="0" presId="urn:microsoft.com/office/officeart/2005/8/layout/hierarchy1"/>
    <dgm:cxn modelId="{FB1FB02D-03FA-4DE3-8188-A6091D3735EC}" type="presParOf" srcId="{5D19D049-F992-4189-93EC-CB6B73089487}" destId="{5CD45573-D8EA-4E52-B1FC-B4D450F99513}" srcOrd="1" destOrd="0" presId="urn:microsoft.com/office/officeart/2005/8/layout/hierarchy1"/>
    <dgm:cxn modelId="{BE2138AB-02D5-48B1-B1D1-461D2BC47F70}" type="presParOf" srcId="{B536190D-E092-4115-97AB-8AAE764A9760}" destId="{4E35BF8D-D564-455C-8962-24458A3A9ADD}" srcOrd="1" destOrd="0" presId="urn:microsoft.com/office/officeart/2005/8/layout/hierarchy1"/>
    <dgm:cxn modelId="{356612B1-A2AF-47BB-86B9-B71C53A70D41}" type="presParOf" srcId="{4E35BF8D-D564-455C-8962-24458A3A9ADD}" destId="{7ED0DBE6-9CE8-49C1-B2D1-9FD7E837F496}" srcOrd="0" destOrd="0" presId="urn:microsoft.com/office/officeart/2005/8/layout/hierarchy1"/>
    <dgm:cxn modelId="{01964817-81D1-41A9-9881-EE0FD1E8AC5C}" type="presParOf" srcId="{4E35BF8D-D564-455C-8962-24458A3A9ADD}" destId="{5FC1F7C9-B176-4EDB-B36A-D532C000D66E}" srcOrd="1" destOrd="0" presId="urn:microsoft.com/office/officeart/2005/8/layout/hierarchy1"/>
    <dgm:cxn modelId="{96BB407E-410E-4B80-BF95-ECC89E265734}" type="presParOf" srcId="{5FC1F7C9-B176-4EDB-B36A-D532C000D66E}" destId="{316EEEC1-BF37-4ED3-9451-449BB637BB48}" srcOrd="0" destOrd="0" presId="urn:microsoft.com/office/officeart/2005/8/layout/hierarchy1"/>
    <dgm:cxn modelId="{53D4A519-6471-424B-A4CB-FFF9C116A50E}" type="presParOf" srcId="{316EEEC1-BF37-4ED3-9451-449BB637BB48}" destId="{52BA236C-8D9F-4072-80FE-F0FE14C3324F}" srcOrd="0" destOrd="0" presId="urn:microsoft.com/office/officeart/2005/8/layout/hierarchy1"/>
    <dgm:cxn modelId="{3078863D-3088-4FE4-8E60-C03783DA1408}" type="presParOf" srcId="{316EEEC1-BF37-4ED3-9451-449BB637BB48}" destId="{C5B779EE-7E12-4F38-9C5F-C3B236F6FC51}" srcOrd="1" destOrd="0" presId="urn:microsoft.com/office/officeart/2005/8/layout/hierarchy1"/>
    <dgm:cxn modelId="{742F4CE6-403D-4847-BA17-2D61FA248584}" type="presParOf" srcId="{5FC1F7C9-B176-4EDB-B36A-D532C000D66E}" destId="{2213B647-2D45-414D-944A-FBBD377A51E3}" srcOrd="1" destOrd="0" presId="urn:microsoft.com/office/officeart/2005/8/layout/hierarchy1"/>
    <dgm:cxn modelId="{28F37926-C676-4FC3-B64C-66F0D4272522}" type="presParOf" srcId="{2213B647-2D45-414D-944A-FBBD377A51E3}" destId="{FFBBA99D-3CFD-4910-AD5D-0FDDE6000E6C}" srcOrd="0" destOrd="0" presId="urn:microsoft.com/office/officeart/2005/8/layout/hierarchy1"/>
    <dgm:cxn modelId="{D611874E-5FBF-495C-92B6-749C0446A27B}" type="presParOf" srcId="{2213B647-2D45-414D-944A-FBBD377A51E3}" destId="{369C71A9-9198-45C7-A7C0-6DF425CE2F88}" srcOrd="1" destOrd="0" presId="urn:microsoft.com/office/officeart/2005/8/layout/hierarchy1"/>
    <dgm:cxn modelId="{E39B847D-460E-46AC-AF56-745F797B10E1}" type="presParOf" srcId="{369C71A9-9198-45C7-A7C0-6DF425CE2F88}" destId="{731AEE01-5749-4101-A33E-48E39FDC495B}" srcOrd="0" destOrd="0" presId="urn:microsoft.com/office/officeart/2005/8/layout/hierarchy1"/>
    <dgm:cxn modelId="{BB81F927-C688-4B2D-A977-109B19A61A74}" type="presParOf" srcId="{731AEE01-5749-4101-A33E-48E39FDC495B}" destId="{873A9405-3109-4F38-A655-E3A97F9D5EF5}" srcOrd="0" destOrd="0" presId="urn:microsoft.com/office/officeart/2005/8/layout/hierarchy1"/>
    <dgm:cxn modelId="{E206F87B-EAB9-45E3-9BF3-95E24A3887DF}" type="presParOf" srcId="{731AEE01-5749-4101-A33E-48E39FDC495B}" destId="{4899CA85-2561-4B49-9FEC-C704A282DB71}" srcOrd="1" destOrd="0" presId="urn:microsoft.com/office/officeart/2005/8/layout/hierarchy1"/>
    <dgm:cxn modelId="{CA861125-0D81-448A-8C1E-AFA10FDB3154}" type="presParOf" srcId="{369C71A9-9198-45C7-A7C0-6DF425CE2F88}" destId="{4B4524A1-597E-4C69-BFD7-3BD78E7A4316}" srcOrd="1" destOrd="0" presId="urn:microsoft.com/office/officeart/2005/8/layout/hierarchy1"/>
    <dgm:cxn modelId="{A1E4F653-618E-426F-9ADB-DC357E4D594D}" type="presParOf" srcId="{2213B647-2D45-414D-944A-FBBD377A51E3}" destId="{8AB10665-B0A3-48B3-A18F-46C99299578E}" srcOrd="2" destOrd="0" presId="urn:microsoft.com/office/officeart/2005/8/layout/hierarchy1"/>
    <dgm:cxn modelId="{ABC635FC-8EB3-4532-BB11-992E3A52D1A8}" type="presParOf" srcId="{2213B647-2D45-414D-944A-FBBD377A51E3}" destId="{64B21D2C-E731-4DC7-8E22-7D414D55E0B5}" srcOrd="3" destOrd="0" presId="urn:microsoft.com/office/officeart/2005/8/layout/hierarchy1"/>
    <dgm:cxn modelId="{33416AFA-573E-470D-A946-02CC6562E364}" type="presParOf" srcId="{64B21D2C-E731-4DC7-8E22-7D414D55E0B5}" destId="{362BD56C-4C59-430F-930E-F434135B5FA4}" srcOrd="0" destOrd="0" presId="urn:microsoft.com/office/officeart/2005/8/layout/hierarchy1"/>
    <dgm:cxn modelId="{0F141BDE-7784-48BD-893C-D8C7729F3D7A}" type="presParOf" srcId="{362BD56C-4C59-430F-930E-F434135B5FA4}" destId="{E9E90CE6-F4EE-4B5D-B5FA-227ADDD095F5}" srcOrd="0" destOrd="0" presId="urn:microsoft.com/office/officeart/2005/8/layout/hierarchy1"/>
    <dgm:cxn modelId="{85A0B903-176D-4383-9690-3115BE28E8B6}" type="presParOf" srcId="{362BD56C-4C59-430F-930E-F434135B5FA4}" destId="{7C7F08AD-AFB4-4C8D-8BBB-4E09BA77FFFE}" srcOrd="1" destOrd="0" presId="urn:microsoft.com/office/officeart/2005/8/layout/hierarchy1"/>
    <dgm:cxn modelId="{755908D5-ED0B-4CB7-8C2E-F3455B1BF6A9}" type="presParOf" srcId="{64B21D2C-E731-4DC7-8E22-7D414D55E0B5}" destId="{6EC34CEC-FD27-4C1B-BFDE-ED120DD28914}" srcOrd="1" destOrd="0" presId="urn:microsoft.com/office/officeart/2005/8/layout/hierarchy1"/>
    <dgm:cxn modelId="{8B32D74D-3C6C-48D7-8F36-DF0CAEE77F42}" type="presParOf" srcId="{2213B647-2D45-414D-944A-FBBD377A51E3}" destId="{786DC366-3262-4586-BB59-56BA119E4DB7}" srcOrd="4" destOrd="0" presId="urn:microsoft.com/office/officeart/2005/8/layout/hierarchy1"/>
    <dgm:cxn modelId="{9256006D-F6C9-4372-B035-F32F247B6438}" type="presParOf" srcId="{2213B647-2D45-414D-944A-FBBD377A51E3}" destId="{C18307DF-5C89-4D11-B00E-9CD0D8FC31A1}" srcOrd="5" destOrd="0" presId="urn:microsoft.com/office/officeart/2005/8/layout/hierarchy1"/>
    <dgm:cxn modelId="{66101094-D339-403A-8606-C7ED3A9ED48A}" type="presParOf" srcId="{C18307DF-5C89-4D11-B00E-9CD0D8FC31A1}" destId="{CACECA2F-8F09-46CD-87FC-462C06E4DA31}" srcOrd="0" destOrd="0" presId="urn:microsoft.com/office/officeart/2005/8/layout/hierarchy1"/>
    <dgm:cxn modelId="{27E8C16E-F212-4ED0-8518-7CA62AF5FFF7}" type="presParOf" srcId="{CACECA2F-8F09-46CD-87FC-462C06E4DA31}" destId="{50047B88-DA48-4572-AFBF-7E4B7A6B6E51}" srcOrd="0" destOrd="0" presId="urn:microsoft.com/office/officeart/2005/8/layout/hierarchy1"/>
    <dgm:cxn modelId="{355F3159-A76D-416F-926E-832C70336D98}" type="presParOf" srcId="{CACECA2F-8F09-46CD-87FC-462C06E4DA31}" destId="{30FBE0CD-0E5B-453D-8EC6-4362BFFBF8AA}" srcOrd="1" destOrd="0" presId="urn:microsoft.com/office/officeart/2005/8/layout/hierarchy1"/>
    <dgm:cxn modelId="{C522795D-8E8E-473C-B86B-2DA119E9F2B2}" type="presParOf" srcId="{C18307DF-5C89-4D11-B00E-9CD0D8FC31A1}" destId="{90A04285-2230-49C2-924E-69CCD3167595}" srcOrd="1" destOrd="0" presId="urn:microsoft.com/office/officeart/2005/8/layout/hierarchy1"/>
    <dgm:cxn modelId="{01371E7B-C27D-425B-9CD9-D3DA98C3A59A}" type="presParOf" srcId="{2213B647-2D45-414D-944A-FBBD377A51E3}" destId="{4940C8A4-B64D-4F8F-955B-9A3BFA3E43EF}" srcOrd="6" destOrd="0" presId="urn:microsoft.com/office/officeart/2005/8/layout/hierarchy1"/>
    <dgm:cxn modelId="{5B49A026-E05E-49DC-9FC6-9AE54F82B52F}" type="presParOf" srcId="{2213B647-2D45-414D-944A-FBBD377A51E3}" destId="{90745E2B-482D-4F2B-8708-A96D80C2305C}" srcOrd="7" destOrd="0" presId="urn:microsoft.com/office/officeart/2005/8/layout/hierarchy1"/>
    <dgm:cxn modelId="{47359B0E-5FDE-492B-9647-D55AD6CF55D4}" type="presParOf" srcId="{90745E2B-482D-4F2B-8708-A96D80C2305C}" destId="{CA6E10A1-0BDA-4FD2-8631-9C82A67F147E}" srcOrd="0" destOrd="0" presId="urn:microsoft.com/office/officeart/2005/8/layout/hierarchy1"/>
    <dgm:cxn modelId="{C4555E39-E8D2-4234-8515-F5EF76F44911}" type="presParOf" srcId="{CA6E10A1-0BDA-4FD2-8631-9C82A67F147E}" destId="{9B05F55F-5114-49CB-91B9-5BE5AF5D5F5D}" srcOrd="0" destOrd="0" presId="urn:microsoft.com/office/officeart/2005/8/layout/hierarchy1"/>
    <dgm:cxn modelId="{D0A0189D-A156-405F-815B-E653A37B8BBB}" type="presParOf" srcId="{CA6E10A1-0BDA-4FD2-8631-9C82A67F147E}" destId="{71E4E1E0-358F-405B-8789-B59C52A9FFB7}" srcOrd="1" destOrd="0" presId="urn:microsoft.com/office/officeart/2005/8/layout/hierarchy1"/>
    <dgm:cxn modelId="{845B9827-337C-4E7E-9414-3F67E591C13D}" type="presParOf" srcId="{90745E2B-482D-4F2B-8708-A96D80C2305C}" destId="{2EAC1863-0883-4191-B7FD-D59BFBF22895}" srcOrd="1" destOrd="0" presId="urn:microsoft.com/office/officeart/2005/8/layout/hierarchy1"/>
    <dgm:cxn modelId="{EF6FB80C-B69E-4B55-9C65-FA5A4C6CB01D}" type="presParOf" srcId="{4E35BF8D-D564-455C-8962-24458A3A9ADD}" destId="{0246696A-B927-4175-A108-D984A7BE596C}" srcOrd="2" destOrd="0" presId="urn:microsoft.com/office/officeart/2005/8/layout/hierarchy1"/>
    <dgm:cxn modelId="{9DD5BBAB-3A45-4174-8DC5-D6737CC29C1B}" type="presParOf" srcId="{4E35BF8D-D564-455C-8962-24458A3A9ADD}" destId="{B0533E9A-B8C3-46B1-B10A-094F523C24CA}" srcOrd="3" destOrd="0" presId="urn:microsoft.com/office/officeart/2005/8/layout/hierarchy1"/>
    <dgm:cxn modelId="{DE7161B8-EF30-4A04-B733-4258E5F9542B}" type="presParOf" srcId="{B0533E9A-B8C3-46B1-B10A-094F523C24CA}" destId="{265AFBDE-CFED-4F19-BC7F-26397D70D069}" srcOrd="0" destOrd="0" presId="urn:microsoft.com/office/officeart/2005/8/layout/hierarchy1"/>
    <dgm:cxn modelId="{8D4EB020-C408-443C-9874-48B348073926}" type="presParOf" srcId="{265AFBDE-CFED-4F19-BC7F-26397D70D069}" destId="{419D84AC-A062-4B94-92F8-3D4CD846B145}" srcOrd="0" destOrd="0" presId="urn:microsoft.com/office/officeart/2005/8/layout/hierarchy1"/>
    <dgm:cxn modelId="{156FACEA-5B86-4648-94A0-014B100027A3}" type="presParOf" srcId="{265AFBDE-CFED-4F19-BC7F-26397D70D069}" destId="{1EFE8030-8377-4197-93CC-E38931AA8702}" srcOrd="1" destOrd="0" presId="urn:microsoft.com/office/officeart/2005/8/layout/hierarchy1"/>
    <dgm:cxn modelId="{27D65163-D894-432F-9A91-586D6D93FC51}" type="presParOf" srcId="{B0533E9A-B8C3-46B1-B10A-094F523C24CA}" destId="{B70BEF4C-FB3D-4A0D-949D-0610BEF581E1}" srcOrd="1" destOrd="0" presId="urn:microsoft.com/office/officeart/2005/8/layout/hierarchy1"/>
    <dgm:cxn modelId="{A418C3EF-0052-4219-8D8A-22F886B8F4C0}" type="presParOf" srcId="{B70BEF4C-FB3D-4A0D-949D-0610BEF581E1}" destId="{AC160AD6-932C-4B0C-9E74-9120AB8E0FE9}" srcOrd="0" destOrd="0" presId="urn:microsoft.com/office/officeart/2005/8/layout/hierarchy1"/>
    <dgm:cxn modelId="{7E971E32-7E4E-4C18-8C2C-8B5C93443A35}" type="presParOf" srcId="{B70BEF4C-FB3D-4A0D-949D-0610BEF581E1}" destId="{D0D74D79-B9B1-4BE4-A0D5-780F35517918}" srcOrd="1" destOrd="0" presId="urn:microsoft.com/office/officeart/2005/8/layout/hierarchy1"/>
    <dgm:cxn modelId="{FF686352-4377-4BF3-95EC-8B456E952DD9}" type="presParOf" srcId="{D0D74D79-B9B1-4BE4-A0D5-780F35517918}" destId="{6A03D924-4032-40C5-A6D4-9D30FAD8F49C}" srcOrd="0" destOrd="0" presId="urn:microsoft.com/office/officeart/2005/8/layout/hierarchy1"/>
    <dgm:cxn modelId="{4F16E65A-7681-4706-A073-7F0DFBBF45D8}" type="presParOf" srcId="{6A03D924-4032-40C5-A6D4-9D30FAD8F49C}" destId="{EEBB1F6F-C394-44EE-914F-234334A10CDC}" srcOrd="0" destOrd="0" presId="urn:microsoft.com/office/officeart/2005/8/layout/hierarchy1"/>
    <dgm:cxn modelId="{3CA918E7-4BDF-41EE-B404-BAD45FAD17DE}" type="presParOf" srcId="{6A03D924-4032-40C5-A6D4-9D30FAD8F49C}" destId="{2A72582E-4BF1-44D1-91B4-BDDE98091BE4}" srcOrd="1" destOrd="0" presId="urn:microsoft.com/office/officeart/2005/8/layout/hierarchy1"/>
    <dgm:cxn modelId="{561F9894-897A-428D-BAC9-DC938EB7230E}" type="presParOf" srcId="{D0D74D79-B9B1-4BE4-A0D5-780F35517918}" destId="{7BE6E574-48B4-41B4-91DE-AAA59D4C8218}" srcOrd="1" destOrd="0" presId="urn:microsoft.com/office/officeart/2005/8/layout/hierarchy1"/>
    <dgm:cxn modelId="{3C934003-0CA2-458E-9324-DA8672C24B78}" type="presParOf" srcId="{B70BEF4C-FB3D-4A0D-949D-0610BEF581E1}" destId="{F600A7C2-E43C-43A4-B631-1F1D4DB77314}" srcOrd="2" destOrd="0" presId="urn:microsoft.com/office/officeart/2005/8/layout/hierarchy1"/>
    <dgm:cxn modelId="{33589AD5-E022-4350-B632-9DCB9EA3A7DF}" type="presParOf" srcId="{B70BEF4C-FB3D-4A0D-949D-0610BEF581E1}" destId="{0AA01B94-8E6B-48EB-917C-CDA49DAA9456}" srcOrd="3" destOrd="0" presId="urn:microsoft.com/office/officeart/2005/8/layout/hierarchy1"/>
    <dgm:cxn modelId="{64A6945D-3F6D-43F4-ADB7-50C6380019DF}" type="presParOf" srcId="{0AA01B94-8E6B-48EB-917C-CDA49DAA9456}" destId="{8E152D7C-3567-4F94-BC62-305622534D9B}" srcOrd="0" destOrd="0" presId="urn:microsoft.com/office/officeart/2005/8/layout/hierarchy1"/>
    <dgm:cxn modelId="{8379E127-2DCF-4282-A9A0-9EE9FCEEBD8D}" type="presParOf" srcId="{8E152D7C-3567-4F94-BC62-305622534D9B}" destId="{A53C63DA-49F5-44CE-AEFB-1DDCB2C4FAB9}" srcOrd="0" destOrd="0" presId="urn:microsoft.com/office/officeart/2005/8/layout/hierarchy1"/>
    <dgm:cxn modelId="{EEFE6BBD-D91B-4E16-A2C7-D21FD0A0561D}" type="presParOf" srcId="{8E152D7C-3567-4F94-BC62-305622534D9B}" destId="{F8737ACF-FBD9-4F7C-BA2F-774ED873AE7B}" srcOrd="1" destOrd="0" presId="urn:microsoft.com/office/officeart/2005/8/layout/hierarchy1"/>
    <dgm:cxn modelId="{0AFC67DA-DCA3-4D6C-BE04-316E267A67B5}" type="presParOf" srcId="{0AA01B94-8E6B-48EB-917C-CDA49DAA9456}" destId="{83EB9D70-D3C9-4FD4-8C8B-09DDB4C6E1BA}" srcOrd="1" destOrd="0" presId="urn:microsoft.com/office/officeart/2005/8/layout/hierarchy1"/>
    <dgm:cxn modelId="{5CD106E3-5C0B-4EC1-9385-65809DE3C92A}" type="presParOf" srcId="{B70BEF4C-FB3D-4A0D-949D-0610BEF581E1}" destId="{7CE1B8B3-5948-416C-ADF1-A7A6FBD9ABAB}" srcOrd="4" destOrd="0" presId="urn:microsoft.com/office/officeart/2005/8/layout/hierarchy1"/>
    <dgm:cxn modelId="{EC20F658-D54E-4054-B517-9B89D14695C6}" type="presParOf" srcId="{B70BEF4C-FB3D-4A0D-949D-0610BEF581E1}" destId="{9AECE692-59F5-49D3-A46D-45165F107803}" srcOrd="5" destOrd="0" presId="urn:microsoft.com/office/officeart/2005/8/layout/hierarchy1"/>
    <dgm:cxn modelId="{60B18DC4-F0E2-4919-9AFF-8C3E169C21F9}" type="presParOf" srcId="{9AECE692-59F5-49D3-A46D-45165F107803}" destId="{F6080A18-E586-4780-90C5-4340AB5E3FAB}" srcOrd="0" destOrd="0" presId="urn:microsoft.com/office/officeart/2005/8/layout/hierarchy1"/>
    <dgm:cxn modelId="{DB999080-0FEE-4FEF-9A12-059ED5FA1596}" type="presParOf" srcId="{F6080A18-E586-4780-90C5-4340AB5E3FAB}" destId="{26F2A39C-9991-4891-B94F-1699AA7FB1C9}" srcOrd="0" destOrd="0" presId="urn:microsoft.com/office/officeart/2005/8/layout/hierarchy1"/>
    <dgm:cxn modelId="{449FD9BF-17C1-4286-BD98-7ED51962C304}" type="presParOf" srcId="{F6080A18-E586-4780-90C5-4340AB5E3FAB}" destId="{CC4283B3-7BB6-44BC-8684-2BDA6AE7C997}" srcOrd="1" destOrd="0" presId="urn:microsoft.com/office/officeart/2005/8/layout/hierarchy1"/>
    <dgm:cxn modelId="{8859E083-96F9-487C-84A3-E7E2886E69A6}" type="presParOf" srcId="{9AECE692-59F5-49D3-A46D-45165F107803}" destId="{B7C2AB6C-F500-4D49-AB96-EFE21E07CC5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D60B04-12F9-44EC-8221-B329DB62B7C2}" type="doc">
      <dgm:prSet loTypeId="urn:microsoft.com/office/officeart/2005/8/layout/process1" loCatId="process" qsTypeId="urn:microsoft.com/office/officeart/2005/8/quickstyle/simple4" qsCatId="simple" csTypeId="urn:microsoft.com/office/officeart/2005/8/colors/colorful4" csCatId="colorful" phldr="1"/>
      <dgm:spPr/>
    </dgm:pt>
    <dgm:pt modelId="{63156BE5-012F-4E80-A54E-8251358C8BE7}">
      <dgm:prSet phldrT="[Text]" custT="1"/>
      <dgm:spPr/>
      <dgm:t>
        <a:bodyPr/>
        <a:lstStyle/>
        <a:p>
          <a:r>
            <a:rPr lang="en-US" sz="1400" b="1" dirty="0" smtClean="0">
              <a:latin typeface="+mn-lt"/>
              <a:cs typeface="Arial" panose="020B0604020202020204" pitchFamily="34" charset="0"/>
            </a:rPr>
            <a:t>Microalgae</a:t>
          </a:r>
          <a:endParaRPr lang="en-US" sz="1400" b="1" dirty="0">
            <a:latin typeface="+mn-lt"/>
            <a:cs typeface="Arial" panose="020B0604020202020204" pitchFamily="34" charset="0"/>
          </a:endParaRPr>
        </a:p>
      </dgm:t>
    </dgm:pt>
    <dgm:pt modelId="{653D0EAA-EE5B-4A34-8237-306558E50216}" type="parTrans" cxnId="{848D425E-0A72-4B78-B6EF-E3C9660759CB}">
      <dgm:prSet/>
      <dgm:spPr/>
      <dgm:t>
        <a:bodyPr/>
        <a:lstStyle/>
        <a:p>
          <a:endParaRPr lang="en-US" sz="1400" b="1">
            <a:latin typeface="+mn-lt"/>
            <a:cs typeface="Arial" panose="020B0604020202020204" pitchFamily="34" charset="0"/>
          </a:endParaRPr>
        </a:p>
      </dgm:t>
    </dgm:pt>
    <dgm:pt modelId="{59BD8744-6A48-4D21-BD82-397B8D215AD6}" type="sibTrans" cxnId="{848D425E-0A72-4B78-B6EF-E3C9660759CB}">
      <dgm:prSet custT="1"/>
      <dgm:spPr/>
      <dgm:t>
        <a:bodyPr/>
        <a:lstStyle/>
        <a:p>
          <a:endParaRPr lang="en-US" sz="1400" b="1" dirty="0">
            <a:latin typeface="+mn-lt"/>
            <a:cs typeface="Arial" panose="020B0604020202020204" pitchFamily="34" charset="0"/>
          </a:endParaRPr>
        </a:p>
      </dgm:t>
    </dgm:pt>
    <dgm:pt modelId="{2D631162-BFA7-4714-ABCD-959E79C8B074}">
      <dgm:prSet phldrT="[Text]" custT="1"/>
      <dgm:spPr/>
      <dgm:t>
        <a:bodyPr/>
        <a:lstStyle/>
        <a:p>
          <a:r>
            <a:rPr lang="en-US" sz="1400" b="1" dirty="0" smtClean="0">
              <a:latin typeface="+mn-lt"/>
              <a:cs typeface="Arial" panose="020B0604020202020204" pitchFamily="34" charset="0"/>
            </a:rPr>
            <a:t>Biodiesel Upgrading</a:t>
          </a:r>
          <a:endParaRPr lang="en-US" sz="1400" b="1" dirty="0">
            <a:latin typeface="+mn-lt"/>
            <a:cs typeface="Arial" panose="020B0604020202020204" pitchFamily="34" charset="0"/>
          </a:endParaRPr>
        </a:p>
      </dgm:t>
    </dgm:pt>
    <dgm:pt modelId="{6DBD2464-C5F7-447D-9EC1-66288B715568}" type="parTrans" cxnId="{59FA276D-EAC2-4BB4-B120-5D6613A14832}">
      <dgm:prSet/>
      <dgm:spPr/>
      <dgm:t>
        <a:bodyPr/>
        <a:lstStyle/>
        <a:p>
          <a:endParaRPr lang="en-US" sz="1400" b="1">
            <a:latin typeface="+mn-lt"/>
            <a:cs typeface="Arial" panose="020B0604020202020204" pitchFamily="34" charset="0"/>
          </a:endParaRPr>
        </a:p>
      </dgm:t>
    </dgm:pt>
    <dgm:pt modelId="{822DD2A2-FA9C-4FF9-889B-B5CC7BD50D3D}" type="sibTrans" cxnId="{59FA276D-EAC2-4BB4-B120-5D6613A14832}">
      <dgm:prSet custT="1"/>
      <dgm:spPr/>
      <dgm:t>
        <a:bodyPr/>
        <a:lstStyle/>
        <a:p>
          <a:endParaRPr lang="en-US" sz="1400" b="1" dirty="0">
            <a:latin typeface="+mn-lt"/>
            <a:cs typeface="Arial" panose="020B0604020202020204" pitchFamily="34" charset="0"/>
          </a:endParaRPr>
        </a:p>
      </dgm:t>
    </dgm:pt>
    <dgm:pt modelId="{BFEF90D6-E6A7-4898-B9D0-75DEEB3DC059}">
      <dgm:prSet phldrT="[Text]" custT="1"/>
      <dgm:spPr/>
      <dgm:t>
        <a:bodyPr/>
        <a:lstStyle/>
        <a:p>
          <a:r>
            <a:rPr lang="en-US" sz="1400" b="1" dirty="0" smtClean="0">
              <a:latin typeface="+mn-lt"/>
              <a:cs typeface="Arial" panose="020B0604020202020204" pitchFamily="34" charset="0"/>
            </a:rPr>
            <a:t>Petrochemicals</a:t>
          </a:r>
          <a:endParaRPr lang="en-US" sz="1400" b="1" dirty="0">
            <a:latin typeface="+mn-lt"/>
            <a:cs typeface="Arial" panose="020B0604020202020204" pitchFamily="34" charset="0"/>
          </a:endParaRPr>
        </a:p>
      </dgm:t>
    </dgm:pt>
    <dgm:pt modelId="{38872ED3-B4C0-47EA-8930-B34124D2116E}" type="parTrans" cxnId="{07887F3A-786B-458B-9F1A-276E6C29C5F9}">
      <dgm:prSet/>
      <dgm:spPr/>
      <dgm:t>
        <a:bodyPr/>
        <a:lstStyle/>
        <a:p>
          <a:endParaRPr lang="en-US" sz="1400" b="1">
            <a:latin typeface="+mn-lt"/>
            <a:cs typeface="Arial" panose="020B0604020202020204" pitchFamily="34" charset="0"/>
          </a:endParaRPr>
        </a:p>
      </dgm:t>
    </dgm:pt>
    <dgm:pt modelId="{E832FBE0-647B-4EF0-80CD-6FEBAFEBCE56}" type="sibTrans" cxnId="{07887F3A-786B-458B-9F1A-276E6C29C5F9}">
      <dgm:prSet/>
      <dgm:spPr/>
      <dgm:t>
        <a:bodyPr/>
        <a:lstStyle/>
        <a:p>
          <a:endParaRPr lang="en-US" sz="1400" b="1">
            <a:latin typeface="+mn-lt"/>
            <a:cs typeface="Arial" panose="020B0604020202020204" pitchFamily="34" charset="0"/>
          </a:endParaRPr>
        </a:p>
      </dgm:t>
    </dgm:pt>
    <dgm:pt modelId="{FA0B1FD7-0241-4287-80AE-78ABD97D3072}">
      <dgm:prSet custT="1"/>
      <dgm:spPr/>
      <dgm:t>
        <a:bodyPr/>
        <a:lstStyle/>
        <a:p>
          <a:r>
            <a:rPr lang="en-US" sz="1300" b="1" dirty="0" smtClean="0">
              <a:latin typeface="+mn-lt"/>
              <a:cs typeface="Arial" panose="020B0604020202020204" pitchFamily="34" charset="0"/>
            </a:rPr>
            <a:t>In-Situ Transesterification</a:t>
          </a:r>
          <a:endParaRPr lang="en-US" sz="1300" b="1" dirty="0">
            <a:latin typeface="+mn-lt"/>
            <a:cs typeface="Arial" panose="020B0604020202020204" pitchFamily="34" charset="0"/>
          </a:endParaRPr>
        </a:p>
      </dgm:t>
    </dgm:pt>
    <dgm:pt modelId="{ED3B6D8F-C396-4D74-8E8E-F48EE6D2BB0D}" type="parTrans" cxnId="{E5ABEFA2-CD9C-4604-93BE-3791BD3CF5A1}">
      <dgm:prSet/>
      <dgm:spPr/>
      <dgm:t>
        <a:bodyPr/>
        <a:lstStyle/>
        <a:p>
          <a:endParaRPr lang="en-US" sz="1400" b="1">
            <a:latin typeface="+mn-lt"/>
            <a:cs typeface="Arial" panose="020B0604020202020204" pitchFamily="34" charset="0"/>
          </a:endParaRPr>
        </a:p>
      </dgm:t>
    </dgm:pt>
    <dgm:pt modelId="{9BC06139-8D06-44EF-A55F-E52154541590}" type="sibTrans" cxnId="{E5ABEFA2-CD9C-4604-93BE-3791BD3CF5A1}">
      <dgm:prSet custT="1"/>
      <dgm:spPr/>
      <dgm:t>
        <a:bodyPr/>
        <a:lstStyle/>
        <a:p>
          <a:endParaRPr lang="en-US" sz="1400" b="1" dirty="0">
            <a:latin typeface="+mn-lt"/>
            <a:cs typeface="Arial" panose="020B0604020202020204" pitchFamily="34" charset="0"/>
          </a:endParaRPr>
        </a:p>
      </dgm:t>
    </dgm:pt>
    <dgm:pt modelId="{AE88BFD4-BD38-4189-A65F-843010DBD2CF}" type="pres">
      <dgm:prSet presAssocID="{54D60B04-12F9-44EC-8221-B329DB62B7C2}" presName="Name0" presStyleCnt="0">
        <dgm:presLayoutVars>
          <dgm:dir/>
          <dgm:resizeHandles val="exact"/>
        </dgm:presLayoutVars>
      </dgm:prSet>
      <dgm:spPr/>
    </dgm:pt>
    <dgm:pt modelId="{72FA92FC-AD42-4676-955E-447441E680F1}" type="pres">
      <dgm:prSet presAssocID="{63156BE5-012F-4E80-A54E-8251358C8BE7}" presName="node" presStyleLbl="node1" presStyleIdx="0" presStyleCnt="4">
        <dgm:presLayoutVars>
          <dgm:bulletEnabled val="1"/>
        </dgm:presLayoutVars>
      </dgm:prSet>
      <dgm:spPr/>
      <dgm:t>
        <a:bodyPr/>
        <a:lstStyle/>
        <a:p>
          <a:endParaRPr lang="en-US"/>
        </a:p>
      </dgm:t>
    </dgm:pt>
    <dgm:pt modelId="{CDC4069E-D8BB-4ADB-AE60-B93372530A8C}" type="pres">
      <dgm:prSet presAssocID="{59BD8744-6A48-4D21-BD82-397B8D215AD6}" presName="sibTrans" presStyleLbl="sibTrans2D1" presStyleIdx="0" presStyleCnt="3"/>
      <dgm:spPr/>
      <dgm:t>
        <a:bodyPr/>
        <a:lstStyle/>
        <a:p>
          <a:endParaRPr lang="en-US"/>
        </a:p>
      </dgm:t>
    </dgm:pt>
    <dgm:pt modelId="{F9E9B3AA-2206-4402-BF20-CAC2F5D537D7}" type="pres">
      <dgm:prSet presAssocID="{59BD8744-6A48-4D21-BD82-397B8D215AD6}" presName="connectorText" presStyleLbl="sibTrans2D1" presStyleIdx="0" presStyleCnt="3"/>
      <dgm:spPr/>
      <dgm:t>
        <a:bodyPr/>
        <a:lstStyle/>
        <a:p>
          <a:endParaRPr lang="en-US"/>
        </a:p>
      </dgm:t>
    </dgm:pt>
    <dgm:pt modelId="{9403B1E5-E35F-45D2-9590-E7412E9C9122}" type="pres">
      <dgm:prSet presAssocID="{FA0B1FD7-0241-4287-80AE-78ABD97D3072}" presName="node" presStyleLbl="node1" presStyleIdx="1" presStyleCnt="4">
        <dgm:presLayoutVars>
          <dgm:bulletEnabled val="1"/>
        </dgm:presLayoutVars>
      </dgm:prSet>
      <dgm:spPr/>
      <dgm:t>
        <a:bodyPr/>
        <a:lstStyle/>
        <a:p>
          <a:endParaRPr lang="en-US"/>
        </a:p>
      </dgm:t>
    </dgm:pt>
    <dgm:pt modelId="{A58B0EA8-7A83-476E-9986-94E994C9F6D6}" type="pres">
      <dgm:prSet presAssocID="{9BC06139-8D06-44EF-A55F-E52154541590}" presName="sibTrans" presStyleLbl="sibTrans2D1" presStyleIdx="1" presStyleCnt="3"/>
      <dgm:spPr/>
      <dgm:t>
        <a:bodyPr/>
        <a:lstStyle/>
        <a:p>
          <a:endParaRPr lang="en-US"/>
        </a:p>
      </dgm:t>
    </dgm:pt>
    <dgm:pt modelId="{88090506-E02E-4DEE-9E4D-9961A8C2B7BF}" type="pres">
      <dgm:prSet presAssocID="{9BC06139-8D06-44EF-A55F-E52154541590}" presName="connectorText" presStyleLbl="sibTrans2D1" presStyleIdx="1" presStyleCnt="3"/>
      <dgm:spPr/>
      <dgm:t>
        <a:bodyPr/>
        <a:lstStyle/>
        <a:p>
          <a:endParaRPr lang="en-US"/>
        </a:p>
      </dgm:t>
    </dgm:pt>
    <dgm:pt modelId="{C3017E40-6CCB-45C9-B843-2A053952B392}" type="pres">
      <dgm:prSet presAssocID="{2D631162-BFA7-4714-ABCD-959E79C8B074}" presName="node" presStyleLbl="node1" presStyleIdx="2" presStyleCnt="4">
        <dgm:presLayoutVars>
          <dgm:bulletEnabled val="1"/>
        </dgm:presLayoutVars>
      </dgm:prSet>
      <dgm:spPr/>
      <dgm:t>
        <a:bodyPr/>
        <a:lstStyle/>
        <a:p>
          <a:endParaRPr lang="en-US"/>
        </a:p>
      </dgm:t>
    </dgm:pt>
    <dgm:pt modelId="{8B45F2A8-5F42-4B9F-A478-E13C4635D8BB}" type="pres">
      <dgm:prSet presAssocID="{822DD2A2-FA9C-4FF9-889B-B5CC7BD50D3D}" presName="sibTrans" presStyleLbl="sibTrans2D1" presStyleIdx="2" presStyleCnt="3"/>
      <dgm:spPr/>
      <dgm:t>
        <a:bodyPr/>
        <a:lstStyle/>
        <a:p>
          <a:endParaRPr lang="en-US"/>
        </a:p>
      </dgm:t>
    </dgm:pt>
    <dgm:pt modelId="{32F3D251-FED1-439E-99E3-B6604CE350DF}" type="pres">
      <dgm:prSet presAssocID="{822DD2A2-FA9C-4FF9-889B-B5CC7BD50D3D}" presName="connectorText" presStyleLbl="sibTrans2D1" presStyleIdx="2" presStyleCnt="3"/>
      <dgm:spPr/>
      <dgm:t>
        <a:bodyPr/>
        <a:lstStyle/>
        <a:p>
          <a:endParaRPr lang="en-US"/>
        </a:p>
      </dgm:t>
    </dgm:pt>
    <dgm:pt modelId="{99AD4A80-07B7-42E3-B661-D2FBACB12AD9}" type="pres">
      <dgm:prSet presAssocID="{BFEF90D6-E6A7-4898-B9D0-75DEEB3DC059}" presName="node" presStyleLbl="node1" presStyleIdx="3" presStyleCnt="4">
        <dgm:presLayoutVars>
          <dgm:bulletEnabled val="1"/>
        </dgm:presLayoutVars>
      </dgm:prSet>
      <dgm:spPr/>
      <dgm:t>
        <a:bodyPr/>
        <a:lstStyle/>
        <a:p>
          <a:endParaRPr lang="en-US"/>
        </a:p>
      </dgm:t>
    </dgm:pt>
  </dgm:ptLst>
  <dgm:cxnLst>
    <dgm:cxn modelId="{9528EC02-FDB0-4F5D-917E-40AFF9ECF871}" type="presOf" srcId="{BFEF90D6-E6A7-4898-B9D0-75DEEB3DC059}" destId="{99AD4A80-07B7-42E3-B661-D2FBACB12AD9}" srcOrd="0" destOrd="0" presId="urn:microsoft.com/office/officeart/2005/8/layout/process1"/>
    <dgm:cxn modelId="{013DF633-DDF3-4C37-8A1C-723BAF7B09A6}" type="presOf" srcId="{2D631162-BFA7-4714-ABCD-959E79C8B074}" destId="{C3017E40-6CCB-45C9-B843-2A053952B392}" srcOrd="0" destOrd="0" presId="urn:microsoft.com/office/officeart/2005/8/layout/process1"/>
    <dgm:cxn modelId="{12C3A484-FB75-4530-9F2D-DF4F973942A6}" type="presOf" srcId="{822DD2A2-FA9C-4FF9-889B-B5CC7BD50D3D}" destId="{32F3D251-FED1-439E-99E3-B6604CE350DF}" srcOrd="1" destOrd="0" presId="urn:microsoft.com/office/officeart/2005/8/layout/process1"/>
    <dgm:cxn modelId="{1013395B-FED5-48CB-996C-6E21425F3F7A}" type="presOf" srcId="{59BD8744-6A48-4D21-BD82-397B8D215AD6}" destId="{CDC4069E-D8BB-4ADB-AE60-B93372530A8C}" srcOrd="0" destOrd="0" presId="urn:microsoft.com/office/officeart/2005/8/layout/process1"/>
    <dgm:cxn modelId="{476B9BCE-FACC-44F4-AE38-B97225CEE7A0}" type="presOf" srcId="{54D60B04-12F9-44EC-8221-B329DB62B7C2}" destId="{AE88BFD4-BD38-4189-A65F-843010DBD2CF}" srcOrd="0" destOrd="0" presId="urn:microsoft.com/office/officeart/2005/8/layout/process1"/>
    <dgm:cxn modelId="{59FA276D-EAC2-4BB4-B120-5D6613A14832}" srcId="{54D60B04-12F9-44EC-8221-B329DB62B7C2}" destId="{2D631162-BFA7-4714-ABCD-959E79C8B074}" srcOrd="2" destOrd="0" parTransId="{6DBD2464-C5F7-447D-9EC1-66288B715568}" sibTransId="{822DD2A2-FA9C-4FF9-889B-B5CC7BD50D3D}"/>
    <dgm:cxn modelId="{E33AC18F-7397-471E-A101-A6D8EA44DA9F}" type="presOf" srcId="{9BC06139-8D06-44EF-A55F-E52154541590}" destId="{88090506-E02E-4DEE-9E4D-9961A8C2B7BF}" srcOrd="1" destOrd="0" presId="urn:microsoft.com/office/officeart/2005/8/layout/process1"/>
    <dgm:cxn modelId="{840C6C03-E810-47A4-AC89-61D2A3E92B0A}" type="presOf" srcId="{FA0B1FD7-0241-4287-80AE-78ABD97D3072}" destId="{9403B1E5-E35F-45D2-9590-E7412E9C9122}" srcOrd="0" destOrd="0" presId="urn:microsoft.com/office/officeart/2005/8/layout/process1"/>
    <dgm:cxn modelId="{848D425E-0A72-4B78-B6EF-E3C9660759CB}" srcId="{54D60B04-12F9-44EC-8221-B329DB62B7C2}" destId="{63156BE5-012F-4E80-A54E-8251358C8BE7}" srcOrd="0" destOrd="0" parTransId="{653D0EAA-EE5B-4A34-8237-306558E50216}" sibTransId="{59BD8744-6A48-4D21-BD82-397B8D215AD6}"/>
    <dgm:cxn modelId="{76D9C2C0-364F-4378-B4AC-F33AA570D6E1}" type="presOf" srcId="{59BD8744-6A48-4D21-BD82-397B8D215AD6}" destId="{F9E9B3AA-2206-4402-BF20-CAC2F5D537D7}" srcOrd="1" destOrd="0" presId="urn:microsoft.com/office/officeart/2005/8/layout/process1"/>
    <dgm:cxn modelId="{94FF1B4D-8F6B-449D-9BE6-F688F589AB94}" type="presOf" srcId="{822DD2A2-FA9C-4FF9-889B-B5CC7BD50D3D}" destId="{8B45F2A8-5F42-4B9F-A478-E13C4635D8BB}" srcOrd="0" destOrd="0" presId="urn:microsoft.com/office/officeart/2005/8/layout/process1"/>
    <dgm:cxn modelId="{07887F3A-786B-458B-9F1A-276E6C29C5F9}" srcId="{54D60B04-12F9-44EC-8221-B329DB62B7C2}" destId="{BFEF90D6-E6A7-4898-B9D0-75DEEB3DC059}" srcOrd="3" destOrd="0" parTransId="{38872ED3-B4C0-47EA-8930-B34124D2116E}" sibTransId="{E832FBE0-647B-4EF0-80CD-6FEBAFEBCE56}"/>
    <dgm:cxn modelId="{B0B7FD39-4C70-488D-B787-CE16C43ABB84}" type="presOf" srcId="{63156BE5-012F-4E80-A54E-8251358C8BE7}" destId="{72FA92FC-AD42-4676-955E-447441E680F1}" srcOrd="0" destOrd="0" presId="urn:microsoft.com/office/officeart/2005/8/layout/process1"/>
    <dgm:cxn modelId="{117A559E-5CB9-4581-BBDB-E7E59FBAE2C8}" type="presOf" srcId="{9BC06139-8D06-44EF-A55F-E52154541590}" destId="{A58B0EA8-7A83-476E-9986-94E994C9F6D6}" srcOrd="0" destOrd="0" presId="urn:microsoft.com/office/officeart/2005/8/layout/process1"/>
    <dgm:cxn modelId="{E5ABEFA2-CD9C-4604-93BE-3791BD3CF5A1}" srcId="{54D60B04-12F9-44EC-8221-B329DB62B7C2}" destId="{FA0B1FD7-0241-4287-80AE-78ABD97D3072}" srcOrd="1" destOrd="0" parTransId="{ED3B6D8F-C396-4D74-8E8E-F48EE6D2BB0D}" sibTransId="{9BC06139-8D06-44EF-A55F-E52154541590}"/>
    <dgm:cxn modelId="{0B601F70-13AF-4CE4-861E-43F4D03A09FB}" type="presParOf" srcId="{AE88BFD4-BD38-4189-A65F-843010DBD2CF}" destId="{72FA92FC-AD42-4676-955E-447441E680F1}" srcOrd="0" destOrd="0" presId="urn:microsoft.com/office/officeart/2005/8/layout/process1"/>
    <dgm:cxn modelId="{D706F3BC-495C-43FE-AC54-DB2920E2C8C2}" type="presParOf" srcId="{AE88BFD4-BD38-4189-A65F-843010DBD2CF}" destId="{CDC4069E-D8BB-4ADB-AE60-B93372530A8C}" srcOrd="1" destOrd="0" presId="urn:microsoft.com/office/officeart/2005/8/layout/process1"/>
    <dgm:cxn modelId="{7BDD53A8-FA2E-47D6-8DED-D378AB35DE81}" type="presParOf" srcId="{CDC4069E-D8BB-4ADB-AE60-B93372530A8C}" destId="{F9E9B3AA-2206-4402-BF20-CAC2F5D537D7}" srcOrd="0" destOrd="0" presId="urn:microsoft.com/office/officeart/2005/8/layout/process1"/>
    <dgm:cxn modelId="{C5B927A7-87F7-4CB0-8ACB-50E96570315C}" type="presParOf" srcId="{AE88BFD4-BD38-4189-A65F-843010DBD2CF}" destId="{9403B1E5-E35F-45D2-9590-E7412E9C9122}" srcOrd="2" destOrd="0" presId="urn:microsoft.com/office/officeart/2005/8/layout/process1"/>
    <dgm:cxn modelId="{CDB4C33A-4E93-4958-9F89-C59FAE9C13F9}" type="presParOf" srcId="{AE88BFD4-BD38-4189-A65F-843010DBD2CF}" destId="{A58B0EA8-7A83-476E-9986-94E994C9F6D6}" srcOrd="3" destOrd="0" presId="urn:microsoft.com/office/officeart/2005/8/layout/process1"/>
    <dgm:cxn modelId="{56258628-5F42-40B0-8528-8E8DE338924A}" type="presParOf" srcId="{A58B0EA8-7A83-476E-9986-94E994C9F6D6}" destId="{88090506-E02E-4DEE-9E4D-9961A8C2B7BF}" srcOrd="0" destOrd="0" presId="urn:microsoft.com/office/officeart/2005/8/layout/process1"/>
    <dgm:cxn modelId="{34FB4E3A-055E-4F90-9540-C4744FD132B2}" type="presParOf" srcId="{AE88BFD4-BD38-4189-A65F-843010DBD2CF}" destId="{C3017E40-6CCB-45C9-B843-2A053952B392}" srcOrd="4" destOrd="0" presId="urn:microsoft.com/office/officeart/2005/8/layout/process1"/>
    <dgm:cxn modelId="{31ABEEE9-238C-4B0C-B782-D5B884EEC627}" type="presParOf" srcId="{AE88BFD4-BD38-4189-A65F-843010DBD2CF}" destId="{8B45F2A8-5F42-4B9F-A478-E13C4635D8BB}" srcOrd="5" destOrd="0" presId="urn:microsoft.com/office/officeart/2005/8/layout/process1"/>
    <dgm:cxn modelId="{174B3CA3-EE2D-4843-8F2A-0AB9D4A3E695}" type="presParOf" srcId="{8B45F2A8-5F42-4B9F-A478-E13C4635D8BB}" destId="{32F3D251-FED1-439E-99E3-B6604CE350DF}" srcOrd="0" destOrd="0" presId="urn:microsoft.com/office/officeart/2005/8/layout/process1"/>
    <dgm:cxn modelId="{E5C4DFCB-B985-46E8-A75E-2A03EB877E03}" type="presParOf" srcId="{AE88BFD4-BD38-4189-A65F-843010DBD2CF}" destId="{99AD4A80-07B7-42E3-B661-D2FBACB12AD9}"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562FE9-DDC0-455D-8917-625A30871868}"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01DB68C-1563-46B1-8B1E-53B8E8909BC3}">
      <dgm:prSet phldrT="[Text]" custT="1"/>
      <dgm:spPr/>
      <dgm:t>
        <a:bodyPr/>
        <a:lstStyle/>
        <a:p>
          <a:r>
            <a:rPr lang="en-US" sz="1600" b="1" dirty="0" smtClean="0"/>
            <a:t>Marine Biomass</a:t>
          </a:r>
          <a:endParaRPr lang="en-US" sz="1600" b="1" dirty="0"/>
        </a:p>
      </dgm:t>
    </dgm:pt>
    <dgm:pt modelId="{E6FDBFC2-A306-46C8-B058-57189E4894AB}" type="parTrans" cxnId="{AF433620-9A96-4A83-8716-40CDCF3B6A7D}">
      <dgm:prSet/>
      <dgm:spPr/>
      <dgm:t>
        <a:bodyPr/>
        <a:lstStyle/>
        <a:p>
          <a:endParaRPr lang="en-US" sz="1200" b="1"/>
        </a:p>
      </dgm:t>
    </dgm:pt>
    <dgm:pt modelId="{7529C3B4-58E8-405F-A94F-109C9855B855}" type="sibTrans" cxnId="{AF433620-9A96-4A83-8716-40CDCF3B6A7D}">
      <dgm:prSet/>
      <dgm:spPr/>
      <dgm:t>
        <a:bodyPr/>
        <a:lstStyle/>
        <a:p>
          <a:endParaRPr lang="en-US" sz="1200" b="1"/>
        </a:p>
      </dgm:t>
    </dgm:pt>
    <dgm:pt modelId="{D97AA9F0-97A1-463A-B231-896D68C9E2AF}">
      <dgm:prSet phldrT="[Text]" custT="1"/>
      <dgm:spPr/>
      <dgm:t>
        <a:bodyPr/>
        <a:lstStyle/>
        <a:p>
          <a:r>
            <a:rPr lang="en-US" sz="1600" b="1" dirty="0" smtClean="0"/>
            <a:t>Conversion Technology</a:t>
          </a:r>
          <a:endParaRPr lang="en-US" sz="1600" b="1" dirty="0"/>
        </a:p>
      </dgm:t>
    </dgm:pt>
    <dgm:pt modelId="{859476F5-BBCA-4342-81D2-E49A71603A18}" type="parTrans" cxnId="{AB4A688E-BCD1-443C-AB7E-49BE967FF8BC}">
      <dgm:prSet/>
      <dgm:spPr/>
      <dgm:t>
        <a:bodyPr/>
        <a:lstStyle/>
        <a:p>
          <a:endParaRPr lang="en-US" sz="1200" b="1"/>
        </a:p>
      </dgm:t>
    </dgm:pt>
    <dgm:pt modelId="{A6770550-DB84-499A-80AA-E538B297CEAD}" type="sibTrans" cxnId="{AB4A688E-BCD1-443C-AB7E-49BE967FF8BC}">
      <dgm:prSet/>
      <dgm:spPr/>
      <dgm:t>
        <a:bodyPr/>
        <a:lstStyle/>
        <a:p>
          <a:endParaRPr lang="en-US" sz="1200" b="1"/>
        </a:p>
      </dgm:t>
    </dgm:pt>
    <dgm:pt modelId="{2140E0FB-59C5-4B03-AE58-45466E884FE7}">
      <dgm:prSet phldrT="[Text]" custT="1"/>
      <dgm:spPr/>
      <dgm:t>
        <a:bodyPr/>
        <a:lstStyle/>
        <a:p>
          <a:r>
            <a:rPr lang="en-US" sz="1600" b="1" dirty="0" smtClean="0"/>
            <a:t>Marketable Bio products</a:t>
          </a:r>
          <a:endParaRPr lang="en-US" sz="1600" b="1" dirty="0"/>
        </a:p>
      </dgm:t>
    </dgm:pt>
    <dgm:pt modelId="{28EE11BF-E243-4192-9A0B-0F98829F826E}" type="parTrans" cxnId="{059AF986-ED45-47E6-83B9-BE943198E757}">
      <dgm:prSet/>
      <dgm:spPr/>
      <dgm:t>
        <a:bodyPr/>
        <a:lstStyle/>
        <a:p>
          <a:endParaRPr lang="en-US" sz="1200" b="1"/>
        </a:p>
      </dgm:t>
    </dgm:pt>
    <dgm:pt modelId="{449681F5-763B-4601-8F3D-CB14AC7292E8}" type="sibTrans" cxnId="{059AF986-ED45-47E6-83B9-BE943198E757}">
      <dgm:prSet/>
      <dgm:spPr/>
      <dgm:t>
        <a:bodyPr/>
        <a:lstStyle/>
        <a:p>
          <a:endParaRPr lang="en-US" sz="1200" b="1"/>
        </a:p>
      </dgm:t>
    </dgm:pt>
    <dgm:pt modelId="{657D8E68-5AD2-42E6-B949-6784E7E270CB}" type="pres">
      <dgm:prSet presAssocID="{DC562FE9-DDC0-455D-8917-625A30871868}" presName="rootnode" presStyleCnt="0">
        <dgm:presLayoutVars>
          <dgm:chMax/>
          <dgm:chPref/>
          <dgm:dir/>
          <dgm:animLvl val="lvl"/>
        </dgm:presLayoutVars>
      </dgm:prSet>
      <dgm:spPr/>
      <dgm:t>
        <a:bodyPr/>
        <a:lstStyle/>
        <a:p>
          <a:endParaRPr lang="en-US"/>
        </a:p>
      </dgm:t>
    </dgm:pt>
    <dgm:pt modelId="{DCC8CA7D-937E-48CC-9237-DE3901733734}" type="pres">
      <dgm:prSet presAssocID="{401DB68C-1563-46B1-8B1E-53B8E8909BC3}" presName="composite" presStyleCnt="0"/>
      <dgm:spPr/>
      <dgm:t>
        <a:bodyPr/>
        <a:lstStyle/>
        <a:p>
          <a:endParaRPr lang="en-US"/>
        </a:p>
      </dgm:t>
    </dgm:pt>
    <dgm:pt modelId="{7572A63A-1424-4FE5-B900-65659F887010}" type="pres">
      <dgm:prSet presAssocID="{401DB68C-1563-46B1-8B1E-53B8E8909BC3}" presName="LShape" presStyleLbl="alignNode1" presStyleIdx="0" presStyleCnt="5"/>
      <dgm:spPr/>
      <dgm:t>
        <a:bodyPr/>
        <a:lstStyle/>
        <a:p>
          <a:endParaRPr lang="en-US"/>
        </a:p>
      </dgm:t>
    </dgm:pt>
    <dgm:pt modelId="{26855EEA-A31E-4876-BEF0-53BBC849A12B}" type="pres">
      <dgm:prSet presAssocID="{401DB68C-1563-46B1-8B1E-53B8E8909BC3}" presName="ParentText" presStyleLbl="revTx" presStyleIdx="0" presStyleCnt="3">
        <dgm:presLayoutVars>
          <dgm:chMax val="0"/>
          <dgm:chPref val="0"/>
          <dgm:bulletEnabled val="1"/>
        </dgm:presLayoutVars>
      </dgm:prSet>
      <dgm:spPr/>
      <dgm:t>
        <a:bodyPr/>
        <a:lstStyle/>
        <a:p>
          <a:endParaRPr lang="en-US"/>
        </a:p>
      </dgm:t>
    </dgm:pt>
    <dgm:pt modelId="{5187746B-8161-4D91-A709-2673AAB312FE}" type="pres">
      <dgm:prSet presAssocID="{401DB68C-1563-46B1-8B1E-53B8E8909BC3}" presName="Triangle" presStyleLbl="alignNode1" presStyleIdx="1" presStyleCnt="5"/>
      <dgm:spPr/>
      <dgm:t>
        <a:bodyPr/>
        <a:lstStyle/>
        <a:p>
          <a:endParaRPr lang="en-US"/>
        </a:p>
      </dgm:t>
    </dgm:pt>
    <dgm:pt modelId="{6D356C31-82C8-43A0-B06F-C9C438AD32D6}" type="pres">
      <dgm:prSet presAssocID="{7529C3B4-58E8-405F-A94F-109C9855B855}" presName="sibTrans" presStyleCnt="0"/>
      <dgm:spPr/>
      <dgm:t>
        <a:bodyPr/>
        <a:lstStyle/>
        <a:p>
          <a:endParaRPr lang="en-US"/>
        </a:p>
      </dgm:t>
    </dgm:pt>
    <dgm:pt modelId="{FFDF1EA4-704A-4935-AEFA-20A3179A0CFB}" type="pres">
      <dgm:prSet presAssocID="{7529C3B4-58E8-405F-A94F-109C9855B855}" presName="space" presStyleCnt="0"/>
      <dgm:spPr/>
      <dgm:t>
        <a:bodyPr/>
        <a:lstStyle/>
        <a:p>
          <a:endParaRPr lang="en-US"/>
        </a:p>
      </dgm:t>
    </dgm:pt>
    <dgm:pt modelId="{94329F29-AB3A-4F26-A0F6-06C2E67B5D66}" type="pres">
      <dgm:prSet presAssocID="{D97AA9F0-97A1-463A-B231-896D68C9E2AF}" presName="composite" presStyleCnt="0"/>
      <dgm:spPr/>
      <dgm:t>
        <a:bodyPr/>
        <a:lstStyle/>
        <a:p>
          <a:endParaRPr lang="en-US"/>
        </a:p>
      </dgm:t>
    </dgm:pt>
    <dgm:pt modelId="{BFFFBEE9-91E6-49A5-9326-6C629B6CE855}" type="pres">
      <dgm:prSet presAssocID="{D97AA9F0-97A1-463A-B231-896D68C9E2AF}" presName="LShape" presStyleLbl="alignNode1" presStyleIdx="2" presStyleCnt="5"/>
      <dgm:spPr/>
      <dgm:t>
        <a:bodyPr/>
        <a:lstStyle/>
        <a:p>
          <a:endParaRPr lang="en-US"/>
        </a:p>
      </dgm:t>
    </dgm:pt>
    <dgm:pt modelId="{7C41383E-C829-4946-98FA-DC9C6ECECCC7}" type="pres">
      <dgm:prSet presAssocID="{D97AA9F0-97A1-463A-B231-896D68C9E2AF}" presName="ParentText" presStyleLbl="revTx" presStyleIdx="1" presStyleCnt="3">
        <dgm:presLayoutVars>
          <dgm:chMax val="0"/>
          <dgm:chPref val="0"/>
          <dgm:bulletEnabled val="1"/>
        </dgm:presLayoutVars>
      </dgm:prSet>
      <dgm:spPr/>
      <dgm:t>
        <a:bodyPr/>
        <a:lstStyle/>
        <a:p>
          <a:endParaRPr lang="en-US"/>
        </a:p>
      </dgm:t>
    </dgm:pt>
    <dgm:pt modelId="{FAF3DDCC-AE30-4F07-A74D-B583BC2F7937}" type="pres">
      <dgm:prSet presAssocID="{D97AA9F0-97A1-463A-B231-896D68C9E2AF}" presName="Triangle" presStyleLbl="alignNode1" presStyleIdx="3" presStyleCnt="5"/>
      <dgm:spPr/>
      <dgm:t>
        <a:bodyPr/>
        <a:lstStyle/>
        <a:p>
          <a:endParaRPr lang="en-US"/>
        </a:p>
      </dgm:t>
    </dgm:pt>
    <dgm:pt modelId="{7AE9E3C7-3104-4D72-B162-256DC395064D}" type="pres">
      <dgm:prSet presAssocID="{A6770550-DB84-499A-80AA-E538B297CEAD}" presName="sibTrans" presStyleCnt="0"/>
      <dgm:spPr/>
      <dgm:t>
        <a:bodyPr/>
        <a:lstStyle/>
        <a:p>
          <a:endParaRPr lang="en-US"/>
        </a:p>
      </dgm:t>
    </dgm:pt>
    <dgm:pt modelId="{FF289BAA-2101-40D4-B3E2-CFF6EB9DC1D8}" type="pres">
      <dgm:prSet presAssocID="{A6770550-DB84-499A-80AA-E538B297CEAD}" presName="space" presStyleCnt="0"/>
      <dgm:spPr/>
      <dgm:t>
        <a:bodyPr/>
        <a:lstStyle/>
        <a:p>
          <a:endParaRPr lang="en-US"/>
        </a:p>
      </dgm:t>
    </dgm:pt>
    <dgm:pt modelId="{9CF3D90D-E0C4-4238-AB2B-ACC076EB20C9}" type="pres">
      <dgm:prSet presAssocID="{2140E0FB-59C5-4B03-AE58-45466E884FE7}" presName="composite" presStyleCnt="0"/>
      <dgm:spPr/>
      <dgm:t>
        <a:bodyPr/>
        <a:lstStyle/>
        <a:p>
          <a:endParaRPr lang="en-US"/>
        </a:p>
      </dgm:t>
    </dgm:pt>
    <dgm:pt modelId="{E390964F-9828-4295-8C52-0F2F07982556}" type="pres">
      <dgm:prSet presAssocID="{2140E0FB-59C5-4B03-AE58-45466E884FE7}" presName="LShape" presStyleLbl="alignNode1" presStyleIdx="4" presStyleCnt="5"/>
      <dgm:spPr/>
      <dgm:t>
        <a:bodyPr/>
        <a:lstStyle/>
        <a:p>
          <a:endParaRPr lang="en-US"/>
        </a:p>
      </dgm:t>
    </dgm:pt>
    <dgm:pt modelId="{184E7E7F-6ED8-4383-8D04-41E6B233EBD1}" type="pres">
      <dgm:prSet presAssocID="{2140E0FB-59C5-4B03-AE58-45466E884FE7}" presName="ParentText" presStyleLbl="revTx" presStyleIdx="2" presStyleCnt="3" custScaleX="128757">
        <dgm:presLayoutVars>
          <dgm:chMax val="0"/>
          <dgm:chPref val="0"/>
          <dgm:bulletEnabled val="1"/>
        </dgm:presLayoutVars>
      </dgm:prSet>
      <dgm:spPr/>
      <dgm:t>
        <a:bodyPr/>
        <a:lstStyle/>
        <a:p>
          <a:endParaRPr lang="en-US"/>
        </a:p>
      </dgm:t>
    </dgm:pt>
  </dgm:ptLst>
  <dgm:cxnLst>
    <dgm:cxn modelId="{60AFA4BA-0273-427C-AD86-DD913781E72D}" type="presOf" srcId="{401DB68C-1563-46B1-8B1E-53B8E8909BC3}" destId="{26855EEA-A31E-4876-BEF0-53BBC849A12B}" srcOrd="0" destOrd="0" presId="urn:microsoft.com/office/officeart/2009/3/layout/StepUpProcess"/>
    <dgm:cxn modelId="{AF433620-9A96-4A83-8716-40CDCF3B6A7D}" srcId="{DC562FE9-DDC0-455D-8917-625A30871868}" destId="{401DB68C-1563-46B1-8B1E-53B8E8909BC3}" srcOrd="0" destOrd="0" parTransId="{E6FDBFC2-A306-46C8-B058-57189E4894AB}" sibTransId="{7529C3B4-58E8-405F-A94F-109C9855B855}"/>
    <dgm:cxn modelId="{32051B3F-5607-4535-A07A-397F1CD3A395}" type="presOf" srcId="{D97AA9F0-97A1-463A-B231-896D68C9E2AF}" destId="{7C41383E-C829-4946-98FA-DC9C6ECECCC7}" srcOrd="0" destOrd="0" presId="urn:microsoft.com/office/officeart/2009/3/layout/StepUpProcess"/>
    <dgm:cxn modelId="{3FE80D07-0918-4AAE-A8EE-95F1BA0AA4CD}" type="presOf" srcId="{2140E0FB-59C5-4B03-AE58-45466E884FE7}" destId="{184E7E7F-6ED8-4383-8D04-41E6B233EBD1}" srcOrd="0" destOrd="0" presId="urn:microsoft.com/office/officeart/2009/3/layout/StepUpProcess"/>
    <dgm:cxn modelId="{AB4A688E-BCD1-443C-AB7E-49BE967FF8BC}" srcId="{DC562FE9-DDC0-455D-8917-625A30871868}" destId="{D97AA9F0-97A1-463A-B231-896D68C9E2AF}" srcOrd="1" destOrd="0" parTransId="{859476F5-BBCA-4342-81D2-E49A71603A18}" sibTransId="{A6770550-DB84-499A-80AA-E538B297CEAD}"/>
    <dgm:cxn modelId="{29C30F5A-4546-4BD3-BF97-F4447F8DC0BC}" type="presOf" srcId="{DC562FE9-DDC0-455D-8917-625A30871868}" destId="{657D8E68-5AD2-42E6-B949-6784E7E270CB}" srcOrd="0" destOrd="0" presId="urn:microsoft.com/office/officeart/2009/3/layout/StepUpProcess"/>
    <dgm:cxn modelId="{059AF986-ED45-47E6-83B9-BE943198E757}" srcId="{DC562FE9-DDC0-455D-8917-625A30871868}" destId="{2140E0FB-59C5-4B03-AE58-45466E884FE7}" srcOrd="2" destOrd="0" parTransId="{28EE11BF-E243-4192-9A0B-0F98829F826E}" sibTransId="{449681F5-763B-4601-8F3D-CB14AC7292E8}"/>
    <dgm:cxn modelId="{A27EC08A-8CF7-4635-A0FD-6AB81981AC79}" type="presParOf" srcId="{657D8E68-5AD2-42E6-B949-6784E7E270CB}" destId="{DCC8CA7D-937E-48CC-9237-DE3901733734}" srcOrd="0" destOrd="0" presId="urn:microsoft.com/office/officeart/2009/3/layout/StepUpProcess"/>
    <dgm:cxn modelId="{B86081F9-8A0E-4A0F-9029-DD7906B6792E}" type="presParOf" srcId="{DCC8CA7D-937E-48CC-9237-DE3901733734}" destId="{7572A63A-1424-4FE5-B900-65659F887010}" srcOrd="0" destOrd="0" presId="urn:microsoft.com/office/officeart/2009/3/layout/StepUpProcess"/>
    <dgm:cxn modelId="{CBD327C3-63E2-4F4A-BDC6-DE49D2BB33D0}" type="presParOf" srcId="{DCC8CA7D-937E-48CC-9237-DE3901733734}" destId="{26855EEA-A31E-4876-BEF0-53BBC849A12B}" srcOrd="1" destOrd="0" presId="urn:microsoft.com/office/officeart/2009/3/layout/StepUpProcess"/>
    <dgm:cxn modelId="{67CD3D31-9B4E-443F-848F-533C097F40F4}" type="presParOf" srcId="{DCC8CA7D-937E-48CC-9237-DE3901733734}" destId="{5187746B-8161-4D91-A709-2673AAB312FE}" srcOrd="2" destOrd="0" presId="urn:microsoft.com/office/officeart/2009/3/layout/StepUpProcess"/>
    <dgm:cxn modelId="{E8A5DF6A-0D75-4F46-9BEB-13E658A1B998}" type="presParOf" srcId="{657D8E68-5AD2-42E6-B949-6784E7E270CB}" destId="{6D356C31-82C8-43A0-B06F-C9C438AD32D6}" srcOrd="1" destOrd="0" presId="urn:microsoft.com/office/officeart/2009/3/layout/StepUpProcess"/>
    <dgm:cxn modelId="{79D51637-FE89-4984-B67B-47CE0EE75C9B}" type="presParOf" srcId="{6D356C31-82C8-43A0-B06F-C9C438AD32D6}" destId="{FFDF1EA4-704A-4935-AEFA-20A3179A0CFB}" srcOrd="0" destOrd="0" presId="urn:microsoft.com/office/officeart/2009/3/layout/StepUpProcess"/>
    <dgm:cxn modelId="{51BF12C5-7AB2-4213-A74C-B5CADD91893C}" type="presParOf" srcId="{657D8E68-5AD2-42E6-B949-6784E7E270CB}" destId="{94329F29-AB3A-4F26-A0F6-06C2E67B5D66}" srcOrd="2" destOrd="0" presId="urn:microsoft.com/office/officeart/2009/3/layout/StepUpProcess"/>
    <dgm:cxn modelId="{B5C12127-EDA1-4A72-8D91-33245B57A504}" type="presParOf" srcId="{94329F29-AB3A-4F26-A0F6-06C2E67B5D66}" destId="{BFFFBEE9-91E6-49A5-9326-6C629B6CE855}" srcOrd="0" destOrd="0" presId="urn:microsoft.com/office/officeart/2009/3/layout/StepUpProcess"/>
    <dgm:cxn modelId="{01437AEB-C288-432E-BEEC-ABD7DC213661}" type="presParOf" srcId="{94329F29-AB3A-4F26-A0F6-06C2E67B5D66}" destId="{7C41383E-C829-4946-98FA-DC9C6ECECCC7}" srcOrd="1" destOrd="0" presId="urn:microsoft.com/office/officeart/2009/3/layout/StepUpProcess"/>
    <dgm:cxn modelId="{F7E006AC-46A3-4C90-A577-502FFF2EB048}" type="presParOf" srcId="{94329F29-AB3A-4F26-A0F6-06C2E67B5D66}" destId="{FAF3DDCC-AE30-4F07-A74D-B583BC2F7937}" srcOrd="2" destOrd="0" presId="urn:microsoft.com/office/officeart/2009/3/layout/StepUpProcess"/>
    <dgm:cxn modelId="{22EF1F91-2A34-40D4-951D-BF061146DB58}" type="presParOf" srcId="{657D8E68-5AD2-42E6-B949-6784E7E270CB}" destId="{7AE9E3C7-3104-4D72-B162-256DC395064D}" srcOrd="3" destOrd="0" presId="urn:microsoft.com/office/officeart/2009/3/layout/StepUpProcess"/>
    <dgm:cxn modelId="{39F9ED20-61DF-4F2E-816A-C9E53EBABC48}" type="presParOf" srcId="{7AE9E3C7-3104-4D72-B162-256DC395064D}" destId="{FF289BAA-2101-40D4-B3E2-CFF6EB9DC1D8}" srcOrd="0" destOrd="0" presId="urn:microsoft.com/office/officeart/2009/3/layout/StepUpProcess"/>
    <dgm:cxn modelId="{BDD12EE3-6372-4B56-959C-362F3889CCBC}" type="presParOf" srcId="{657D8E68-5AD2-42E6-B949-6784E7E270CB}" destId="{9CF3D90D-E0C4-4238-AB2B-ACC076EB20C9}" srcOrd="4" destOrd="0" presId="urn:microsoft.com/office/officeart/2009/3/layout/StepUpProcess"/>
    <dgm:cxn modelId="{8D90683F-170B-4F38-8C6A-61EBBEDDF7B7}" type="presParOf" srcId="{9CF3D90D-E0C4-4238-AB2B-ACC076EB20C9}" destId="{E390964F-9828-4295-8C52-0F2F07982556}" srcOrd="0" destOrd="0" presId="urn:microsoft.com/office/officeart/2009/3/layout/StepUpProcess"/>
    <dgm:cxn modelId="{5D10796F-1FF7-4157-8156-99D67B26E374}" type="presParOf" srcId="{9CF3D90D-E0C4-4238-AB2B-ACC076EB20C9}" destId="{184E7E7F-6ED8-4383-8D04-41E6B233EBD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15CF3F-6BEB-40DE-88A7-297DB20E4DE7}" type="doc">
      <dgm:prSet loTypeId="urn:microsoft.com/office/officeart/2005/8/layout/gear1" loCatId="process" qsTypeId="urn:microsoft.com/office/officeart/2005/8/quickstyle/simple4" qsCatId="simple" csTypeId="urn:microsoft.com/office/officeart/2005/8/colors/accent3_4" csCatId="accent3" phldr="1"/>
      <dgm:spPr/>
    </dgm:pt>
    <dgm:pt modelId="{59CB91D2-E519-4396-AC4A-D3550E8E1A93}">
      <dgm:prSet phldrT="[Text]"/>
      <dgm:spPr/>
      <dgm:t>
        <a:bodyPr/>
        <a:lstStyle/>
        <a:p>
          <a:r>
            <a:rPr lang="en-US" b="1" dirty="0" smtClean="0"/>
            <a:t>Environmental</a:t>
          </a:r>
          <a:endParaRPr lang="en-US" b="1" dirty="0"/>
        </a:p>
      </dgm:t>
    </dgm:pt>
    <dgm:pt modelId="{F93C83E9-532E-4FB3-8BAD-335FE7ADB1AD}" type="parTrans" cxnId="{2176E7C0-D817-4676-BD71-C8367E0C7D1A}">
      <dgm:prSet/>
      <dgm:spPr/>
      <dgm:t>
        <a:bodyPr/>
        <a:lstStyle/>
        <a:p>
          <a:endParaRPr lang="en-US" b="1"/>
        </a:p>
      </dgm:t>
    </dgm:pt>
    <dgm:pt modelId="{A2A50CFB-748E-4004-9B93-E5FDB6F001C8}" type="sibTrans" cxnId="{2176E7C0-D817-4676-BD71-C8367E0C7D1A}">
      <dgm:prSet/>
      <dgm:spPr/>
      <dgm:t>
        <a:bodyPr/>
        <a:lstStyle/>
        <a:p>
          <a:endParaRPr lang="en-US" b="1"/>
        </a:p>
      </dgm:t>
    </dgm:pt>
    <dgm:pt modelId="{A634F658-1613-4644-9C2C-3BF1487D4318}">
      <dgm:prSet phldrT="[Text]"/>
      <dgm:spPr/>
      <dgm:t>
        <a:bodyPr/>
        <a:lstStyle/>
        <a:p>
          <a:r>
            <a:rPr lang="en-US" b="1" dirty="0" smtClean="0"/>
            <a:t>Economic</a:t>
          </a:r>
          <a:endParaRPr lang="en-US" b="1" dirty="0"/>
        </a:p>
      </dgm:t>
    </dgm:pt>
    <dgm:pt modelId="{3A2EF463-0E3E-4D87-AE0B-DD423F462318}" type="parTrans" cxnId="{CEF091D9-EC49-4239-B7D8-52D545F2237E}">
      <dgm:prSet/>
      <dgm:spPr/>
      <dgm:t>
        <a:bodyPr/>
        <a:lstStyle/>
        <a:p>
          <a:endParaRPr lang="en-US" b="1"/>
        </a:p>
      </dgm:t>
    </dgm:pt>
    <dgm:pt modelId="{CB227AE8-CE4D-4D81-8E94-990F14482056}" type="sibTrans" cxnId="{CEF091D9-EC49-4239-B7D8-52D545F2237E}">
      <dgm:prSet/>
      <dgm:spPr/>
      <dgm:t>
        <a:bodyPr/>
        <a:lstStyle/>
        <a:p>
          <a:endParaRPr lang="en-US" b="1"/>
        </a:p>
      </dgm:t>
    </dgm:pt>
    <dgm:pt modelId="{BC328995-6A0D-44FA-BFAA-98866F8CB1EF}">
      <dgm:prSet phldrT="[Text]"/>
      <dgm:spPr/>
      <dgm:t>
        <a:bodyPr/>
        <a:lstStyle/>
        <a:p>
          <a:r>
            <a:rPr lang="en-US" b="1" dirty="0" smtClean="0"/>
            <a:t>Social</a:t>
          </a:r>
          <a:endParaRPr lang="en-US" b="1" dirty="0"/>
        </a:p>
      </dgm:t>
    </dgm:pt>
    <dgm:pt modelId="{5BB3407D-8122-45AA-A101-A30C9A9E016D}" type="parTrans" cxnId="{C2477F9B-84EB-4784-A0A1-69D23C829512}">
      <dgm:prSet/>
      <dgm:spPr/>
      <dgm:t>
        <a:bodyPr/>
        <a:lstStyle/>
        <a:p>
          <a:endParaRPr lang="en-US" b="1"/>
        </a:p>
      </dgm:t>
    </dgm:pt>
    <dgm:pt modelId="{37A50AD1-A12A-4EAB-A78C-69ED41917414}" type="sibTrans" cxnId="{C2477F9B-84EB-4784-A0A1-69D23C829512}">
      <dgm:prSet/>
      <dgm:spPr/>
      <dgm:t>
        <a:bodyPr/>
        <a:lstStyle/>
        <a:p>
          <a:endParaRPr lang="en-US" b="1"/>
        </a:p>
      </dgm:t>
    </dgm:pt>
    <dgm:pt modelId="{67A15316-A894-4248-B9B5-260F7DDA4C4B}" type="pres">
      <dgm:prSet presAssocID="{4B15CF3F-6BEB-40DE-88A7-297DB20E4DE7}" presName="composite" presStyleCnt="0">
        <dgm:presLayoutVars>
          <dgm:chMax val="3"/>
          <dgm:animLvl val="lvl"/>
          <dgm:resizeHandles val="exact"/>
        </dgm:presLayoutVars>
      </dgm:prSet>
      <dgm:spPr/>
    </dgm:pt>
    <dgm:pt modelId="{E46F0375-30CC-4B0A-9C08-01EA309E1C9B}" type="pres">
      <dgm:prSet presAssocID="{59CB91D2-E519-4396-AC4A-D3550E8E1A93}" presName="gear1" presStyleLbl="node1" presStyleIdx="0" presStyleCnt="3">
        <dgm:presLayoutVars>
          <dgm:chMax val="1"/>
          <dgm:bulletEnabled val="1"/>
        </dgm:presLayoutVars>
      </dgm:prSet>
      <dgm:spPr/>
      <dgm:t>
        <a:bodyPr/>
        <a:lstStyle/>
        <a:p>
          <a:endParaRPr lang="en-US"/>
        </a:p>
      </dgm:t>
    </dgm:pt>
    <dgm:pt modelId="{A73A2D56-B553-4CB1-8F8A-7DC217DDDAEF}" type="pres">
      <dgm:prSet presAssocID="{59CB91D2-E519-4396-AC4A-D3550E8E1A93}" presName="gear1srcNode" presStyleLbl="node1" presStyleIdx="0" presStyleCnt="3"/>
      <dgm:spPr/>
      <dgm:t>
        <a:bodyPr/>
        <a:lstStyle/>
        <a:p>
          <a:endParaRPr lang="en-US"/>
        </a:p>
      </dgm:t>
    </dgm:pt>
    <dgm:pt modelId="{53BE0F24-09AA-4495-ADBD-D5C7C31B2DDB}" type="pres">
      <dgm:prSet presAssocID="{59CB91D2-E519-4396-AC4A-D3550E8E1A93}" presName="gear1dstNode" presStyleLbl="node1" presStyleIdx="0" presStyleCnt="3"/>
      <dgm:spPr/>
      <dgm:t>
        <a:bodyPr/>
        <a:lstStyle/>
        <a:p>
          <a:endParaRPr lang="en-US"/>
        </a:p>
      </dgm:t>
    </dgm:pt>
    <dgm:pt modelId="{D841C54C-7673-4331-B3CC-E31F8D70023E}" type="pres">
      <dgm:prSet presAssocID="{A634F658-1613-4644-9C2C-3BF1487D4318}" presName="gear2" presStyleLbl="node1" presStyleIdx="1" presStyleCnt="3">
        <dgm:presLayoutVars>
          <dgm:chMax val="1"/>
          <dgm:bulletEnabled val="1"/>
        </dgm:presLayoutVars>
      </dgm:prSet>
      <dgm:spPr/>
      <dgm:t>
        <a:bodyPr/>
        <a:lstStyle/>
        <a:p>
          <a:endParaRPr lang="en-US"/>
        </a:p>
      </dgm:t>
    </dgm:pt>
    <dgm:pt modelId="{F57018EC-4CDD-4CF3-8FD6-B4843C9F7B5A}" type="pres">
      <dgm:prSet presAssocID="{A634F658-1613-4644-9C2C-3BF1487D4318}" presName="gear2srcNode" presStyleLbl="node1" presStyleIdx="1" presStyleCnt="3"/>
      <dgm:spPr/>
      <dgm:t>
        <a:bodyPr/>
        <a:lstStyle/>
        <a:p>
          <a:endParaRPr lang="en-US"/>
        </a:p>
      </dgm:t>
    </dgm:pt>
    <dgm:pt modelId="{E8BC67E4-5E05-4FC1-9819-5796C4ED921A}" type="pres">
      <dgm:prSet presAssocID="{A634F658-1613-4644-9C2C-3BF1487D4318}" presName="gear2dstNode" presStyleLbl="node1" presStyleIdx="1" presStyleCnt="3"/>
      <dgm:spPr/>
      <dgm:t>
        <a:bodyPr/>
        <a:lstStyle/>
        <a:p>
          <a:endParaRPr lang="en-US"/>
        </a:p>
      </dgm:t>
    </dgm:pt>
    <dgm:pt modelId="{DD8412E7-A53C-484E-B3B5-55700F28B725}" type="pres">
      <dgm:prSet presAssocID="{BC328995-6A0D-44FA-BFAA-98866F8CB1EF}" presName="gear3" presStyleLbl="node1" presStyleIdx="2" presStyleCnt="3"/>
      <dgm:spPr/>
      <dgm:t>
        <a:bodyPr/>
        <a:lstStyle/>
        <a:p>
          <a:endParaRPr lang="en-US"/>
        </a:p>
      </dgm:t>
    </dgm:pt>
    <dgm:pt modelId="{B5E63B14-A00D-4B29-A157-9270A301BE73}" type="pres">
      <dgm:prSet presAssocID="{BC328995-6A0D-44FA-BFAA-98866F8CB1EF}" presName="gear3tx" presStyleLbl="node1" presStyleIdx="2" presStyleCnt="3">
        <dgm:presLayoutVars>
          <dgm:chMax val="1"/>
          <dgm:bulletEnabled val="1"/>
        </dgm:presLayoutVars>
      </dgm:prSet>
      <dgm:spPr/>
      <dgm:t>
        <a:bodyPr/>
        <a:lstStyle/>
        <a:p>
          <a:endParaRPr lang="en-US"/>
        </a:p>
      </dgm:t>
    </dgm:pt>
    <dgm:pt modelId="{6A7175CF-8750-4402-8D7F-697EADBC6A34}" type="pres">
      <dgm:prSet presAssocID="{BC328995-6A0D-44FA-BFAA-98866F8CB1EF}" presName="gear3srcNode" presStyleLbl="node1" presStyleIdx="2" presStyleCnt="3"/>
      <dgm:spPr/>
      <dgm:t>
        <a:bodyPr/>
        <a:lstStyle/>
        <a:p>
          <a:endParaRPr lang="en-US"/>
        </a:p>
      </dgm:t>
    </dgm:pt>
    <dgm:pt modelId="{F1FDBA3B-6D71-4E18-95EB-35EB237DA8AD}" type="pres">
      <dgm:prSet presAssocID="{BC328995-6A0D-44FA-BFAA-98866F8CB1EF}" presName="gear3dstNode" presStyleLbl="node1" presStyleIdx="2" presStyleCnt="3"/>
      <dgm:spPr/>
      <dgm:t>
        <a:bodyPr/>
        <a:lstStyle/>
        <a:p>
          <a:endParaRPr lang="en-US"/>
        </a:p>
      </dgm:t>
    </dgm:pt>
    <dgm:pt modelId="{C47BB32D-6F95-4710-80A9-DBF5535B5C4E}" type="pres">
      <dgm:prSet presAssocID="{A2A50CFB-748E-4004-9B93-E5FDB6F001C8}" presName="connector1" presStyleLbl="sibTrans2D1" presStyleIdx="0" presStyleCnt="3"/>
      <dgm:spPr/>
      <dgm:t>
        <a:bodyPr/>
        <a:lstStyle/>
        <a:p>
          <a:endParaRPr lang="en-US"/>
        </a:p>
      </dgm:t>
    </dgm:pt>
    <dgm:pt modelId="{8B0A4F94-01E3-453D-AFA6-F0B92F413B35}" type="pres">
      <dgm:prSet presAssocID="{CB227AE8-CE4D-4D81-8E94-990F14482056}" presName="connector2" presStyleLbl="sibTrans2D1" presStyleIdx="1" presStyleCnt="3"/>
      <dgm:spPr/>
      <dgm:t>
        <a:bodyPr/>
        <a:lstStyle/>
        <a:p>
          <a:endParaRPr lang="en-US"/>
        </a:p>
      </dgm:t>
    </dgm:pt>
    <dgm:pt modelId="{07CECD75-B8B2-4766-8D86-71D00756EED5}" type="pres">
      <dgm:prSet presAssocID="{37A50AD1-A12A-4EAB-A78C-69ED41917414}" presName="connector3" presStyleLbl="sibTrans2D1" presStyleIdx="2" presStyleCnt="3"/>
      <dgm:spPr/>
      <dgm:t>
        <a:bodyPr/>
        <a:lstStyle/>
        <a:p>
          <a:endParaRPr lang="en-US"/>
        </a:p>
      </dgm:t>
    </dgm:pt>
  </dgm:ptLst>
  <dgm:cxnLst>
    <dgm:cxn modelId="{311D3C8C-1364-4FE3-9606-99F6EA414B7D}" type="presOf" srcId="{37A50AD1-A12A-4EAB-A78C-69ED41917414}" destId="{07CECD75-B8B2-4766-8D86-71D00756EED5}" srcOrd="0" destOrd="0" presId="urn:microsoft.com/office/officeart/2005/8/layout/gear1"/>
    <dgm:cxn modelId="{6A729158-41D8-4F7F-8045-9D75D4021535}" type="presOf" srcId="{59CB91D2-E519-4396-AC4A-D3550E8E1A93}" destId="{E46F0375-30CC-4B0A-9C08-01EA309E1C9B}" srcOrd="0" destOrd="0" presId="urn:microsoft.com/office/officeart/2005/8/layout/gear1"/>
    <dgm:cxn modelId="{43590BA7-C1FE-491E-B93F-19864C25A44A}" type="presOf" srcId="{59CB91D2-E519-4396-AC4A-D3550E8E1A93}" destId="{53BE0F24-09AA-4495-ADBD-D5C7C31B2DDB}" srcOrd="2" destOrd="0" presId="urn:microsoft.com/office/officeart/2005/8/layout/gear1"/>
    <dgm:cxn modelId="{C2477F9B-84EB-4784-A0A1-69D23C829512}" srcId="{4B15CF3F-6BEB-40DE-88A7-297DB20E4DE7}" destId="{BC328995-6A0D-44FA-BFAA-98866F8CB1EF}" srcOrd="2" destOrd="0" parTransId="{5BB3407D-8122-45AA-A101-A30C9A9E016D}" sibTransId="{37A50AD1-A12A-4EAB-A78C-69ED41917414}"/>
    <dgm:cxn modelId="{8E82C3C9-29DF-4E2E-8947-5F62AE2AC530}" type="presOf" srcId="{59CB91D2-E519-4396-AC4A-D3550E8E1A93}" destId="{A73A2D56-B553-4CB1-8F8A-7DC217DDDAEF}" srcOrd="1" destOrd="0" presId="urn:microsoft.com/office/officeart/2005/8/layout/gear1"/>
    <dgm:cxn modelId="{CEF091D9-EC49-4239-B7D8-52D545F2237E}" srcId="{4B15CF3F-6BEB-40DE-88A7-297DB20E4DE7}" destId="{A634F658-1613-4644-9C2C-3BF1487D4318}" srcOrd="1" destOrd="0" parTransId="{3A2EF463-0E3E-4D87-AE0B-DD423F462318}" sibTransId="{CB227AE8-CE4D-4D81-8E94-990F14482056}"/>
    <dgm:cxn modelId="{C4F19C76-CCC5-43BD-8673-9B388430BC41}" type="presOf" srcId="{A634F658-1613-4644-9C2C-3BF1487D4318}" destId="{F57018EC-4CDD-4CF3-8FD6-B4843C9F7B5A}" srcOrd="1" destOrd="0" presId="urn:microsoft.com/office/officeart/2005/8/layout/gear1"/>
    <dgm:cxn modelId="{7128DA26-4EA8-492F-A985-6E126E736295}" type="presOf" srcId="{BC328995-6A0D-44FA-BFAA-98866F8CB1EF}" destId="{DD8412E7-A53C-484E-B3B5-55700F28B725}" srcOrd="0" destOrd="0" presId="urn:microsoft.com/office/officeart/2005/8/layout/gear1"/>
    <dgm:cxn modelId="{2176E7C0-D817-4676-BD71-C8367E0C7D1A}" srcId="{4B15CF3F-6BEB-40DE-88A7-297DB20E4DE7}" destId="{59CB91D2-E519-4396-AC4A-D3550E8E1A93}" srcOrd="0" destOrd="0" parTransId="{F93C83E9-532E-4FB3-8BAD-335FE7ADB1AD}" sibTransId="{A2A50CFB-748E-4004-9B93-E5FDB6F001C8}"/>
    <dgm:cxn modelId="{2ADCBE4B-5D6C-4637-BDD2-0A25A110E95C}" type="presOf" srcId="{A634F658-1613-4644-9C2C-3BF1487D4318}" destId="{E8BC67E4-5E05-4FC1-9819-5796C4ED921A}" srcOrd="2" destOrd="0" presId="urn:microsoft.com/office/officeart/2005/8/layout/gear1"/>
    <dgm:cxn modelId="{A966F150-2B09-409E-AFF6-536EC5DE8121}" type="presOf" srcId="{BC328995-6A0D-44FA-BFAA-98866F8CB1EF}" destId="{B5E63B14-A00D-4B29-A157-9270A301BE73}" srcOrd="1" destOrd="0" presId="urn:microsoft.com/office/officeart/2005/8/layout/gear1"/>
    <dgm:cxn modelId="{BE91864F-62D6-4BE3-A3D3-E8E152107BFF}" type="presOf" srcId="{BC328995-6A0D-44FA-BFAA-98866F8CB1EF}" destId="{6A7175CF-8750-4402-8D7F-697EADBC6A34}" srcOrd="2" destOrd="0" presId="urn:microsoft.com/office/officeart/2005/8/layout/gear1"/>
    <dgm:cxn modelId="{84E47CA6-D08F-437D-ACCC-101301F39ED8}" type="presOf" srcId="{4B15CF3F-6BEB-40DE-88A7-297DB20E4DE7}" destId="{67A15316-A894-4248-B9B5-260F7DDA4C4B}" srcOrd="0" destOrd="0" presId="urn:microsoft.com/office/officeart/2005/8/layout/gear1"/>
    <dgm:cxn modelId="{6D2633A6-3051-4EBD-8484-96116EB90C07}" type="presOf" srcId="{CB227AE8-CE4D-4D81-8E94-990F14482056}" destId="{8B0A4F94-01E3-453D-AFA6-F0B92F413B35}" srcOrd="0" destOrd="0" presId="urn:microsoft.com/office/officeart/2005/8/layout/gear1"/>
    <dgm:cxn modelId="{26D48A18-C100-4D79-BB3F-2C9D303F23AC}" type="presOf" srcId="{A2A50CFB-748E-4004-9B93-E5FDB6F001C8}" destId="{C47BB32D-6F95-4710-80A9-DBF5535B5C4E}" srcOrd="0" destOrd="0" presId="urn:microsoft.com/office/officeart/2005/8/layout/gear1"/>
    <dgm:cxn modelId="{F2E06679-8BCC-49DB-A32C-D8CF17A81DB4}" type="presOf" srcId="{BC328995-6A0D-44FA-BFAA-98866F8CB1EF}" destId="{F1FDBA3B-6D71-4E18-95EB-35EB237DA8AD}" srcOrd="3" destOrd="0" presId="urn:microsoft.com/office/officeart/2005/8/layout/gear1"/>
    <dgm:cxn modelId="{0A0E6304-D443-4BE3-9D17-468294092AE3}" type="presOf" srcId="{A634F658-1613-4644-9C2C-3BF1487D4318}" destId="{D841C54C-7673-4331-B3CC-E31F8D70023E}" srcOrd="0" destOrd="0" presId="urn:microsoft.com/office/officeart/2005/8/layout/gear1"/>
    <dgm:cxn modelId="{DB36D553-FD22-4353-846C-B41C9542D59F}" type="presParOf" srcId="{67A15316-A894-4248-B9B5-260F7DDA4C4B}" destId="{E46F0375-30CC-4B0A-9C08-01EA309E1C9B}" srcOrd="0" destOrd="0" presId="urn:microsoft.com/office/officeart/2005/8/layout/gear1"/>
    <dgm:cxn modelId="{43C4CC73-0F88-47E7-8C2C-FE25C24E9E57}" type="presParOf" srcId="{67A15316-A894-4248-B9B5-260F7DDA4C4B}" destId="{A73A2D56-B553-4CB1-8F8A-7DC217DDDAEF}" srcOrd="1" destOrd="0" presId="urn:microsoft.com/office/officeart/2005/8/layout/gear1"/>
    <dgm:cxn modelId="{8E3D1A4F-78A2-427C-8C93-6BBB889AE048}" type="presParOf" srcId="{67A15316-A894-4248-B9B5-260F7DDA4C4B}" destId="{53BE0F24-09AA-4495-ADBD-D5C7C31B2DDB}" srcOrd="2" destOrd="0" presId="urn:microsoft.com/office/officeart/2005/8/layout/gear1"/>
    <dgm:cxn modelId="{5E5D5986-0C73-422F-8D2B-5F9651996A70}" type="presParOf" srcId="{67A15316-A894-4248-B9B5-260F7DDA4C4B}" destId="{D841C54C-7673-4331-B3CC-E31F8D70023E}" srcOrd="3" destOrd="0" presId="urn:microsoft.com/office/officeart/2005/8/layout/gear1"/>
    <dgm:cxn modelId="{2544D0A9-5885-4431-A426-F747AD9237A4}" type="presParOf" srcId="{67A15316-A894-4248-B9B5-260F7DDA4C4B}" destId="{F57018EC-4CDD-4CF3-8FD6-B4843C9F7B5A}" srcOrd="4" destOrd="0" presId="urn:microsoft.com/office/officeart/2005/8/layout/gear1"/>
    <dgm:cxn modelId="{F85E6572-A845-49FF-B93B-7008B56136D7}" type="presParOf" srcId="{67A15316-A894-4248-B9B5-260F7DDA4C4B}" destId="{E8BC67E4-5E05-4FC1-9819-5796C4ED921A}" srcOrd="5" destOrd="0" presId="urn:microsoft.com/office/officeart/2005/8/layout/gear1"/>
    <dgm:cxn modelId="{D0694FCE-689F-49F4-9A33-5DDE18FFAE7C}" type="presParOf" srcId="{67A15316-A894-4248-B9B5-260F7DDA4C4B}" destId="{DD8412E7-A53C-484E-B3B5-55700F28B725}" srcOrd="6" destOrd="0" presId="urn:microsoft.com/office/officeart/2005/8/layout/gear1"/>
    <dgm:cxn modelId="{8B25125D-AD13-4234-838C-C35602BFDF3F}" type="presParOf" srcId="{67A15316-A894-4248-B9B5-260F7DDA4C4B}" destId="{B5E63B14-A00D-4B29-A157-9270A301BE73}" srcOrd="7" destOrd="0" presId="urn:microsoft.com/office/officeart/2005/8/layout/gear1"/>
    <dgm:cxn modelId="{A42577F2-5EE2-4224-81A9-26FA654D80A1}" type="presParOf" srcId="{67A15316-A894-4248-B9B5-260F7DDA4C4B}" destId="{6A7175CF-8750-4402-8D7F-697EADBC6A34}" srcOrd="8" destOrd="0" presId="urn:microsoft.com/office/officeart/2005/8/layout/gear1"/>
    <dgm:cxn modelId="{79B94AC9-8CED-4112-A8EF-BB3B5283F0DE}" type="presParOf" srcId="{67A15316-A894-4248-B9B5-260F7DDA4C4B}" destId="{F1FDBA3B-6D71-4E18-95EB-35EB237DA8AD}" srcOrd="9" destOrd="0" presId="urn:microsoft.com/office/officeart/2005/8/layout/gear1"/>
    <dgm:cxn modelId="{3B4AE1CC-9E97-4D05-995D-98F67085B6C8}" type="presParOf" srcId="{67A15316-A894-4248-B9B5-260F7DDA4C4B}" destId="{C47BB32D-6F95-4710-80A9-DBF5535B5C4E}" srcOrd="10" destOrd="0" presId="urn:microsoft.com/office/officeart/2005/8/layout/gear1"/>
    <dgm:cxn modelId="{F0D628F1-10A3-4A97-B8C2-CC1037D7C9EB}" type="presParOf" srcId="{67A15316-A894-4248-B9B5-260F7DDA4C4B}" destId="{8B0A4F94-01E3-453D-AFA6-F0B92F413B35}" srcOrd="11" destOrd="0" presId="urn:microsoft.com/office/officeart/2005/8/layout/gear1"/>
    <dgm:cxn modelId="{93DA9E3A-97CA-4BB8-8FA5-633F8C43C9F5}" type="presParOf" srcId="{67A15316-A894-4248-B9B5-260F7DDA4C4B}" destId="{07CECD75-B8B2-4766-8D86-71D00756EED5}"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6DA38-4E7C-4D36-A386-C7C1466D85F3}">
      <dsp:nvSpPr>
        <dsp:cNvPr id="0" name=""/>
        <dsp:cNvSpPr/>
      </dsp:nvSpPr>
      <dsp:spPr>
        <a:xfrm>
          <a:off x="8314695" y="1465804"/>
          <a:ext cx="414393" cy="197213"/>
        </a:xfrm>
        <a:custGeom>
          <a:avLst/>
          <a:gdLst/>
          <a:ahLst/>
          <a:cxnLst/>
          <a:rect l="0" t="0" r="0" b="0"/>
          <a:pathLst>
            <a:path>
              <a:moveTo>
                <a:pt x="0" y="0"/>
              </a:moveTo>
              <a:lnTo>
                <a:pt x="0" y="134395"/>
              </a:lnTo>
              <a:lnTo>
                <a:pt x="414393" y="134395"/>
              </a:lnTo>
              <a:lnTo>
                <a:pt x="414393"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6E3427-DC14-44A8-B4D4-24790A3D5F13}">
      <dsp:nvSpPr>
        <dsp:cNvPr id="0" name=""/>
        <dsp:cNvSpPr/>
      </dsp:nvSpPr>
      <dsp:spPr>
        <a:xfrm>
          <a:off x="7900302" y="1465804"/>
          <a:ext cx="414393" cy="197213"/>
        </a:xfrm>
        <a:custGeom>
          <a:avLst/>
          <a:gdLst/>
          <a:ahLst/>
          <a:cxnLst/>
          <a:rect l="0" t="0" r="0" b="0"/>
          <a:pathLst>
            <a:path>
              <a:moveTo>
                <a:pt x="414393" y="0"/>
              </a:moveTo>
              <a:lnTo>
                <a:pt x="414393" y="134395"/>
              </a:lnTo>
              <a:lnTo>
                <a:pt x="0" y="134395"/>
              </a:lnTo>
              <a:lnTo>
                <a:pt x="0"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AEC382-89ED-4591-9AE2-D5A50A9C3BDC}">
      <dsp:nvSpPr>
        <dsp:cNvPr id="0" name=""/>
        <dsp:cNvSpPr/>
      </dsp:nvSpPr>
      <dsp:spPr>
        <a:xfrm>
          <a:off x="4906167" y="837998"/>
          <a:ext cx="3408528" cy="197213"/>
        </a:xfrm>
        <a:custGeom>
          <a:avLst/>
          <a:gdLst/>
          <a:ahLst/>
          <a:cxnLst/>
          <a:rect l="0" t="0" r="0" b="0"/>
          <a:pathLst>
            <a:path>
              <a:moveTo>
                <a:pt x="0" y="0"/>
              </a:moveTo>
              <a:lnTo>
                <a:pt x="0" y="134395"/>
              </a:lnTo>
              <a:lnTo>
                <a:pt x="3408528" y="134395"/>
              </a:lnTo>
              <a:lnTo>
                <a:pt x="3408528" y="1972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73FBF1-D27C-4B3E-BEB6-3A63454A5A7D}">
      <dsp:nvSpPr>
        <dsp:cNvPr id="0" name=""/>
        <dsp:cNvSpPr/>
      </dsp:nvSpPr>
      <dsp:spPr>
        <a:xfrm>
          <a:off x="6657122" y="1465804"/>
          <a:ext cx="414393" cy="197213"/>
        </a:xfrm>
        <a:custGeom>
          <a:avLst/>
          <a:gdLst/>
          <a:ahLst/>
          <a:cxnLst/>
          <a:rect l="0" t="0" r="0" b="0"/>
          <a:pathLst>
            <a:path>
              <a:moveTo>
                <a:pt x="0" y="0"/>
              </a:moveTo>
              <a:lnTo>
                <a:pt x="0" y="134395"/>
              </a:lnTo>
              <a:lnTo>
                <a:pt x="414393" y="134395"/>
              </a:lnTo>
              <a:lnTo>
                <a:pt x="414393"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DD9D44-F193-4209-89BC-71180276033A}">
      <dsp:nvSpPr>
        <dsp:cNvPr id="0" name=""/>
        <dsp:cNvSpPr/>
      </dsp:nvSpPr>
      <dsp:spPr>
        <a:xfrm>
          <a:off x="6242729" y="1465804"/>
          <a:ext cx="414393" cy="197213"/>
        </a:xfrm>
        <a:custGeom>
          <a:avLst/>
          <a:gdLst/>
          <a:ahLst/>
          <a:cxnLst/>
          <a:rect l="0" t="0" r="0" b="0"/>
          <a:pathLst>
            <a:path>
              <a:moveTo>
                <a:pt x="414393" y="0"/>
              </a:moveTo>
              <a:lnTo>
                <a:pt x="414393" y="134395"/>
              </a:lnTo>
              <a:lnTo>
                <a:pt x="0" y="134395"/>
              </a:lnTo>
              <a:lnTo>
                <a:pt x="0"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6A39DF-3D41-4FA4-B6A1-9E6FA16C5F29}">
      <dsp:nvSpPr>
        <dsp:cNvPr id="0" name=""/>
        <dsp:cNvSpPr/>
      </dsp:nvSpPr>
      <dsp:spPr>
        <a:xfrm>
          <a:off x="4906167" y="837998"/>
          <a:ext cx="1750955" cy="197213"/>
        </a:xfrm>
        <a:custGeom>
          <a:avLst/>
          <a:gdLst/>
          <a:ahLst/>
          <a:cxnLst/>
          <a:rect l="0" t="0" r="0" b="0"/>
          <a:pathLst>
            <a:path>
              <a:moveTo>
                <a:pt x="0" y="0"/>
              </a:moveTo>
              <a:lnTo>
                <a:pt x="0" y="134395"/>
              </a:lnTo>
              <a:lnTo>
                <a:pt x="1750955" y="134395"/>
              </a:lnTo>
              <a:lnTo>
                <a:pt x="1750955" y="1972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A1E466-D8F5-4511-B37B-BECCB3D80D67}">
      <dsp:nvSpPr>
        <dsp:cNvPr id="0" name=""/>
        <dsp:cNvSpPr/>
      </dsp:nvSpPr>
      <dsp:spPr>
        <a:xfrm>
          <a:off x="4538869" y="1465804"/>
          <a:ext cx="875073" cy="197213"/>
        </a:xfrm>
        <a:custGeom>
          <a:avLst/>
          <a:gdLst/>
          <a:ahLst/>
          <a:cxnLst/>
          <a:rect l="0" t="0" r="0" b="0"/>
          <a:pathLst>
            <a:path>
              <a:moveTo>
                <a:pt x="0" y="0"/>
              </a:moveTo>
              <a:lnTo>
                <a:pt x="0" y="134395"/>
              </a:lnTo>
              <a:lnTo>
                <a:pt x="875073" y="134395"/>
              </a:lnTo>
              <a:lnTo>
                <a:pt x="875073"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D7B96B-0E07-4397-ADFB-E01A109E86D4}">
      <dsp:nvSpPr>
        <dsp:cNvPr id="0" name=""/>
        <dsp:cNvSpPr/>
      </dsp:nvSpPr>
      <dsp:spPr>
        <a:xfrm>
          <a:off x="4493149" y="1465804"/>
          <a:ext cx="91440" cy="197213"/>
        </a:xfrm>
        <a:custGeom>
          <a:avLst/>
          <a:gdLst/>
          <a:ahLst/>
          <a:cxnLst/>
          <a:rect l="0" t="0" r="0" b="0"/>
          <a:pathLst>
            <a:path>
              <a:moveTo>
                <a:pt x="45720" y="0"/>
              </a:moveTo>
              <a:lnTo>
                <a:pt x="45720"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3BA2B0-1CD6-4094-A2D2-22E97A5EC40F}">
      <dsp:nvSpPr>
        <dsp:cNvPr id="0" name=""/>
        <dsp:cNvSpPr/>
      </dsp:nvSpPr>
      <dsp:spPr>
        <a:xfrm>
          <a:off x="3663795" y="1465804"/>
          <a:ext cx="875073" cy="197213"/>
        </a:xfrm>
        <a:custGeom>
          <a:avLst/>
          <a:gdLst/>
          <a:ahLst/>
          <a:cxnLst/>
          <a:rect l="0" t="0" r="0" b="0"/>
          <a:pathLst>
            <a:path>
              <a:moveTo>
                <a:pt x="875073" y="0"/>
              </a:moveTo>
              <a:lnTo>
                <a:pt x="875073" y="134395"/>
              </a:lnTo>
              <a:lnTo>
                <a:pt x="0" y="134395"/>
              </a:lnTo>
              <a:lnTo>
                <a:pt x="0"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8CD417-51E2-4F16-B2B8-35DFEEA2DD3E}">
      <dsp:nvSpPr>
        <dsp:cNvPr id="0" name=""/>
        <dsp:cNvSpPr/>
      </dsp:nvSpPr>
      <dsp:spPr>
        <a:xfrm>
          <a:off x="4538869" y="837998"/>
          <a:ext cx="367298" cy="197213"/>
        </a:xfrm>
        <a:custGeom>
          <a:avLst/>
          <a:gdLst/>
          <a:ahLst/>
          <a:cxnLst/>
          <a:rect l="0" t="0" r="0" b="0"/>
          <a:pathLst>
            <a:path>
              <a:moveTo>
                <a:pt x="367298" y="0"/>
              </a:moveTo>
              <a:lnTo>
                <a:pt x="367298" y="134395"/>
              </a:lnTo>
              <a:lnTo>
                <a:pt x="0" y="134395"/>
              </a:lnTo>
              <a:lnTo>
                <a:pt x="0" y="1972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9AA94B-0A85-4578-B478-BCDE9C283A23}">
      <dsp:nvSpPr>
        <dsp:cNvPr id="0" name=""/>
        <dsp:cNvSpPr/>
      </dsp:nvSpPr>
      <dsp:spPr>
        <a:xfrm>
          <a:off x="2646656" y="2093610"/>
          <a:ext cx="414393" cy="197213"/>
        </a:xfrm>
        <a:custGeom>
          <a:avLst/>
          <a:gdLst/>
          <a:ahLst/>
          <a:cxnLst/>
          <a:rect l="0" t="0" r="0" b="0"/>
          <a:pathLst>
            <a:path>
              <a:moveTo>
                <a:pt x="0" y="0"/>
              </a:moveTo>
              <a:lnTo>
                <a:pt x="0" y="134395"/>
              </a:lnTo>
              <a:lnTo>
                <a:pt x="414393" y="134395"/>
              </a:lnTo>
              <a:lnTo>
                <a:pt x="414393" y="197213"/>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00CEDB-672E-4FF5-AE39-4FDEAED78B93}">
      <dsp:nvSpPr>
        <dsp:cNvPr id="0" name=""/>
        <dsp:cNvSpPr/>
      </dsp:nvSpPr>
      <dsp:spPr>
        <a:xfrm>
          <a:off x="2133064" y="2093610"/>
          <a:ext cx="513592" cy="197213"/>
        </a:xfrm>
        <a:custGeom>
          <a:avLst/>
          <a:gdLst/>
          <a:ahLst/>
          <a:cxnLst/>
          <a:rect l="0" t="0" r="0" b="0"/>
          <a:pathLst>
            <a:path>
              <a:moveTo>
                <a:pt x="513592" y="0"/>
              </a:moveTo>
              <a:lnTo>
                <a:pt x="513592" y="134395"/>
              </a:lnTo>
              <a:lnTo>
                <a:pt x="0" y="134395"/>
              </a:lnTo>
              <a:lnTo>
                <a:pt x="0" y="197213"/>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2CCB7B-0F10-4370-B4C4-7CD0438FE386}">
      <dsp:nvSpPr>
        <dsp:cNvPr id="0" name=""/>
        <dsp:cNvSpPr/>
      </dsp:nvSpPr>
      <dsp:spPr>
        <a:xfrm>
          <a:off x="1722722" y="1465804"/>
          <a:ext cx="923933" cy="197213"/>
        </a:xfrm>
        <a:custGeom>
          <a:avLst/>
          <a:gdLst/>
          <a:ahLst/>
          <a:cxnLst/>
          <a:rect l="0" t="0" r="0" b="0"/>
          <a:pathLst>
            <a:path>
              <a:moveTo>
                <a:pt x="0" y="0"/>
              </a:moveTo>
              <a:lnTo>
                <a:pt x="0" y="134395"/>
              </a:lnTo>
              <a:lnTo>
                <a:pt x="923933" y="134395"/>
              </a:lnTo>
              <a:lnTo>
                <a:pt x="923933"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9BD13B-3C23-4080-B907-DEFAD93FC9A3}">
      <dsp:nvSpPr>
        <dsp:cNvPr id="0" name=""/>
        <dsp:cNvSpPr/>
      </dsp:nvSpPr>
      <dsp:spPr>
        <a:xfrm>
          <a:off x="821922" y="2093610"/>
          <a:ext cx="414393" cy="197213"/>
        </a:xfrm>
        <a:custGeom>
          <a:avLst/>
          <a:gdLst/>
          <a:ahLst/>
          <a:cxnLst/>
          <a:rect l="0" t="0" r="0" b="0"/>
          <a:pathLst>
            <a:path>
              <a:moveTo>
                <a:pt x="0" y="0"/>
              </a:moveTo>
              <a:lnTo>
                <a:pt x="0" y="134395"/>
              </a:lnTo>
              <a:lnTo>
                <a:pt x="414393" y="134395"/>
              </a:lnTo>
              <a:lnTo>
                <a:pt x="414393" y="197213"/>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84DB3D-3D29-47F7-9BCF-43B4728397BE}">
      <dsp:nvSpPr>
        <dsp:cNvPr id="0" name=""/>
        <dsp:cNvSpPr/>
      </dsp:nvSpPr>
      <dsp:spPr>
        <a:xfrm>
          <a:off x="339566" y="2093610"/>
          <a:ext cx="482355" cy="197213"/>
        </a:xfrm>
        <a:custGeom>
          <a:avLst/>
          <a:gdLst/>
          <a:ahLst/>
          <a:cxnLst/>
          <a:rect l="0" t="0" r="0" b="0"/>
          <a:pathLst>
            <a:path>
              <a:moveTo>
                <a:pt x="482355" y="0"/>
              </a:moveTo>
              <a:lnTo>
                <a:pt x="482355" y="134395"/>
              </a:lnTo>
              <a:lnTo>
                <a:pt x="0" y="134395"/>
              </a:lnTo>
              <a:lnTo>
                <a:pt x="0" y="197213"/>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7BC54E-F724-4DD6-8747-0CC284E4D2AC}">
      <dsp:nvSpPr>
        <dsp:cNvPr id="0" name=""/>
        <dsp:cNvSpPr/>
      </dsp:nvSpPr>
      <dsp:spPr>
        <a:xfrm>
          <a:off x="821922" y="1465804"/>
          <a:ext cx="900800" cy="197213"/>
        </a:xfrm>
        <a:custGeom>
          <a:avLst/>
          <a:gdLst/>
          <a:ahLst/>
          <a:cxnLst/>
          <a:rect l="0" t="0" r="0" b="0"/>
          <a:pathLst>
            <a:path>
              <a:moveTo>
                <a:pt x="900800" y="0"/>
              </a:moveTo>
              <a:lnTo>
                <a:pt x="900800" y="134395"/>
              </a:lnTo>
              <a:lnTo>
                <a:pt x="0" y="134395"/>
              </a:lnTo>
              <a:lnTo>
                <a:pt x="0" y="1972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D41C7D-AE71-4142-A273-EE9655EC9645}">
      <dsp:nvSpPr>
        <dsp:cNvPr id="0" name=""/>
        <dsp:cNvSpPr/>
      </dsp:nvSpPr>
      <dsp:spPr>
        <a:xfrm>
          <a:off x="1722722" y="837998"/>
          <a:ext cx="3183444" cy="197213"/>
        </a:xfrm>
        <a:custGeom>
          <a:avLst/>
          <a:gdLst/>
          <a:ahLst/>
          <a:cxnLst/>
          <a:rect l="0" t="0" r="0" b="0"/>
          <a:pathLst>
            <a:path>
              <a:moveTo>
                <a:pt x="3183444" y="0"/>
              </a:moveTo>
              <a:lnTo>
                <a:pt x="3183444" y="134395"/>
              </a:lnTo>
              <a:lnTo>
                <a:pt x="0" y="134395"/>
              </a:lnTo>
              <a:lnTo>
                <a:pt x="0" y="19721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36CB67-8B39-44A6-8C90-1F746F7BBE4D}">
      <dsp:nvSpPr>
        <dsp:cNvPr id="0" name=""/>
        <dsp:cNvSpPr/>
      </dsp:nvSpPr>
      <dsp:spPr>
        <a:xfrm>
          <a:off x="4020279" y="407406"/>
          <a:ext cx="1771775" cy="43059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94496C-D86B-460E-B4ED-A1BA518DFE0D}">
      <dsp:nvSpPr>
        <dsp:cNvPr id="0" name=""/>
        <dsp:cNvSpPr/>
      </dsp:nvSpPr>
      <dsp:spPr>
        <a:xfrm>
          <a:off x="4095623" y="478983"/>
          <a:ext cx="1771775" cy="4305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Raw seaweed comminution</a:t>
          </a:r>
          <a:endParaRPr lang="en-US" sz="1400" b="1" kern="1200" dirty="0"/>
        </a:p>
      </dsp:txBody>
      <dsp:txXfrm>
        <a:off x="4108235" y="491595"/>
        <a:ext cx="1746551" cy="405368"/>
      </dsp:txXfrm>
    </dsp:sp>
    <dsp:sp modelId="{541C732C-7D63-45D3-BE1F-093B0DC475EF}">
      <dsp:nvSpPr>
        <dsp:cNvPr id="0" name=""/>
        <dsp:cNvSpPr/>
      </dsp:nvSpPr>
      <dsp:spPr>
        <a:xfrm>
          <a:off x="1158589" y="1035212"/>
          <a:ext cx="1128267" cy="43059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EFFB41-5575-4502-8351-4E183A2B4E15}">
      <dsp:nvSpPr>
        <dsp:cNvPr id="0" name=""/>
        <dsp:cNvSpPr/>
      </dsp:nvSpPr>
      <dsp:spPr>
        <a:xfrm>
          <a:off x="1233933" y="1106789"/>
          <a:ext cx="1128267" cy="43059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Carbohydrates</a:t>
          </a:r>
          <a:endParaRPr lang="en-US" sz="1200" b="1" kern="1200" dirty="0"/>
        </a:p>
      </dsp:txBody>
      <dsp:txXfrm>
        <a:off x="1246545" y="1119401"/>
        <a:ext cx="1103043" cy="405368"/>
      </dsp:txXfrm>
    </dsp:sp>
    <dsp:sp modelId="{6A357F41-8A7D-41E1-AC69-37EE2238754E}">
      <dsp:nvSpPr>
        <dsp:cNvPr id="0" name=""/>
        <dsp:cNvSpPr/>
      </dsp:nvSpPr>
      <dsp:spPr>
        <a:xfrm>
          <a:off x="271387" y="1663018"/>
          <a:ext cx="1101068"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0E7BA7-0C52-4728-BF01-D8793C810E1A}">
      <dsp:nvSpPr>
        <dsp:cNvPr id="0" name=""/>
        <dsp:cNvSpPr/>
      </dsp:nvSpPr>
      <dsp:spPr>
        <a:xfrm>
          <a:off x="346732" y="1734595"/>
          <a:ext cx="1101068"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Fermentation </a:t>
          </a:r>
          <a:endParaRPr lang="en-US" sz="1200" b="1" kern="1200" dirty="0"/>
        </a:p>
      </dsp:txBody>
      <dsp:txXfrm>
        <a:off x="359344" y="1747207"/>
        <a:ext cx="1075844" cy="405368"/>
      </dsp:txXfrm>
    </dsp:sp>
    <dsp:sp modelId="{DDCE21D4-D91C-4B4B-BF56-56FCFF362B87}">
      <dsp:nvSpPr>
        <dsp:cNvPr id="0" name=""/>
        <dsp:cNvSpPr/>
      </dsp:nvSpPr>
      <dsp:spPr>
        <a:xfrm>
          <a:off x="517" y="2290824"/>
          <a:ext cx="678098" cy="4305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158721-4649-4CC4-A0F6-F9D7564C583C}">
      <dsp:nvSpPr>
        <dsp:cNvPr id="0" name=""/>
        <dsp:cNvSpPr/>
      </dsp:nvSpPr>
      <dsp:spPr>
        <a:xfrm>
          <a:off x="75861" y="2362401"/>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Biofuel </a:t>
          </a:r>
          <a:endParaRPr lang="en-US" sz="1200" b="1" kern="1200" dirty="0"/>
        </a:p>
      </dsp:txBody>
      <dsp:txXfrm>
        <a:off x="88473" y="2375013"/>
        <a:ext cx="652874" cy="405368"/>
      </dsp:txXfrm>
    </dsp:sp>
    <dsp:sp modelId="{1C576BA9-9CEB-4AB7-9D77-53606ABF0C94}">
      <dsp:nvSpPr>
        <dsp:cNvPr id="0" name=""/>
        <dsp:cNvSpPr/>
      </dsp:nvSpPr>
      <dsp:spPr>
        <a:xfrm>
          <a:off x="829304" y="2290824"/>
          <a:ext cx="814022" cy="4305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266FB3-DAE3-4E72-94CB-6EC004A5DF00}">
      <dsp:nvSpPr>
        <dsp:cNvPr id="0" name=""/>
        <dsp:cNvSpPr/>
      </dsp:nvSpPr>
      <dsp:spPr>
        <a:xfrm>
          <a:off x="904648" y="2362401"/>
          <a:ext cx="814022" cy="4305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Bulk chemicals</a:t>
          </a:r>
          <a:endParaRPr lang="en-US" sz="1200" b="1" kern="1200" dirty="0"/>
        </a:p>
      </dsp:txBody>
      <dsp:txXfrm>
        <a:off x="917260" y="2375013"/>
        <a:ext cx="788798" cy="405368"/>
      </dsp:txXfrm>
    </dsp:sp>
    <dsp:sp modelId="{14E6D906-FE10-463F-A92D-2560A5D09B57}">
      <dsp:nvSpPr>
        <dsp:cNvPr id="0" name=""/>
        <dsp:cNvSpPr/>
      </dsp:nvSpPr>
      <dsp:spPr>
        <a:xfrm>
          <a:off x="2119255" y="1663018"/>
          <a:ext cx="1054802"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606C95-200D-4BC7-89BF-E3756EBF0DD7}">
      <dsp:nvSpPr>
        <dsp:cNvPr id="0" name=""/>
        <dsp:cNvSpPr/>
      </dsp:nvSpPr>
      <dsp:spPr>
        <a:xfrm>
          <a:off x="2194600" y="1734595"/>
          <a:ext cx="1054802"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Chemical conversion</a:t>
          </a:r>
          <a:endParaRPr lang="en-US" sz="1200" b="1" kern="1200" dirty="0"/>
        </a:p>
      </dsp:txBody>
      <dsp:txXfrm>
        <a:off x="2207212" y="1747207"/>
        <a:ext cx="1029578" cy="405368"/>
      </dsp:txXfrm>
    </dsp:sp>
    <dsp:sp modelId="{2E7D79A0-06AD-4AE2-B004-D5B848AC3B69}">
      <dsp:nvSpPr>
        <dsp:cNvPr id="0" name=""/>
        <dsp:cNvSpPr/>
      </dsp:nvSpPr>
      <dsp:spPr>
        <a:xfrm>
          <a:off x="1794015" y="2290824"/>
          <a:ext cx="678098" cy="4305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9B3870-138C-42C4-AB19-8DC09F99F374}">
      <dsp:nvSpPr>
        <dsp:cNvPr id="0" name=""/>
        <dsp:cNvSpPr/>
      </dsp:nvSpPr>
      <dsp:spPr>
        <a:xfrm>
          <a:off x="1869359" y="2362401"/>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Biofuel </a:t>
          </a:r>
          <a:endParaRPr lang="en-US" sz="1200" b="1" kern="1200" dirty="0"/>
        </a:p>
      </dsp:txBody>
      <dsp:txXfrm>
        <a:off x="1881971" y="2375013"/>
        <a:ext cx="652874" cy="405368"/>
      </dsp:txXfrm>
    </dsp:sp>
    <dsp:sp modelId="{94709BB7-E774-4F4A-B369-9DE6A6B9EFF3}">
      <dsp:nvSpPr>
        <dsp:cNvPr id="0" name=""/>
        <dsp:cNvSpPr/>
      </dsp:nvSpPr>
      <dsp:spPr>
        <a:xfrm>
          <a:off x="2622802" y="2290824"/>
          <a:ext cx="876496" cy="4305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0094F5-7B2D-49A2-BEFD-3CC162878B52}">
      <dsp:nvSpPr>
        <dsp:cNvPr id="0" name=""/>
        <dsp:cNvSpPr/>
      </dsp:nvSpPr>
      <dsp:spPr>
        <a:xfrm>
          <a:off x="2698146" y="2362401"/>
          <a:ext cx="876496" cy="4305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Bulk chemicals</a:t>
          </a:r>
          <a:endParaRPr lang="en-US" sz="1200" b="1" kern="1200" dirty="0"/>
        </a:p>
      </dsp:txBody>
      <dsp:txXfrm>
        <a:off x="2710758" y="2375013"/>
        <a:ext cx="851272" cy="405368"/>
      </dsp:txXfrm>
    </dsp:sp>
    <dsp:sp modelId="{92D7DC4E-89A3-463A-A519-436171364B76}">
      <dsp:nvSpPr>
        <dsp:cNvPr id="0" name=""/>
        <dsp:cNvSpPr/>
      </dsp:nvSpPr>
      <dsp:spPr>
        <a:xfrm>
          <a:off x="4199819" y="1035212"/>
          <a:ext cx="678098" cy="43059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86D4F7-90D4-4A69-8773-9275EFA5E342}">
      <dsp:nvSpPr>
        <dsp:cNvPr id="0" name=""/>
        <dsp:cNvSpPr/>
      </dsp:nvSpPr>
      <dsp:spPr>
        <a:xfrm>
          <a:off x="4275164" y="1106789"/>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Proteins </a:t>
          </a:r>
          <a:endParaRPr lang="en-US" sz="1200" b="1" kern="1200" dirty="0"/>
        </a:p>
      </dsp:txBody>
      <dsp:txXfrm>
        <a:off x="4287776" y="1119401"/>
        <a:ext cx="652874" cy="405368"/>
      </dsp:txXfrm>
    </dsp:sp>
    <dsp:sp modelId="{55BBC123-D3C4-467F-B8DC-5F95C337788B}">
      <dsp:nvSpPr>
        <dsp:cNvPr id="0" name=""/>
        <dsp:cNvSpPr/>
      </dsp:nvSpPr>
      <dsp:spPr>
        <a:xfrm>
          <a:off x="3324746" y="1663018"/>
          <a:ext cx="678098"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BFAE8B-DA39-49A5-BFA7-08F7F3BDC89F}">
      <dsp:nvSpPr>
        <dsp:cNvPr id="0" name=""/>
        <dsp:cNvSpPr/>
      </dsp:nvSpPr>
      <dsp:spPr>
        <a:xfrm>
          <a:off x="3400090" y="1734595"/>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Food </a:t>
          </a:r>
          <a:endParaRPr lang="en-US" sz="1200" b="1" kern="1200" dirty="0"/>
        </a:p>
      </dsp:txBody>
      <dsp:txXfrm>
        <a:off x="3412702" y="1747207"/>
        <a:ext cx="652874" cy="405368"/>
      </dsp:txXfrm>
    </dsp:sp>
    <dsp:sp modelId="{20E4280A-9EE3-4721-867B-1A6327241F48}">
      <dsp:nvSpPr>
        <dsp:cNvPr id="0" name=""/>
        <dsp:cNvSpPr/>
      </dsp:nvSpPr>
      <dsp:spPr>
        <a:xfrm>
          <a:off x="4153533" y="1663018"/>
          <a:ext cx="770672"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D1E632-5819-4977-83EA-4AD7EF832CB6}">
      <dsp:nvSpPr>
        <dsp:cNvPr id="0" name=""/>
        <dsp:cNvSpPr/>
      </dsp:nvSpPr>
      <dsp:spPr>
        <a:xfrm>
          <a:off x="4228877" y="1734595"/>
          <a:ext cx="770672"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Cosmetics </a:t>
          </a:r>
          <a:endParaRPr lang="en-US" sz="1200" b="1" kern="1200" dirty="0"/>
        </a:p>
      </dsp:txBody>
      <dsp:txXfrm>
        <a:off x="4241489" y="1747207"/>
        <a:ext cx="745448" cy="405368"/>
      </dsp:txXfrm>
    </dsp:sp>
    <dsp:sp modelId="{2AA31CDC-282C-4E26-A2F4-C3341BC91CB9}">
      <dsp:nvSpPr>
        <dsp:cNvPr id="0" name=""/>
        <dsp:cNvSpPr/>
      </dsp:nvSpPr>
      <dsp:spPr>
        <a:xfrm>
          <a:off x="5074893" y="1663018"/>
          <a:ext cx="678098"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007CB2-49FC-4890-8E13-47DA2DFEB11E}">
      <dsp:nvSpPr>
        <dsp:cNvPr id="0" name=""/>
        <dsp:cNvSpPr/>
      </dsp:nvSpPr>
      <dsp:spPr>
        <a:xfrm>
          <a:off x="5150237" y="1734595"/>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Animal feed</a:t>
          </a:r>
          <a:endParaRPr lang="en-US" sz="1200" b="1" kern="1200" dirty="0"/>
        </a:p>
      </dsp:txBody>
      <dsp:txXfrm>
        <a:off x="5162849" y="1747207"/>
        <a:ext cx="652874" cy="405368"/>
      </dsp:txXfrm>
    </dsp:sp>
    <dsp:sp modelId="{98E5565D-1147-40FC-9A65-BAFF16924E15}">
      <dsp:nvSpPr>
        <dsp:cNvPr id="0" name=""/>
        <dsp:cNvSpPr/>
      </dsp:nvSpPr>
      <dsp:spPr>
        <a:xfrm>
          <a:off x="6318073" y="1035212"/>
          <a:ext cx="678098" cy="43059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0C8164-D25F-45B8-9A04-8D0680B548F6}">
      <dsp:nvSpPr>
        <dsp:cNvPr id="0" name=""/>
        <dsp:cNvSpPr/>
      </dsp:nvSpPr>
      <dsp:spPr>
        <a:xfrm>
          <a:off x="6393417" y="1106789"/>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Minerals </a:t>
          </a:r>
          <a:endParaRPr lang="en-US" sz="1200" b="1" kern="1200" dirty="0"/>
        </a:p>
      </dsp:txBody>
      <dsp:txXfrm>
        <a:off x="6406029" y="1119401"/>
        <a:ext cx="652874" cy="405368"/>
      </dsp:txXfrm>
    </dsp:sp>
    <dsp:sp modelId="{E3E3B966-C5B4-47F8-AF19-F6E2A7E18BD5}">
      <dsp:nvSpPr>
        <dsp:cNvPr id="0" name=""/>
        <dsp:cNvSpPr/>
      </dsp:nvSpPr>
      <dsp:spPr>
        <a:xfrm>
          <a:off x="5903680" y="1663018"/>
          <a:ext cx="678098"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FD5F61-E3B7-473F-9E2B-3A5814FED5B4}">
      <dsp:nvSpPr>
        <dsp:cNvPr id="0" name=""/>
        <dsp:cNvSpPr/>
      </dsp:nvSpPr>
      <dsp:spPr>
        <a:xfrm>
          <a:off x="5979024" y="1734595"/>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Vitamins </a:t>
          </a:r>
          <a:endParaRPr lang="en-US" sz="1200" b="1" kern="1200" dirty="0"/>
        </a:p>
      </dsp:txBody>
      <dsp:txXfrm>
        <a:off x="5991636" y="1747207"/>
        <a:ext cx="652874" cy="405368"/>
      </dsp:txXfrm>
    </dsp:sp>
    <dsp:sp modelId="{630D0351-F545-4374-87BA-17DCEE36BDA2}">
      <dsp:nvSpPr>
        <dsp:cNvPr id="0" name=""/>
        <dsp:cNvSpPr/>
      </dsp:nvSpPr>
      <dsp:spPr>
        <a:xfrm>
          <a:off x="6732466" y="1663018"/>
          <a:ext cx="678098"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F82885-E73A-4B1F-8C0A-E5BACD8136B6}">
      <dsp:nvSpPr>
        <dsp:cNvPr id="0" name=""/>
        <dsp:cNvSpPr/>
      </dsp:nvSpPr>
      <dsp:spPr>
        <a:xfrm>
          <a:off x="6807811" y="1734595"/>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Food </a:t>
          </a:r>
          <a:endParaRPr lang="en-US" sz="1200" b="1" kern="1200" dirty="0"/>
        </a:p>
      </dsp:txBody>
      <dsp:txXfrm>
        <a:off x="6820423" y="1747207"/>
        <a:ext cx="652874" cy="405368"/>
      </dsp:txXfrm>
    </dsp:sp>
    <dsp:sp modelId="{9BD6B530-0E94-4991-AD8F-4C0E29FBF978}">
      <dsp:nvSpPr>
        <dsp:cNvPr id="0" name=""/>
        <dsp:cNvSpPr/>
      </dsp:nvSpPr>
      <dsp:spPr>
        <a:xfrm>
          <a:off x="7975646" y="1035212"/>
          <a:ext cx="678098" cy="43059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D1ADC4-640C-4DD1-98C8-97EB93F5B4DA}">
      <dsp:nvSpPr>
        <dsp:cNvPr id="0" name=""/>
        <dsp:cNvSpPr/>
      </dsp:nvSpPr>
      <dsp:spPr>
        <a:xfrm>
          <a:off x="8050991" y="1106789"/>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Residues </a:t>
          </a:r>
          <a:endParaRPr lang="en-US" sz="1200" b="1" kern="1200" dirty="0"/>
        </a:p>
      </dsp:txBody>
      <dsp:txXfrm>
        <a:off x="8063603" y="1119401"/>
        <a:ext cx="652874" cy="405368"/>
      </dsp:txXfrm>
    </dsp:sp>
    <dsp:sp modelId="{715A6CBF-44EA-4C55-8FE9-C917974E340F}">
      <dsp:nvSpPr>
        <dsp:cNvPr id="0" name=""/>
        <dsp:cNvSpPr/>
      </dsp:nvSpPr>
      <dsp:spPr>
        <a:xfrm>
          <a:off x="7561253" y="1663018"/>
          <a:ext cx="678098"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2FE7AA-7B08-4620-AA2E-B45DB80115E6}">
      <dsp:nvSpPr>
        <dsp:cNvPr id="0" name=""/>
        <dsp:cNvSpPr/>
      </dsp:nvSpPr>
      <dsp:spPr>
        <a:xfrm>
          <a:off x="7636597" y="1734595"/>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Energy source </a:t>
          </a:r>
          <a:endParaRPr lang="en-US" sz="1200" b="1" kern="1200" dirty="0"/>
        </a:p>
      </dsp:txBody>
      <dsp:txXfrm>
        <a:off x="7649209" y="1747207"/>
        <a:ext cx="652874" cy="405368"/>
      </dsp:txXfrm>
    </dsp:sp>
    <dsp:sp modelId="{447E86B9-B245-4C73-87D2-67B231B93CDA}">
      <dsp:nvSpPr>
        <dsp:cNvPr id="0" name=""/>
        <dsp:cNvSpPr/>
      </dsp:nvSpPr>
      <dsp:spPr>
        <a:xfrm>
          <a:off x="8390040" y="1663018"/>
          <a:ext cx="678098" cy="43059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255AE8-B93F-4983-8F76-DB1D90F9AC35}">
      <dsp:nvSpPr>
        <dsp:cNvPr id="0" name=""/>
        <dsp:cNvSpPr/>
      </dsp:nvSpPr>
      <dsp:spPr>
        <a:xfrm>
          <a:off x="8465384" y="1734595"/>
          <a:ext cx="678098" cy="43059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Fertilizer </a:t>
          </a:r>
          <a:endParaRPr lang="en-US" sz="1200" b="1" kern="1200" dirty="0"/>
        </a:p>
      </dsp:txBody>
      <dsp:txXfrm>
        <a:off x="8477996" y="1747207"/>
        <a:ext cx="652874" cy="405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B63AD-2476-472C-BB65-B3E775C48FAA}">
      <dsp:nvSpPr>
        <dsp:cNvPr id="0" name=""/>
        <dsp:cNvSpPr/>
      </dsp:nvSpPr>
      <dsp:spPr>
        <a:xfrm rot="5400000">
          <a:off x="2062982" y="147400"/>
          <a:ext cx="1353343" cy="1177409"/>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t>Carbo-hydrates 2%</a:t>
          </a:r>
          <a:endParaRPr lang="en-US" sz="1600" b="1" kern="1200" dirty="0"/>
        </a:p>
      </dsp:txBody>
      <dsp:txXfrm rot="-5400000">
        <a:off x="2334429" y="270329"/>
        <a:ext cx="810449" cy="931551"/>
      </dsp:txXfrm>
    </dsp:sp>
    <dsp:sp modelId="{9BCEDCB5-4828-44EB-A0E2-8FD1E1C20F51}">
      <dsp:nvSpPr>
        <dsp:cNvPr id="0" name=""/>
        <dsp:cNvSpPr/>
      </dsp:nvSpPr>
      <dsp:spPr>
        <a:xfrm>
          <a:off x="3364087" y="330101"/>
          <a:ext cx="1510331" cy="812006"/>
        </a:xfrm>
        <a:prstGeom prst="rect">
          <a:avLst/>
        </a:prstGeom>
        <a:noFill/>
        <a:ln>
          <a:noFill/>
        </a:ln>
        <a:effectLst/>
      </dsp:spPr>
      <dsp:style>
        <a:lnRef idx="0">
          <a:scrgbClr r="0" g="0" b="0"/>
        </a:lnRef>
        <a:fillRef idx="0">
          <a:scrgbClr r="0" g="0" b="0"/>
        </a:fillRef>
        <a:effectRef idx="0">
          <a:scrgbClr r="0" g="0" b="0"/>
        </a:effectRef>
        <a:fontRef idx="minor"/>
      </dsp:style>
    </dsp:sp>
    <dsp:sp modelId="{7102BEE5-41AD-4982-9DD5-7E04A7DAA782}">
      <dsp:nvSpPr>
        <dsp:cNvPr id="0" name=""/>
        <dsp:cNvSpPr/>
      </dsp:nvSpPr>
      <dsp:spPr>
        <a:xfrm rot="5400000">
          <a:off x="791380" y="147400"/>
          <a:ext cx="1353343" cy="1177409"/>
        </a:xfrm>
        <a:prstGeom prst="hexagon">
          <a:avLst>
            <a:gd name="adj" fmla="val 25000"/>
            <a:gd name="vf" fmla="val 115470"/>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00000"/>
            </a:lnSpc>
            <a:spcBef>
              <a:spcPct val="0"/>
            </a:spcBef>
            <a:spcAft>
              <a:spcPct val="35000"/>
            </a:spcAft>
          </a:pPr>
          <a:r>
            <a:rPr lang="en-US" sz="1600" b="1" kern="1200" dirty="0" smtClean="0"/>
            <a:t>Dietary Fiber 1%</a:t>
          </a:r>
          <a:endParaRPr lang="en-US" sz="1600" b="1" kern="1200" dirty="0"/>
        </a:p>
      </dsp:txBody>
      <dsp:txXfrm rot="-5400000">
        <a:off x="1062827" y="270329"/>
        <a:ext cx="810449" cy="931551"/>
      </dsp:txXfrm>
    </dsp:sp>
    <dsp:sp modelId="{90B025A7-91B1-4F84-9F01-ED33DD5FEE67}">
      <dsp:nvSpPr>
        <dsp:cNvPr id="0" name=""/>
        <dsp:cNvSpPr/>
      </dsp:nvSpPr>
      <dsp:spPr>
        <a:xfrm rot="5400000">
          <a:off x="1424745" y="1296118"/>
          <a:ext cx="1353343" cy="1177409"/>
        </a:xfrm>
        <a:prstGeom prst="hexagon">
          <a:avLst>
            <a:gd name="adj" fmla="val 25000"/>
            <a:gd name="vf" fmla="val 115470"/>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t>Protein 12%</a:t>
          </a:r>
          <a:endParaRPr lang="en-US" sz="1600" b="1" kern="1200" dirty="0"/>
        </a:p>
      </dsp:txBody>
      <dsp:txXfrm rot="-5400000">
        <a:off x="1696192" y="1419047"/>
        <a:ext cx="810449" cy="931551"/>
      </dsp:txXfrm>
    </dsp:sp>
    <dsp:sp modelId="{879B6381-0E09-4B67-9F42-29D01784B031}">
      <dsp:nvSpPr>
        <dsp:cNvPr id="0" name=""/>
        <dsp:cNvSpPr/>
      </dsp:nvSpPr>
      <dsp:spPr>
        <a:xfrm>
          <a:off x="2381" y="1478819"/>
          <a:ext cx="1461611"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100000"/>
            </a:lnSpc>
            <a:spcBef>
              <a:spcPct val="0"/>
            </a:spcBef>
            <a:spcAft>
              <a:spcPct val="35000"/>
            </a:spcAft>
          </a:pPr>
          <a:r>
            <a:rPr lang="en-US" sz="1600" b="1" kern="1200" dirty="0" smtClean="0"/>
            <a:t>Nutrients</a:t>
          </a:r>
          <a:endParaRPr lang="en-US" sz="1600" b="1" kern="1200" dirty="0"/>
        </a:p>
      </dsp:txBody>
      <dsp:txXfrm>
        <a:off x="2381" y="1478819"/>
        <a:ext cx="1461611" cy="812006"/>
      </dsp:txXfrm>
    </dsp:sp>
    <dsp:sp modelId="{26E45C26-4400-4BA1-92E0-304B78D3DFFB}">
      <dsp:nvSpPr>
        <dsp:cNvPr id="0" name=""/>
        <dsp:cNvSpPr/>
      </dsp:nvSpPr>
      <dsp:spPr>
        <a:xfrm rot="5400000">
          <a:off x="2696347" y="1296118"/>
          <a:ext cx="1353343" cy="1177409"/>
        </a:xfrm>
        <a:prstGeom prst="hexagon">
          <a:avLst>
            <a:gd name="adj" fmla="val 25000"/>
            <a:gd name="vf" fmla="val 115470"/>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00000"/>
            </a:lnSpc>
            <a:spcBef>
              <a:spcPct val="0"/>
            </a:spcBef>
            <a:spcAft>
              <a:spcPct val="35000"/>
            </a:spcAft>
          </a:pPr>
          <a:r>
            <a:rPr lang="en-US" sz="1600" b="1" kern="1200" dirty="0" smtClean="0"/>
            <a:t>Calories 2%</a:t>
          </a:r>
          <a:endParaRPr lang="en-US" sz="1600" b="1" kern="1200" dirty="0"/>
        </a:p>
      </dsp:txBody>
      <dsp:txXfrm rot="-5400000">
        <a:off x="2967794" y="1419047"/>
        <a:ext cx="810449" cy="931551"/>
      </dsp:txXfrm>
    </dsp:sp>
    <dsp:sp modelId="{72D5BF90-9B16-4A79-A666-DE3F34DBE8A4}">
      <dsp:nvSpPr>
        <dsp:cNvPr id="0" name=""/>
        <dsp:cNvSpPr/>
      </dsp:nvSpPr>
      <dsp:spPr>
        <a:xfrm rot="5400000">
          <a:off x="2062982" y="2444836"/>
          <a:ext cx="1353343" cy="1177409"/>
        </a:xfrm>
        <a:prstGeom prst="hexagon">
          <a:avLst>
            <a:gd name="adj" fmla="val 25000"/>
            <a:gd name="vf" fmla="val 115470"/>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n-US" sz="1600" b="1" kern="1200" dirty="0" smtClean="0"/>
            <a:t>Vitamin A 100%</a:t>
          </a:r>
          <a:endParaRPr lang="en-US" sz="1600" b="1" kern="1200" dirty="0"/>
        </a:p>
      </dsp:txBody>
      <dsp:txXfrm rot="-5400000">
        <a:off x="2334429" y="2567765"/>
        <a:ext cx="810449" cy="931551"/>
      </dsp:txXfrm>
    </dsp:sp>
    <dsp:sp modelId="{A0CC1B12-0C40-4BAE-A20C-7907137902FE}">
      <dsp:nvSpPr>
        <dsp:cNvPr id="0" name=""/>
        <dsp:cNvSpPr/>
      </dsp:nvSpPr>
      <dsp:spPr>
        <a:xfrm>
          <a:off x="3364087" y="2627537"/>
          <a:ext cx="1510331"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en-US" sz="1600" b="1" kern="1200" dirty="0" smtClean="0"/>
            <a:t>Vitamins </a:t>
          </a:r>
          <a:endParaRPr lang="en-US" sz="1600" b="1" kern="1200" dirty="0"/>
        </a:p>
      </dsp:txBody>
      <dsp:txXfrm>
        <a:off x="3364087" y="2627537"/>
        <a:ext cx="1510331" cy="812006"/>
      </dsp:txXfrm>
    </dsp:sp>
    <dsp:sp modelId="{C3B1C81E-01EA-4C88-B6E9-4A4ED8CF6482}">
      <dsp:nvSpPr>
        <dsp:cNvPr id="0" name=""/>
        <dsp:cNvSpPr/>
      </dsp:nvSpPr>
      <dsp:spPr>
        <a:xfrm rot="5400000">
          <a:off x="791380" y="2444836"/>
          <a:ext cx="1353343" cy="1177409"/>
        </a:xfrm>
        <a:prstGeom prst="hexagon">
          <a:avLst>
            <a:gd name="adj" fmla="val 25000"/>
            <a:gd name="vf" fmla="val 115470"/>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00000"/>
            </a:lnSpc>
            <a:spcBef>
              <a:spcPct val="0"/>
            </a:spcBef>
            <a:spcAft>
              <a:spcPct val="35000"/>
            </a:spcAft>
          </a:pPr>
          <a:r>
            <a:rPr lang="en-US" sz="1600" b="1" kern="1200" dirty="0" smtClean="0"/>
            <a:t>Vitamin C 65%</a:t>
          </a:r>
          <a:endParaRPr lang="en-US" sz="1600" b="1" kern="1200" dirty="0"/>
        </a:p>
      </dsp:txBody>
      <dsp:txXfrm rot="-5400000">
        <a:off x="1062827" y="2567765"/>
        <a:ext cx="810449" cy="931551"/>
      </dsp:txXfrm>
    </dsp:sp>
    <dsp:sp modelId="{DF93F700-7027-43DA-B26B-B1344092A4FB}">
      <dsp:nvSpPr>
        <dsp:cNvPr id="0" name=""/>
        <dsp:cNvSpPr/>
      </dsp:nvSpPr>
      <dsp:spPr>
        <a:xfrm rot="5400000">
          <a:off x="1424745" y="3593554"/>
          <a:ext cx="1353343" cy="1177409"/>
        </a:xfrm>
        <a:prstGeom prst="hexagon">
          <a:avLst>
            <a:gd name="adj" fmla="val 25000"/>
            <a:gd name="vf" fmla="val 115470"/>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672"/>
            </a:spcAft>
          </a:pPr>
          <a:endParaRPr lang="en-US" sz="1600" b="1" kern="1200" dirty="0" smtClean="0"/>
        </a:p>
        <a:p>
          <a:pPr lvl="0" algn="ctr" defTabSz="711200">
            <a:lnSpc>
              <a:spcPct val="100000"/>
            </a:lnSpc>
            <a:spcBef>
              <a:spcPct val="0"/>
            </a:spcBef>
            <a:spcAft>
              <a:spcPts val="672"/>
            </a:spcAft>
          </a:pPr>
          <a:r>
            <a:rPr lang="en-US" sz="1600" b="1" kern="1200" dirty="0" smtClean="0"/>
            <a:t>Mn 49%</a:t>
          </a:r>
        </a:p>
        <a:p>
          <a:pPr lvl="0" algn="ctr" defTabSz="711200">
            <a:lnSpc>
              <a:spcPct val="100000"/>
            </a:lnSpc>
            <a:spcBef>
              <a:spcPct val="0"/>
            </a:spcBef>
            <a:spcAft>
              <a:spcPts val="672"/>
            </a:spcAft>
          </a:pPr>
          <a:r>
            <a:rPr lang="en-US" sz="1600" b="1" kern="1200" dirty="0" smtClean="0"/>
            <a:t>Fe 10%</a:t>
          </a:r>
        </a:p>
        <a:p>
          <a:pPr lvl="0" algn="ctr" defTabSz="711200">
            <a:lnSpc>
              <a:spcPct val="100000"/>
            </a:lnSpc>
            <a:spcBef>
              <a:spcPct val="0"/>
            </a:spcBef>
            <a:spcAft>
              <a:spcPts val="672"/>
            </a:spcAft>
          </a:pPr>
          <a:endParaRPr lang="en-US" sz="1600" b="1" kern="1200" dirty="0" smtClean="0"/>
        </a:p>
      </dsp:txBody>
      <dsp:txXfrm rot="-5400000">
        <a:off x="1696192" y="3716483"/>
        <a:ext cx="810449" cy="931551"/>
      </dsp:txXfrm>
    </dsp:sp>
    <dsp:sp modelId="{35F33118-3CCE-4FCF-9C0A-2AACBF20459B}">
      <dsp:nvSpPr>
        <dsp:cNvPr id="0" name=""/>
        <dsp:cNvSpPr/>
      </dsp:nvSpPr>
      <dsp:spPr>
        <a:xfrm>
          <a:off x="2381" y="3776256"/>
          <a:ext cx="1461611"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100000"/>
            </a:lnSpc>
            <a:spcBef>
              <a:spcPct val="0"/>
            </a:spcBef>
            <a:spcAft>
              <a:spcPct val="35000"/>
            </a:spcAft>
          </a:pPr>
          <a:r>
            <a:rPr lang="en-US" sz="1600" b="1" kern="1200" dirty="0" smtClean="0"/>
            <a:t>Minerals</a:t>
          </a:r>
          <a:endParaRPr lang="en-US" sz="1600" b="1" kern="1200" dirty="0"/>
        </a:p>
      </dsp:txBody>
      <dsp:txXfrm>
        <a:off x="2381" y="3776256"/>
        <a:ext cx="1461611" cy="812006"/>
      </dsp:txXfrm>
    </dsp:sp>
    <dsp:sp modelId="{3B628474-72A3-4843-9376-34C10BF00B44}">
      <dsp:nvSpPr>
        <dsp:cNvPr id="0" name=""/>
        <dsp:cNvSpPr/>
      </dsp:nvSpPr>
      <dsp:spPr>
        <a:xfrm rot="5400000">
          <a:off x="2696347" y="3593554"/>
          <a:ext cx="1353343" cy="1177409"/>
        </a:xfrm>
        <a:prstGeom prst="hexagon">
          <a:avLst>
            <a:gd name="adj" fmla="val 25000"/>
            <a:gd name="vf" fmla="val 11547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100000"/>
            </a:lnSpc>
            <a:spcBef>
              <a:spcPct val="0"/>
            </a:spcBef>
            <a:spcAft>
              <a:spcPct val="35000"/>
            </a:spcAft>
          </a:pPr>
          <a:r>
            <a:rPr lang="en-US" sz="1600" b="1" kern="1200" dirty="0" smtClean="0"/>
            <a:t>Cu 13%</a:t>
          </a:r>
        </a:p>
        <a:p>
          <a:pPr lvl="0" algn="ctr" defTabSz="711200">
            <a:lnSpc>
              <a:spcPct val="100000"/>
            </a:lnSpc>
            <a:spcBef>
              <a:spcPct val="0"/>
            </a:spcBef>
            <a:spcAft>
              <a:spcPct val="35000"/>
            </a:spcAft>
          </a:pPr>
          <a:r>
            <a:rPr lang="en-US" sz="1600" b="1" kern="1200" dirty="0" smtClean="0"/>
            <a:t>K 10%</a:t>
          </a:r>
          <a:endParaRPr lang="en-US" sz="1600" b="1" kern="1200" dirty="0"/>
        </a:p>
      </dsp:txBody>
      <dsp:txXfrm rot="-5400000">
        <a:off x="2967794" y="3716483"/>
        <a:ext cx="810449" cy="931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1B8B3-5948-416C-ADF1-A7A6FBD9ABAB}">
      <dsp:nvSpPr>
        <dsp:cNvPr id="0" name=""/>
        <dsp:cNvSpPr/>
      </dsp:nvSpPr>
      <dsp:spPr>
        <a:xfrm>
          <a:off x="6706388" y="1652361"/>
          <a:ext cx="1341758" cy="266596"/>
        </a:xfrm>
        <a:custGeom>
          <a:avLst/>
          <a:gdLst/>
          <a:ahLst/>
          <a:cxnLst/>
          <a:rect l="0" t="0" r="0" b="0"/>
          <a:pathLst>
            <a:path>
              <a:moveTo>
                <a:pt x="0" y="0"/>
              </a:moveTo>
              <a:lnTo>
                <a:pt x="0" y="181677"/>
              </a:lnTo>
              <a:lnTo>
                <a:pt x="1341758" y="181677"/>
              </a:lnTo>
              <a:lnTo>
                <a:pt x="1341758" y="266596"/>
              </a:lnTo>
            </a:path>
          </a:pathLst>
        </a:custGeom>
        <a:noFill/>
        <a:ln w="9525" cap="flat" cmpd="sng" algn="ctr">
          <a:solidFill>
            <a:srgbClr val="C00000"/>
          </a:solidFill>
          <a:prstDash val="solid"/>
        </a:ln>
        <a:effectLst/>
      </dsp:spPr>
      <dsp:style>
        <a:lnRef idx="1">
          <a:scrgbClr r="0" g="0" b="0"/>
        </a:lnRef>
        <a:fillRef idx="0">
          <a:scrgbClr r="0" g="0" b="0"/>
        </a:fillRef>
        <a:effectRef idx="0">
          <a:scrgbClr r="0" g="0" b="0"/>
        </a:effectRef>
        <a:fontRef idx="minor"/>
      </dsp:style>
    </dsp:sp>
    <dsp:sp modelId="{F600A7C2-E43C-43A4-B631-1F1D4DB77314}">
      <dsp:nvSpPr>
        <dsp:cNvPr id="0" name=""/>
        <dsp:cNvSpPr/>
      </dsp:nvSpPr>
      <dsp:spPr>
        <a:xfrm>
          <a:off x="6706388" y="1652361"/>
          <a:ext cx="145923" cy="266596"/>
        </a:xfrm>
        <a:custGeom>
          <a:avLst/>
          <a:gdLst/>
          <a:ahLst/>
          <a:cxnLst/>
          <a:rect l="0" t="0" r="0" b="0"/>
          <a:pathLst>
            <a:path>
              <a:moveTo>
                <a:pt x="0" y="0"/>
              </a:moveTo>
              <a:lnTo>
                <a:pt x="0" y="181677"/>
              </a:lnTo>
              <a:lnTo>
                <a:pt x="145923" y="181677"/>
              </a:lnTo>
              <a:lnTo>
                <a:pt x="145923" y="266596"/>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160AD6-932C-4B0C-9E74-9120AB8E0FE9}">
      <dsp:nvSpPr>
        <dsp:cNvPr id="0" name=""/>
        <dsp:cNvSpPr/>
      </dsp:nvSpPr>
      <dsp:spPr>
        <a:xfrm>
          <a:off x="5510553" y="1652361"/>
          <a:ext cx="1195834" cy="266596"/>
        </a:xfrm>
        <a:custGeom>
          <a:avLst/>
          <a:gdLst/>
          <a:ahLst/>
          <a:cxnLst/>
          <a:rect l="0" t="0" r="0" b="0"/>
          <a:pathLst>
            <a:path>
              <a:moveTo>
                <a:pt x="1195834" y="0"/>
              </a:moveTo>
              <a:lnTo>
                <a:pt x="1195834" y="181677"/>
              </a:lnTo>
              <a:lnTo>
                <a:pt x="0" y="181677"/>
              </a:lnTo>
              <a:lnTo>
                <a:pt x="0" y="266596"/>
              </a:lnTo>
            </a:path>
          </a:pathLst>
        </a:custGeom>
        <a:noFill/>
        <a:ln w="9525" cap="flat" cmpd="sng" algn="ctr">
          <a:solidFill>
            <a:srgbClr val="C00000"/>
          </a:solidFill>
          <a:prstDash val="solid"/>
        </a:ln>
        <a:effectLst/>
      </dsp:spPr>
      <dsp:style>
        <a:lnRef idx="1">
          <a:scrgbClr r="0" g="0" b="0"/>
        </a:lnRef>
        <a:fillRef idx="0">
          <a:scrgbClr r="0" g="0" b="0"/>
        </a:fillRef>
        <a:effectRef idx="0">
          <a:scrgbClr r="0" g="0" b="0"/>
        </a:effectRef>
        <a:fontRef idx="minor"/>
      </dsp:style>
    </dsp:sp>
    <dsp:sp modelId="{0246696A-B927-4175-A108-D984A7BE596C}">
      <dsp:nvSpPr>
        <dsp:cNvPr id="0" name=""/>
        <dsp:cNvSpPr/>
      </dsp:nvSpPr>
      <dsp:spPr>
        <a:xfrm>
          <a:off x="4529410" y="803683"/>
          <a:ext cx="2176977" cy="266596"/>
        </a:xfrm>
        <a:custGeom>
          <a:avLst/>
          <a:gdLst/>
          <a:ahLst/>
          <a:cxnLst/>
          <a:rect l="0" t="0" r="0" b="0"/>
          <a:pathLst>
            <a:path>
              <a:moveTo>
                <a:pt x="0" y="0"/>
              </a:moveTo>
              <a:lnTo>
                <a:pt x="0" y="181677"/>
              </a:lnTo>
              <a:lnTo>
                <a:pt x="2176977" y="181677"/>
              </a:lnTo>
              <a:lnTo>
                <a:pt x="2176977" y="266596"/>
              </a:lnTo>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4940C8A4-B64D-4F8F-955B-9A3BFA3E43EF}">
      <dsp:nvSpPr>
        <dsp:cNvPr id="0" name=""/>
        <dsp:cNvSpPr/>
      </dsp:nvSpPr>
      <dsp:spPr>
        <a:xfrm>
          <a:off x="2352432" y="1652361"/>
          <a:ext cx="1680549" cy="266596"/>
        </a:xfrm>
        <a:custGeom>
          <a:avLst/>
          <a:gdLst/>
          <a:ahLst/>
          <a:cxnLst/>
          <a:rect l="0" t="0" r="0" b="0"/>
          <a:pathLst>
            <a:path>
              <a:moveTo>
                <a:pt x="0" y="0"/>
              </a:moveTo>
              <a:lnTo>
                <a:pt x="0" y="181677"/>
              </a:lnTo>
              <a:lnTo>
                <a:pt x="1680549" y="181677"/>
              </a:lnTo>
              <a:lnTo>
                <a:pt x="1680549" y="266596"/>
              </a:lnTo>
            </a:path>
          </a:pathLst>
        </a:custGeom>
        <a:noFill/>
        <a:ln w="9525" cap="flat" cmpd="sng" algn="ctr">
          <a:solidFill>
            <a:srgbClr val="C00000"/>
          </a:solidFill>
          <a:prstDash val="solid"/>
        </a:ln>
        <a:effectLst/>
      </dsp:spPr>
      <dsp:style>
        <a:lnRef idx="1">
          <a:scrgbClr r="0" g="0" b="0"/>
        </a:lnRef>
        <a:fillRef idx="0">
          <a:scrgbClr r="0" g="0" b="0"/>
        </a:fillRef>
        <a:effectRef idx="0">
          <a:scrgbClr r="0" g="0" b="0"/>
        </a:effectRef>
        <a:fontRef idx="minor"/>
      </dsp:style>
    </dsp:sp>
    <dsp:sp modelId="{786DC366-3262-4586-BB59-56BA119E4DB7}">
      <dsp:nvSpPr>
        <dsp:cNvPr id="0" name=""/>
        <dsp:cNvSpPr/>
      </dsp:nvSpPr>
      <dsp:spPr>
        <a:xfrm>
          <a:off x="2352432" y="1652361"/>
          <a:ext cx="348901" cy="266596"/>
        </a:xfrm>
        <a:custGeom>
          <a:avLst/>
          <a:gdLst/>
          <a:ahLst/>
          <a:cxnLst/>
          <a:rect l="0" t="0" r="0" b="0"/>
          <a:pathLst>
            <a:path>
              <a:moveTo>
                <a:pt x="0" y="0"/>
              </a:moveTo>
              <a:lnTo>
                <a:pt x="0" y="181677"/>
              </a:lnTo>
              <a:lnTo>
                <a:pt x="348901" y="181677"/>
              </a:lnTo>
              <a:lnTo>
                <a:pt x="348901" y="266596"/>
              </a:lnTo>
            </a:path>
          </a:pathLst>
        </a:custGeom>
        <a:noFill/>
        <a:ln w="9525" cap="flat" cmpd="sng" algn="ctr">
          <a:solidFill>
            <a:srgbClr val="C00000"/>
          </a:solidFill>
          <a:prstDash val="solid"/>
        </a:ln>
        <a:effectLst/>
      </dsp:spPr>
      <dsp:style>
        <a:lnRef idx="1">
          <a:scrgbClr r="0" g="0" b="0"/>
        </a:lnRef>
        <a:fillRef idx="0">
          <a:scrgbClr r="0" g="0" b="0"/>
        </a:fillRef>
        <a:effectRef idx="0">
          <a:scrgbClr r="0" g="0" b="0"/>
        </a:effectRef>
        <a:fontRef idx="minor"/>
      </dsp:style>
    </dsp:sp>
    <dsp:sp modelId="{8AB10665-B0A3-48B3-A18F-46C99299578E}">
      <dsp:nvSpPr>
        <dsp:cNvPr id="0" name=""/>
        <dsp:cNvSpPr/>
      </dsp:nvSpPr>
      <dsp:spPr>
        <a:xfrm>
          <a:off x="1580968" y="1652361"/>
          <a:ext cx="771464" cy="266596"/>
        </a:xfrm>
        <a:custGeom>
          <a:avLst/>
          <a:gdLst/>
          <a:ahLst/>
          <a:cxnLst/>
          <a:rect l="0" t="0" r="0" b="0"/>
          <a:pathLst>
            <a:path>
              <a:moveTo>
                <a:pt x="771464" y="0"/>
              </a:moveTo>
              <a:lnTo>
                <a:pt x="771464" y="181677"/>
              </a:lnTo>
              <a:lnTo>
                <a:pt x="0" y="181677"/>
              </a:lnTo>
              <a:lnTo>
                <a:pt x="0" y="266596"/>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BBA99D-3CFD-4910-AD5D-0FDDE6000E6C}">
      <dsp:nvSpPr>
        <dsp:cNvPr id="0" name=""/>
        <dsp:cNvSpPr/>
      </dsp:nvSpPr>
      <dsp:spPr>
        <a:xfrm>
          <a:off x="460602" y="1652361"/>
          <a:ext cx="1891830" cy="266596"/>
        </a:xfrm>
        <a:custGeom>
          <a:avLst/>
          <a:gdLst/>
          <a:ahLst/>
          <a:cxnLst/>
          <a:rect l="0" t="0" r="0" b="0"/>
          <a:pathLst>
            <a:path>
              <a:moveTo>
                <a:pt x="1891830" y="0"/>
              </a:moveTo>
              <a:lnTo>
                <a:pt x="1891830" y="181677"/>
              </a:lnTo>
              <a:lnTo>
                <a:pt x="0" y="181677"/>
              </a:lnTo>
              <a:lnTo>
                <a:pt x="0" y="266596"/>
              </a:lnTo>
            </a:path>
          </a:pathLst>
        </a:custGeom>
        <a:noFill/>
        <a:ln w="9525" cap="flat" cmpd="sng" algn="ctr">
          <a:solidFill>
            <a:srgbClr val="C00000"/>
          </a:solidFill>
          <a:prstDash val="solid"/>
        </a:ln>
        <a:effectLst/>
      </dsp:spPr>
      <dsp:style>
        <a:lnRef idx="1">
          <a:scrgbClr r="0" g="0" b="0"/>
        </a:lnRef>
        <a:fillRef idx="0">
          <a:scrgbClr r="0" g="0" b="0"/>
        </a:fillRef>
        <a:effectRef idx="0">
          <a:scrgbClr r="0" g="0" b="0"/>
        </a:effectRef>
        <a:fontRef idx="minor"/>
      </dsp:style>
    </dsp:sp>
    <dsp:sp modelId="{7ED0DBE6-9CE8-49C1-B2D1-9FD7E837F496}">
      <dsp:nvSpPr>
        <dsp:cNvPr id="0" name=""/>
        <dsp:cNvSpPr/>
      </dsp:nvSpPr>
      <dsp:spPr>
        <a:xfrm>
          <a:off x="2352432" y="803683"/>
          <a:ext cx="2176977" cy="266596"/>
        </a:xfrm>
        <a:custGeom>
          <a:avLst/>
          <a:gdLst/>
          <a:ahLst/>
          <a:cxnLst/>
          <a:rect l="0" t="0" r="0" b="0"/>
          <a:pathLst>
            <a:path>
              <a:moveTo>
                <a:pt x="2176977" y="0"/>
              </a:moveTo>
              <a:lnTo>
                <a:pt x="2176977" y="181677"/>
              </a:lnTo>
              <a:lnTo>
                <a:pt x="0" y="181677"/>
              </a:lnTo>
              <a:lnTo>
                <a:pt x="0" y="266596"/>
              </a:lnTo>
            </a:path>
          </a:pathLst>
        </a:custGeom>
        <a:noFill/>
        <a:ln w="9525" cap="flat" cmpd="sng" algn="ctr">
          <a:solidFill>
            <a:srgbClr val="0070C0"/>
          </a:solidFill>
          <a:prstDash val="solid"/>
        </a:ln>
        <a:effectLst/>
      </dsp:spPr>
      <dsp:style>
        <a:lnRef idx="1">
          <a:scrgbClr r="0" g="0" b="0"/>
        </a:lnRef>
        <a:fillRef idx="0">
          <a:scrgbClr r="0" g="0" b="0"/>
        </a:fillRef>
        <a:effectRef idx="0">
          <a:scrgbClr r="0" g="0" b="0"/>
        </a:effectRef>
        <a:fontRef idx="minor"/>
      </dsp:style>
    </dsp:sp>
    <dsp:sp modelId="{6A9E0139-7DBE-4273-8C39-C0F1F2C1E047}">
      <dsp:nvSpPr>
        <dsp:cNvPr id="0" name=""/>
        <dsp:cNvSpPr/>
      </dsp:nvSpPr>
      <dsp:spPr>
        <a:xfrm>
          <a:off x="3674269" y="221602"/>
          <a:ext cx="1710282" cy="582081"/>
        </a:xfrm>
        <a:prstGeom prst="roundRect">
          <a:avLst>
            <a:gd name="adj" fmla="val 10000"/>
          </a:avLst>
        </a:prstGeom>
        <a:solidFill>
          <a:srgbClr val="92D050"/>
        </a:solidFill>
        <a:ln>
          <a:solidFill>
            <a:srgbClr val="92D05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D45573-D8EA-4E52-B1FC-B4D450F99513}">
      <dsp:nvSpPr>
        <dsp:cNvPr id="0" name=""/>
        <dsp:cNvSpPr/>
      </dsp:nvSpPr>
      <dsp:spPr>
        <a:xfrm>
          <a:off x="3776120" y="318361"/>
          <a:ext cx="1710282" cy="582081"/>
        </a:xfrm>
        <a:prstGeom prst="roundRect">
          <a:avLst>
            <a:gd name="adj" fmla="val 10000"/>
          </a:avLst>
        </a:prstGeom>
        <a:solidFill>
          <a:schemeClr val="lt1">
            <a:alpha val="90000"/>
            <a:hueOff val="0"/>
            <a:satOff val="0"/>
            <a:lumOff val="0"/>
            <a:alphaOff val="0"/>
          </a:schemeClr>
        </a:solidFill>
        <a:ln w="9525" cap="flat" cmpd="sng" algn="ctr">
          <a:solidFill>
            <a:srgbClr val="92D050"/>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BioEnergy Extraction Technologies</a:t>
          </a:r>
          <a:endParaRPr lang="en-US" sz="1400" b="1" kern="1200" dirty="0"/>
        </a:p>
      </dsp:txBody>
      <dsp:txXfrm>
        <a:off x="3793169" y="335410"/>
        <a:ext cx="1676184" cy="547983"/>
      </dsp:txXfrm>
    </dsp:sp>
    <dsp:sp modelId="{52BA236C-8D9F-4072-80FE-F0FE14C3324F}">
      <dsp:nvSpPr>
        <dsp:cNvPr id="0" name=""/>
        <dsp:cNvSpPr/>
      </dsp:nvSpPr>
      <dsp:spPr>
        <a:xfrm>
          <a:off x="1590387" y="1070280"/>
          <a:ext cx="1524089" cy="582081"/>
        </a:xfrm>
        <a:prstGeom prst="roundRect">
          <a:avLst>
            <a:gd name="adj" fmla="val 10000"/>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B779EE-7E12-4F38-9C5F-C3B236F6FC51}">
      <dsp:nvSpPr>
        <dsp:cNvPr id="0" name=""/>
        <dsp:cNvSpPr/>
      </dsp:nvSpPr>
      <dsp:spPr>
        <a:xfrm>
          <a:off x="1692239" y="1167038"/>
          <a:ext cx="1524089" cy="582081"/>
        </a:xfrm>
        <a:prstGeom prst="roundRect">
          <a:avLst>
            <a:gd name="adj" fmla="val 10000"/>
          </a:avLst>
        </a:prstGeom>
        <a:solidFill>
          <a:schemeClr val="lt1">
            <a:alpha val="9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Requiring biomass drying</a:t>
          </a:r>
          <a:endParaRPr lang="en-US" sz="1200" kern="1200" dirty="0"/>
        </a:p>
      </dsp:txBody>
      <dsp:txXfrm>
        <a:off x="1709288" y="1184087"/>
        <a:ext cx="1489991" cy="547983"/>
      </dsp:txXfrm>
    </dsp:sp>
    <dsp:sp modelId="{873A9405-3109-4F38-A655-E3A97F9D5EF5}">
      <dsp:nvSpPr>
        <dsp:cNvPr id="0" name=""/>
        <dsp:cNvSpPr/>
      </dsp:nvSpPr>
      <dsp:spPr>
        <a:xfrm>
          <a:off x="2270" y="1918957"/>
          <a:ext cx="916663" cy="582081"/>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99CA85-2561-4B49-9FEC-C704A282DB71}">
      <dsp:nvSpPr>
        <dsp:cNvPr id="0" name=""/>
        <dsp:cNvSpPr/>
      </dsp:nvSpPr>
      <dsp:spPr>
        <a:xfrm>
          <a:off x="104121" y="2015716"/>
          <a:ext cx="916663" cy="582081"/>
        </a:xfrm>
        <a:prstGeom prst="roundRect">
          <a:avLst>
            <a:gd name="adj" fmla="val 10000"/>
          </a:avLst>
        </a:prstGeom>
        <a:solidFill>
          <a:schemeClr val="lt1">
            <a:alpha val="9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Combustion </a:t>
          </a:r>
          <a:endParaRPr lang="en-US" sz="1200" kern="1200" dirty="0"/>
        </a:p>
      </dsp:txBody>
      <dsp:txXfrm>
        <a:off x="121170" y="2032765"/>
        <a:ext cx="882565" cy="547983"/>
      </dsp:txXfrm>
    </dsp:sp>
    <dsp:sp modelId="{E9E90CE6-F4EE-4B5D-B5FA-227ADDD095F5}">
      <dsp:nvSpPr>
        <dsp:cNvPr id="0" name=""/>
        <dsp:cNvSpPr/>
      </dsp:nvSpPr>
      <dsp:spPr>
        <a:xfrm>
          <a:off x="1122636" y="1918957"/>
          <a:ext cx="916663" cy="582081"/>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7F08AD-AFB4-4C8D-8BBB-4E09BA77FFFE}">
      <dsp:nvSpPr>
        <dsp:cNvPr id="0" name=""/>
        <dsp:cNvSpPr/>
      </dsp:nvSpPr>
      <dsp:spPr>
        <a:xfrm>
          <a:off x="1224487" y="2015716"/>
          <a:ext cx="916663" cy="582081"/>
        </a:xfrm>
        <a:prstGeom prst="roundRect">
          <a:avLst>
            <a:gd name="adj" fmla="val 10000"/>
          </a:avLst>
        </a:prstGeom>
        <a:solidFill>
          <a:schemeClr val="lt1">
            <a:alpha val="9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Pyrolysis</a:t>
          </a:r>
          <a:endParaRPr lang="en-US" sz="1200" kern="1200" dirty="0"/>
        </a:p>
      </dsp:txBody>
      <dsp:txXfrm>
        <a:off x="1241536" y="2032765"/>
        <a:ext cx="882565" cy="547983"/>
      </dsp:txXfrm>
    </dsp:sp>
    <dsp:sp modelId="{50047B88-DA48-4572-AFBF-7E4B7A6B6E51}">
      <dsp:nvSpPr>
        <dsp:cNvPr id="0" name=""/>
        <dsp:cNvSpPr/>
      </dsp:nvSpPr>
      <dsp:spPr>
        <a:xfrm>
          <a:off x="2243002" y="1918957"/>
          <a:ext cx="916663" cy="582081"/>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FBE0CD-0E5B-453D-8EC6-4362BFFBF8AA}">
      <dsp:nvSpPr>
        <dsp:cNvPr id="0" name=""/>
        <dsp:cNvSpPr/>
      </dsp:nvSpPr>
      <dsp:spPr>
        <a:xfrm>
          <a:off x="2344853" y="2015716"/>
          <a:ext cx="916663" cy="582081"/>
        </a:xfrm>
        <a:prstGeom prst="roundRect">
          <a:avLst>
            <a:gd name="adj" fmla="val 10000"/>
          </a:avLst>
        </a:prstGeom>
        <a:solidFill>
          <a:schemeClr val="lt1">
            <a:alpha val="9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Gasification </a:t>
          </a:r>
          <a:endParaRPr lang="en-US" sz="1200" kern="1200" dirty="0"/>
        </a:p>
      </dsp:txBody>
      <dsp:txXfrm>
        <a:off x="2361902" y="2032765"/>
        <a:ext cx="882565" cy="547983"/>
      </dsp:txXfrm>
    </dsp:sp>
    <dsp:sp modelId="{9B05F55F-5114-49CB-91B9-5BE5AF5D5F5D}">
      <dsp:nvSpPr>
        <dsp:cNvPr id="0" name=""/>
        <dsp:cNvSpPr/>
      </dsp:nvSpPr>
      <dsp:spPr>
        <a:xfrm>
          <a:off x="3363368" y="1918957"/>
          <a:ext cx="1339226" cy="582081"/>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1E4E1E0-358F-405B-8789-B59C52A9FFB7}">
      <dsp:nvSpPr>
        <dsp:cNvPr id="0" name=""/>
        <dsp:cNvSpPr/>
      </dsp:nvSpPr>
      <dsp:spPr>
        <a:xfrm>
          <a:off x="3465220" y="2015716"/>
          <a:ext cx="1339226" cy="582081"/>
        </a:xfrm>
        <a:prstGeom prst="roundRect">
          <a:avLst>
            <a:gd name="adj" fmla="val 10000"/>
          </a:avLst>
        </a:prstGeom>
        <a:solidFill>
          <a:schemeClr val="lt1">
            <a:alpha val="9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Transesterification </a:t>
          </a:r>
          <a:endParaRPr lang="en-US" sz="1200" kern="1200" dirty="0"/>
        </a:p>
      </dsp:txBody>
      <dsp:txXfrm>
        <a:off x="3482269" y="2032765"/>
        <a:ext cx="1305128" cy="547983"/>
      </dsp:txXfrm>
    </dsp:sp>
    <dsp:sp modelId="{419D84AC-A062-4B94-92F8-3D4CD846B145}">
      <dsp:nvSpPr>
        <dsp:cNvPr id="0" name=""/>
        <dsp:cNvSpPr/>
      </dsp:nvSpPr>
      <dsp:spPr>
        <a:xfrm>
          <a:off x="5944343" y="1070280"/>
          <a:ext cx="1524089" cy="582081"/>
        </a:xfrm>
        <a:prstGeom prst="roundRect">
          <a:avLst>
            <a:gd name="adj" fmla="val 10000"/>
          </a:avLst>
        </a:prstGeom>
        <a:solidFill>
          <a:srgbClr val="0070C0"/>
        </a:soli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FE8030-8377-4197-93CC-E38931AA8702}">
      <dsp:nvSpPr>
        <dsp:cNvPr id="0" name=""/>
        <dsp:cNvSpPr/>
      </dsp:nvSpPr>
      <dsp:spPr>
        <a:xfrm>
          <a:off x="6046194" y="1167038"/>
          <a:ext cx="1524089" cy="582081"/>
        </a:xfrm>
        <a:prstGeom prst="roundRect">
          <a:avLst>
            <a:gd name="adj" fmla="val 10000"/>
          </a:avLst>
        </a:prstGeom>
        <a:solidFill>
          <a:schemeClr val="lt1">
            <a:alpha val="9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Don’t requiring biomass drying</a:t>
          </a:r>
          <a:endParaRPr lang="en-US" sz="1200" kern="1200" dirty="0"/>
        </a:p>
      </dsp:txBody>
      <dsp:txXfrm>
        <a:off x="6063243" y="1184087"/>
        <a:ext cx="1489991" cy="547983"/>
      </dsp:txXfrm>
    </dsp:sp>
    <dsp:sp modelId="{EEBB1F6F-C394-44EE-914F-234334A10CDC}">
      <dsp:nvSpPr>
        <dsp:cNvPr id="0" name=""/>
        <dsp:cNvSpPr/>
      </dsp:nvSpPr>
      <dsp:spPr>
        <a:xfrm>
          <a:off x="4906297" y="1918957"/>
          <a:ext cx="1208510" cy="582081"/>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72582E-4BF1-44D1-91B4-BDDE98091BE4}">
      <dsp:nvSpPr>
        <dsp:cNvPr id="0" name=""/>
        <dsp:cNvSpPr/>
      </dsp:nvSpPr>
      <dsp:spPr>
        <a:xfrm>
          <a:off x="5008149" y="2015716"/>
          <a:ext cx="1208510" cy="582081"/>
        </a:xfrm>
        <a:prstGeom prst="roundRect">
          <a:avLst>
            <a:gd name="adj" fmla="val 10000"/>
          </a:avLst>
        </a:prstGeom>
        <a:solidFill>
          <a:schemeClr val="lt1">
            <a:alpha val="9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Fermentation </a:t>
          </a:r>
          <a:endParaRPr lang="en-US" sz="1200" kern="1200" dirty="0"/>
        </a:p>
      </dsp:txBody>
      <dsp:txXfrm>
        <a:off x="5025198" y="2032765"/>
        <a:ext cx="1174412" cy="547983"/>
      </dsp:txXfrm>
    </dsp:sp>
    <dsp:sp modelId="{A53C63DA-49F5-44CE-AEFB-1DDCB2C4FAB9}">
      <dsp:nvSpPr>
        <dsp:cNvPr id="0" name=""/>
        <dsp:cNvSpPr/>
      </dsp:nvSpPr>
      <dsp:spPr>
        <a:xfrm>
          <a:off x="6318511" y="1918957"/>
          <a:ext cx="1067600" cy="582081"/>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737ACF-FBD9-4F7C-BA2F-774ED873AE7B}">
      <dsp:nvSpPr>
        <dsp:cNvPr id="0" name=""/>
        <dsp:cNvSpPr/>
      </dsp:nvSpPr>
      <dsp:spPr>
        <a:xfrm>
          <a:off x="6420362" y="2015716"/>
          <a:ext cx="1067600" cy="582081"/>
        </a:xfrm>
        <a:prstGeom prst="roundRect">
          <a:avLst>
            <a:gd name="adj" fmla="val 10000"/>
          </a:avLst>
        </a:prstGeom>
        <a:solidFill>
          <a:schemeClr val="lt1">
            <a:alpha val="9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Hydrothermal treatment</a:t>
          </a:r>
          <a:endParaRPr lang="en-US" sz="1200" kern="1200" dirty="0"/>
        </a:p>
      </dsp:txBody>
      <dsp:txXfrm>
        <a:off x="6437411" y="2032765"/>
        <a:ext cx="1033502" cy="547983"/>
      </dsp:txXfrm>
    </dsp:sp>
    <dsp:sp modelId="{26F2A39C-9991-4891-B94F-1699AA7FB1C9}">
      <dsp:nvSpPr>
        <dsp:cNvPr id="0" name=""/>
        <dsp:cNvSpPr/>
      </dsp:nvSpPr>
      <dsp:spPr>
        <a:xfrm>
          <a:off x="7589814" y="1918957"/>
          <a:ext cx="916663" cy="582081"/>
        </a:xfrm>
        <a:prstGeom prst="roundRect">
          <a:avLst>
            <a:gd name="adj" fmla="val 1000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4283B3-7BB6-44BC-8684-2BDA6AE7C997}">
      <dsp:nvSpPr>
        <dsp:cNvPr id="0" name=""/>
        <dsp:cNvSpPr/>
      </dsp:nvSpPr>
      <dsp:spPr>
        <a:xfrm>
          <a:off x="7691666" y="2015716"/>
          <a:ext cx="916663" cy="582081"/>
        </a:xfrm>
        <a:prstGeom prst="roundRect">
          <a:avLst>
            <a:gd name="adj" fmla="val 10000"/>
          </a:avLst>
        </a:prstGeom>
        <a:solidFill>
          <a:schemeClr val="lt1">
            <a:alpha val="90000"/>
            <a:hueOff val="0"/>
            <a:satOff val="0"/>
            <a:lumOff val="0"/>
            <a:alphaOff val="0"/>
          </a:schemeClr>
        </a:solidFill>
        <a:ln w="9525" cap="flat" cmpd="sng" algn="ctr">
          <a:solidFill>
            <a:srgbClr val="C0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Anaerobic digestion </a:t>
          </a:r>
          <a:endParaRPr lang="en-US" sz="1200" kern="1200" dirty="0"/>
        </a:p>
      </dsp:txBody>
      <dsp:txXfrm>
        <a:off x="7708715" y="2032765"/>
        <a:ext cx="882565" cy="547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A92FC-AD42-4676-955E-447441E680F1}">
      <dsp:nvSpPr>
        <dsp:cNvPr id="0" name=""/>
        <dsp:cNvSpPr/>
      </dsp:nvSpPr>
      <dsp:spPr>
        <a:xfrm>
          <a:off x="3984" y="0"/>
          <a:ext cx="1742275" cy="104139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mn-lt"/>
              <a:cs typeface="Arial" panose="020B0604020202020204" pitchFamily="34" charset="0"/>
            </a:rPr>
            <a:t>Microalgae</a:t>
          </a:r>
          <a:endParaRPr lang="en-US" sz="1400" b="1" kern="1200" dirty="0">
            <a:latin typeface="+mn-lt"/>
            <a:cs typeface="Arial" panose="020B0604020202020204" pitchFamily="34" charset="0"/>
          </a:endParaRPr>
        </a:p>
      </dsp:txBody>
      <dsp:txXfrm>
        <a:off x="34486" y="30502"/>
        <a:ext cx="1681271" cy="980395"/>
      </dsp:txXfrm>
    </dsp:sp>
    <dsp:sp modelId="{CDC4069E-D8BB-4ADB-AE60-B93372530A8C}">
      <dsp:nvSpPr>
        <dsp:cNvPr id="0" name=""/>
        <dsp:cNvSpPr/>
      </dsp:nvSpPr>
      <dsp:spPr>
        <a:xfrm>
          <a:off x="1920487" y="304657"/>
          <a:ext cx="369362" cy="432084"/>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dirty="0">
            <a:latin typeface="+mn-lt"/>
            <a:cs typeface="Arial" panose="020B0604020202020204" pitchFamily="34" charset="0"/>
          </a:endParaRPr>
        </a:p>
      </dsp:txBody>
      <dsp:txXfrm>
        <a:off x="1920487" y="391074"/>
        <a:ext cx="258553" cy="259250"/>
      </dsp:txXfrm>
    </dsp:sp>
    <dsp:sp modelId="{9403B1E5-E35F-45D2-9590-E7412E9C9122}">
      <dsp:nvSpPr>
        <dsp:cNvPr id="0" name=""/>
        <dsp:cNvSpPr/>
      </dsp:nvSpPr>
      <dsp:spPr>
        <a:xfrm>
          <a:off x="2443169" y="0"/>
          <a:ext cx="1742275" cy="1041399"/>
        </a:xfrm>
        <a:prstGeom prst="roundRect">
          <a:avLst>
            <a:gd name="adj" fmla="val 1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latin typeface="+mn-lt"/>
              <a:cs typeface="Arial" panose="020B0604020202020204" pitchFamily="34" charset="0"/>
            </a:rPr>
            <a:t>In-Situ Transesterification</a:t>
          </a:r>
          <a:endParaRPr lang="en-US" sz="1300" b="1" kern="1200" dirty="0">
            <a:latin typeface="+mn-lt"/>
            <a:cs typeface="Arial" panose="020B0604020202020204" pitchFamily="34" charset="0"/>
          </a:endParaRPr>
        </a:p>
      </dsp:txBody>
      <dsp:txXfrm>
        <a:off x="2473671" y="30502"/>
        <a:ext cx="1681271" cy="980395"/>
      </dsp:txXfrm>
    </dsp:sp>
    <dsp:sp modelId="{A58B0EA8-7A83-476E-9986-94E994C9F6D6}">
      <dsp:nvSpPr>
        <dsp:cNvPr id="0" name=""/>
        <dsp:cNvSpPr/>
      </dsp:nvSpPr>
      <dsp:spPr>
        <a:xfrm>
          <a:off x="4359672" y="304657"/>
          <a:ext cx="369362" cy="432084"/>
        </a:xfrm>
        <a:prstGeom prst="rightArrow">
          <a:avLst>
            <a:gd name="adj1" fmla="val 60000"/>
            <a:gd name="adj2" fmla="val 5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dirty="0">
            <a:latin typeface="+mn-lt"/>
            <a:cs typeface="Arial" panose="020B0604020202020204" pitchFamily="34" charset="0"/>
          </a:endParaRPr>
        </a:p>
      </dsp:txBody>
      <dsp:txXfrm>
        <a:off x="4359672" y="391074"/>
        <a:ext cx="258553" cy="259250"/>
      </dsp:txXfrm>
    </dsp:sp>
    <dsp:sp modelId="{C3017E40-6CCB-45C9-B843-2A053952B392}">
      <dsp:nvSpPr>
        <dsp:cNvPr id="0" name=""/>
        <dsp:cNvSpPr/>
      </dsp:nvSpPr>
      <dsp:spPr>
        <a:xfrm>
          <a:off x="4882355" y="0"/>
          <a:ext cx="1742275" cy="1041399"/>
        </a:xfrm>
        <a:prstGeom prst="roundRect">
          <a:avLst>
            <a:gd name="adj" fmla="val 1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mn-lt"/>
              <a:cs typeface="Arial" panose="020B0604020202020204" pitchFamily="34" charset="0"/>
            </a:rPr>
            <a:t>Biodiesel Upgrading</a:t>
          </a:r>
          <a:endParaRPr lang="en-US" sz="1400" b="1" kern="1200" dirty="0">
            <a:latin typeface="+mn-lt"/>
            <a:cs typeface="Arial" panose="020B0604020202020204" pitchFamily="34" charset="0"/>
          </a:endParaRPr>
        </a:p>
      </dsp:txBody>
      <dsp:txXfrm>
        <a:off x="4912857" y="30502"/>
        <a:ext cx="1681271" cy="980395"/>
      </dsp:txXfrm>
    </dsp:sp>
    <dsp:sp modelId="{8B45F2A8-5F42-4B9F-A478-E13C4635D8BB}">
      <dsp:nvSpPr>
        <dsp:cNvPr id="0" name=""/>
        <dsp:cNvSpPr/>
      </dsp:nvSpPr>
      <dsp:spPr>
        <a:xfrm>
          <a:off x="6798857" y="304657"/>
          <a:ext cx="369362" cy="432084"/>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dirty="0">
            <a:latin typeface="+mn-lt"/>
            <a:cs typeface="Arial" panose="020B0604020202020204" pitchFamily="34" charset="0"/>
          </a:endParaRPr>
        </a:p>
      </dsp:txBody>
      <dsp:txXfrm>
        <a:off x="6798857" y="391074"/>
        <a:ext cx="258553" cy="259250"/>
      </dsp:txXfrm>
    </dsp:sp>
    <dsp:sp modelId="{99AD4A80-07B7-42E3-B661-D2FBACB12AD9}">
      <dsp:nvSpPr>
        <dsp:cNvPr id="0" name=""/>
        <dsp:cNvSpPr/>
      </dsp:nvSpPr>
      <dsp:spPr>
        <a:xfrm>
          <a:off x="7321540" y="0"/>
          <a:ext cx="1742275" cy="1041399"/>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mn-lt"/>
              <a:cs typeface="Arial" panose="020B0604020202020204" pitchFamily="34" charset="0"/>
            </a:rPr>
            <a:t>Petrochemicals</a:t>
          </a:r>
          <a:endParaRPr lang="en-US" sz="1400" b="1" kern="1200" dirty="0">
            <a:latin typeface="+mn-lt"/>
            <a:cs typeface="Arial" panose="020B0604020202020204" pitchFamily="34" charset="0"/>
          </a:endParaRPr>
        </a:p>
      </dsp:txBody>
      <dsp:txXfrm>
        <a:off x="7352042" y="30502"/>
        <a:ext cx="1681271" cy="980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2A63A-1424-4FE5-B900-65659F887010}">
      <dsp:nvSpPr>
        <dsp:cNvPr id="0" name=""/>
        <dsp:cNvSpPr/>
      </dsp:nvSpPr>
      <dsp:spPr>
        <a:xfrm rot="5400000">
          <a:off x="1406611" y="420159"/>
          <a:ext cx="725002" cy="1206388"/>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855EEA-A31E-4876-BEF0-53BBC849A12B}">
      <dsp:nvSpPr>
        <dsp:cNvPr id="0" name=""/>
        <dsp:cNvSpPr/>
      </dsp:nvSpPr>
      <dsp:spPr>
        <a:xfrm>
          <a:off x="1285590" y="780609"/>
          <a:ext cx="1089134" cy="9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Marine Biomass</a:t>
          </a:r>
          <a:endParaRPr lang="en-US" sz="1600" b="1" kern="1200" dirty="0"/>
        </a:p>
      </dsp:txBody>
      <dsp:txXfrm>
        <a:off x="1285590" y="780609"/>
        <a:ext cx="1089134" cy="954689"/>
      </dsp:txXfrm>
    </dsp:sp>
    <dsp:sp modelId="{5187746B-8161-4D91-A709-2673AAB312FE}">
      <dsp:nvSpPr>
        <dsp:cNvPr id="0" name=""/>
        <dsp:cNvSpPr/>
      </dsp:nvSpPr>
      <dsp:spPr>
        <a:xfrm>
          <a:off x="2169227" y="331344"/>
          <a:ext cx="205496" cy="205496"/>
        </a:xfrm>
        <a:prstGeom prst="triangle">
          <a:avLst>
            <a:gd name="adj" fmla="val 10000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FBEE9-91E6-49A5-9326-6C629B6CE855}">
      <dsp:nvSpPr>
        <dsp:cNvPr id="0" name=""/>
        <dsp:cNvSpPr/>
      </dsp:nvSpPr>
      <dsp:spPr>
        <a:xfrm rot="5400000">
          <a:off x="2739924" y="90230"/>
          <a:ext cx="725002" cy="1206388"/>
        </a:xfrm>
        <a:prstGeom prst="corner">
          <a:avLst>
            <a:gd name="adj1" fmla="val 16120"/>
            <a:gd name="adj2" fmla="val 1611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1383E-C829-4946-98FA-DC9C6ECECCC7}">
      <dsp:nvSpPr>
        <dsp:cNvPr id="0" name=""/>
        <dsp:cNvSpPr/>
      </dsp:nvSpPr>
      <dsp:spPr>
        <a:xfrm>
          <a:off x="2618903" y="450680"/>
          <a:ext cx="1089134" cy="9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Conversion Technology</a:t>
          </a:r>
          <a:endParaRPr lang="en-US" sz="1600" b="1" kern="1200" dirty="0"/>
        </a:p>
      </dsp:txBody>
      <dsp:txXfrm>
        <a:off x="2618903" y="450680"/>
        <a:ext cx="1089134" cy="954689"/>
      </dsp:txXfrm>
    </dsp:sp>
    <dsp:sp modelId="{FAF3DDCC-AE30-4F07-A74D-B583BC2F7937}">
      <dsp:nvSpPr>
        <dsp:cNvPr id="0" name=""/>
        <dsp:cNvSpPr/>
      </dsp:nvSpPr>
      <dsp:spPr>
        <a:xfrm>
          <a:off x="3502540" y="1414"/>
          <a:ext cx="205496" cy="205496"/>
        </a:xfrm>
        <a:prstGeom prst="triangle">
          <a:avLst>
            <a:gd name="adj" fmla="val 10000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0964F-9828-4295-8C52-0F2F07982556}">
      <dsp:nvSpPr>
        <dsp:cNvPr id="0" name=""/>
        <dsp:cNvSpPr/>
      </dsp:nvSpPr>
      <dsp:spPr>
        <a:xfrm rot="5400000">
          <a:off x="4110166" y="-239699"/>
          <a:ext cx="725002" cy="1206388"/>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E7E7F-6ED8-4383-8D04-41E6B233EBD1}">
      <dsp:nvSpPr>
        <dsp:cNvPr id="0" name=""/>
        <dsp:cNvSpPr/>
      </dsp:nvSpPr>
      <dsp:spPr>
        <a:xfrm>
          <a:off x="3832544" y="120750"/>
          <a:ext cx="1402336" cy="95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Marketable Bio products</a:t>
          </a:r>
          <a:endParaRPr lang="en-US" sz="1600" b="1" kern="1200" dirty="0"/>
        </a:p>
      </dsp:txBody>
      <dsp:txXfrm>
        <a:off x="3832544" y="120750"/>
        <a:ext cx="1402336" cy="9546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F0375-30CC-4B0A-9C08-01EA309E1C9B}">
      <dsp:nvSpPr>
        <dsp:cNvPr id="0" name=""/>
        <dsp:cNvSpPr/>
      </dsp:nvSpPr>
      <dsp:spPr>
        <a:xfrm>
          <a:off x="2628899" y="1714499"/>
          <a:ext cx="2095500" cy="2095500"/>
        </a:xfrm>
        <a:prstGeom prst="gear9">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Environmental</a:t>
          </a:r>
          <a:endParaRPr lang="en-US" sz="1400" b="1" kern="1200" dirty="0"/>
        </a:p>
      </dsp:txBody>
      <dsp:txXfrm>
        <a:off x="3050188" y="2205360"/>
        <a:ext cx="1252922" cy="1077130"/>
      </dsp:txXfrm>
    </dsp:sp>
    <dsp:sp modelId="{D841C54C-7673-4331-B3CC-E31F8D70023E}">
      <dsp:nvSpPr>
        <dsp:cNvPr id="0" name=""/>
        <dsp:cNvSpPr/>
      </dsp:nvSpPr>
      <dsp:spPr>
        <a:xfrm>
          <a:off x="1409699" y="1219200"/>
          <a:ext cx="1524000" cy="1524000"/>
        </a:xfrm>
        <a:prstGeom prst="gear6">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Economic</a:t>
          </a:r>
          <a:endParaRPr lang="en-US" sz="1400" b="1" kern="1200" dirty="0"/>
        </a:p>
      </dsp:txBody>
      <dsp:txXfrm>
        <a:off x="1793371" y="1605190"/>
        <a:ext cx="756656" cy="752020"/>
      </dsp:txXfrm>
    </dsp:sp>
    <dsp:sp modelId="{DD8412E7-A53C-484E-B3B5-55700F28B725}">
      <dsp:nvSpPr>
        <dsp:cNvPr id="0" name=""/>
        <dsp:cNvSpPr/>
      </dsp:nvSpPr>
      <dsp:spPr>
        <a:xfrm rot="20700000">
          <a:off x="2263295" y="167795"/>
          <a:ext cx="1493208" cy="1493208"/>
        </a:xfrm>
        <a:prstGeom prst="gear6">
          <a:avLst/>
        </a:prstGeom>
        <a:gradFill rotWithShape="0">
          <a:gsLst>
            <a:gs pos="0">
              <a:schemeClr val="accent3">
                <a:shade val="50000"/>
                <a:hueOff val="178370"/>
                <a:satOff val="-2846"/>
                <a:lumOff val="27405"/>
                <a:alphaOff val="0"/>
                <a:shade val="51000"/>
                <a:satMod val="130000"/>
              </a:schemeClr>
            </a:gs>
            <a:gs pos="80000">
              <a:schemeClr val="accent3">
                <a:shade val="50000"/>
                <a:hueOff val="178370"/>
                <a:satOff val="-2846"/>
                <a:lumOff val="27405"/>
                <a:alphaOff val="0"/>
                <a:shade val="93000"/>
                <a:satMod val="130000"/>
              </a:schemeClr>
            </a:gs>
            <a:gs pos="100000">
              <a:schemeClr val="accent3">
                <a:shade val="50000"/>
                <a:hueOff val="178370"/>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Social</a:t>
          </a:r>
          <a:endParaRPr lang="en-US" sz="1400" b="1" kern="1200" dirty="0"/>
        </a:p>
      </dsp:txBody>
      <dsp:txXfrm rot="-20700000">
        <a:off x="2590800" y="495299"/>
        <a:ext cx="838200" cy="838200"/>
      </dsp:txXfrm>
    </dsp:sp>
    <dsp:sp modelId="{C47BB32D-6F95-4710-80A9-DBF5535B5C4E}">
      <dsp:nvSpPr>
        <dsp:cNvPr id="0" name=""/>
        <dsp:cNvSpPr/>
      </dsp:nvSpPr>
      <dsp:spPr>
        <a:xfrm>
          <a:off x="2463599" y="1400657"/>
          <a:ext cx="2682240" cy="2682240"/>
        </a:xfrm>
        <a:prstGeom prst="circularArrow">
          <a:avLst>
            <a:gd name="adj1" fmla="val 4687"/>
            <a:gd name="adj2" fmla="val 299029"/>
            <a:gd name="adj3" fmla="val 2506384"/>
            <a:gd name="adj4" fmla="val 15882512"/>
            <a:gd name="adj5" fmla="val 5469"/>
          </a:avLst>
        </a:prstGeom>
        <a:gradFill rotWithShape="0">
          <a:gsLst>
            <a:gs pos="0">
              <a:schemeClr val="accent3">
                <a:shade val="90000"/>
                <a:hueOff val="0"/>
                <a:satOff val="0"/>
                <a:lumOff val="0"/>
                <a:alphaOff val="0"/>
                <a:shade val="51000"/>
                <a:satMod val="130000"/>
              </a:schemeClr>
            </a:gs>
            <a:gs pos="80000">
              <a:schemeClr val="accent3">
                <a:shade val="90000"/>
                <a:hueOff val="0"/>
                <a:satOff val="0"/>
                <a:lumOff val="0"/>
                <a:alphaOff val="0"/>
                <a:shade val="93000"/>
                <a:satMod val="130000"/>
              </a:schemeClr>
            </a:gs>
            <a:gs pos="100000">
              <a:schemeClr val="accent3">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0A4F94-01E3-453D-AFA6-F0B92F413B35}">
      <dsp:nvSpPr>
        <dsp:cNvPr id="0" name=""/>
        <dsp:cNvSpPr/>
      </dsp:nvSpPr>
      <dsp:spPr>
        <a:xfrm>
          <a:off x="1139802" y="883645"/>
          <a:ext cx="1948815" cy="1948815"/>
        </a:xfrm>
        <a:prstGeom prst="leftCircularArrow">
          <a:avLst>
            <a:gd name="adj1" fmla="val 6452"/>
            <a:gd name="adj2" fmla="val 429999"/>
            <a:gd name="adj3" fmla="val 10489124"/>
            <a:gd name="adj4" fmla="val 14837806"/>
            <a:gd name="adj5" fmla="val 7527"/>
          </a:avLst>
        </a:prstGeom>
        <a:gradFill rotWithShape="0">
          <a:gsLst>
            <a:gs pos="0">
              <a:schemeClr val="accent3">
                <a:shade val="90000"/>
                <a:hueOff val="186893"/>
                <a:satOff val="-4005"/>
                <a:lumOff val="20541"/>
                <a:alphaOff val="0"/>
                <a:shade val="51000"/>
                <a:satMod val="130000"/>
              </a:schemeClr>
            </a:gs>
            <a:gs pos="80000">
              <a:schemeClr val="accent3">
                <a:shade val="90000"/>
                <a:hueOff val="186893"/>
                <a:satOff val="-4005"/>
                <a:lumOff val="20541"/>
                <a:alphaOff val="0"/>
                <a:shade val="93000"/>
                <a:satMod val="130000"/>
              </a:schemeClr>
            </a:gs>
            <a:gs pos="100000">
              <a:schemeClr val="accent3">
                <a:shade val="90000"/>
                <a:hueOff val="186893"/>
                <a:satOff val="-4005"/>
                <a:lumOff val="205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CECD75-B8B2-4766-8D86-71D00756EED5}">
      <dsp:nvSpPr>
        <dsp:cNvPr id="0" name=""/>
        <dsp:cNvSpPr/>
      </dsp:nvSpPr>
      <dsp:spPr>
        <a:xfrm>
          <a:off x="1917900" y="-157624"/>
          <a:ext cx="2101215" cy="2101215"/>
        </a:xfrm>
        <a:prstGeom prst="circularArrow">
          <a:avLst>
            <a:gd name="adj1" fmla="val 5984"/>
            <a:gd name="adj2" fmla="val 394124"/>
            <a:gd name="adj3" fmla="val 13313824"/>
            <a:gd name="adj4" fmla="val 10508221"/>
            <a:gd name="adj5" fmla="val 6981"/>
          </a:avLst>
        </a:prstGeom>
        <a:gradFill rotWithShape="0">
          <a:gsLst>
            <a:gs pos="0">
              <a:schemeClr val="accent3">
                <a:shade val="90000"/>
                <a:hueOff val="186893"/>
                <a:satOff val="-4005"/>
                <a:lumOff val="20541"/>
                <a:alphaOff val="0"/>
                <a:shade val="51000"/>
                <a:satMod val="130000"/>
              </a:schemeClr>
            </a:gs>
            <a:gs pos="80000">
              <a:schemeClr val="accent3">
                <a:shade val="90000"/>
                <a:hueOff val="186893"/>
                <a:satOff val="-4005"/>
                <a:lumOff val="20541"/>
                <a:alphaOff val="0"/>
                <a:shade val="93000"/>
                <a:satMod val="130000"/>
              </a:schemeClr>
            </a:gs>
            <a:gs pos="100000">
              <a:schemeClr val="accent3">
                <a:shade val="90000"/>
                <a:hueOff val="186893"/>
                <a:satOff val="-4005"/>
                <a:lumOff val="205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248686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251579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370587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138826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222746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115653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72968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59030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69743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312380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7583-98FA-4A08-BCCA-4B88EBB7BC5C}" type="datetimeFigureOut">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346256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7583-98FA-4A08-BCCA-4B88EBB7BC5C}" type="datetimeFigureOut">
              <a:rPr lang="en-US" smtClean="0"/>
              <a:t>4/19/2016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CC8C1-B9DB-4DFF-B01D-1D5C368A0D47}" type="slidenum">
              <a:rPr lang="en-US" smtClean="0"/>
              <a:t>‹#›</a:t>
            </a:fld>
            <a:endParaRPr lang="en-US" dirty="0"/>
          </a:p>
        </p:txBody>
      </p:sp>
    </p:spTree>
    <p:extLst>
      <p:ext uri="{BB962C8B-B14F-4D97-AF65-F5344CB8AC3E}">
        <p14:creationId xmlns:p14="http://schemas.microsoft.com/office/powerpoint/2010/main" val="3845233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gif"/></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5.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hyperlink" Target="http://scholar.cu.edu.eg/?q=hassanelshimi/" TargetMode="External"/><Relationship Id="rId4" Type="http://schemas.openxmlformats.org/officeDocument/2006/relationships/hyperlink" Target="https://eg.linkedin.com/in/hassan-el-shimi-883755a4"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t-IT" b="1" dirty="0">
                <a:solidFill>
                  <a:srgbClr val="00CC00"/>
                </a:solidFill>
                <a:latin typeface="Arial" panose="020B0604020202020204" pitchFamily="34" charset="0"/>
                <a:cs typeface="Arial" panose="020B0604020202020204" pitchFamily="34" charset="0"/>
              </a:rPr>
              <a:t>Sustainable Utilization of </a:t>
            </a:r>
            <a:r>
              <a:rPr lang="it-IT" b="1" dirty="0" smtClean="0">
                <a:solidFill>
                  <a:srgbClr val="00CC00"/>
                </a:solidFill>
                <a:latin typeface="Arial" panose="020B0604020202020204" pitchFamily="34" charset="0"/>
                <a:cs typeface="Arial" panose="020B0604020202020204" pitchFamily="34" charset="0"/>
              </a:rPr>
              <a:t>Seaweeds</a:t>
            </a:r>
            <a:endParaRPr lang="en-US" dirty="0">
              <a:solidFill>
                <a:srgbClr val="00CC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3886200"/>
            <a:ext cx="7391400" cy="2133600"/>
          </a:xfrm>
        </p:spPr>
        <p:txBody>
          <a:bodyPr>
            <a:noAutofit/>
          </a:bodyPr>
          <a:lstStyle/>
          <a:p>
            <a:r>
              <a:rPr lang="it-IT" sz="2400" dirty="0">
                <a:solidFill>
                  <a:schemeClr val="tx1"/>
                </a:solidFill>
                <a:latin typeface="Arial" panose="020B0604020202020204" pitchFamily="34" charset="0"/>
                <a:cs typeface="Arial" panose="020B0604020202020204" pitchFamily="34" charset="0"/>
              </a:rPr>
              <a:t>Hassan I. El Shimi</a:t>
            </a:r>
            <a:r>
              <a:rPr lang="it-IT" sz="2400" baseline="30000" dirty="0">
                <a:solidFill>
                  <a:schemeClr val="tx1"/>
                </a:solidFill>
                <a:latin typeface="Arial" panose="020B0604020202020204" pitchFamily="34" charset="0"/>
                <a:cs typeface="Arial" panose="020B0604020202020204" pitchFamily="34" charset="0"/>
              </a:rPr>
              <a:t>1</a:t>
            </a:r>
            <a:r>
              <a:rPr lang="it-IT" sz="2400" dirty="0">
                <a:solidFill>
                  <a:schemeClr val="tx1"/>
                </a:solidFill>
                <a:latin typeface="Arial" panose="020B0604020202020204" pitchFamily="34" charset="0"/>
                <a:cs typeface="Arial" panose="020B0604020202020204" pitchFamily="34" charset="0"/>
              </a:rPr>
              <a:t> and Soha S. </a:t>
            </a:r>
            <a:r>
              <a:rPr lang="it-IT" sz="2400" dirty="0" smtClean="0">
                <a:solidFill>
                  <a:schemeClr val="tx1"/>
                </a:solidFill>
                <a:latin typeface="Arial" panose="020B0604020202020204" pitchFamily="34" charset="0"/>
                <a:cs typeface="Arial" panose="020B0604020202020204" pitchFamily="34" charset="0"/>
              </a:rPr>
              <a:t>Moustafa</a:t>
            </a:r>
            <a:r>
              <a:rPr lang="it-IT" sz="2400" baseline="30000" dirty="0" smtClean="0">
                <a:solidFill>
                  <a:schemeClr val="tx1"/>
                </a:solidFill>
                <a:latin typeface="Arial" panose="020B0604020202020204" pitchFamily="34" charset="0"/>
                <a:cs typeface="Arial" panose="020B0604020202020204" pitchFamily="34" charset="0"/>
              </a:rPr>
              <a:t>2</a:t>
            </a:r>
          </a:p>
          <a:p>
            <a:r>
              <a:rPr lang="it-IT" sz="1400" baseline="30000" dirty="0" smtClean="0">
                <a:solidFill>
                  <a:schemeClr val="tx1"/>
                </a:solidFill>
                <a:latin typeface="Arial" panose="020B0604020202020204" pitchFamily="34" charset="0"/>
                <a:cs typeface="Arial" panose="020B0604020202020204" pitchFamily="34" charset="0"/>
              </a:rPr>
              <a:t>1</a:t>
            </a:r>
            <a:r>
              <a:rPr lang="it-IT" sz="1400" dirty="0" smtClean="0">
                <a:solidFill>
                  <a:schemeClr val="tx1"/>
                </a:solidFill>
                <a:latin typeface="Arial" panose="020B0604020202020204" pitchFamily="34" charset="0"/>
                <a:cs typeface="Arial" panose="020B0604020202020204" pitchFamily="34" charset="0"/>
              </a:rPr>
              <a:t>Chemical Engineering Department, Faculty of Engineering, Cairo University (CUFE), Egypt</a:t>
            </a:r>
            <a:endParaRPr lang="en-US" sz="1400" dirty="0" smtClean="0">
              <a:solidFill>
                <a:schemeClr val="tx1"/>
              </a:solidFill>
              <a:latin typeface="Arial" panose="020B0604020202020204" pitchFamily="34" charset="0"/>
              <a:cs typeface="Arial" panose="020B0604020202020204" pitchFamily="34" charset="0"/>
            </a:endParaRPr>
          </a:p>
          <a:p>
            <a:r>
              <a:rPr lang="it-IT" sz="1400" baseline="30000" dirty="0" smtClean="0">
                <a:solidFill>
                  <a:schemeClr val="tx1"/>
                </a:solidFill>
                <a:latin typeface="Arial" panose="020B0604020202020204" pitchFamily="34" charset="0"/>
                <a:cs typeface="Arial" panose="020B0604020202020204" pitchFamily="34" charset="0"/>
              </a:rPr>
              <a:t>2</a:t>
            </a:r>
            <a:r>
              <a:rPr lang="it-IT" sz="1400" dirty="0" smtClean="0">
                <a:solidFill>
                  <a:schemeClr val="tx1"/>
                </a:solidFill>
                <a:latin typeface="Arial" panose="020B0604020202020204" pitchFamily="34" charset="0"/>
                <a:cs typeface="Arial" panose="020B0604020202020204" pitchFamily="34" charset="0"/>
              </a:rPr>
              <a:t>Microbiology Department, Soils, Water and Enviroment Research Institute (SWERI), Agricultural </a:t>
            </a:r>
            <a:r>
              <a:rPr lang="it-IT" sz="1400" dirty="0">
                <a:solidFill>
                  <a:schemeClr val="tx1"/>
                </a:solidFill>
                <a:latin typeface="Arial" panose="020B0604020202020204" pitchFamily="34" charset="0"/>
                <a:cs typeface="Arial" panose="020B0604020202020204" pitchFamily="34" charset="0"/>
              </a:rPr>
              <a:t>Research </a:t>
            </a:r>
            <a:r>
              <a:rPr lang="it-IT" sz="1400" dirty="0" smtClean="0">
                <a:solidFill>
                  <a:schemeClr val="tx1"/>
                </a:solidFill>
                <a:latin typeface="Arial" panose="020B0604020202020204" pitchFamily="34" charset="0"/>
                <a:cs typeface="Arial" panose="020B0604020202020204" pitchFamily="34" charset="0"/>
              </a:rPr>
              <a:t>Center (ARC), Egypt</a:t>
            </a:r>
          </a:p>
          <a:p>
            <a:endParaRPr lang="it-IT" sz="1400" dirty="0" smtClean="0">
              <a:solidFill>
                <a:schemeClr val="tx1"/>
              </a:solidFill>
              <a:latin typeface="Arial" panose="020B0604020202020204" pitchFamily="34" charset="0"/>
              <a:cs typeface="Arial" panose="020B0604020202020204" pitchFamily="34" charset="0"/>
            </a:endParaRPr>
          </a:p>
          <a:p>
            <a:endParaRPr lang="it-IT" sz="1400" dirty="0">
              <a:solidFill>
                <a:schemeClr val="tx1"/>
              </a:solidFill>
              <a:latin typeface="Arial" panose="020B0604020202020204" pitchFamily="34" charset="0"/>
              <a:cs typeface="Arial" panose="020B0604020202020204" pitchFamily="34" charset="0"/>
            </a:endParaRPr>
          </a:p>
          <a:p>
            <a:r>
              <a:rPr lang="it-IT" sz="1400" dirty="0" smtClean="0">
                <a:solidFill>
                  <a:schemeClr val="tx1"/>
                </a:solidFill>
                <a:latin typeface="Arial" panose="020B0604020202020204" pitchFamily="34" charset="0"/>
                <a:cs typeface="Arial" panose="020B0604020202020204" pitchFamily="34" charset="0"/>
              </a:rPr>
              <a:t>Dubai, UAE in April 26</a:t>
            </a:r>
            <a:r>
              <a:rPr lang="it-IT" sz="1400" baseline="30000" dirty="0" smtClean="0">
                <a:solidFill>
                  <a:schemeClr val="tx1"/>
                </a:solidFill>
                <a:latin typeface="Arial" panose="020B0604020202020204" pitchFamily="34" charset="0"/>
                <a:cs typeface="Arial" panose="020B0604020202020204" pitchFamily="34" charset="0"/>
              </a:rPr>
              <a:t>th</a:t>
            </a:r>
            <a:r>
              <a:rPr lang="it-IT" sz="1400" dirty="0" smtClean="0">
                <a:solidFill>
                  <a:schemeClr val="tx1"/>
                </a:solidFill>
                <a:latin typeface="Arial" panose="020B0604020202020204" pitchFamily="34" charset="0"/>
                <a:cs typeface="Arial" panose="020B0604020202020204" pitchFamily="34" charset="0"/>
              </a:rPr>
              <a:t>, 2016</a:t>
            </a:r>
            <a:endParaRPr lang="en-US" sz="1400" dirty="0">
              <a:solidFill>
                <a:schemeClr val="tx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0" y="-13856"/>
            <a:ext cx="9144000" cy="176645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300" b="1" dirty="0" smtClean="0">
                <a:solidFill>
                  <a:schemeClr val="bg1"/>
                </a:solidFill>
                <a:latin typeface="+mn-lt"/>
              </a:rPr>
              <a:t>International Conference on</a:t>
            </a:r>
          </a:p>
          <a:p>
            <a:r>
              <a:rPr lang="en-US" b="1" dirty="0" smtClean="0">
                <a:solidFill>
                  <a:schemeClr val="bg1"/>
                </a:solidFill>
                <a:latin typeface="+mn-lt"/>
              </a:rPr>
              <a:t>Pollution Control &amp; Sustainable Environment</a:t>
            </a:r>
          </a:p>
          <a:p>
            <a:pPr algn="r"/>
            <a:r>
              <a:rPr lang="en-US" sz="3300" b="1" dirty="0" smtClean="0">
                <a:solidFill>
                  <a:schemeClr val="bg1"/>
                </a:solidFill>
                <a:latin typeface="+mn-lt"/>
              </a:rPr>
              <a:t>April 25-26, 2016 Dubai, UAE</a:t>
            </a:r>
            <a:r>
              <a:rPr lang="en-US" b="1" dirty="0" smtClean="0">
                <a:solidFill>
                  <a:schemeClr val="bg1"/>
                </a:solidFill>
                <a:latin typeface="+mn-lt"/>
              </a:rPr>
              <a:t> </a:t>
            </a:r>
            <a:endParaRPr lang="en-US" b="1" dirty="0">
              <a:solidFill>
                <a:schemeClr val="bg1"/>
              </a:solidFill>
              <a:latin typeface="+mn-lt"/>
            </a:endParaRPr>
          </a:p>
        </p:txBody>
      </p:sp>
    </p:spTree>
    <p:extLst>
      <p:ext uri="{BB962C8B-B14F-4D97-AF65-F5344CB8AC3E}">
        <p14:creationId xmlns:p14="http://schemas.microsoft.com/office/powerpoint/2010/main" val="399334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SCO Economics\energy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89264"/>
            <a:ext cx="4140864" cy="3325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838934929"/>
              </p:ext>
            </p:extLst>
          </p:nvPr>
        </p:nvGraphicFramePr>
        <p:xfrm>
          <a:off x="228600" y="3505200"/>
          <a:ext cx="8610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0" y="-13855"/>
            <a:ext cx="9144000" cy="563562"/>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BioEnergy Extraction from Macroalgae</a:t>
            </a:r>
            <a:endParaRPr lang="en-US" dirty="0">
              <a:solidFill>
                <a:schemeClr val="bg1"/>
              </a:solidFill>
            </a:endParaRPr>
          </a:p>
        </p:txBody>
      </p:sp>
    </p:spTree>
    <p:extLst>
      <p:ext uri="{BB962C8B-B14F-4D97-AF65-F5344CB8AC3E}">
        <p14:creationId xmlns:p14="http://schemas.microsoft.com/office/powerpoint/2010/main" val="365054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13509"/>
            <a:ext cx="8077200" cy="2971800"/>
          </a:xfrm>
        </p:spPr>
        <p:txBody>
          <a:bodyPr>
            <a:normAutofit lnSpcReduction="10000"/>
          </a:bodyPr>
          <a:lstStyle/>
          <a:p>
            <a:pPr algn="just"/>
            <a:r>
              <a:rPr lang="en-US" sz="2000" dirty="0" smtClean="0"/>
              <a:t>Historically, direct combustion of biomass is carried out to generate heat or steam for household and industrial uses or electricity production, but it isn’t yet applied for macroalgae due to the low thermal value (14-16 MJ/kg).</a:t>
            </a:r>
          </a:p>
          <a:p>
            <a:pPr algn="just"/>
            <a:r>
              <a:rPr lang="en-US" sz="2000" dirty="0" smtClean="0"/>
              <a:t> Seaweed moisture content may reduce the heat available by 20%, and CANNOT be exceed 50% for direct combustion fuel.</a:t>
            </a:r>
          </a:p>
          <a:p>
            <a:pPr algn="just"/>
            <a:r>
              <a:rPr lang="en-US" sz="2000" dirty="0" smtClean="0"/>
              <a:t>Macroalgae e.g. </a:t>
            </a:r>
            <a:r>
              <a:rPr lang="en-US" sz="2000" i="1" dirty="0" smtClean="0"/>
              <a:t>Laminaria</a:t>
            </a:r>
            <a:r>
              <a:rPr lang="en-US" sz="2000" dirty="0" smtClean="0"/>
              <a:t> has ash or residues up to 33% after firing which is too high compared to 0.5-2% for wood. This algal ash lead to boilers fouling and detrimentally impacts on the overall process efficiency.</a:t>
            </a:r>
            <a:endParaRPr lang="en-US" sz="2000" dirty="0"/>
          </a:p>
        </p:txBody>
      </p:sp>
      <p:sp>
        <p:nvSpPr>
          <p:cNvPr id="5" name="Title 1"/>
          <p:cNvSpPr>
            <a:spLocks noGrp="1"/>
          </p:cNvSpPr>
          <p:nvPr>
            <p:ph type="title"/>
          </p:nvPr>
        </p:nvSpPr>
        <p:spPr>
          <a:xfrm>
            <a:off x="0" y="-13855"/>
            <a:ext cx="9144000" cy="563562"/>
          </a:xfrm>
          <a:blipFill dpi="0" rotWithShape="1">
            <a:blip r:embed="rId2">
              <a:extLst>
                <a:ext uri="{28A0092B-C50C-407E-A947-70E740481C1C}">
                  <a14:useLocalDpi xmlns:a14="http://schemas.microsoft.com/office/drawing/2010/main" val="0"/>
                </a:ext>
              </a:extLst>
            </a:blip>
            <a:srcRect/>
            <a:stretch>
              <a:fillRect/>
            </a:stretch>
          </a:blipFill>
          <a:ln>
            <a:noFill/>
          </a:ln>
        </p:spPr>
        <p:txBody>
          <a:bodyPr>
            <a:normAutofit fontScale="90000"/>
          </a:bodyPr>
          <a:lstStyle/>
          <a:p>
            <a:r>
              <a:rPr lang="en-US" dirty="0" smtClean="0">
                <a:solidFill>
                  <a:schemeClr val="bg1"/>
                </a:solidFill>
              </a:rPr>
              <a:t>Direct Combustion </a:t>
            </a:r>
            <a:endParaRPr lang="en-US" dirty="0">
              <a:solidFill>
                <a:schemeClr val="bg1"/>
              </a:solidFill>
            </a:endParaRPr>
          </a:p>
        </p:txBody>
      </p:sp>
      <p:pic>
        <p:nvPicPr>
          <p:cNvPr id="6146" name="Picture 2" descr="http://www1.eere.energy.gov/tribalenergy/guide/images/illust_direct_combus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6840412" cy="273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8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wheel(1)">
                                      <p:cBhvr>
                                        <p:cTn id="28"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3810000" cy="3810000"/>
          </a:xfrm>
        </p:spPr>
        <p:txBody>
          <a:bodyPr>
            <a:normAutofit/>
          </a:bodyPr>
          <a:lstStyle/>
          <a:p>
            <a:pPr algn="just"/>
            <a:r>
              <a:rPr lang="en-US" sz="2000" dirty="0"/>
              <a:t>H</a:t>
            </a:r>
            <a:r>
              <a:rPr lang="en-US" sz="2000" dirty="0" smtClean="0"/>
              <a:t>igh Sulphur content (1-2.5%) and N</a:t>
            </a:r>
            <a:r>
              <a:rPr lang="en-US" sz="2000" baseline="-25000" dirty="0" smtClean="0"/>
              <a:t>2</a:t>
            </a:r>
            <a:r>
              <a:rPr lang="en-US" sz="2000" dirty="0" smtClean="0"/>
              <a:t> (1-5%) contents of Seaweed will also hinder its utilization as a direct combustion fuel.</a:t>
            </a:r>
          </a:p>
          <a:p>
            <a:pPr algn="just"/>
            <a:r>
              <a:rPr lang="en-US" sz="2000" dirty="0" smtClean="0"/>
              <a:t>Fluidized bed boilers are suggested to fire marine biomass, and the particle size has to be ground down </a:t>
            </a:r>
            <a:r>
              <a:rPr lang="en-US" sz="2000" dirty="0"/>
              <a:t>to &lt;0.18 mm in order to minimize “heat-transfer </a:t>
            </a:r>
            <a:r>
              <a:rPr lang="en-US" sz="2000" dirty="0" smtClean="0"/>
              <a:t>resistance”.</a:t>
            </a:r>
            <a:endParaRPr lang="en-US" sz="2000" dirty="0"/>
          </a:p>
        </p:txBody>
      </p:sp>
      <p:sp>
        <p:nvSpPr>
          <p:cNvPr id="4" name="Rounded Rectangle 3"/>
          <p:cNvSpPr/>
          <p:nvPr/>
        </p:nvSpPr>
        <p:spPr>
          <a:xfrm>
            <a:off x="4191000" y="3962400"/>
            <a:ext cx="4038600" cy="1981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US" dirty="0" smtClean="0"/>
              <a:t>Co-combustion of seaweed in coal-fired plants is attractive option to improve the process economics and generate electricity, but that requires local heat demand.</a:t>
            </a:r>
            <a:endParaRPr lang="en-US" dirty="0"/>
          </a:p>
        </p:txBody>
      </p:sp>
      <p:sp>
        <p:nvSpPr>
          <p:cNvPr id="5" name="Title 1"/>
          <p:cNvSpPr>
            <a:spLocks noGrp="1"/>
          </p:cNvSpPr>
          <p:nvPr>
            <p:ph type="title"/>
          </p:nvPr>
        </p:nvSpPr>
        <p:spPr>
          <a:xfrm>
            <a:off x="0" y="-13855"/>
            <a:ext cx="9144000" cy="563562"/>
          </a:xfrm>
          <a:blipFill dpi="0" rotWithShape="1">
            <a:blip r:embed="rId2">
              <a:extLst>
                <a:ext uri="{28A0092B-C50C-407E-A947-70E740481C1C}">
                  <a14:useLocalDpi xmlns:a14="http://schemas.microsoft.com/office/drawing/2010/main" val="0"/>
                </a:ext>
              </a:extLst>
            </a:blip>
            <a:srcRect/>
            <a:stretch>
              <a:fillRect/>
            </a:stretch>
          </a:blipFill>
          <a:ln>
            <a:noFill/>
          </a:ln>
        </p:spPr>
        <p:txBody>
          <a:bodyPr>
            <a:normAutofit fontScale="90000"/>
          </a:bodyPr>
          <a:lstStyle/>
          <a:p>
            <a:r>
              <a:rPr lang="en-US" dirty="0" smtClean="0">
                <a:solidFill>
                  <a:schemeClr val="bg1"/>
                </a:solidFill>
              </a:rPr>
              <a:t>Direct Combustion </a:t>
            </a:r>
            <a:endParaRPr lang="en-US" dirty="0">
              <a:solidFill>
                <a:schemeClr val="bg1"/>
              </a:solidFill>
            </a:endParaRPr>
          </a:p>
        </p:txBody>
      </p:sp>
    </p:spTree>
    <p:extLst>
      <p:ext uri="{BB962C8B-B14F-4D97-AF65-F5344CB8AC3E}">
        <p14:creationId xmlns:p14="http://schemas.microsoft.com/office/powerpoint/2010/main" val="194646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5"/>
            <a:ext cx="9144000" cy="563562"/>
          </a:xfrm>
          <a:blipFill dpi="0" rotWithShape="1">
            <a:blip r:embed="rId2">
              <a:extLst>
                <a:ext uri="{28A0092B-C50C-407E-A947-70E740481C1C}">
                  <a14:useLocalDpi xmlns:a14="http://schemas.microsoft.com/office/drawing/2010/main" val="0"/>
                </a:ext>
              </a:extLst>
            </a:blip>
            <a:srcRect/>
            <a:stretch>
              <a:fillRect/>
            </a:stretch>
          </a:blipFill>
          <a:ln>
            <a:noFill/>
          </a:ln>
        </p:spPr>
        <p:txBody>
          <a:bodyPr>
            <a:normAutofit fontScale="90000"/>
          </a:bodyPr>
          <a:lstStyle/>
          <a:p>
            <a:r>
              <a:rPr lang="en-US" dirty="0" smtClean="0">
                <a:solidFill>
                  <a:schemeClr val="bg1"/>
                </a:solidFill>
              </a:rPr>
              <a:t>Pyrolysis </a:t>
            </a:r>
            <a:endParaRPr lang="en-US" dirty="0">
              <a:solidFill>
                <a:schemeClr val="bg1"/>
              </a:solidFill>
            </a:endParaRPr>
          </a:p>
        </p:txBody>
      </p:sp>
      <p:sp>
        <p:nvSpPr>
          <p:cNvPr id="3" name="Content Placeholder 2"/>
          <p:cNvSpPr>
            <a:spLocks noGrp="1"/>
          </p:cNvSpPr>
          <p:nvPr>
            <p:ph idx="1"/>
          </p:nvPr>
        </p:nvSpPr>
        <p:spPr>
          <a:xfrm>
            <a:off x="457200" y="762000"/>
            <a:ext cx="4038600" cy="5410200"/>
          </a:xfrm>
        </p:spPr>
        <p:txBody>
          <a:bodyPr>
            <a:noAutofit/>
          </a:bodyPr>
          <a:lstStyle/>
          <a:p>
            <a:pPr algn="just"/>
            <a:r>
              <a:rPr lang="en-US" sz="2000" dirty="0" smtClean="0"/>
              <a:t>Thermal conversion (destruction) of organic biomass in absence of air producing biogas, biooil and char.</a:t>
            </a:r>
          </a:p>
          <a:p>
            <a:pPr algn="just"/>
            <a:r>
              <a:rPr lang="en-US" sz="2000" dirty="0" smtClean="0"/>
              <a:t>By temperature and process time, pyrolysis is classified as slow (&lt;400</a:t>
            </a:r>
            <a:r>
              <a:rPr lang="en-US" sz="2000" baseline="30000" dirty="0" smtClean="0"/>
              <a:t>o</a:t>
            </a:r>
            <a:r>
              <a:rPr lang="en-US" sz="2000" dirty="0" smtClean="0"/>
              <a:t>C for days) , fast (=500</a:t>
            </a:r>
            <a:r>
              <a:rPr lang="en-US" sz="2000" baseline="30000" dirty="0" smtClean="0"/>
              <a:t>o</a:t>
            </a:r>
            <a:r>
              <a:rPr lang="en-US" sz="2000" dirty="0" smtClean="0"/>
              <a:t>C</a:t>
            </a:r>
            <a:r>
              <a:rPr lang="en-US" sz="2000" dirty="0"/>
              <a:t> </a:t>
            </a:r>
            <a:r>
              <a:rPr lang="en-US" sz="2000" dirty="0" smtClean="0"/>
              <a:t>for min.) and flash (&gt;500</a:t>
            </a:r>
            <a:r>
              <a:rPr lang="en-US" sz="2000" baseline="30000" dirty="0" smtClean="0"/>
              <a:t>o</a:t>
            </a:r>
            <a:r>
              <a:rPr lang="en-US" sz="2000" dirty="0" smtClean="0"/>
              <a:t>C for sec.).</a:t>
            </a:r>
          </a:p>
          <a:p>
            <a:pPr algn="just"/>
            <a:r>
              <a:rPr lang="en-US" sz="2000" dirty="0" smtClean="0"/>
              <a:t>Fast and flash pyrolysis has potential of commercial biofuel production from seaweed as bio-oil is the main product (70-80%).</a:t>
            </a:r>
          </a:p>
          <a:p>
            <a:pPr algn="just"/>
            <a:r>
              <a:rPr lang="en-US" sz="2000" dirty="0" smtClean="0"/>
              <a:t>Bio-oil composition depends on biomass type and pyrolysis protocol.</a:t>
            </a:r>
          </a:p>
        </p:txBody>
      </p:sp>
      <p:pic>
        <p:nvPicPr>
          <p:cNvPr id="4100" name="Picture 4" descr="http://www.frontiersin.org/files/Articles/110052/fenrg-03-00031-HTML/image_m/fenrg-03-00031-g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3429000"/>
            <a:ext cx="4315691" cy="2951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g.scoop.it/xjOGRwUjrD66Q9D7nRGUXYXXXL4j3HpexhjNOf_P3YmryPKwJ94QGRtDb3Sbc6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85800"/>
            <a:ext cx="426994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4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4100"/>
                                        </p:tgtEl>
                                        <p:attrNameLst>
                                          <p:attrName>style.visibility</p:attrName>
                                        </p:attrNameLst>
                                      </p:cBhvr>
                                      <p:to>
                                        <p:strVal val="visible"/>
                                      </p:to>
                                    </p:set>
                                    <p:animEffect transition="in" filter="wheel(1)">
                                      <p:cBhvr>
                                        <p:cTn id="35"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scoop.it/xjOGRwUjrD66Q9D7nRGUXYXXXL4j3HpexhjNOf_P3YmryPKwJ94QGRtDb3Sbc6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85800"/>
            <a:ext cx="4269947"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609600"/>
            <a:ext cx="4724400" cy="5867399"/>
          </a:xfrm>
        </p:spPr>
        <p:txBody>
          <a:bodyPr>
            <a:noAutofit/>
          </a:bodyPr>
          <a:lstStyle/>
          <a:p>
            <a:pPr algn="just"/>
            <a:r>
              <a:rPr lang="en-US" sz="2000" dirty="0"/>
              <a:t>Algal bio-oil is complex mixtures of highly oxygenated organic compounds, polar, viscous and corrosive, so it is unstable and unsuitable for use in conventional fuel engines unless refined.</a:t>
            </a:r>
          </a:p>
          <a:p>
            <a:pPr algn="just"/>
            <a:r>
              <a:rPr lang="en-US" sz="2000" dirty="0"/>
              <a:t>Bio-oil refining has possibility of chemical and food products</a:t>
            </a:r>
            <a:r>
              <a:rPr lang="en-US" sz="2000" dirty="0" smtClean="0"/>
              <a:t>.</a:t>
            </a:r>
          </a:p>
          <a:p>
            <a:pPr algn="just"/>
            <a:r>
              <a:rPr lang="en-US" sz="2000" dirty="0" smtClean="0"/>
              <a:t>Pyrolysis in presence of solvents liberates biofuels with different properties, e.g. </a:t>
            </a:r>
            <a:r>
              <a:rPr lang="en-US" sz="2000" i="1" dirty="0"/>
              <a:t>Enteromorpha prolifera </a:t>
            </a:r>
            <a:r>
              <a:rPr lang="en-US" sz="2000" dirty="0"/>
              <a:t>at </a:t>
            </a:r>
            <a:r>
              <a:rPr lang="en-US" sz="2000" dirty="0" smtClean="0"/>
              <a:t>300</a:t>
            </a:r>
            <a:r>
              <a:rPr lang="en-US" sz="2000" baseline="30000" dirty="0" smtClean="0"/>
              <a:t>o</a:t>
            </a:r>
            <a:r>
              <a:rPr lang="en-US" sz="2000" dirty="0" smtClean="0"/>
              <a:t>C with VGO gives Hydrocarbons, while in presence of Ethanol gives Oxygenated Products.</a:t>
            </a:r>
          </a:p>
          <a:p>
            <a:pPr algn="just"/>
            <a:r>
              <a:rPr lang="en-US" sz="2000" dirty="0" smtClean="0"/>
              <a:t>Better bio-oil quality is obtained from pyrolysis of </a:t>
            </a:r>
            <a:r>
              <a:rPr lang="en-US" sz="2000" i="1" dirty="0" smtClean="0"/>
              <a:t>Chlorella with yield 55% as HHV of Chlorella and its bio-Oil was 23.6 and 39.7 MJ/kg dry weight. </a:t>
            </a:r>
            <a:endParaRPr lang="en-US" sz="2000" dirty="0"/>
          </a:p>
        </p:txBody>
      </p:sp>
      <p:pic>
        <p:nvPicPr>
          <p:cNvPr id="3076" name="Picture 4" descr="http://www.nature.com/article-assets/npg/srep/2013/130124/srep01120/images_hires/w582/srep01120-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963" y="3581400"/>
            <a:ext cx="3923585"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13855"/>
            <a:ext cx="9144000" cy="563562"/>
          </a:xfrm>
          <a:blipFill dpi="0" rotWithShape="1">
            <a:blip r:embed="rId4">
              <a:extLst>
                <a:ext uri="{28A0092B-C50C-407E-A947-70E740481C1C}">
                  <a14:useLocalDpi xmlns:a14="http://schemas.microsoft.com/office/drawing/2010/main" val="0"/>
                </a:ext>
              </a:extLst>
            </a:blip>
            <a:srcRect/>
            <a:stretch>
              <a:fillRect/>
            </a:stretch>
          </a:blipFill>
          <a:ln>
            <a:noFill/>
          </a:ln>
        </p:spPr>
        <p:txBody>
          <a:bodyPr>
            <a:normAutofit fontScale="90000"/>
          </a:bodyPr>
          <a:lstStyle/>
          <a:p>
            <a:r>
              <a:rPr lang="en-US" dirty="0" smtClean="0">
                <a:solidFill>
                  <a:schemeClr val="bg1"/>
                </a:solidFill>
              </a:rPr>
              <a:t>Pyrolysis </a:t>
            </a:r>
            <a:endParaRPr lang="en-US" dirty="0">
              <a:solidFill>
                <a:schemeClr val="bg1"/>
              </a:solidFill>
            </a:endParaRPr>
          </a:p>
        </p:txBody>
      </p:sp>
    </p:spTree>
    <p:extLst>
      <p:ext uri="{BB962C8B-B14F-4D97-AF65-F5344CB8AC3E}">
        <p14:creationId xmlns:p14="http://schemas.microsoft.com/office/powerpoint/2010/main" val="134619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SCO Economics\rtd-technologies-gasificat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780" y="556634"/>
            <a:ext cx="4931077" cy="32175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47180" y="556634"/>
            <a:ext cx="4038600" cy="4403293"/>
          </a:xfrm>
        </p:spPr>
        <p:txBody>
          <a:bodyPr>
            <a:normAutofit/>
          </a:bodyPr>
          <a:lstStyle/>
          <a:p>
            <a:pPr algn="just"/>
            <a:r>
              <a:rPr lang="en-US" sz="2000" dirty="0" smtClean="0"/>
              <a:t>Thermal conversion (partial oxidation) of biomass at elevated temperatures (800-1000</a:t>
            </a:r>
            <a:r>
              <a:rPr lang="en-US" sz="2000" baseline="30000" dirty="0" smtClean="0"/>
              <a:t>o</a:t>
            </a:r>
            <a:r>
              <a:rPr lang="en-US" sz="2000" dirty="0" smtClean="0"/>
              <a:t>C) into combustible gas mix (Syngas) with CV of 6MJ/m</a:t>
            </a:r>
            <a:r>
              <a:rPr lang="en-US" sz="2000" baseline="30000" dirty="0" smtClean="0"/>
              <a:t>3</a:t>
            </a:r>
            <a:r>
              <a:rPr lang="en-US" sz="2000" dirty="0" smtClean="0"/>
              <a:t>. It composed of H</a:t>
            </a:r>
            <a:r>
              <a:rPr lang="en-US" sz="2000" baseline="-25000" dirty="0" smtClean="0"/>
              <a:t>2</a:t>
            </a:r>
            <a:r>
              <a:rPr lang="en-US" sz="2000" dirty="0" smtClean="0"/>
              <a:t> (30-40%), CO (20-30%), CH</a:t>
            </a:r>
            <a:r>
              <a:rPr lang="en-US" sz="2000" baseline="-25000" dirty="0" smtClean="0"/>
              <a:t>4</a:t>
            </a:r>
            <a:r>
              <a:rPr lang="en-US" sz="2000" dirty="0" smtClean="0"/>
              <a:t> (10-15%) and C</a:t>
            </a:r>
            <a:r>
              <a:rPr lang="en-US" sz="2000" baseline="-25000" dirty="0" smtClean="0"/>
              <a:t>2</a:t>
            </a:r>
            <a:r>
              <a:rPr lang="en-US" sz="2000" dirty="0" smtClean="0"/>
              <a:t>H</a:t>
            </a:r>
            <a:r>
              <a:rPr lang="en-US" sz="2000" baseline="-25000" dirty="0" smtClean="0"/>
              <a:t>4</a:t>
            </a:r>
            <a:r>
              <a:rPr lang="en-US" sz="2000" dirty="0" smtClean="0"/>
              <a:t> (1%).</a:t>
            </a:r>
          </a:p>
          <a:p>
            <a:pPr algn="just"/>
            <a:r>
              <a:rPr lang="en-US" sz="2000" dirty="0" smtClean="0"/>
              <a:t>Syngas can be burnt  to produce </a:t>
            </a:r>
            <a:r>
              <a:rPr lang="en-US" sz="2000" dirty="0" smtClean="0">
                <a:solidFill>
                  <a:srgbClr val="FF0000"/>
                </a:solidFill>
              </a:rPr>
              <a:t>heat</a:t>
            </a:r>
            <a:r>
              <a:rPr lang="en-US" sz="2000" dirty="0" smtClean="0"/>
              <a:t> or </a:t>
            </a:r>
            <a:r>
              <a:rPr lang="en-US" sz="2000" dirty="0" smtClean="0">
                <a:solidFill>
                  <a:srgbClr val="FF0000"/>
                </a:solidFill>
              </a:rPr>
              <a:t>electricity</a:t>
            </a:r>
            <a:r>
              <a:rPr lang="en-US" sz="2000" dirty="0" smtClean="0"/>
              <a:t> in combined gas turbine systems, or as feedstock for </a:t>
            </a:r>
            <a:r>
              <a:rPr lang="en-US" sz="2000" dirty="0" smtClean="0">
                <a:solidFill>
                  <a:srgbClr val="0070C0"/>
                </a:solidFill>
              </a:rPr>
              <a:t>CH</a:t>
            </a:r>
            <a:r>
              <a:rPr lang="en-US" sz="2000" baseline="-25000" dirty="0" smtClean="0">
                <a:solidFill>
                  <a:srgbClr val="0070C0"/>
                </a:solidFill>
              </a:rPr>
              <a:t>3</a:t>
            </a:r>
            <a:r>
              <a:rPr lang="en-US" sz="2000" dirty="0" smtClean="0">
                <a:solidFill>
                  <a:srgbClr val="0070C0"/>
                </a:solidFill>
              </a:rPr>
              <a:t>OH</a:t>
            </a:r>
            <a:r>
              <a:rPr lang="en-US" sz="2000" dirty="0" smtClean="0"/>
              <a:t> and </a:t>
            </a:r>
            <a:r>
              <a:rPr lang="en-US" sz="2000" dirty="0" smtClean="0">
                <a:solidFill>
                  <a:srgbClr val="0070C0"/>
                </a:solidFill>
              </a:rPr>
              <a:t>H</a:t>
            </a:r>
            <a:r>
              <a:rPr lang="en-US" sz="2000" baseline="-25000" dirty="0" smtClean="0">
                <a:solidFill>
                  <a:srgbClr val="0070C0"/>
                </a:solidFill>
              </a:rPr>
              <a:t>2</a:t>
            </a:r>
            <a:r>
              <a:rPr lang="en-US" sz="2000" dirty="0" smtClean="0"/>
              <a:t> production as a transport fuel but, it is still non-economic.</a:t>
            </a:r>
            <a:endParaRPr lang="en-US" sz="2000" dirty="0"/>
          </a:p>
        </p:txBody>
      </p:sp>
      <p:sp>
        <p:nvSpPr>
          <p:cNvPr id="5"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Gasification  </a:t>
            </a:r>
            <a:endParaRPr lang="en-US" dirty="0">
              <a:solidFill>
                <a:schemeClr val="bg1"/>
              </a:solidFill>
            </a:endParaRPr>
          </a:p>
        </p:txBody>
      </p:sp>
      <p:sp>
        <p:nvSpPr>
          <p:cNvPr id="6" name="TextBox 5"/>
          <p:cNvSpPr txBox="1"/>
          <p:nvPr/>
        </p:nvSpPr>
        <p:spPr>
          <a:xfrm>
            <a:off x="4327218" y="4343400"/>
            <a:ext cx="4283382" cy="1323439"/>
          </a:xfrm>
          <a:prstGeom prst="rect">
            <a:avLst/>
          </a:prstGeom>
          <a:noFill/>
          <a:ln>
            <a:noFill/>
          </a:ln>
        </p:spPr>
        <p:txBody>
          <a:bodyPr wrap="square" rtlCol="0">
            <a:spAutoFit/>
          </a:bodyPr>
          <a:lstStyle/>
          <a:p>
            <a:pPr algn="just"/>
            <a:r>
              <a:rPr lang="en-US" sz="2000" dirty="0" smtClean="0"/>
              <a:t>Syngas from macroalgae gasification can be converted catalytically into Hydrocarbons through </a:t>
            </a:r>
            <a:r>
              <a:rPr lang="en-US" sz="2000" b="1" dirty="0" smtClean="0">
                <a:solidFill>
                  <a:srgbClr val="0070C0"/>
                </a:solidFill>
              </a:rPr>
              <a:t>Fischer-Tropsch Synthesis (FTS)</a:t>
            </a:r>
            <a:endParaRPr lang="en-US" sz="2000" b="1" dirty="0">
              <a:solidFill>
                <a:srgbClr val="0070C0"/>
              </a:solidFill>
            </a:endParaRPr>
          </a:p>
        </p:txBody>
      </p:sp>
    </p:spTree>
    <p:extLst>
      <p:ext uri="{BB962C8B-B14F-4D97-AF65-F5344CB8AC3E}">
        <p14:creationId xmlns:p14="http://schemas.microsoft.com/office/powerpoint/2010/main" val="32744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9707"/>
            <a:ext cx="4648200" cy="2209800"/>
          </a:xfrm>
        </p:spPr>
        <p:txBody>
          <a:bodyPr>
            <a:normAutofit/>
          </a:bodyPr>
          <a:lstStyle/>
          <a:p>
            <a:pPr algn="just"/>
            <a:r>
              <a:rPr lang="en-US" sz="2000" dirty="0" smtClean="0"/>
              <a:t>It is a reaction between the algal lipids and alcohol (e.g. methanol) in presence of catalyst to yield fatty acid alkyl esters (biodiesel) and crude glycerol.</a:t>
            </a:r>
          </a:p>
          <a:p>
            <a:pPr algn="just"/>
            <a:r>
              <a:rPr lang="en-US" sz="2000" dirty="0" smtClean="0"/>
              <a:t>This is usually achieved for Microalgae NOT Macroalgae.</a:t>
            </a:r>
            <a:endParaRPr lang="en-US" sz="2000" dirty="0"/>
          </a:p>
        </p:txBody>
      </p:sp>
      <p:sp>
        <p:nvSpPr>
          <p:cNvPr id="4"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Transesterification   </a:t>
            </a:r>
            <a:endParaRPr lang="en-US" dirty="0">
              <a:solidFill>
                <a:schemeClr val="bg1"/>
              </a:solidFill>
            </a:endParaRPr>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4267200"/>
            <a:ext cx="773776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963824796"/>
              </p:ext>
            </p:extLst>
          </p:nvPr>
        </p:nvGraphicFramePr>
        <p:xfrm>
          <a:off x="34636" y="3048000"/>
          <a:ext cx="9067800" cy="104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l="6902" t="56142" r="24773" b="7422"/>
          <a:stretch>
            <a:fillRect/>
          </a:stretch>
        </p:blipFill>
        <p:spPr bwMode="auto">
          <a:xfrm>
            <a:off x="4800601" y="653616"/>
            <a:ext cx="4308764" cy="157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0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241"/>
                                        </p:tgtEl>
                                        <p:attrNameLst>
                                          <p:attrName>style.visibility</p:attrName>
                                        </p:attrNameLst>
                                      </p:cBhvr>
                                      <p:to>
                                        <p:strVal val="visible"/>
                                      </p:to>
                                    </p:set>
                                    <p:animEffect transition="in" filter="circle(in)">
                                      <p:cBhvr>
                                        <p:cTn id="21"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G:\SCO Economics\energies-08-00001-g002-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685800"/>
            <a:ext cx="3713018" cy="198619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3189604"/>
            <a:ext cx="7772401" cy="366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0" y="-13855"/>
            <a:ext cx="9144000" cy="56356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Fermentation    </a:t>
            </a:r>
            <a:endParaRPr lang="en-US" dirty="0">
              <a:solidFill>
                <a:schemeClr val="bg1"/>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85800"/>
            <a:ext cx="4501362" cy="252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0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SCO Economics\HT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982"/>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Hydrothermal Treatment</a:t>
            </a:r>
            <a:endParaRPr lang="en-US" dirty="0">
              <a:solidFill>
                <a:schemeClr val="bg1"/>
              </a:solidFill>
            </a:endParaRPr>
          </a:p>
        </p:txBody>
      </p:sp>
    </p:spTree>
    <p:extLst>
      <p:ext uri="{BB962C8B-B14F-4D97-AF65-F5344CB8AC3E}">
        <p14:creationId xmlns:p14="http://schemas.microsoft.com/office/powerpoint/2010/main" val="4138080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0199" y="734290"/>
            <a:ext cx="5943600" cy="563562"/>
          </a:xfrm>
          <a:prstGeom prst="rect">
            <a:avLst/>
          </a:prstGeom>
          <a:no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Integrated Hydro pyrolysis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69" y="2819400"/>
            <a:ext cx="719006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57299" y="1311707"/>
            <a:ext cx="6629400" cy="1507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Directly make desired products.</a:t>
            </a:r>
          </a:p>
          <a:p>
            <a:pPr algn="ctr"/>
            <a:r>
              <a:rPr lang="en-US" sz="2000" dirty="0" smtClean="0">
                <a:solidFill>
                  <a:schemeClr val="tx1"/>
                </a:solidFill>
              </a:rPr>
              <a:t>Run all steps at moderate H</a:t>
            </a:r>
            <a:r>
              <a:rPr lang="en-US" sz="2000" baseline="-25000" dirty="0" smtClean="0">
                <a:solidFill>
                  <a:schemeClr val="tx1"/>
                </a:solidFill>
              </a:rPr>
              <a:t>2</a:t>
            </a:r>
            <a:r>
              <a:rPr lang="en-US" sz="2000" dirty="0" smtClean="0">
                <a:solidFill>
                  <a:schemeClr val="tx1"/>
                </a:solidFill>
              </a:rPr>
              <a:t> pressure (100-500psi).</a:t>
            </a:r>
          </a:p>
          <a:p>
            <a:pPr algn="ctr"/>
            <a:r>
              <a:rPr lang="en-US" sz="2000" dirty="0" smtClean="0">
                <a:solidFill>
                  <a:schemeClr val="tx1"/>
                </a:solidFill>
              </a:rPr>
              <a:t>Utilize C1-C3 gas to make all H</a:t>
            </a:r>
            <a:r>
              <a:rPr lang="en-US" sz="2000" baseline="-25000" dirty="0" smtClean="0">
                <a:solidFill>
                  <a:schemeClr val="tx1"/>
                </a:solidFill>
              </a:rPr>
              <a:t>2</a:t>
            </a:r>
            <a:r>
              <a:rPr lang="en-US" sz="2000" dirty="0" smtClean="0">
                <a:solidFill>
                  <a:schemeClr val="tx1"/>
                </a:solidFill>
              </a:rPr>
              <a:t> required,</a:t>
            </a:r>
          </a:p>
          <a:p>
            <a:pPr algn="ctr"/>
            <a:r>
              <a:rPr lang="en-US" sz="2000" dirty="0" smtClean="0">
                <a:solidFill>
                  <a:schemeClr val="tx1"/>
                </a:solidFill>
              </a:rPr>
              <a:t>Avoid making “bad stuff” made in pyrolysis.</a:t>
            </a:r>
            <a:endParaRPr lang="en-US" sz="2000" dirty="0">
              <a:solidFill>
                <a:schemeClr val="tx1"/>
              </a:solidFill>
            </a:endParaRPr>
          </a:p>
        </p:txBody>
      </p:sp>
      <p:sp>
        <p:nvSpPr>
          <p:cNvPr id="5"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Bio refinery and Utilization Approaches</a:t>
            </a:r>
            <a:endParaRPr lang="en-US" dirty="0">
              <a:solidFill>
                <a:schemeClr val="bg1"/>
              </a:solidFill>
            </a:endParaRPr>
          </a:p>
        </p:txBody>
      </p:sp>
    </p:spTree>
    <p:extLst>
      <p:ext uri="{BB962C8B-B14F-4D97-AF65-F5344CB8AC3E}">
        <p14:creationId xmlns:p14="http://schemas.microsoft.com/office/powerpoint/2010/main" val="25247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heel(1)">
                                      <p:cBhvr>
                                        <p:cTn id="14" dur="20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7620000" cy="4525963"/>
          </a:xfrm>
        </p:spPr>
        <p:txBody>
          <a:bodyPr>
            <a:normAutofit/>
          </a:bodyPr>
          <a:lstStyle/>
          <a:p>
            <a:r>
              <a:rPr lang="en-US" sz="2800" dirty="0" smtClean="0">
                <a:cs typeface="Arial" panose="020B0604020202020204" pitchFamily="34" charset="0"/>
              </a:rPr>
              <a:t>Introduction to Seaweed “Macroalgae”</a:t>
            </a:r>
          </a:p>
          <a:p>
            <a:r>
              <a:rPr lang="en-US" sz="2800" dirty="0" smtClean="0">
                <a:cs typeface="Arial" panose="020B0604020202020204" pitchFamily="34" charset="0"/>
              </a:rPr>
              <a:t>Potentials of Seaweeds </a:t>
            </a:r>
            <a:endParaRPr lang="en-US" sz="2800" dirty="0">
              <a:cs typeface="Arial" panose="020B0604020202020204" pitchFamily="34" charset="0"/>
            </a:endParaRPr>
          </a:p>
          <a:p>
            <a:r>
              <a:rPr lang="en-US" sz="2800" dirty="0" smtClean="0">
                <a:cs typeface="Arial" panose="020B0604020202020204" pitchFamily="34" charset="0"/>
              </a:rPr>
              <a:t>Nutritional value of Macroalgae</a:t>
            </a:r>
          </a:p>
          <a:p>
            <a:r>
              <a:rPr lang="en-US" sz="2800" dirty="0" smtClean="0">
                <a:cs typeface="Arial" panose="020B0604020202020204" pitchFamily="34" charset="0"/>
              </a:rPr>
              <a:t>Energy extraction from seaweed</a:t>
            </a:r>
          </a:p>
          <a:p>
            <a:r>
              <a:rPr lang="en-US" sz="2800" dirty="0" smtClean="0">
                <a:cs typeface="Arial" panose="020B0604020202020204" pitchFamily="34" charset="0"/>
              </a:rPr>
              <a:t>Bio refinery and Utilization Paths for Macro algae</a:t>
            </a:r>
          </a:p>
          <a:p>
            <a:r>
              <a:rPr lang="en-US" sz="2800" dirty="0" smtClean="0">
                <a:cs typeface="Arial" panose="020B0604020202020204" pitchFamily="34" charset="0"/>
              </a:rPr>
              <a:t>Conclusions </a:t>
            </a:r>
          </a:p>
          <a:p>
            <a:r>
              <a:rPr lang="en-US" sz="2800" dirty="0" smtClean="0">
                <a:cs typeface="Arial" panose="020B0604020202020204" pitchFamily="34" charset="0"/>
              </a:rPr>
              <a:t>References </a:t>
            </a:r>
            <a:endParaRPr lang="en-US" sz="2800" dirty="0">
              <a:cs typeface="Arial" panose="020B0604020202020204" pitchFamily="34" charset="0"/>
            </a:endParaRPr>
          </a:p>
        </p:txBody>
      </p:sp>
      <p:sp>
        <p:nvSpPr>
          <p:cNvPr id="4"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Agenda    </a:t>
            </a:r>
            <a:endParaRPr lang="en-US" dirty="0">
              <a:solidFill>
                <a:schemeClr val="bg1"/>
              </a:solidFill>
            </a:endParaRPr>
          </a:p>
        </p:txBody>
      </p:sp>
    </p:spTree>
    <p:extLst>
      <p:ext uri="{BB962C8B-B14F-4D97-AF65-F5344CB8AC3E}">
        <p14:creationId xmlns:p14="http://schemas.microsoft.com/office/powerpoint/2010/main" val="42912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32066" y="2353469"/>
            <a:ext cx="987134" cy="58144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Natural Gas</a:t>
            </a:r>
            <a:endParaRPr lang="en-US" dirty="0">
              <a:solidFill>
                <a:schemeClr val="tx1"/>
              </a:solidFill>
            </a:endParaRPr>
          </a:p>
        </p:txBody>
      </p:sp>
      <p:sp>
        <p:nvSpPr>
          <p:cNvPr id="10" name="Rounded Rectangle 9"/>
          <p:cNvSpPr/>
          <p:nvPr/>
        </p:nvSpPr>
        <p:spPr>
          <a:xfrm>
            <a:off x="259776" y="1610705"/>
            <a:ext cx="762000" cy="48043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Coal </a:t>
            </a:r>
            <a:endParaRPr lang="en-US" dirty="0">
              <a:solidFill>
                <a:schemeClr val="tx1"/>
              </a:solidFill>
            </a:endParaRPr>
          </a:p>
        </p:txBody>
      </p:sp>
      <p:sp>
        <p:nvSpPr>
          <p:cNvPr id="11" name="Rounded Rectangle 10"/>
          <p:cNvSpPr/>
          <p:nvPr/>
        </p:nvSpPr>
        <p:spPr>
          <a:xfrm>
            <a:off x="259773" y="886916"/>
            <a:ext cx="1142999" cy="58144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Seaweed biomass</a:t>
            </a:r>
            <a:endParaRPr lang="en-US" dirty="0">
              <a:solidFill>
                <a:schemeClr val="tx1"/>
              </a:solidFill>
            </a:endParaRPr>
          </a:p>
        </p:txBody>
      </p:sp>
      <p:sp>
        <p:nvSpPr>
          <p:cNvPr id="12" name="Rounded Rectangle 11"/>
          <p:cNvSpPr/>
          <p:nvPr/>
        </p:nvSpPr>
        <p:spPr>
          <a:xfrm>
            <a:off x="3086101" y="616753"/>
            <a:ext cx="1524000" cy="58144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Egypt solar energy</a:t>
            </a:r>
            <a:endParaRPr lang="en-US" dirty="0">
              <a:solidFill>
                <a:schemeClr val="tx1"/>
              </a:solidFill>
            </a:endParaRPr>
          </a:p>
        </p:txBody>
      </p:sp>
      <p:sp>
        <p:nvSpPr>
          <p:cNvPr id="13" name="Rounded Rectangle 12"/>
          <p:cNvSpPr/>
          <p:nvPr/>
        </p:nvSpPr>
        <p:spPr>
          <a:xfrm>
            <a:off x="1723159" y="1600200"/>
            <a:ext cx="1877290" cy="5814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Solar Gasification</a:t>
            </a:r>
            <a:endParaRPr lang="en-US" dirty="0"/>
          </a:p>
        </p:txBody>
      </p:sp>
      <p:sp>
        <p:nvSpPr>
          <p:cNvPr id="14" name="Rounded Rectangle 13"/>
          <p:cNvSpPr/>
          <p:nvPr/>
        </p:nvSpPr>
        <p:spPr>
          <a:xfrm>
            <a:off x="3962398" y="1930905"/>
            <a:ext cx="1714501" cy="71328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70C0"/>
                </a:solidFill>
              </a:rPr>
              <a:t>Syngas </a:t>
            </a:r>
          </a:p>
          <a:p>
            <a:pPr algn="ctr"/>
            <a:r>
              <a:rPr lang="en-US" dirty="0" smtClean="0">
                <a:solidFill>
                  <a:srgbClr val="0070C0"/>
                </a:solidFill>
              </a:rPr>
              <a:t>(H</a:t>
            </a:r>
            <a:r>
              <a:rPr lang="en-US" baseline="-25000" dirty="0" smtClean="0">
                <a:solidFill>
                  <a:srgbClr val="0070C0"/>
                </a:solidFill>
              </a:rPr>
              <a:t>2</a:t>
            </a:r>
            <a:r>
              <a:rPr lang="en-US" dirty="0" smtClean="0">
                <a:solidFill>
                  <a:srgbClr val="0070C0"/>
                </a:solidFill>
              </a:rPr>
              <a:t>, CO &amp; CH</a:t>
            </a:r>
            <a:r>
              <a:rPr lang="en-US" baseline="-25000" dirty="0" smtClean="0">
                <a:solidFill>
                  <a:srgbClr val="0070C0"/>
                </a:solidFill>
              </a:rPr>
              <a:t>4</a:t>
            </a:r>
            <a:r>
              <a:rPr lang="en-US" dirty="0" smtClean="0">
                <a:solidFill>
                  <a:srgbClr val="0070C0"/>
                </a:solidFill>
              </a:rPr>
              <a:t>)</a:t>
            </a:r>
            <a:endParaRPr lang="en-US" dirty="0">
              <a:solidFill>
                <a:srgbClr val="0070C0"/>
              </a:solidFill>
            </a:endParaRPr>
          </a:p>
        </p:txBody>
      </p:sp>
      <p:sp>
        <p:nvSpPr>
          <p:cNvPr id="15" name="Rounded Rectangle 14"/>
          <p:cNvSpPr/>
          <p:nvPr/>
        </p:nvSpPr>
        <p:spPr>
          <a:xfrm>
            <a:off x="1695450" y="2353469"/>
            <a:ext cx="1904999" cy="58144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Steam-methane reforming</a:t>
            </a:r>
            <a:endParaRPr lang="en-US" sz="1600" dirty="0"/>
          </a:p>
        </p:txBody>
      </p:sp>
      <p:sp>
        <p:nvSpPr>
          <p:cNvPr id="16" name="Rounded Rectangle 15"/>
          <p:cNvSpPr/>
          <p:nvPr/>
        </p:nvSpPr>
        <p:spPr>
          <a:xfrm>
            <a:off x="4094884" y="2934909"/>
            <a:ext cx="1524000" cy="5814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Gas clean-up</a:t>
            </a:r>
            <a:endParaRPr lang="en-US" sz="1600" dirty="0"/>
          </a:p>
        </p:txBody>
      </p:sp>
      <p:sp>
        <p:nvSpPr>
          <p:cNvPr id="17" name="Rounded Rectangle 16"/>
          <p:cNvSpPr/>
          <p:nvPr/>
        </p:nvSpPr>
        <p:spPr>
          <a:xfrm>
            <a:off x="4094884" y="3863614"/>
            <a:ext cx="1524000" cy="58144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FTS</a:t>
            </a:r>
            <a:endParaRPr lang="en-US" dirty="0"/>
          </a:p>
        </p:txBody>
      </p:sp>
      <p:sp>
        <p:nvSpPr>
          <p:cNvPr id="20" name="Rounded Rectangle 19"/>
          <p:cNvSpPr/>
          <p:nvPr/>
        </p:nvSpPr>
        <p:spPr>
          <a:xfrm>
            <a:off x="4094884" y="4763032"/>
            <a:ext cx="1524000" cy="7519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Further upgrading</a:t>
            </a:r>
            <a:endParaRPr lang="en-US" sz="1600" dirty="0"/>
          </a:p>
        </p:txBody>
      </p:sp>
      <p:sp>
        <p:nvSpPr>
          <p:cNvPr id="21" name="Rounded Rectangle 20"/>
          <p:cNvSpPr/>
          <p:nvPr/>
        </p:nvSpPr>
        <p:spPr>
          <a:xfrm>
            <a:off x="6251864" y="1714590"/>
            <a:ext cx="1524000" cy="5814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Direct combustion</a:t>
            </a:r>
            <a:endParaRPr lang="en-US" sz="1600" dirty="0"/>
          </a:p>
        </p:txBody>
      </p:sp>
      <p:sp>
        <p:nvSpPr>
          <p:cNvPr id="22" name="Rounded Rectangle 21"/>
          <p:cNvSpPr/>
          <p:nvPr/>
        </p:nvSpPr>
        <p:spPr>
          <a:xfrm>
            <a:off x="6251864" y="959089"/>
            <a:ext cx="1524000" cy="5814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a:t>
            </a:r>
            <a:r>
              <a:rPr lang="en-US" sz="1600" baseline="-25000" dirty="0" smtClean="0"/>
              <a:t>2</a:t>
            </a:r>
            <a:r>
              <a:rPr lang="en-US" sz="1600" dirty="0" smtClean="0"/>
              <a:t> Production</a:t>
            </a:r>
            <a:endParaRPr lang="en-US" sz="1600" dirty="0"/>
          </a:p>
        </p:txBody>
      </p:sp>
      <p:sp>
        <p:nvSpPr>
          <p:cNvPr id="23"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Bio refinery and Utilization Approaches</a:t>
            </a:r>
            <a:endParaRPr lang="en-US" dirty="0">
              <a:solidFill>
                <a:schemeClr val="bg1"/>
              </a:solidFill>
            </a:endParaRPr>
          </a:p>
        </p:txBody>
      </p:sp>
      <p:cxnSp>
        <p:nvCxnSpPr>
          <p:cNvPr id="3" name="Straight Arrow Connector 2"/>
          <p:cNvCxnSpPr/>
          <p:nvPr/>
        </p:nvCxnSpPr>
        <p:spPr>
          <a:xfrm>
            <a:off x="1117024" y="2644189"/>
            <a:ext cx="57149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H="1">
            <a:off x="2724152" y="914401"/>
            <a:ext cx="361949"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2724152" y="899418"/>
            <a:ext cx="0" cy="7007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1117023" y="1902745"/>
            <a:ext cx="57149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2057400" y="1177636"/>
            <a:ext cx="0" cy="4225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1402773" y="1198193"/>
            <a:ext cx="647699" cy="0"/>
          </a:xfrm>
          <a:prstGeom prst="line">
            <a:avLst/>
          </a:prstGeom>
        </p:spPr>
        <p:style>
          <a:lnRef idx="1">
            <a:schemeClr val="dk1"/>
          </a:lnRef>
          <a:fillRef idx="0">
            <a:schemeClr val="dk1"/>
          </a:fillRef>
          <a:effectRef idx="0">
            <a:schemeClr val="dk1"/>
          </a:effectRef>
          <a:fontRef idx="minor">
            <a:schemeClr val="tx1"/>
          </a:fontRef>
        </p:style>
      </p:cxnSp>
      <p:sp>
        <p:nvSpPr>
          <p:cNvPr id="29" name="Right Arrow 28"/>
          <p:cNvSpPr/>
          <p:nvPr/>
        </p:nvSpPr>
        <p:spPr>
          <a:xfrm>
            <a:off x="3601317" y="2214490"/>
            <a:ext cx="493567" cy="138979"/>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a:endCxn id="16" idx="0"/>
          </p:cNvCxnSpPr>
          <p:nvPr/>
        </p:nvCxnSpPr>
        <p:spPr>
          <a:xfrm>
            <a:off x="4856884" y="2644189"/>
            <a:ext cx="0" cy="290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856884" y="3572894"/>
            <a:ext cx="0" cy="290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4823113" y="4472312"/>
            <a:ext cx="0" cy="290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6251864" y="4763032"/>
            <a:ext cx="1905000" cy="3786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Kerosene/Diesel</a:t>
            </a:r>
            <a:endParaRPr lang="en-US" dirty="0">
              <a:solidFill>
                <a:srgbClr val="0070C0"/>
              </a:solidFill>
            </a:endParaRPr>
          </a:p>
        </p:txBody>
      </p:sp>
      <p:sp>
        <p:nvSpPr>
          <p:cNvPr id="43" name="Rounded Rectangle 42"/>
          <p:cNvSpPr/>
          <p:nvPr/>
        </p:nvSpPr>
        <p:spPr>
          <a:xfrm>
            <a:off x="6316810" y="5034966"/>
            <a:ext cx="901409" cy="3786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70C0"/>
                </a:solidFill>
              </a:rPr>
              <a:t>Waxes </a:t>
            </a:r>
            <a:endParaRPr lang="en-US" dirty="0">
              <a:solidFill>
                <a:srgbClr val="0070C0"/>
              </a:solidFill>
            </a:endParaRPr>
          </a:p>
        </p:txBody>
      </p:sp>
      <p:cxnSp>
        <p:nvCxnSpPr>
          <p:cNvPr id="44" name="Straight Arrow Connector 43"/>
          <p:cNvCxnSpPr/>
          <p:nvPr/>
        </p:nvCxnSpPr>
        <p:spPr>
          <a:xfrm>
            <a:off x="5676896" y="5234608"/>
            <a:ext cx="57149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5676897" y="4985823"/>
            <a:ext cx="57149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79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723159" y="1600200"/>
            <a:ext cx="1362942" cy="5814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Biomass production</a:t>
            </a:r>
            <a:endParaRPr lang="en-US" sz="1600" dirty="0"/>
          </a:p>
        </p:txBody>
      </p:sp>
      <p:sp>
        <p:nvSpPr>
          <p:cNvPr id="15" name="Rounded Rectangle 14"/>
          <p:cNvSpPr/>
          <p:nvPr/>
        </p:nvSpPr>
        <p:spPr>
          <a:xfrm>
            <a:off x="3680113" y="1600200"/>
            <a:ext cx="1176771" cy="5814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Biomass recovery</a:t>
            </a:r>
            <a:endParaRPr lang="en-US" sz="1600" dirty="0"/>
          </a:p>
        </p:txBody>
      </p:sp>
      <p:sp>
        <p:nvSpPr>
          <p:cNvPr id="16" name="Rounded Rectangle 15"/>
          <p:cNvSpPr/>
          <p:nvPr/>
        </p:nvSpPr>
        <p:spPr>
          <a:xfrm>
            <a:off x="5388124" y="1612025"/>
            <a:ext cx="1524000" cy="58144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Biomass extraction</a:t>
            </a:r>
            <a:endParaRPr lang="en-US" sz="1600" dirty="0"/>
          </a:p>
        </p:txBody>
      </p:sp>
      <p:sp>
        <p:nvSpPr>
          <p:cNvPr id="17" name="Rounded Rectangle 16"/>
          <p:cNvSpPr/>
          <p:nvPr/>
        </p:nvSpPr>
        <p:spPr>
          <a:xfrm>
            <a:off x="2652717" y="3072993"/>
            <a:ext cx="1524000" cy="58144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Power generation</a:t>
            </a:r>
            <a:endParaRPr lang="en-US" sz="1600" dirty="0"/>
          </a:p>
        </p:txBody>
      </p:sp>
      <p:sp>
        <p:nvSpPr>
          <p:cNvPr id="20" name="Rounded Rectangle 19"/>
          <p:cNvSpPr/>
          <p:nvPr/>
        </p:nvSpPr>
        <p:spPr>
          <a:xfrm>
            <a:off x="5396787" y="3072991"/>
            <a:ext cx="1524000" cy="5394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 ?</a:t>
            </a:r>
            <a:endParaRPr lang="en-US" dirty="0"/>
          </a:p>
        </p:txBody>
      </p:sp>
      <p:sp>
        <p:nvSpPr>
          <p:cNvPr id="23"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Bio refinery and Utilization Approaches</a:t>
            </a:r>
            <a:endParaRPr lang="en-US" dirty="0">
              <a:solidFill>
                <a:schemeClr val="bg1"/>
              </a:solidFill>
            </a:endParaRPr>
          </a:p>
        </p:txBody>
      </p:sp>
      <p:cxnSp>
        <p:nvCxnSpPr>
          <p:cNvPr id="3" name="Straight Arrow Connector 2"/>
          <p:cNvCxnSpPr/>
          <p:nvPr/>
        </p:nvCxnSpPr>
        <p:spPr>
          <a:xfrm>
            <a:off x="3371850" y="2732536"/>
            <a:ext cx="39485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2724152" y="1249809"/>
            <a:ext cx="0" cy="3503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1117023" y="1902745"/>
            <a:ext cx="57149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3371850" y="2742739"/>
            <a:ext cx="0" cy="290720"/>
          </a:xfrm>
          <a:prstGeom prst="line">
            <a:avLst/>
          </a:prstGeom>
        </p:spPr>
        <p:style>
          <a:lnRef idx="1">
            <a:schemeClr val="dk1"/>
          </a:lnRef>
          <a:fillRef idx="0">
            <a:schemeClr val="dk1"/>
          </a:fillRef>
          <a:effectRef idx="0">
            <a:schemeClr val="dk1"/>
          </a:effectRef>
          <a:fontRef idx="minor">
            <a:schemeClr val="tx1"/>
          </a:fontRef>
        </p:style>
      </p:cxnSp>
      <p:sp>
        <p:nvSpPr>
          <p:cNvPr id="29" name="Right Arrow 28"/>
          <p:cNvSpPr/>
          <p:nvPr/>
        </p:nvSpPr>
        <p:spPr>
          <a:xfrm>
            <a:off x="7207827" y="2501600"/>
            <a:ext cx="493567" cy="138979"/>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cxnSp>
        <p:nvCxnSpPr>
          <p:cNvPr id="32" name="Straight Arrow Connector 31"/>
          <p:cNvCxnSpPr/>
          <p:nvPr/>
        </p:nvCxnSpPr>
        <p:spPr>
          <a:xfrm flipV="1">
            <a:off x="4374572" y="2401735"/>
            <a:ext cx="0" cy="2424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4268498" y="1229858"/>
            <a:ext cx="0" cy="3821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26867" y="3906102"/>
            <a:ext cx="1327433" cy="480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Commercial Heat</a:t>
            </a:r>
            <a:endParaRPr lang="en-US" sz="1600" dirty="0">
              <a:solidFill>
                <a:srgbClr val="0070C0"/>
              </a:solidFill>
            </a:endParaRPr>
          </a:p>
        </p:txBody>
      </p:sp>
      <p:sp>
        <p:nvSpPr>
          <p:cNvPr id="43" name="Rounded Rectangle 42"/>
          <p:cNvSpPr/>
          <p:nvPr/>
        </p:nvSpPr>
        <p:spPr>
          <a:xfrm>
            <a:off x="354574" y="3386034"/>
            <a:ext cx="1303190" cy="5367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Electricity to grid</a:t>
            </a:r>
            <a:endParaRPr lang="en-US" sz="1600" dirty="0">
              <a:solidFill>
                <a:srgbClr val="0070C0"/>
              </a:solidFill>
            </a:endParaRPr>
          </a:p>
        </p:txBody>
      </p:sp>
      <p:cxnSp>
        <p:nvCxnSpPr>
          <p:cNvPr id="44" name="Straight Arrow Connector 43"/>
          <p:cNvCxnSpPr/>
          <p:nvPr/>
        </p:nvCxnSpPr>
        <p:spPr>
          <a:xfrm>
            <a:off x="6150124" y="2466388"/>
            <a:ext cx="0" cy="5670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2724152" y="1249809"/>
            <a:ext cx="44386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Rounded Rectangle 30"/>
          <p:cNvSpPr/>
          <p:nvPr/>
        </p:nvSpPr>
        <p:spPr>
          <a:xfrm>
            <a:off x="4357687" y="3123164"/>
            <a:ext cx="998393" cy="740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70C0"/>
                </a:solidFill>
              </a:rPr>
              <a:t>Biogas</a:t>
            </a:r>
          </a:p>
          <a:p>
            <a:r>
              <a:rPr lang="en-US" sz="1600" dirty="0" smtClean="0">
                <a:solidFill>
                  <a:srgbClr val="0070C0"/>
                </a:solidFill>
              </a:rPr>
              <a:t>Biochar</a:t>
            </a:r>
          </a:p>
          <a:p>
            <a:r>
              <a:rPr lang="en-US" sz="1600" dirty="0" smtClean="0">
                <a:solidFill>
                  <a:srgbClr val="0070C0"/>
                </a:solidFill>
              </a:rPr>
              <a:t>Bio-oil</a:t>
            </a:r>
            <a:endParaRPr lang="en-US" sz="1600" dirty="0">
              <a:solidFill>
                <a:srgbClr val="0070C0"/>
              </a:solidFill>
            </a:endParaRPr>
          </a:p>
        </p:txBody>
      </p:sp>
      <p:sp>
        <p:nvSpPr>
          <p:cNvPr id="34" name="Rounded Rectangle 33"/>
          <p:cNvSpPr/>
          <p:nvPr/>
        </p:nvSpPr>
        <p:spPr>
          <a:xfrm>
            <a:off x="7610464" y="2287838"/>
            <a:ext cx="1316184" cy="566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Animal Feed</a:t>
            </a:r>
          </a:p>
          <a:p>
            <a:pPr algn="ctr"/>
            <a:r>
              <a:rPr lang="en-US" sz="1600" dirty="0" smtClean="0">
                <a:solidFill>
                  <a:srgbClr val="0070C0"/>
                </a:solidFill>
              </a:rPr>
              <a:t>Fertilizer</a:t>
            </a:r>
            <a:endParaRPr lang="en-US" sz="1600" dirty="0">
              <a:solidFill>
                <a:srgbClr val="0070C0"/>
              </a:solidFill>
            </a:endParaRPr>
          </a:p>
        </p:txBody>
      </p:sp>
      <p:sp>
        <p:nvSpPr>
          <p:cNvPr id="35" name="Rounded Rectangle 34"/>
          <p:cNvSpPr/>
          <p:nvPr/>
        </p:nvSpPr>
        <p:spPr>
          <a:xfrm>
            <a:off x="3722977" y="2530164"/>
            <a:ext cx="1303190" cy="404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Electricity</a:t>
            </a:r>
            <a:endParaRPr lang="en-US" sz="1600" dirty="0">
              <a:solidFill>
                <a:srgbClr val="0070C0"/>
              </a:solidFill>
            </a:endParaRPr>
          </a:p>
        </p:txBody>
      </p:sp>
      <p:sp>
        <p:nvSpPr>
          <p:cNvPr id="36" name="Rounded Rectangle 35"/>
          <p:cNvSpPr/>
          <p:nvPr/>
        </p:nvSpPr>
        <p:spPr>
          <a:xfrm>
            <a:off x="6248395" y="914401"/>
            <a:ext cx="1327433" cy="3466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Clean water</a:t>
            </a:r>
            <a:endParaRPr lang="en-US" sz="1600" dirty="0">
              <a:solidFill>
                <a:srgbClr val="0070C0"/>
              </a:solidFill>
            </a:endParaRPr>
          </a:p>
        </p:txBody>
      </p:sp>
      <p:sp>
        <p:nvSpPr>
          <p:cNvPr id="37" name="Rounded Rectangle 36"/>
          <p:cNvSpPr/>
          <p:nvPr/>
        </p:nvSpPr>
        <p:spPr>
          <a:xfrm>
            <a:off x="2404630" y="859862"/>
            <a:ext cx="3480944" cy="4256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Water + Nutrients + Seaweed seeds</a:t>
            </a:r>
            <a:endParaRPr lang="en-US" sz="1600" dirty="0">
              <a:solidFill>
                <a:srgbClr val="0070C0"/>
              </a:solidFill>
            </a:endParaRPr>
          </a:p>
        </p:txBody>
      </p:sp>
      <p:cxnSp>
        <p:nvCxnSpPr>
          <p:cNvPr id="38" name="Straight Arrow Connector 37"/>
          <p:cNvCxnSpPr/>
          <p:nvPr/>
        </p:nvCxnSpPr>
        <p:spPr>
          <a:xfrm>
            <a:off x="3086101" y="1902745"/>
            <a:ext cx="57149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4905816" y="1908982"/>
            <a:ext cx="49097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050472" y="2353469"/>
            <a:ext cx="464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162800" y="1908983"/>
            <a:ext cx="0" cy="1244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4268498" y="3363713"/>
            <a:ext cx="980217"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 name="Rounded Rectangle 59"/>
          <p:cNvSpPr/>
          <p:nvPr/>
        </p:nvSpPr>
        <p:spPr>
          <a:xfrm>
            <a:off x="438133" y="1662320"/>
            <a:ext cx="775855" cy="4571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Waste water</a:t>
            </a:r>
            <a:endParaRPr lang="en-US" sz="1600" dirty="0">
              <a:solidFill>
                <a:srgbClr val="0070C0"/>
              </a:solidFill>
            </a:endParaRPr>
          </a:p>
        </p:txBody>
      </p:sp>
      <p:sp>
        <p:nvSpPr>
          <p:cNvPr id="61" name="Rounded Rectangle 60"/>
          <p:cNvSpPr/>
          <p:nvPr/>
        </p:nvSpPr>
        <p:spPr>
          <a:xfrm>
            <a:off x="457183" y="1241350"/>
            <a:ext cx="924808" cy="3706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Sunlight</a:t>
            </a:r>
            <a:endParaRPr lang="en-US" sz="1600" dirty="0">
              <a:solidFill>
                <a:srgbClr val="0070C0"/>
              </a:solidFill>
            </a:endParaRPr>
          </a:p>
        </p:txBody>
      </p:sp>
      <p:sp>
        <p:nvSpPr>
          <p:cNvPr id="62" name="Rounded Rectangle 61"/>
          <p:cNvSpPr/>
          <p:nvPr/>
        </p:nvSpPr>
        <p:spPr>
          <a:xfrm>
            <a:off x="673237" y="2181640"/>
            <a:ext cx="651595" cy="431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CO</a:t>
            </a:r>
            <a:r>
              <a:rPr lang="en-US" sz="1600" baseline="-25000" dirty="0" smtClean="0">
                <a:solidFill>
                  <a:srgbClr val="0070C0"/>
                </a:solidFill>
              </a:rPr>
              <a:t>2</a:t>
            </a:r>
            <a:endParaRPr lang="en-US" sz="1600" baseline="-25000" dirty="0">
              <a:solidFill>
                <a:srgbClr val="0070C0"/>
              </a:solidFill>
            </a:endParaRPr>
          </a:p>
        </p:txBody>
      </p:sp>
      <p:cxnSp>
        <p:nvCxnSpPr>
          <p:cNvPr id="63" name="Straight Arrow Connector 62"/>
          <p:cNvCxnSpPr/>
          <p:nvPr/>
        </p:nvCxnSpPr>
        <p:spPr>
          <a:xfrm>
            <a:off x="1117023" y="1520552"/>
            <a:ext cx="571499" cy="2835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V="1">
            <a:off x="1096241" y="1998737"/>
            <a:ext cx="571499" cy="2415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2022764" y="3363715"/>
            <a:ext cx="550044"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62" idx="2"/>
          </p:cNvCxnSpPr>
          <p:nvPr/>
        </p:nvCxnSpPr>
        <p:spPr>
          <a:xfrm flipH="1" flipV="1">
            <a:off x="999035" y="2612765"/>
            <a:ext cx="1023729" cy="7509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2022763" y="3363713"/>
            <a:ext cx="0" cy="736753"/>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H="1">
            <a:off x="1532654" y="3654433"/>
            <a:ext cx="49011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flipH="1">
            <a:off x="1532653" y="4100466"/>
            <a:ext cx="49011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4" name="Title 1"/>
          <p:cNvSpPr txBox="1">
            <a:spLocks/>
          </p:cNvSpPr>
          <p:nvPr/>
        </p:nvSpPr>
        <p:spPr>
          <a:xfrm>
            <a:off x="1717096" y="4386138"/>
            <a:ext cx="5943600" cy="563562"/>
          </a:xfrm>
          <a:prstGeom prst="rect">
            <a:avLst/>
          </a:prstGeom>
          <a:noFill/>
          <a:ln>
            <a:noFill/>
          </a:ln>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Integrated Uses of Algal Biomass</a:t>
            </a:r>
            <a:endParaRPr lang="en-US" dirty="0"/>
          </a:p>
        </p:txBody>
      </p:sp>
    </p:spTree>
    <p:extLst>
      <p:ext uri="{BB962C8B-B14F-4D97-AF65-F5344CB8AC3E}">
        <p14:creationId xmlns:p14="http://schemas.microsoft.com/office/powerpoint/2010/main" val="351595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SCO Economics\tech-diagram_2011_PetroAlg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Bio refinery and Utilization Approaches</a:t>
            </a:r>
            <a:endParaRPr lang="en-US" dirty="0">
              <a:solidFill>
                <a:schemeClr val="bg1"/>
              </a:solidFill>
            </a:endParaRPr>
          </a:p>
        </p:txBody>
      </p:sp>
      <p:pic>
        <p:nvPicPr>
          <p:cNvPr id="4" name="Picture 2" descr="G:\SCO Economics\tech-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7416"/>
            <a:ext cx="9144000" cy="308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3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iver\Desktop\Chem Tech Journal\sustainable-manufactu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707"/>
            <a:ext cx="6553200" cy="344637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Sustainability</a:t>
            </a:r>
            <a:endParaRPr lang="en-US" dirty="0">
              <a:solidFill>
                <a:schemeClr val="bg1"/>
              </a:solidFill>
            </a:endParaRPr>
          </a:p>
        </p:txBody>
      </p:sp>
      <p:pic>
        <p:nvPicPr>
          <p:cNvPr id="1026" name="Picture 2" descr="C:\Users\River\Desktop\Chem Tech Journal\report_img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094629"/>
            <a:ext cx="4572000" cy="27633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ver\Desktop\Chem Tech Journal\1323441680sustainable-300x2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091" y="549707"/>
            <a:ext cx="2743200" cy="2011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9145" y="3961443"/>
            <a:ext cx="3886200" cy="2031325"/>
          </a:xfrm>
          <a:prstGeom prst="rect">
            <a:avLst/>
          </a:prstGeom>
          <a:noFill/>
        </p:spPr>
        <p:txBody>
          <a:bodyPr wrap="square" rtlCol="0">
            <a:spAutoFit/>
          </a:bodyPr>
          <a:lstStyle/>
          <a:p>
            <a:pPr algn="just"/>
            <a:r>
              <a:rPr lang="en-US" b="1" dirty="0" smtClean="0">
                <a:solidFill>
                  <a:schemeClr val="bg2">
                    <a:lumMod val="25000"/>
                  </a:schemeClr>
                </a:solidFill>
              </a:rPr>
              <a:t>Sustainable Business</a:t>
            </a:r>
            <a:r>
              <a:rPr lang="en-US" dirty="0" smtClean="0">
                <a:solidFill>
                  <a:schemeClr val="bg2">
                    <a:lumMod val="25000"/>
                  </a:schemeClr>
                </a:solidFill>
              </a:rPr>
              <a:t> Organizations participate in environmentally friendly or </a:t>
            </a:r>
            <a:r>
              <a:rPr lang="en-US" b="1" dirty="0" smtClean="0">
                <a:solidFill>
                  <a:schemeClr val="bg2">
                    <a:lumMod val="25000"/>
                  </a:schemeClr>
                </a:solidFill>
              </a:rPr>
              <a:t>green practices </a:t>
            </a:r>
            <a:r>
              <a:rPr lang="en-US" dirty="0" smtClean="0">
                <a:solidFill>
                  <a:schemeClr val="bg2">
                    <a:lumMod val="25000"/>
                  </a:schemeClr>
                </a:solidFill>
              </a:rPr>
              <a:t>in order to make certain that all processes, products and manufacturing activities sufficiently address  </a:t>
            </a:r>
            <a:r>
              <a:rPr lang="en-US" b="1" dirty="0" smtClean="0">
                <a:solidFill>
                  <a:schemeClr val="bg2">
                    <a:lumMod val="25000"/>
                  </a:schemeClr>
                </a:solidFill>
              </a:rPr>
              <a:t>current environmental concerns</a:t>
            </a:r>
            <a:r>
              <a:rPr lang="en-US" dirty="0" smtClean="0">
                <a:solidFill>
                  <a:schemeClr val="bg2">
                    <a:lumMod val="25000"/>
                  </a:schemeClr>
                </a:solidFill>
              </a:rPr>
              <a:t> while still retaining a </a:t>
            </a:r>
            <a:r>
              <a:rPr lang="en-US" b="1" dirty="0" smtClean="0">
                <a:solidFill>
                  <a:schemeClr val="bg2">
                    <a:lumMod val="25000"/>
                  </a:schemeClr>
                </a:solidFill>
              </a:rPr>
              <a:t>profit</a:t>
            </a:r>
            <a:r>
              <a:rPr lang="en-US" dirty="0" smtClean="0">
                <a:solidFill>
                  <a:schemeClr val="bg2">
                    <a:lumMod val="25000"/>
                  </a:schemeClr>
                </a:solidFill>
              </a:rPr>
              <a:t>.</a:t>
            </a:r>
            <a:endParaRPr lang="en-US" dirty="0">
              <a:solidFill>
                <a:schemeClr val="bg2">
                  <a:lumMod val="25000"/>
                </a:schemeClr>
              </a:solidFill>
            </a:endParaRPr>
          </a:p>
        </p:txBody>
      </p:sp>
    </p:spTree>
    <p:extLst>
      <p:ext uri="{BB962C8B-B14F-4D97-AF65-F5344CB8AC3E}">
        <p14:creationId xmlns:p14="http://schemas.microsoft.com/office/powerpoint/2010/main" val="3785321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02534230"/>
              </p:ext>
            </p:extLst>
          </p:nvPr>
        </p:nvGraphicFramePr>
        <p:xfrm>
          <a:off x="-45027" y="914400"/>
          <a:ext cx="6400800" cy="1736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664872562"/>
              </p:ext>
            </p:extLst>
          </p:nvPr>
        </p:nvGraphicFramePr>
        <p:xfrm>
          <a:off x="3505200" y="381000"/>
          <a:ext cx="5638800" cy="381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1"/>
          <p:cNvSpPr txBox="1">
            <a:spLocks/>
          </p:cNvSpPr>
          <p:nvPr/>
        </p:nvSpPr>
        <p:spPr>
          <a:xfrm>
            <a:off x="0" y="-13855"/>
            <a:ext cx="9144000" cy="563562"/>
          </a:xfrm>
          <a:prstGeom prst="rect">
            <a:avLst/>
          </a:prstGeom>
          <a:blipFill dpi="0" rotWithShape="1">
            <a:blip r:embed="rId12">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Marine Sustainable Bio Refinery</a:t>
            </a:r>
            <a:endParaRPr lang="en-US" dirty="0">
              <a:solidFill>
                <a:schemeClr val="bg1"/>
              </a:solidFill>
            </a:endParaRPr>
          </a:p>
        </p:txBody>
      </p:sp>
      <p:pic>
        <p:nvPicPr>
          <p:cNvPr id="1638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019227"/>
            <a:ext cx="5562600" cy="38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0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heel(1)">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5" y="838200"/>
            <a:ext cx="4267200" cy="4237470"/>
          </a:xfrm>
        </p:spPr>
        <p:txBody>
          <a:bodyPr>
            <a:normAutofit lnSpcReduction="10000"/>
          </a:bodyPr>
          <a:lstStyle/>
          <a:p>
            <a:pPr algn="just"/>
            <a:r>
              <a:rPr lang="en-US" sz="2000" dirty="0" smtClean="0">
                <a:cs typeface="Arial" panose="020B0604020202020204" pitchFamily="34" charset="0"/>
              </a:rPr>
              <a:t>Obtaining valuable products like proteins (Omega 3&amp;6), minerals as nutrition value, bio fertilizer, commercial heat and electricity to grid.</a:t>
            </a:r>
          </a:p>
          <a:p>
            <a:pPr algn="just"/>
            <a:r>
              <a:rPr lang="en-US" sz="2000" dirty="0" smtClean="0">
                <a:cs typeface="Arial" panose="020B0604020202020204" pitchFamily="34" charset="0"/>
              </a:rPr>
              <a:t>Sustainable utilization of Egypt Solar energy, GHG (CO</a:t>
            </a:r>
            <a:r>
              <a:rPr lang="en-US" sz="2000" baseline="-25000" dirty="0" smtClean="0">
                <a:cs typeface="Arial" panose="020B0604020202020204" pitchFamily="34" charset="0"/>
              </a:rPr>
              <a:t>2</a:t>
            </a:r>
            <a:r>
              <a:rPr lang="en-US" sz="2000" dirty="0" smtClean="0">
                <a:cs typeface="Arial" panose="020B0604020202020204" pitchFamily="34" charset="0"/>
              </a:rPr>
              <a:t>) from coal plants and power stations, and huge amounts of wastewater.</a:t>
            </a:r>
          </a:p>
          <a:p>
            <a:pPr algn="just"/>
            <a:r>
              <a:rPr lang="en-US" sz="2000" dirty="0" smtClean="0">
                <a:cs typeface="Arial" panose="020B0604020202020204" pitchFamily="34" charset="0"/>
              </a:rPr>
              <a:t>Solve the environmental problems associated from accumulation of seaweed on seas offshores.</a:t>
            </a:r>
          </a:p>
          <a:p>
            <a:pPr algn="just"/>
            <a:r>
              <a:rPr lang="en-US" sz="2000" dirty="0" smtClean="0">
                <a:cs typeface="Arial" panose="020B0604020202020204" pitchFamily="34" charset="0"/>
              </a:rPr>
              <a:t>Reducing unemployment % via jobs offerization.</a:t>
            </a:r>
          </a:p>
        </p:txBody>
      </p:sp>
      <p:sp>
        <p:nvSpPr>
          <p:cNvPr id="5"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Benefits of Seaweed Utilization </a:t>
            </a:r>
            <a:endParaRPr lang="en-US" dirty="0">
              <a:solidFill>
                <a:schemeClr val="bg1"/>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230" y="3990109"/>
            <a:ext cx="3940969" cy="162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85800"/>
            <a:ext cx="32766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6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9147"/>
            <a:ext cx="6705600" cy="86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92D050"/>
                </a:solidFill>
                <a:latin typeface="Arial" panose="020B0604020202020204" pitchFamily="34" charset="0"/>
                <a:cs typeface="Arial" panose="020B0604020202020204" pitchFamily="34" charset="0"/>
              </a:rPr>
              <a:t>Assessment of Technologies Suggested for Sustainable Utilization of Seaweeds </a:t>
            </a:r>
            <a:endParaRPr lang="en-US" sz="2400" b="1" dirty="0">
              <a:solidFill>
                <a:srgbClr val="92D05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22974162"/>
              </p:ext>
            </p:extLst>
          </p:nvPr>
        </p:nvGraphicFramePr>
        <p:xfrm>
          <a:off x="152400" y="1447801"/>
          <a:ext cx="8839200" cy="4572138"/>
        </p:xfrm>
        <a:graphic>
          <a:graphicData uri="http://schemas.openxmlformats.org/drawingml/2006/table">
            <a:tbl>
              <a:tblPr firstRow="1" bandRow="1">
                <a:tableStyleId>{F5AB1C69-6EDB-4FF4-983F-18BD219EF322}</a:tableStyleId>
              </a:tblPr>
              <a:tblGrid>
                <a:gridCol w="2812473"/>
                <a:gridCol w="2008909"/>
                <a:gridCol w="2008909"/>
                <a:gridCol w="2008909"/>
              </a:tblGrid>
              <a:tr h="458190">
                <a:tc rowSpan="2">
                  <a:txBody>
                    <a:bodyPr/>
                    <a:lstStyle/>
                    <a:p>
                      <a:r>
                        <a:rPr lang="en-US" sz="1400" dirty="0" smtClean="0"/>
                        <a:t>Assessment Criteria</a:t>
                      </a:r>
                      <a:endParaRPr lang="en-US" sz="1400" dirty="0"/>
                    </a:p>
                  </a:txBody>
                  <a:tcPr>
                    <a:solidFill>
                      <a:schemeClr val="accent3">
                        <a:lumMod val="50000"/>
                      </a:schemeClr>
                    </a:solidFill>
                  </a:tcPr>
                </a:tc>
                <a:tc gridSpan="3">
                  <a:txBody>
                    <a:bodyPr/>
                    <a:lstStyle/>
                    <a:p>
                      <a:r>
                        <a:rPr lang="en-US" sz="1400" dirty="0" smtClean="0"/>
                        <a:t>Suggested</a:t>
                      </a:r>
                      <a:r>
                        <a:rPr lang="en-US" sz="1400" baseline="0" dirty="0" smtClean="0"/>
                        <a:t> </a:t>
                      </a:r>
                      <a:r>
                        <a:rPr lang="en-US" sz="1400" dirty="0" smtClean="0"/>
                        <a:t>Approaches for Seaweed Utilization</a:t>
                      </a:r>
                      <a:endParaRPr lang="en-US" sz="1400" dirty="0"/>
                    </a:p>
                  </a:txBody>
                  <a:tcPr>
                    <a:solidFill>
                      <a:schemeClr val="accent3">
                        <a:lumMod val="50000"/>
                      </a:schemeClr>
                    </a:solidFill>
                  </a:tcPr>
                </a:tc>
                <a:tc hMerge="1">
                  <a:txBody>
                    <a:bodyPr/>
                    <a:lstStyle/>
                    <a:p>
                      <a:endParaRPr lang="en-US" sz="1400" dirty="0"/>
                    </a:p>
                  </a:txBody>
                  <a:tcPr/>
                </a:tc>
                <a:tc hMerge="1">
                  <a:txBody>
                    <a:bodyPr/>
                    <a:lstStyle/>
                    <a:p>
                      <a:endParaRPr lang="en-US" sz="1400" dirty="0"/>
                    </a:p>
                  </a:txBody>
                  <a:tcPr/>
                </a:tc>
              </a:tr>
              <a:tr h="285203">
                <a:tc vMerge="1">
                  <a:txBody>
                    <a:bodyPr/>
                    <a:lstStyle/>
                    <a:p>
                      <a:endParaRPr lang="en-US" sz="1400" dirty="0"/>
                    </a:p>
                  </a:txBody>
                  <a:tcPr/>
                </a:tc>
                <a:tc>
                  <a:txBody>
                    <a:bodyPr/>
                    <a:lstStyle/>
                    <a:p>
                      <a:r>
                        <a:rPr lang="en-US" sz="1400" dirty="0" smtClean="0"/>
                        <a:t>Approach</a:t>
                      </a:r>
                      <a:r>
                        <a:rPr lang="en-US" sz="1400" baseline="0" dirty="0" smtClean="0"/>
                        <a:t> 1</a:t>
                      </a:r>
                      <a:endParaRPr lang="en-US" sz="1400" dirty="0"/>
                    </a:p>
                  </a:txBody>
                  <a:tcPr/>
                </a:tc>
                <a:tc>
                  <a:txBody>
                    <a:bodyPr/>
                    <a:lstStyle/>
                    <a:p>
                      <a:r>
                        <a:rPr lang="en-US" sz="1400" dirty="0" smtClean="0"/>
                        <a:t>Approach 2</a:t>
                      </a:r>
                      <a:endParaRPr lang="en-US" sz="1400" dirty="0"/>
                    </a:p>
                  </a:txBody>
                  <a:tcPr/>
                </a:tc>
                <a:tc>
                  <a:txBody>
                    <a:bodyPr/>
                    <a:lstStyle/>
                    <a:p>
                      <a:r>
                        <a:rPr lang="en-US" sz="1400" dirty="0" smtClean="0"/>
                        <a:t>…….. </a:t>
                      </a:r>
                      <a:endParaRPr lang="en-US" sz="1400" dirty="0"/>
                    </a:p>
                  </a:txBody>
                  <a:tcPr/>
                </a:tc>
              </a:tr>
              <a:tr h="285203">
                <a:tc>
                  <a:txBody>
                    <a:bodyPr/>
                    <a:lstStyle/>
                    <a:p>
                      <a:r>
                        <a:rPr lang="en-US" sz="1400" dirty="0" smtClean="0"/>
                        <a:t>Sustainability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5203">
                <a:tc>
                  <a:txBody>
                    <a:bodyPr/>
                    <a:lstStyle/>
                    <a:p>
                      <a:r>
                        <a:rPr lang="en-US" sz="1400" dirty="0" smtClean="0"/>
                        <a:t>Process Complexity</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42687">
                <a:tc>
                  <a:txBody>
                    <a:bodyPr/>
                    <a:lstStyle/>
                    <a:p>
                      <a:r>
                        <a:rPr lang="en-US" sz="1400" dirty="0" smtClean="0"/>
                        <a:t>Total Capital Investment</a:t>
                      </a:r>
                      <a:r>
                        <a:rPr lang="en-US" sz="1400" baseline="0" dirty="0" smtClean="0"/>
                        <a:t> (TCI)</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42687">
                <a:tc>
                  <a:txBody>
                    <a:bodyPr/>
                    <a:lstStyle/>
                    <a:p>
                      <a:r>
                        <a:rPr lang="en-US" sz="1400" dirty="0" smtClean="0"/>
                        <a:t>Total</a:t>
                      </a:r>
                      <a:r>
                        <a:rPr lang="en-US" sz="1400" baseline="0" dirty="0" smtClean="0"/>
                        <a:t> Manufacturing Cost (TMC)</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5203">
                <a:tc>
                  <a:txBody>
                    <a:bodyPr/>
                    <a:lstStyle/>
                    <a:p>
                      <a:r>
                        <a:rPr lang="en-US" sz="1400" dirty="0" smtClean="0"/>
                        <a:t>Net Profit</a:t>
                      </a:r>
                      <a:r>
                        <a:rPr lang="en-US" sz="1400" baseline="0" dirty="0" smtClean="0"/>
                        <a:t> (NP)</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42687">
                <a:tc>
                  <a:txBody>
                    <a:bodyPr/>
                    <a:lstStyle/>
                    <a:p>
                      <a:r>
                        <a:rPr lang="en-US" sz="1400" dirty="0" smtClean="0"/>
                        <a:t>Energy Return On Investment (EROI)</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5203">
                <a:tc>
                  <a:txBody>
                    <a:bodyPr/>
                    <a:lstStyle/>
                    <a:p>
                      <a:r>
                        <a:rPr lang="en-US" sz="1400" dirty="0" smtClean="0"/>
                        <a:t>Pay-back Period</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5203">
                <a:tc>
                  <a:txBody>
                    <a:bodyPr/>
                    <a:lstStyle/>
                    <a:p>
                      <a:r>
                        <a:rPr lang="en-US" sz="1400" dirty="0" smtClean="0"/>
                        <a:t>Rate of Return</a:t>
                      </a:r>
                      <a:r>
                        <a:rPr lang="en-US" sz="1400" baseline="0" dirty="0" smtClean="0"/>
                        <a:t> (ROR)</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42687">
                <a:tc>
                  <a:txBody>
                    <a:bodyPr/>
                    <a:lstStyle/>
                    <a:p>
                      <a:r>
                        <a:rPr lang="en-US" sz="1400" dirty="0" smtClean="0"/>
                        <a:t>Products Market Situation</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5203">
                <a:tc>
                  <a:txBody>
                    <a:bodyPr/>
                    <a:lstStyle/>
                    <a:p>
                      <a:r>
                        <a:rPr lang="en-US" sz="1400" dirty="0" smtClean="0"/>
                        <a:t>Country Policy</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5203">
                <a:tc>
                  <a:txBody>
                    <a:bodyPr/>
                    <a:lstStyle/>
                    <a:p>
                      <a:r>
                        <a:rPr lang="en-US" sz="1400" dirty="0" smtClean="0"/>
                        <a:t>Country Economic Affairs</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285203">
                <a:tc>
                  <a:txBody>
                    <a:bodyPr/>
                    <a:lstStyle/>
                    <a:p>
                      <a:r>
                        <a:rPr lang="en-US" sz="1400" dirty="0" smtClean="0"/>
                        <a:t>EIA</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
        <p:nvSpPr>
          <p:cNvPr id="6"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Tree>
    <p:extLst>
      <p:ext uri="{BB962C8B-B14F-4D97-AF65-F5344CB8AC3E}">
        <p14:creationId xmlns:p14="http://schemas.microsoft.com/office/powerpoint/2010/main" val="1402807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SCO Economics\Flowchart intervie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9144000" cy="42159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685800"/>
            <a:ext cx="5791200" cy="1016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Seaweed are </a:t>
            </a:r>
            <a:r>
              <a:rPr lang="en-US" b="1" dirty="0">
                <a:solidFill>
                  <a:srgbClr val="808000"/>
                </a:solidFill>
              </a:rPr>
              <a:t>potential sunlight-driven cell </a:t>
            </a:r>
            <a:r>
              <a:rPr lang="en-US" b="1" dirty="0" smtClean="0">
                <a:solidFill>
                  <a:srgbClr val="808000"/>
                </a:solidFill>
              </a:rPr>
              <a:t>factories, </a:t>
            </a:r>
            <a:r>
              <a:rPr lang="en-US" dirty="0" smtClean="0">
                <a:solidFill>
                  <a:schemeClr val="tx1"/>
                </a:solidFill>
              </a:rPr>
              <a:t>so </a:t>
            </a:r>
            <a:r>
              <a:rPr lang="en-US" dirty="0">
                <a:solidFill>
                  <a:schemeClr val="tx1"/>
                </a:solidFill>
              </a:rPr>
              <a:t>f</a:t>
            </a:r>
            <a:r>
              <a:rPr lang="en-US" dirty="0" smtClean="0">
                <a:solidFill>
                  <a:schemeClr val="tx1"/>
                </a:solidFill>
              </a:rPr>
              <a:t>or sustainable utilization of Seaweed, each step needs to optimize individually according to the market conditions and the country economics.</a:t>
            </a:r>
            <a:endParaRPr lang="en-US" dirty="0">
              <a:solidFill>
                <a:schemeClr val="tx1"/>
              </a:solidFill>
            </a:endParaRPr>
          </a:p>
        </p:txBody>
      </p:sp>
      <p:sp>
        <p:nvSpPr>
          <p:cNvPr id="4"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Concluding remark</a:t>
            </a:r>
            <a:endParaRPr lang="en-US" dirty="0">
              <a:solidFill>
                <a:schemeClr val="bg1"/>
              </a:solidFill>
            </a:endParaRPr>
          </a:p>
        </p:txBody>
      </p:sp>
    </p:spTree>
    <p:extLst>
      <p:ext uri="{BB962C8B-B14F-4D97-AF65-F5344CB8AC3E}">
        <p14:creationId xmlns:p14="http://schemas.microsoft.com/office/powerpoint/2010/main" val="5062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River\Pictures\View_from_Cairo_Tower_31march2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683674"/>
            <a:ext cx="3286760" cy="2184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rPr>
              <a:t>Egypt CAN DO</a:t>
            </a:r>
            <a:endParaRPr lang="en-US" dirty="0">
              <a:solidFill>
                <a:srgbClr val="FFFF00"/>
              </a:solidFill>
            </a:endParaRPr>
          </a:p>
        </p:txBody>
      </p:sp>
      <p:sp>
        <p:nvSpPr>
          <p:cNvPr id="3" name="Rounded Rectangle 2"/>
          <p:cNvSpPr/>
          <p:nvPr/>
        </p:nvSpPr>
        <p:spPr>
          <a:xfrm>
            <a:off x="381000" y="1600200"/>
            <a:ext cx="4419600" cy="2514600"/>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en-US" dirty="0" smtClean="0"/>
              <a:t>Cheap labor</a:t>
            </a:r>
          </a:p>
          <a:p>
            <a:r>
              <a:rPr lang="en-US" dirty="0" smtClean="0"/>
              <a:t>Wide desert areas</a:t>
            </a:r>
          </a:p>
          <a:p>
            <a:r>
              <a:rPr lang="en-US" dirty="0" smtClean="0"/>
              <a:t>Huge wastewater</a:t>
            </a:r>
          </a:p>
          <a:p>
            <a:r>
              <a:rPr lang="en-US" dirty="0" smtClean="0"/>
              <a:t>GHG Emissions</a:t>
            </a:r>
          </a:p>
          <a:p>
            <a:r>
              <a:rPr lang="en-US" dirty="0" smtClean="0"/>
              <a:t>Seaweeds on Seas Offshores</a:t>
            </a:r>
          </a:p>
          <a:p>
            <a:r>
              <a:rPr lang="en-US" dirty="0" smtClean="0"/>
              <a:t>Country policies </a:t>
            </a:r>
          </a:p>
          <a:p>
            <a:r>
              <a:rPr lang="en-US" dirty="0" smtClean="0"/>
              <a:t>Incomplexicity of investment regulations</a:t>
            </a:r>
          </a:p>
          <a:p>
            <a:r>
              <a:rPr lang="en-US" dirty="0" smtClean="0"/>
              <a:t>Taxes offers</a:t>
            </a:r>
            <a:endParaRPr lang="en-US" dirty="0"/>
          </a:p>
        </p:txBody>
      </p:sp>
      <p:sp>
        <p:nvSpPr>
          <p:cNvPr id="4" name="Rounded Rectangle 3"/>
          <p:cNvSpPr/>
          <p:nvPr/>
        </p:nvSpPr>
        <p:spPr>
          <a:xfrm>
            <a:off x="457200" y="549707"/>
            <a:ext cx="3352800" cy="10504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think Egypt </a:t>
            </a:r>
            <a:r>
              <a:rPr lang="en-US" b="1" dirty="0" smtClean="0">
                <a:solidFill>
                  <a:srgbClr val="FFFF00"/>
                </a:solidFill>
              </a:rPr>
              <a:t>CAN</a:t>
            </a:r>
            <a:r>
              <a:rPr lang="en-US" dirty="0" smtClean="0"/>
              <a:t> do that but more feasibility studies are still required </a:t>
            </a:r>
            <a:endParaRPr lang="en-US" dirty="0"/>
          </a:p>
        </p:txBody>
      </p:sp>
      <p:sp>
        <p:nvSpPr>
          <p:cNvPr id="5" name="Rounded Rectangle 4"/>
          <p:cNvSpPr/>
          <p:nvPr/>
        </p:nvSpPr>
        <p:spPr>
          <a:xfrm>
            <a:off x="5791200" y="613278"/>
            <a:ext cx="3352800" cy="4629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00"/>
                </a:solidFill>
              </a:rPr>
              <a:t>Welcome to visit Egypt</a:t>
            </a:r>
          </a:p>
        </p:txBody>
      </p:sp>
      <p:sp>
        <p:nvSpPr>
          <p:cNvPr id="6" name="Rounded Rectangle 5"/>
          <p:cNvSpPr/>
          <p:nvPr/>
        </p:nvSpPr>
        <p:spPr>
          <a:xfrm>
            <a:off x="6182591" y="1076180"/>
            <a:ext cx="2971800" cy="37284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00"/>
                </a:solidFill>
              </a:rPr>
              <a:t>Welcome to Invest in Egypt</a:t>
            </a:r>
            <a:endParaRPr lang="en-US" b="1" dirty="0">
              <a:solidFill>
                <a:srgbClr val="FFFF00"/>
              </a:solidFill>
            </a:endParaRPr>
          </a:p>
        </p:txBody>
      </p:sp>
      <p:pic>
        <p:nvPicPr>
          <p:cNvPr id="1028" name="Picture 4" descr="C:\Users\River\Pictures\Egypt-Fl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0955" y="620352"/>
            <a:ext cx="16002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iver\Pictures\luxor-nile-egyp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891" y="3651104"/>
            <a:ext cx="29337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iver\Pictures\Mohammed-ali-basha-mosqu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257800"/>
            <a:ext cx="2667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iver\Pictures\The-Museum-of-Egyptian-Antiquities-also-known-as-The-Egyptian-Museu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012677"/>
            <a:ext cx="2667000" cy="12070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River\Pictures\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7089" y="1512610"/>
            <a:ext cx="2676911" cy="18176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River\Pictures\9290210868_569aaed62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8446" y="5108849"/>
            <a:ext cx="2895945" cy="174915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River\Pictures\Aswa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58446" y="3428999"/>
            <a:ext cx="2895945"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River\Pictures\cbdc190cc7169f886288cad70f10bc0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01117" y="1862529"/>
            <a:ext cx="1990083" cy="147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17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685800"/>
            <a:ext cx="180829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609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Author Biography</a:t>
            </a:r>
            <a:endParaRPr lang="en-US" sz="2400" dirty="0">
              <a:solidFill>
                <a:schemeClr val="bg1"/>
              </a:solidFill>
            </a:endParaRPr>
          </a:p>
        </p:txBody>
      </p:sp>
      <p:sp>
        <p:nvSpPr>
          <p:cNvPr id="2" name="AutoShape 2"/>
          <p:cNvSpPr>
            <a:spLocks noChangeArrowheads="1"/>
          </p:cNvSpPr>
          <p:nvPr/>
        </p:nvSpPr>
        <p:spPr bwMode="auto">
          <a:xfrm>
            <a:off x="304800" y="914400"/>
            <a:ext cx="5810250" cy="23812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buClrTx/>
              <a:buSzTx/>
              <a:buFontTx/>
              <a:buNone/>
              <a:tabLst/>
            </a:pPr>
            <a:r>
              <a:rPr kumimoji="0" lang="en-US" altLang="en-US" b="1" i="0" u="none" strike="noStrike" cap="none" normalizeH="0" baseline="0" dirty="0" smtClean="0">
                <a:ln>
                  <a:noFill/>
                </a:ln>
                <a:effectLst/>
                <a:latin typeface="Arial" pitchFamily="34" charset="0"/>
                <a:cs typeface="Arial" pitchFamily="34" charset="0"/>
              </a:rPr>
              <a:t>Hassan I. El Shimi, PhD.</a:t>
            </a:r>
          </a:p>
          <a:p>
            <a:pPr marL="0" marR="0" lvl="0" indent="0" algn="just" defTabSz="914400" rtl="0" eaLnBrk="1" fontAlgn="base" latinLnBrk="0" hangingPunct="1">
              <a:lnSpc>
                <a:spcPct val="100000"/>
              </a:lnSpc>
              <a:spcBef>
                <a:spcPct val="0"/>
              </a:spcBef>
              <a:buClrTx/>
              <a:buSzTx/>
              <a:buFontTx/>
              <a:buNone/>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Researcher in Green Chemistry Applications</a:t>
            </a:r>
          </a:p>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Lecturer at Chemical Engineering Department</a:t>
            </a:r>
          </a:p>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Cairo University, Egypt</a:t>
            </a:r>
          </a:p>
          <a:p>
            <a:pPr marL="0" marR="0" lvl="0" indent="0" algn="just" defTabSz="914400" rtl="0" eaLnBrk="1" fontAlgn="base" latinLnBrk="0" hangingPunct="1">
              <a:lnSpc>
                <a:spcPct val="100000"/>
              </a:lnSpc>
              <a:spcBef>
                <a:spcPct val="0"/>
              </a:spcBef>
              <a:buClrTx/>
              <a:buSzTx/>
              <a:buFontTx/>
              <a:buNone/>
              <a:tabLst/>
            </a:pPr>
            <a:r>
              <a:rPr lang="en-US" altLang="en-US" sz="1400" dirty="0" smtClean="0">
                <a:latin typeface="Arial" pitchFamily="34" charset="0"/>
                <a:cs typeface="Arial" pitchFamily="34" charset="0"/>
              </a:rPr>
              <a:t>Member of Arab Engineers’ Federation </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Linked in: </a:t>
            </a:r>
            <a:r>
              <a:rPr kumimoji="0" lang="en-US" altLang="en-US" sz="1400" b="0" i="0" u="none" strike="noStrike" cap="none" normalizeH="0" baseline="0" dirty="0" smtClean="0">
                <a:ln>
                  <a:noFill/>
                </a:ln>
                <a:solidFill>
                  <a:srgbClr val="000000"/>
                </a:solidFill>
                <a:effectLst/>
                <a:latin typeface="Arial" pitchFamily="34" charset="0"/>
                <a:cs typeface="Arial" pitchFamily="34" charset="0"/>
                <a:hlinkClick r:id="rId4"/>
              </a:rPr>
              <a:t>https://eg.linkedin.com/in/hassan-el-shimi-883755a4</a:t>
            </a: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Website: </a:t>
            </a:r>
            <a:r>
              <a:rPr kumimoji="0" lang="en-US" altLang="en-US" sz="1400" b="0" i="0" u="none" strike="noStrike" cap="none" normalizeH="0" baseline="0" dirty="0" smtClean="0">
                <a:ln>
                  <a:noFill/>
                </a:ln>
                <a:solidFill>
                  <a:srgbClr val="000000"/>
                </a:solidFill>
                <a:effectLst/>
                <a:latin typeface="Arial" pitchFamily="34" charset="0"/>
                <a:cs typeface="Arial" pitchFamily="34" charset="0"/>
                <a:hlinkClick r:id="rId5"/>
              </a:rPr>
              <a:t>http://scholar.cu.edu.eg/?q=hassanelshimi/</a:t>
            </a: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buClrTx/>
              <a:buSzTx/>
              <a:buFontTx/>
              <a:buNone/>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AutoShape 3"/>
          <p:cNvSpPr>
            <a:spLocks noChangeArrowheads="1"/>
          </p:cNvSpPr>
          <p:nvPr/>
        </p:nvSpPr>
        <p:spPr bwMode="auto">
          <a:xfrm>
            <a:off x="381000" y="3143250"/>
            <a:ext cx="5334000" cy="11430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Cairo Univ. St., Giza, Egypt</a:t>
            </a:r>
          </a:p>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Tel.       : +2 01024497780</a:t>
            </a:r>
          </a:p>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             : +2 01118087862</a:t>
            </a:r>
          </a:p>
          <a:p>
            <a:pPr marL="0" marR="0" lvl="0" indent="0" algn="just" defTabSz="914400" rtl="0" eaLnBrk="1" fontAlgn="base" latinLnBrk="0" hangingPunct="1">
              <a:lnSpc>
                <a:spcPct val="100000"/>
              </a:lnSpc>
              <a:spcBef>
                <a:spcPct val="0"/>
              </a:spcBef>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cs typeface="Arial" pitchFamily="34" charset="0"/>
              </a:rPr>
              <a:t>Email    : hassanshimi@gmail.com</a:t>
            </a:r>
          </a:p>
          <a:p>
            <a:pPr marL="0" marR="0" lvl="0" indent="0" algn="l" defTabSz="914400" rtl="0" eaLnBrk="1" fontAlgn="base" latinLnBrk="0" hangingPunct="1">
              <a:lnSpc>
                <a:spcPct val="100000"/>
              </a:lnSpc>
              <a:spcBef>
                <a:spcPct val="0"/>
              </a:spcBef>
              <a:buClrTx/>
              <a:buSzTx/>
              <a:buFontTx/>
              <a:buNone/>
              <a:tabLst/>
            </a:pP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94854" y="4419600"/>
            <a:ext cx="7758545" cy="1323439"/>
          </a:xfrm>
          <a:prstGeom prst="rect">
            <a:avLst/>
          </a:prstGeom>
        </p:spPr>
        <p:txBody>
          <a:bodyPr wrap="square">
            <a:spAutoFit/>
          </a:bodyPr>
          <a:lstStyle/>
          <a:p>
            <a:pPr lvl="0" algn="just"/>
            <a:r>
              <a:rPr lang="en-US" sz="1600" b="1" dirty="0" smtClean="0"/>
              <a:t>Research area</a:t>
            </a:r>
          </a:p>
          <a:p>
            <a:pPr lvl="0" algn="just"/>
            <a:r>
              <a:rPr lang="en-US" sz="1600" dirty="0" smtClean="0"/>
              <a:t>Renewable </a:t>
            </a:r>
            <a:r>
              <a:rPr lang="en-US" sz="1600" dirty="0"/>
              <a:t>energy "Biofuels", Storage of energy from renewable sources, Environmental engineering "Solid waste management and Wastewater treatment", Process and plant design, Process economics, Industrial Biotechnology, Experiments Statistics. In addition, International arbitration in engineering contracts "FIDIC &amp; BOT".</a:t>
            </a:r>
          </a:p>
        </p:txBody>
      </p:sp>
    </p:spTree>
    <p:extLst>
      <p:ext uri="{BB962C8B-B14F-4D97-AF65-F5344CB8AC3E}">
        <p14:creationId xmlns:p14="http://schemas.microsoft.com/office/powerpoint/2010/main" val="1055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11367199"/>
              </p:ext>
            </p:extLst>
          </p:nvPr>
        </p:nvGraphicFramePr>
        <p:xfrm>
          <a:off x="4114800" y="563562"/>
          <a:ext cx="4572000" cy="3100387"/>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34636" y="556635"/>
            <a:ext cx="3962400" cy="2872366"/>
          </a:xfrm>
        </p:spPr>
        <p:txBody>
          <a:bodyPr>
            <a:normAutofit/>
          </a:bodyPr>
          <a:lstStyle/>
          <a:p>
            <a:pPr algn="just"/>
            <a:r>
              <a:rPr lang="en-US" sz="2000" dirty="0" smtClean="0"/>
              <a:t>Algae are unicellular and multi-cellular aquatic “plants” and possess chlorophyll without true stems and roots.</a:t>
            </a:r>
          </a:p>
          <a:p>
            <a:pPr algn="just"/>
            <a:r>
              <a:rPr lang="en-US" sz="2000" dirty="0" smtClean="0"/>
              <a:t>Algae are divided by size into Macroalgae “Seaweed” and Microalgae; microscopic single cell organisms (1µm-100µm).</a:t>
            </a:r>
          </a:p>
        </p:txBody>
      </p:sp>
      <p:sp>
        <p:nvSpPr>
          <p:cNvPr id="5"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Introduction  </a:t>
            </a:r>
            <a:endParaRPr lang="en-US" dirty="0">
              <a:solidFill>
                <a:schemeClr val="bg1"/>
              </a:solidFill>
            </a:endParaRPr>
          </a:p>
        </p:txBody>
      </p:sp>
      <p:sp>
        <p:nvSpPr>
          <p:cNvPr id="7" name="Rounded Rectangle 6"/>
          <p:cNvSpPr/>
          <p:nvPr/>
        </p:nvSpPr>
        <p:spPr>
          <a:xfrm>
            <a:off x="7162800" y="685800"/>
            <a:ext cx="1828800" cy="10227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15 Million Tons of Macroalgae are cultivated per year</a:t>
            </a:r>
            <a:endParaRPr lang="en-US" sz="1600" b="1" dirty="0">
              <a:solidFill>
                <a:schemeClr val="tx1"/>
              </a:solidFill>
            </a:endParaRPr>
          </a:p>
        </p:txBody>
      </p:sp>
      <p:graphicFrame>
        <p:nvGraphicFramePr>
          <p:cNvPr id="8" name="Diagram 7"/>
          <p:cNvGraphicFramePr/>
          <p:nvPr>
            <p:extLst>
              <p:ext uri="{D42A27DB-BD31-4B8C-83A1-F6EECF244321}">
                <p14:modId xmlns:p14="http://schemas.microsoft.com/office/powerpoint/2010/main" val="88358665"/>
              </p:ext>
            </p:extLst>
          </p:nvPr>
        </p:nvGraphicFramePr>
        <p:xfrm>
          <a:off x="0" y="3429000"/>
          <a:ext cx="91440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723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build="p"/>
      <p:bldP spid="7" grpId="0"/>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553058"/>
            <a:ext cx="4267200" cy="1200329"/>
          </a:xfrm>
          <a:prstGeom prst="rect">
            <a:avLst/>
          </a:prstGeom>
          <a:noFill/>
        </p:spPr>
        <p:txBody>
          <a:bodyPr wrap="square" rtlCol="0">
            <a:spAutoFit/>
          </a:bodyPr>
          <a:lstStyle/>
          <a:p>
            <a:pPr algn="ctr"/>
            <a:r>
              <a:rPr lang="en-US" sz="3600" b="1" dirty="0" smtClean="0"/>
              <a:t>Thank you for your time!</a:t>
            </a:r>
            <a:endParaRPr lang="en-US" sz="3600" b="1" dirty="0"/>
          </a:p>
        </p:txBody>
      </p:sp>
      <p:sp>
        <p:nvSpPr>
          <p:cNvPr id="3" name="Rectangle 2"/>
          <p:cNvSpPr/>
          <p:nvPr/>
        </p:nvSpPr>
        <p:spPr>
          <a:xfrm>
            <a:off x="0" y="0"/>
            <a:ext cx="9144000" cy="609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1090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74531177"/>
              </p:ext>
            </p:extLst>
          </p:nvPr>
        </p:nvGraphicFramePr>
        <p:xfrm>
          <a:off x="0" y="2544762"/>
          <a:ext cx="9144001" cy="4267200"/>
        </p:xfrm>
        <a:graphic>
          <a:graphicData uri="http://schemas.openxmlformats.org/drawingml/2006/table">
            <a:tbl>
              <a:tblPr firstRow="1" firstCol="1" bandRow="1">
                <a:tableStyleId>{00A15C55-8517-42AA-B614-E9B94910E393}</a:tableStyleId>
              </a:tblPr>
              <a:tblGrid>
                <a:gridCol w="2457907"/>
                <a:gridCol w="1364285"/>
                <a:gridCol w="1153973"/>
                <a:gridCol w="1071676"/>
                <a:gridCol w="1036930"/>
                <a:gridCol w="1047905"/>
                <a:gridCol w="1011325"/>
              </a:tblGrid>
              <a:tr h="401208">
                <a:tc>
                  <a:txBody>
                    <a:bodyPr/>
                    <a:lstStyle/>
                    <a:p>
                      <a:endParaRPr lang="en-US" sz="1400" i="1" dirty="0">
                        <a:solidFill>
                          <a:schemeClr val="bg1"/>
                        </a:solidFill>
                        <a:effectLst/>
                        <a:latin typeface="+mn-lt"/>
                      </a:endParaRPr>
                    </a:p>
                  </a:txBody>
                  <a:tcPr marL="61462" marR="61462" marT="0" marB="0"/>
                </a:tc>
                <a:tc>
                  <a:txBody>
                    <a:bodyPr/>
                    <a:lstStyle/>
                    <a:p>
                      <a:pPr marL="0" marR="0" algn="ctr">
                        <a:spcBef>
                          <a:spcPts val="0"/>
                        </a:spcBef>
                        <a:spcAft>
                          <a:spcPts val="0"/>
                        </a:spcAft>
                      </a:pPr>
                      <a:r>
                        <a:rPr lang="it-IT" sz="1400" i="1" u="none" strike="noStrike" dirty="0">
                          <a:effectLst/>
                        </a:rPr>
                        <a:t>Ascophyllum</a:t>
                      </a:r>
                      <a:br>
                        <a:rPr lang="it-IT" sz="1400" i="1" u="none" strike="noStrike" dirty="0">
                          <a:effectLst/>
                        </a:rPr>
                      </a:br>
                      <a:r>
                        <a:rPr lang="it-IT" sz="1400" i="1" u="none" strike="noStrike" dirty="0">
                          <a:effectLst/>
                        </a:rPr>
                        <a:t>nodosum</a:t>
                      </a:r>
                      <a:endParaRPr lang="en-US" sz="1400" i="1" u="none"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i="1" u="none" strike="noStrike" dirty="0">
                          <a:effectLst/>
                        </a:rPr>
                        <a:t>Laminaria digitata</a:t>
                      </a:r>
                      <a:endParaRPr lang="en-US" sz="1400" i="1"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i="1" u="none" strike="noStrike" dirty="0">
                          <a:effectLst/>
                        </a:rPr>
                        <a:t>Alaria esculenta</a:t>
                      </a:r>
                      <a:endParaRPr lang="en-US" sz="1400" i="1"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i="1" u="none" strike="noStrike" dirty="0">
                          <a:effectLst/>
                        </a:rPr>
                        <a:t>Palmaria palmata</a:t>
                      </a:r>
                      <a:endParaRPr lang="en-US" sz="1400" i="1" dirty="0">
                        <a:solidFill>
                          <a:schemeClr val="bg1"/>
                        </a:solidFill>
                        <a:effectLst/>
                        <a:latin typeface="+mn-lt"/>
                        <a:ea typeface="Times New Roman"/>
                      </a:endParaRPr>
                    </a:p>
                  </a:txBody>
                  <a:tcPr marL="61462" marR="61462" marT="0" marB="0"/>
                </a:tc>
                <a:tc>
                  <a:txBody>
                    <a:bodyPr/>
                    <a:lstStyle/>
                    <a:p>
                      <a:pPr marL="0" marR="0" algn="ctr">
                        <a:spcBef>
                          <a:spcPts val="0"/>
                        </a:spcBef>
                        <a:spcAft>
                          <a:spcPts val="900"/>
                        </a:spcAft>
                      </a:pPr>
                      <a:r>
                        <a:rPr lang="it-IT" sz="1400" i="1" dirty="0">
                          <a:effectLst/>
                        </a:rPr>
                        <a:t>Porphyra yezoensis</a:t>
                      </a:r>
                      <a:endParaRPr lang="en-US" sz="1400" i="1" dirty="0">
                        <a:solidFill>
                          <a:schemeClr val="bg1"/>
                        </a:solidFill>
                        <a:effectLst/>
                        <a:latin typeface="+mn-lt"/>
                        <a:ea typeface="Times New Roman"/>
                      </a:endParaRPr>
                    </a:p>
                  </a:txBody>
                  <a:tcPr marL="61462" marR="61462" marT="0" marB="0"/>
                </a:tc>
                <a:tc>
                  <a:txBody>
                    <a:bodyPr/>
                    <a:lstStyle/>
                    <a:p>
                      <a:pPr marL="0" marR="0" algn="ctr">
                        <a:spcBef>
                          <a:spcPts val="0"/>
                        </a:spcBef>
                        <a:spcAft>
                          <a:spcPts val="900"/>
                        </a:spcAft>
                      </a:pPr>
                      <a:r>
                        <a:rPr lang="it-IT" sz="1400" i="1" dirty="0">
                          <a:effectLst/>
                        </a:rPr>
                        <a:t>Ulva</a:t>
                      </a:r>
                      <a:br>
                        <a:rPr lang="it-IT" sz="1400" i="1" dirty="0">
                          <a:effectLst/>
                        </a:rPr>
                      </a:br>
                      <a:r>
                        <a:rPr lang="it-IT" sz="1400" i="1" dirty="0">
                          <a:effectLst/>
                        </a:rPr>
                        <a:t>species</a:t>
                      </a:r>
                      <a:endParaRPr lang="en-US" sz="1400" i="1" dirty="0">
                        <a:solidFill>
                          <a:schemeClr val="bg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Type</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Brown</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Brown</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Brown</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Red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Red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Green</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Water (%)</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70-85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73-90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73-86</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79-88</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78</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Ash</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15-25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21-35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14-32</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15-30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7.8</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13-22</a:t>
                      </a:r>
                      <a:endParaRPr lang="en-US" sz="1400" dirty="0">
                        <a:solidFill>
                          <a:schemeClr val="tx1"/>
                        </a:solidFill>
                        <a:effectLst/>
                        <a:latin typeface="+mn-lt"/>
                        <a:ea typeface="Times New Roman"/>
                      </a:endParaRPr>
                    </a:p>
                  </a:txBody>
                  <a:tcPr marL="61462" marR="61462" marT="0" marB="0"/>
                </a:tc>
              </a:tr>
              <a:tr h="175279">
                <a:tc>
                  <a:txBody>
                    <a:bodyPr/>
                    <a:lstStyle/>
                    <a:p>
                      <a:pPr marL="0" marR="0" algn="just">
                        <a:spcBef>
                          <a:spcPts val="0"/>
                        </a:spcBef>
                        <a:spcAft>
                          <a:spcPts val="0"/>
                        </a:spcAft>
                      </a:pPr>
                      <a:r>
                        <a:rPr lang="it-IT" sz="1400">
                          <a:effectLst/>
                        </a:rPr>
                        <a:t>Total carbohydrates</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44.4</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42-46</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Alginic acid</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15-30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20-45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21-42</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r>
              <a:tr h="139427">
                <a:tc>
                  <a:txBody>
                    <a:bodyPr/>
                    <a:lstStyle/>
                    <a:p>
                      <a:pPr marL="0" marR="0" algn="just">
                        <a:spcBef>
                          <a:spcPts val="0"/>
                        </a:spcBef>
                        <a:spcAft>
                          <a:spcPts val="0"/>
                        </a:spcAft>
                      </a:pPr>
                      <a:r>
                        <a:rPr lang="it-IT" sz="1400">
                          <a:effectLst/>
                        </a:rPr>
                        <a:t>Xylans</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29-45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Laminaran</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0-10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0-18</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0-34</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Mannitol</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5-10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4-16</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4-13</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Fucoidan</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4-10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2-4</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Floridoside</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2-20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a:t>
                      </a:r>
                      <a:endParaRPr lang="en-US" sz="1400" dirty="0">
                        <a:solidFill>
                          <a:schemeClr val="tx1"/>
                        </a:solidFill>
                        <a:effectLst/>
                        <a:latin typeface="+mn-lt"/>
                        <a:ea typeface="Times New Roman"/>
                      </a:endParaRPr>
                    </a:p>
                  </a:txBody>
                  <a:tcPr marL="61462" marR="61462" marT="0" marB="0"/>
                </a:tc>
              </a:tr>
              <a:tr h="165036">
                <a:tc>
                  <a:txBody>
                    <a:bodyPr/>
                    <a:lstStyle/>
                    <a:p>
                      <a:pPr marL="0" marR="0" algn="just">
                        <a:spcBef>
                          <a:spcPts val="0"/>
                        </a:spcBef>
                        <a:spcAft>
                          <a:spcPts val="0"/>
                        </a:spcAft>
                      </a:pPr>
                      <a:r>
                        <a:rPr lang="it-IT" sz="1400">
                          <a:effectLst/>
                        </a:rPr>
                        <a:t>Other carbohydrates</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c. 10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1-2</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1-2</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Protein</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5-10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8-15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9-18</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8-25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43.6</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15-25</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Fat</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2-7</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1-2</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1-2</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0.3-0.8</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2.1</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0.6-0.7</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Tannins</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2-10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c. 1</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0.5-6.0</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Potassium</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2-3</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1.3-3.8</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7-9</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2.4</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o.7</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Sodium</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3-4</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0.9-2.2</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2.0-2.5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0.6</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3.3</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a:effectLst/>
                        </a:rPr>
                        <a:t>Magnesium</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0.5-0.9</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0.5-0.8</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0.4-0.5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r>
              <a:tr h="145118">
                <a:tc>
                  <a:txBody>
                    <a:bodyPr/>
                    <a:lstStyle/>
                    <a:p>
                      <a:pPr marL="0" marR="0" algn="just">
                        <a:spcBef>
                          <a:spcPts val="0"/>
                        </a:spcBef>
                        <a:spcAft>
                          <a:spcPts val="0"/>
                        </a:spcAft>
                      </a:pPr>
                      <a:r>
                        <a:rPr lang="it-IT" sz="1400" u="none" strike="noStrike" dirty="0">
                          <a:effectLst/>
                        </a:rPr>
                        <a:t>Iodine</a:t>
                      </a:r>
                      <a:endParaRPr lang="en-US" sz="1400" dirty="0">
                        <a:solidFill>
                          <a:schemeClr val="bg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0.01-0.1</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0.3-1.1</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0.05</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0.01-0.1</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a:effectLst/>
                        </a:rPr>
                        <a:t>nd</a:t>
                      </a:r>
                      <a:endParaRPr lang="en-US" sz="1400" dirty="0">
                        <a:solidFill>
                          <a:schemeClr val="tx1"/>
                        </a:solidFill>
                        <a:effectLst/>
                        <a:latin typeface="+mn-lt"/>
                        <a:ea typeface="Times New Roman"/>
                      </a:endParaRPr>
                    </a:p>
                  </a:txBody>
                  <a:tcPr marL="61462" marR="61462" marT="0" marB="0"/>
                </a:tc>
                <a:tc>
                  <a:txBody>
                    <a:bodyPr/>
                    <a:lstStyle/>
                    <a:p>
                      <a:pPr marL="0" marR="0" algn="ctr">
                        <a:spcBef>
                          <a:spcPts val="0"/>
                        </a:spcBef>
                        <a:spcAft>
                          <a:spcPts val="0"/>
                        </a:spcAft>
                      </a:pPr>
                      <a:r>
                        <a:rPr lang="it-IT" sz="1400" dirty="0">
                          <a:effectLst/>
                        </a:rPr>
                        <a:t>nd</a:t>
                      </a:r>
                      <a:endParaRPr lang="en-US" sz="1400" dirty="0">
                        <a:solidFill>
                          <a:schemeClr val="tx1"/>
                        </a:solidFill>
                        <a:effectLst/>
                        <a:latin typeface="+mn-lt"/>
                        <a:ea typeface="Times New Roman"/>
                      </a:endParaRPr>
                    </a:p>
                  </a:txBody>
                  <a:tcPr marL="61462" marR="61462" marT="0" marB="0"/>
                </a:tc>
              </a:tr>
            </a:tbl>
          </a:graphicData>
        </a:graphic>
      </p:graphicFrame>
      <p:sp>
        <p:nvSpPr>
          <p:cNvPr id="4"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endParaRPr>
          </a:p>
        </p:txBody>
      </p:sp>
      <p:sp>
        <p:nvSpPr>
          <p:cNvPr id="5" name="Title 1"/>
          <p:cNvSpPr txBox="1">
            <a:spLocks/>
          </p:cNvSpPr>
          <p:nvPr/>
        </p:nvSpPr>
        <p:spPr>
          <a:xfrm>
            <a:off x="0" y="2133600"/>
            <a:ext cx="9144000" cy="411162"/>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7030A0"/>
                </a:solidFill>
              </a:rPr>
              <a:t>Chemical Constituents of Common Seaweed </a:t>
            </a:r>
            <a:endParaRPr lang="en-US" sz="2400" dirty="0">
              <a:solidFill>
                <a:srgbClr val="7030A0"/>
              </a:solidFill>
            </a:endParaRPr>
          </a:p>
        </p:txBody>
      </p:sp>
      <p:sp>
        <p:nvSpPr>
          <p:cNvPr id="6" name="Content Placeholder 2"/>
          <p:cNvSpPr txBox="1">
            <a:spLocks/>
          </p:cNvSpPr>
          <p:nvPr/>
        </p:nvSpPr>
        <p:spPr>
          <a:xfrm>
            <a:off x="34636" y="556635"/>
            <a:ext cx="7890164" cy="157696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000" dirty="0" smtClean="0"/>
              <a:t>Considerable amounts of algae are accumulated on Seas offshores which resist the ships motion and polluting the people’s bodies upon swimming </a:t>
            </a:r>
            <a:r>
              <a:rPr lang="en-US" sz="2000" b="1" dirty="0" smtClean="0"/>
              <a:t>(Seawater Pollution)</a:t>
            </a:r>
            <a:r>
              <a:rPr lang="en-US" sz="2000" dirty="0" smtClean="0"/>
              <a:t>, so it must be removed.</a:t>
            </a:r>
          </a:p>
          <a:p>
            <a:pPr algn="just"/>
            <a:r>
              <a:rPr lang="en-US" sz="2000" dirty="0" smtClean="0"/>
              <a:t>For </a:t>
            </a:r>
            <a:r>
              <a:rPr lang="en-US" sz="2000" b="1" dirty="0"/>
              <a:t>S</a:t>
            </a:r>
            <a:r>
              <a:rPr lang="en-US" sz="2000" b="1" dirty="0" smtClean="0"/>
              <a:t>ustainable Environment</a:t>
            </a:r>
            <a:r>
              <a:rPr lang="en-US" sz="2000" dirty="0" smtClean="0"/>
              <a:t>, utilization of marine will be beneficial in energy or cosmetics sectors.</a:t>
            </a:r>
          </a:p>
        </p:txBody>
      </p:sp>
    </p:spTree>
    <p:extLst>
      <p:ext uri="{BB962C8B-B14F-4D97-AF65-F5344CB8AC3E}">
        <p14:creationId xmlns:p14="http://schemas.microsoft.com/office/powerpoint/2010/main" val="146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1"/>
            <a:ext cx="8153400" cy="3810000"/>
          </a:xfrm>
        </p:spPr>
        <p:txBody>
          <a:bodyPr>
            <a:normAutofit/>
          </a:bodyPr>
          <a:lstStyle/>
          <a:p>
            <a:pPr algn="just"/>
            <a:r>
              <a:rPr lang="en-US" sz="2000" dirty="0"/>
              <a:t>Algae don not require agricultural land for cultivation as terrestrial crops investigated for biofuel production.</a:t>
            </a:r>
          </a:p>
          <a:p>
            <a:pPr algn="just"/>
            <a:r>
              <a:rPr lang="en-US" sz="2000" dirty="0"/>
              <a:t>Many species grown on brackish and saline water (1kg biomass requiring 1m</a:t>
            </a:r>
            <a:r>
              <a:rPr lang="en-US" sz="2000" baseline="30000" dirty="0"/>
              <a:t>3</a:t>
            </a:r>
            <a:r>
              <a:rPr lang="en-US" sz="2000" dirty="0"/>
              <a:t> wastewater) avoiding food competition which required fresh water</a:t>
            </a:r>
            <a:r>
              <a:rPr lang="en-US" sz="2000" dirty="0" smtClean="0"/>
              <a:t>. </a:t>
            </a:r>
            <a:endParaRPr lang="en-US" sz="2000" dirty="0"/>
          </a:p>
          <a:p>
            <a:pPr algn="just"/>
            <a:r>
              <a:rPr lang="en-US" sz="2000" dirty="0" smtClean="0"/>
              <a:t>The biomass yield of algae per unit area is higher than that of terrestrial crops; e.g. brown seaweeds having yield of 13.1kg dry biomass compared to 10kg for sugarcane.</a:t>
            </a:r>
          </a:p>
          <a:p>
            <a:pPr algn="just"/>
            <a:r>
              <a:rPr lang="en-US" sz="2000" dirty="0" smtClean="0"/>
              <a:t>Algae convert CO</a:t>
            </a:r>
            <a:r>
              <a:rPr lang="en-US" sz="2000" baseline="-25000" dirty="0" smtClean="0"/>
              <a:t>2</a:t>
            </a:r>
            <a:r>
              <a:rPr lang="en-US" sz="2000" dirty="0" smtClean="0"/>
              <a:t> to biofuel (biodiesel, bioethanol and bio butanol) and other chemical feedstocks so, they described as </a:t>
            </a:r>
            <a:r>
              <a:rPr lang="en-US" sz="2000" b="1" dirty="0" smtClean="0">
                <a:solidFill>
                  <a:srgbClr val="808000"/>
                </a:solidFill>
              </a:rPr>
              <a:t>potential sunlight-driven cell factories. </a:t>
            </a:r>
            <a:endParaRPr lang="en-US" sz="2000" b="1" dirty="0">
              <a:solidFill>
                <a:srgbClr val="808000"/>
              </a:solidFill>
            </a:endParaRPr>
          </a:p>
        </p:txBody>
      </p:sp>
      <p:sp>
        <p:nvSpPr>
          <p:cNvPr id="4"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Algae as sustainable future source for biofuel </a:t>
            </a:r>
            <a:endParaRPr lang="en-US" sz="3200" dirty="0">
              <a:solidFill>
                <a:schemeClr val="bg1"/>
              </a:solidFill>
            </a:endParaRPr>
          </a:p>
        </p:txBody>
      </p:sp>
    </p:spTree>
    <p:extLst>
      <p:ext uri="{BB962C8B-B14F-4D97-AF65-F5344CB8AC3E}">
        <p14:creationId xmlns:p14="http://schemas.microsoft.com/office/powerpoint/2010/main" val="40159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SCO Economics\biofuels-produ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762000"/>
            <a:ext cx="9171709" cy="46909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Algae as sustainable future source for biofuel </a:t>
            </a:r>
            <a:endParaRPr lang="en-US" sz="3200" dirty="0">
              <a:solidFill>
                <a:schemeClr val="bg1"/>
              </a:solidFill>
            </a:endParaRPr>
          </a:p>
        </p:txBody>
      </p:sp>
    </p:spTree>
    <p:extLst>
      <p:ext uri="{BB962C8B-B14F-4D97-AF65-F5344CB8AC3E}">
        <p14:creationId xmlns:p14="http://schemas.microsoft.com/office/powerpoint/2010/main" val="140856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305800" cy="3352800"/>
          </a:xfrm>
        </p:spPr>
        <p:txBody>
          <a:bodyPr>
            <a:noAutofit/>
          </a:bodyPr>
          <a:lstStyle/>
          <a:p>
            <a:pPr algn="just"/>
            <a:r>
              <a:rPr lang="en-US" sz="2000" dirty="0" smtClean="0"/>
              <a:t>Up to now, no economically-viable commercial scale fuel production from micro- or macroalgae; because of the lower Energy Return on Investment (EROI) compared to petroleum products.</a:t>
            </a:r>
          </a:p>
          <a:p>
            <a:pPr algn="just"/>
            <a:r>
              <a:rPr lang="en-US" sz="2000" dirty="0" smtClean="0"/>
              <a:t>Considering full spectrum of products that might be extracted from algal biomass in addition to biofuels, in so-called </a:t>
            </a:r>
            <a:r>
              <a:rPr lang="en-US" sz="2000" b="1" dirty="0" smtClean="0">
                <a:solidFill>
                  <a:srgbClr val="808000"/>
                </a:solidFill>
              </a:rPr>
              <a:t>“Bio refineries” </a:t>
            </a:r>
            <a:r>
              <a:rPr lang="en-US" sz="2000" dirty="0" smtClean="0"/>
              <a:t>could enhancing the algae business.</a:t>
            </a:r>
          </a:p>
          <a:p>
            <a:pPr algn="just"/>
            <a:r>
              <a:rPr lang="en-US" sz="2000" dirty="0"/>
              <a:t>Today the global </a:t>
            </a:r>
            <a:r>
              <a:rPr lang="en-US" sz="2000" dirty="0" smtClean="0"/>
              <a:t>utilization of (non-fuel</a:t>
            </a:r>
            <a:r>
              <a:rPr lang="en-US" sz="2000" dirty="0"/>
              <a:t>) products obtained from macroalgae is a multi-billion dollar </a:t>
            </a:r>
            <a:r>
              <a:rPr lang="en-US" sz="2000" dirty="0" smtClean="0"/>
              <a:t>industry, and Asia is the main market.</a:t>
            </a:r>
            <a:endParaRPr lang="en-US" sz="2000" dirty="0"/>
          </a:p>
        </p:txBody>
      </p:sp>
      <p:sp>
        <p:nvSpPr>
          <p:cNvPr id="4" name="Title 1"/>
          <p:cNvSpPr txBox="1">
            <a:spLocks/>
          </p:cNvSpPr>
          <p:nvPr/>
        </p:nvSpPr>
        <p:spPr>
          <a:xfrm>
            <a:off x="0" y="-13855"/>
            <a:ext cx="9144000" cy="563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Algae Business (AB)</a:t>
            </a:r>
            <a:endParaRPr lang="en-US" sz="3200" dirty="0">
              <a:solidFill>
                <a:schemeClr val="bg1"/>
              </a:solidFill>
            </a:endParaRPr>
          </a:p>
        </p:txBody>
      </p:sp>
      <p:pic>
        <p:nvPicPr>
          <p:cNvPr id="24578" name="Picture 2" descr="http://s.hswstatic.com/gif/5-ways-use-algae-fuel-1-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982" y="4061411"/>
            <a:ext cx="2743200" cy="177911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461164" y="4620490"/>
            <a:ext cx="914400" cy="660959"/>
          </a:xfrm>
          <a:prstGeom prst="rightArrow">
            <a:avLst/>
          </a:prstGeom>
          <a:solidFill>
            <a:srgbClr val="808000"/>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diver-sant.ru/uploads/posts/2011-10/1319985935_meshok.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382" y="383281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4578"/>
                                        </p:tgtEl>
                                        <p:attrNameLst>
                                          <p:attrName>style.visibility</p:attrName>
                                        </p:attrNameLst>
                                      </p:cBhvr>
                                      <p:to>
                                        <p:strVal val="visible"/>
                                      </p:to>
                                    </p:set>
                                    <p:anim calcmode="lin" valueType="num">
                                      <p:cBhvr>
                                        <p:cTn id="28" dur="1000" fill="hold"/>
                                        <p:tgtEl>
                                          <p:spTgt spid="24578"/>
                                        </p:tgtEl>
                                        <p:attrNameLst>
                                          <p:attrName>ppt_w</p:attrName>
                                        </p:attrNameLst>
                                      </p:cBhvr>
                                      <p:tavLst>
                                        <p:tav tm="0">
                                          <p:val>
                                            <p:strVal val="#ppt_w*0.70"/>
                                          </p:val>
                                        </p:tav>
                                        <p:tav tm="100000">
                                          <p:val>
                                            <p:strVal val="#ppt_w"/>
                                          </p:val>
                                        </p:tav>
                                      </p:tavLst>
                                    </p:anim>
                                    <p:anim calcmode="lin" valueType="num">
                                      <p:cBhvr>
                                        <p:cTn id="29" dur="1000" fill="hold"/>
                                        <p:tgtEl>
                                          <p:spTgt spid="24578"/>
                                        </p:tgtEl>
                                        <p:attrNameLst>
                                          <p:attrName>ppt_h</p:attrName>
                                        </p:attrNameLst>
                                      </p:cBhvr>
                                      <p:tavLst>
                                        <p:tav tm="0">
                                          <p:val>
                                            <p:strVal val="#ppt_h"/>
                                          </p:val>
                                        </p:tav>
                                        <p:tav tm="100000">
                                          <p:val>
                                            <p:strVal val="#ppt_h"/>
                                          </p:val>
                                        </p:tav>
                                      </p:tavLst>
                                    </p:anim>
                                    <p:animEffect transition="in" filter="fade">
                                      <p:cBhvr>
                                        <p:cTn id="30" dur="1000"/>
                                        <p:tgtEl>
                                          <p:spTgt spid="2457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par>
                                <p:cTn id="36" presetID="55"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p:cTn id="38" dur="1000" fill="hold"/>
                                        <p:tgtEl>
                                          <p:spTgt spid="2050"/>
                                        </p:tgtEl>
                                        <p:attrNameLst>
                                          <p:attrName>ppt_w</p:attrName>
                                        </p:attrNameLst>
                                      </p:cBhvr>
                                      <p:tavLst>
                                        <p:tav tm="0">
                                          <p:val>
                                            <p:strVal val="#ppt_w*0.70"/>
                                          </p:val>
                                        </p:tav>
                                        <p:tav tm="100000">
                                          <p:val>
                                            <p:strVal val="#ppt_w"/>
                                          </p:val>
                                        </p:tav>
                                      </p:tavLst>
                                    </p:anim>
                                    <p:anim calcmode="lin" valueType="num">
                                      <p:cBhvr>
                                        <p:cTn id="39" dur="1000" fill="hold"/>
                                        <p:tgtEl>
                                          <p:spTgt spid="2050"/>
                                        </p:tgtEl>
                                        <p:attrNameLst>
                                          <p:attrName>ppt_h</p:attrName>
                                        </p:attrNameLst>
                                      </p:cBhvr>
                                      <p:tavLst>
                                        <p:tav tm="0">
                                          <p:val>
                                            <p:strVal val="#ppt_h"/>
                                          </p:val>
                                        </p:tav>
                                        <p:tav tm="100000">
                                          <p:val>
                                            <p:strVal val="#ppt_h"/>
                                          </p:val>
                                        </p:tav>
                                      </p:tavLst>
                                    </p:anim>
                                    <p:animEffect transition="in" filter="fade">
                                      <p:cBhvr>
                                        <p:cTn id="4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4572000" cy="4525963"/>
          </a:xfrm>
        </p:spPr>
        <p:txBody>
          <a:bodyPr>
            <a:normAutofit/>
          </a:bodyPr>
          <a:lstStyle/>
          <a:p>
            <a:pPr algn="just"/>
            <a:r>
              <a:rPr lang="en-US" sz="2000" dirty="0"/>
              <a:t>Current uses of seaweeds include human foods, </a:t>
            </a:r>
            <a:r>
              <a:rPr lang="en-US" sz="2000" dirty="0" smtClean="0"/>
              <a:t>fertilizers</a:t>
            </a:r>
            <a:r>
              <a:rPr lang="en-US" sz="2000" dirty="0"/>
              <a:t>, cosmetics </a:t>
            </a:r>
            <a:r>
              <a:rPr lang="en-US" sz="2000" dirty="0" smtClean="0"/>
              <a:t>ingredients and phycocolloids.</a:t>
            </a:r>
          </a:p>
          <a:p>
            <a:pPr algn="just"/>
            <a:r>
              <a:rPr lang="en-US" sz="2000" dirty="0"/>
              <a:t>Worldwide 221 species of macroalgae are known to be exploited </a:t>
            </a:r>
            <a:r>
              <a:rPr lang="en-US" sz="2000" dirty="0" smtClean="0"/>
              <a:t>by humankind, in which </a:t>
            </a:r>
            <a:r>
              <a:rPr lang="en-US" sz="2000" dirty="0"/>
              <a:t>66% of the species used as </a:t>
            </a:r>
            <a:r>
              <a:rPr lang="en-US" sz="2000" dirty="0" smtClean="0"/>
              <a:t>food with 86000 tons production rate.</a:t>
            </a:r>
          </a:p>
          <a:p>
            <a:pPr algn="just"/>
            <a:r>
              <a:rPr lang="en-US" sz="2000" i="1" dirty="0" smtClean="0"/>
              <a:t>Luminaria </a:t>
            </a:r>
            <a:r>
              <a:rPr lang="en-US" sz="2000" dirty="0"/>
              <a:t>(reclassified as </a:t>
            </a:r>
            <a:r>
              <a:rPr lang="en-US" sz="2000" i="1" dirty="0" smtClean="0"/>
              <a:t>Saccharine </a:t>
            </a:r>
            <a:r>
              <a:rPr lang="en-US" sz="2000" dirty="0" smtClean="0"/>
              <a:t>for </a:t>
            </a:r>
            <a:r>
              <a:rPr lang="en-US" sz="2000" dirty="0"/>
              <a:t>some species), </a:t>
            </a:r>
            <a:r>
              <a:rPr lang="en-US" sz="2000" i="1" dirty="0" smtClean="0"/>
              <a:t>Undrain</a:t>
            </a:r>
            <a:r>
              <a:rPr lang="en-US" sz="2000" dirty="0" smtClean="0"/>
              <a:t>, </a:t>
            </a:r>
            <a:r>
              <a:rPr lang="en-US" sz="2000" i="1" dirty="0" smtClean="0"/>
              <a:t>Porphyria</a:t>
            </a:r>
            <a:r>
              <a:rPr lang="en-US" sz="2000" dirty="0" smtClean="0"/>
              <a:t>, </a:t>
            </a:r>
            <a:r>
              <a:rPr lang="en-US" sz="2000" i="1" dirty="0" smtClean="0"/>
              <a:t>Euphemia</a:t>
            </a:r>
            <a:r>
              <a:rPr lang="en-US" sz="2000" dirty="0" smtClean="0"/>
              <a:t>, </a:t>
            </a:r>
            <a:r>
              <a:rPr lang="en-US" sz="2000" dirty="0"/>
              <a:t>and </a:t>
            </a:r>
            <a:r>
              <a:rPr lang="en-US" sz="2000" i="1" dirty="0"/>
              <a:t>Gracilaria</a:t>
            </a:r>
            <a:r>
              <a:rPr lang="en-US" sz="2000" dirty="0"/>
              <a:t>, representing 76% of the total </a:t>
            </a:r>
            <a:r>
              <a:rPr lang="en-US" sz="2000" dirty="0" smtClean="0"/>
              <a:t>tonnage for </a:t>
            </a:r>
            <a:r>
              <a:rPr lang="en-US" sz="2000" dirty="0"/>
              <a:t>cultured </a:t>
            </a:r>
            <a:r>
              <a:rPr lang="en-US" sz="2000" dirty="0" smtClean="0"/>
              <a:t>macroalgae.</a:t>
            </a:r>
          </a:p>
          <a:p>
            <a:pPr algn="just"/>
            <a:endParaRPr lang="en-US" sz="2000" dirty="0"/>
          </a:p>
        </p:txBody>
      </p:sp>
      <p:graphicFrame>
        <p:nvGraphicFramePr>
          <p:cNvPr id="4" name="Chart 3"/>
          <p:cNvGraphicFramePr>
            <a:graphicFrameLocks/>
          </p:cNvGraphicFramePr>
          <p:nvPr>
            <p:extLst>
              <p:ext uri="{D42A27DB-BD31-4B8C-83A1-F6EECF244321}">
                <p14:modId xmlns:p14="http://schemas.microsoft.com/office/powerpoint/2010/main" val="1977786873"/>
              </p:ext>
            </p:extLst>
          </p:nvPr>
        </p:nvGraphicFramePr>
        <p:xfrm>
          <a:off x="4572001" y="1981200"/>
          <a:ext cx="454429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13855"/>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Algae Business (AB) </a:t>
            </a:r>
            <a:endParaRPr lang="en-US" sz="3200" dirty="0">
              <a:solidFill>
                <a:schemeClr val="bg1"/>
              </a:solidFill>
            </a:endParaRPr>
          </a:p>
        </p:txBody>
      </p:sp>
    </p:spTree>
    <p:extLst>
      <p:ext uri="{BB962C8B-B14F-4D97-AF65-F5344CB8AC3E}">
        <p14:creationId xmlns:p14="http://schemas.microsoft.com/office/powerpoint/2010/main" val="32816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creef.com/images/big/Ulva-Sea-Lettuce-Fish-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563" y="669564"/>
            <a:ext cx="1400175"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0" y="-30162"/>
            <a:ext cx="9144000" cy="563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rPr>
              <a:t>Health Benefits of Seaweed </a:t>
            </a:r>
            <a:endParaRPr lang="en-US" sz="3200" dirty="0">
              <a:solidFill>
                <a:schemeClr val="bg1"/>
              </a:solidFill>
            </a:endParaRPr>
          </a:p>
        </p:txBody>
      </p:sp>
      <p:graphicFrame>
        <p:nvGraphicFramePr>
          <p:cNvPr id="2" name="Diagram 1"/>
          <p:cNvGraphicFramePr/>
          <p:nvPr>
            <p:extLst>
              <p:ext uri="{D42A27DB-BD31-4B8C-83A1-F6EECF244321}">
                <p14:modId xmlns:p14="http://schemas.microsoft.com/office/powerpoint/2010/main" val="2497322862"/>
              </p:ext>
            </p:extLst>
          </p:nvPr>
        </p:nvGraphicFramePr>
        <p:xfrm>
          <a:off x="0" y="520411"/>
          <a:ext cx="4876800" cy="4918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6"/>
          <p:cNvSpPr/>
          <p:nvPr/>
        </p:nvSpPr>
        <p:spPr>
          <a:xfrm>
            <a:off x="4582390" y="3406413"/>
            <a:ext cx="3775364"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Aids in reducing accumulation of fats and aids in weight loss</a:t>
            </a:r>
            <a:endParaRPr lang="en-US" dirty="0">
              <a:solidFill>
                <a:schemeClr val="tx1"/>
              </a:solidFill>
            </a:endParaRPr>
          </a:p>
        </p:txBody>
      </p:sp>
      <p:sp>
        <p:nvSpPr>
          <p:cNvPr id="9" name="Rounded Rectangle 8"/>
          <p:cNvSpPr/>
          <p:nvPr/>
        </p:nvSpPr>
        <p:spPr>
          <a:xfrm>
            <a:off x="3934692" y="4006847"/>
            <a:ext cx="4412672" cy="519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Helps to prevent colon cancer and helps to detoxify and cleans body</a:t>
            </a:r>
            <a:endParaRPr lang="en-US" dirty="0">
              <a:solidFill>
                <a:schemeClr val="tx1"/>
              </a:solidFill>
            </a:endParaRPr>
          </a:p>
        </p:txBody>
      </p:sp>
      <p:sp>
        <p:nvSpPr>
          <p:cNvPr id="10" name="Rounded Rectangle 9"/>
          <p:cNvSpPr/>
          <p:nvPr/>
        </p:nvSpPr>
        <p:spPr>
          <a:xfrm>
            <a:off x="4623954" y="2731925"/>
            <a:ext cx="3733800" cy="519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Helps to strengthen eyes and hair</a:t>
            </a:r>
            <a:endParaRPr lang="en-US" dirty="0">
              <a:solidFill>
                <a:schemeClr val="tx1"/>
              </a:solidFill>
            </a:endParaRPr>
          </a:p>
        </p:txBody>
      </p:sp>
      <p:sp>
        <p:nvSpPr>
          <p:cNvPr id="11" name="Rounded Rectangle 10"/>
          <p:cNvSpPr/>
          <p:nvPr/>
        </p:nvSpPr>
        <p:spPr>
          <a:xfrm>
            <a:off x="4204855" y="2055019"/>
            <a:ext cx="4114800" cy="519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dirty="0">
                <a:solidFill>
                  <a:schemeClr val="tx1"/>
                </a:solidFill>
              </a:rPr>
              <a:t>Minerals &amp; Vitamins rich </a:t>
            </a:r>
          </a:p>
        </p:txBody>
      </p:sp>
      <p:sp>
        <p:nvSpPr>
          <p:cNvPr id="12" name="Rounded Rectangle 11"/>
          <p:cNvSpPr/>
          <p:nvPr/>
        </p:nvSpPr>
        <p:spPr>
          <a:xfrm>
            <a:off x="4014355" y="2394233"/>
            <a:ext cx="4343400" cy="519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dirty="0">
                <a:solidFill>
                  <a:schemeClr val="tx1"/>
                </a:solidFill>
              </a:rPr>
              <a:t>Mood balancing properties for women</a:t>
            </a:r>
            <a:endParaRPr lang="en-US" dirty="0">
              <a:solidFill>
                <a:schemeClr val="tx1"/>
              </a:solidFill>
            </a:endParaRPr>
          </a:p>
        </p:txBody>
      </p:sp>
      <p:sp>
        <p:nvSpPr>
          <p:cNvPr id="13" name="Rounded Rectangle 12"/>
          <p:cNvSpPr/>
          <p:nvPr/>
        </p:nvSpPr>
        <p:spPr>
          <a:xfrm>
            <a:off x="4267200" y="3018757"/>
            <a:ext cx="4080164" cy="519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NZ" dirty="0">
                <a:solidFill>
                  <a:schemeClr val="tx1"/>
                </a:solidFill>
              </a:rPr>
              <a:t>U</a:t>
            </a:r>
            <a:r>
              <a:rPr lang="en-NZ" dirty="0" smtClean="0">
                <a:solidFill>
                  <a:schemeClr val="tx1"/>
                </a:solidFill>
              </a:rPr>
              <a:t>sed </a:t>
            </a:r>
            <a:r>
              <a:rPr lang="en-NZ" dirty="0">
                <a:solidFill>
                  <a:schemeClr val="tx1"/>
                </a:solidFill>
              </a:rPr>
              <a:t>in soups, salads &amp; eat it on its own</a:t>
            </a:r>
            <a:endParaRPr lang="en-US" dirty="0">
              <a:solidFill>
                <a:schemeClr val="tx1"/>
              </a:solidFill>
            </a:endParaRPr>
          </a:p>
        </p:txBody>
      </p:sp>
      <p:pic>
        <p:nvPicPr>
          <p:cNvPr id="14" name="Picture 2" descr="1g-Seagree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4800600"/>
            <a:ext cx="4157505" cy="17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2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1798</Words>
  <Application>Microsoft Office PowerPoint</Application>
  <PresentationFormat>On-screen Show (4:3)</PresentationFormat>
  <Paragraphs>359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Sustainable Utilization of Seaweeds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Combustion </vt:lpstr>
      <vt:lpstr>Direct Combustion </vt:lpstr>
      <vt:lpstr>Pyrolysis </vt:lpstr>
      <vt:lpstr>Pyrolysis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Utilization of Seaweeds</dc:title>
  <dc:creator>River</dc:creator>
  <cp:lastModifiedBy>River</cp:lastModifiedBy>
  <cp:revision>95</cp:revision>
  <dcterms:created xsi:type="dcterms:W3CDTF">2016-03-30T10:07:38Z</dcterms:created>
  <dcterms:modified xsi:type="dcterms:W3CDTF">2016-04-19T21:00:02Z</dcterms:modified>
</cp:coreProperties>
</file>