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4" r:id="rId2"/>
    <p:sldId id="285" r:id="rId3"/>
    <p:sldId id="28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0" r:id="rId14"/>
    <p:sldId id="272" r:id="rId15"/>
    <p:sldId id="273" r:id="rId16"/>
    <p:sldId id="274" r:id="rId17"/>
    <p:sldId id="271" r:id="rId18"/>
    <p:sldId id="282" r:id="rId19"/>
    <p:sldId id="280" r:id="rId20"/>
    <p:sldId id="275" r:id="rId21"/>
    <p:sldId id="276" r:id="rId22"/>
    <p:sldId id="278" r:id="rId23"/>
    <p:sldId id="279" r:id="rId24"/>
    <p:sldId id="283" r:id="rId25"/>
  </p:sldIdLst>
  <p:sldSz cx="10693400" cy="75692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8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kan\Desktop\Yeni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kan\Desktop\Yeni%20Microsoft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kan\Desktop\Yeni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kan\Desktop\Yeni%20Microsoft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atron\Desktop\tes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kan\Desktop\Yeni%20Microsoft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Sheet1!$F$83:$J$83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Sheet1!$F$84:$J$84</c:f>
              <c:numCache>
                <c:formatCode>General</c:formatCode>
                <c:ptCount val="5"/>
                <c:pt idx="0" formatCode="#,##0">
                  <c:v>12.5</c:v>
                </c:pt>
                <c:pt idx="1">
                  <c:v>13.6</c:v>
                </c:pt>
                <c:pt idx="2">
                  <c:v>15.05</c:v>
                </c:pt>
                <c:pt idx="3">
                  <c:v>17.399999999999999</c:v>
                </c:pt>
                <c:pt idx="4">
                  <c:v>18.2</c:v>
                </c:pt>
              </c:numCache>
            </c:numRef>
          </c:val>
        </c:ser>
        <c:dLbls>
          <c:showVal val="1"/>
        </c:dLbls>
        <c:gapWidth val="75"/>
        <c:axId val="58664832"/>
        <c:axId val="58666368"/>
      </c:barChart>
      <c:catAx>
        <c:axId val="58664832"/>
        <c:scaling>
          <c:orientation val="minMax"/>
        </c:scaling>
        <c:axPos val="b"/>
        <c:majorTickMark val="none"/>
        <c:tickLblPos val="nextTo"/>
        <c:crossAx val="58666368"/>
        <c:crosses val="autoZero"/>
        <c:auto val="1"/>
        <c:lblAlgn val="ctr"/>
        <c:lblOffset val="100"/>
      </c:catAx>
      <c:valAx>
        <c:axId val="58666368"/>
        <c:scaling>
          <c:orientation val="minMax"/>
        </c:scaling>
        <c:axPos val="l"/>
        <c:numFmt formatCode="#,##0" sourceLinked="1"/>
        <c:majorTickMark val="none"/>
        <c:tickLblPos val="nextTo"/>
        <c:crossAx val="5866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600" b="1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26"/>
  <c:chart>
    <c:plotArea>
      <c:layout/>
      <c:barChart>
        <c:barDir val="col"/>
        <c:grouping val="clustered"/>
        <c:ser>
          <c:idx val="0"/>
          <c:order val="0"/>
          <c:dLbls>
            <c:numFmt formatCode="#,##0" sourceLinked="0"/>
            <c:showVal val="1"/>
          </c:dLbls>
          <c:cat>
            <c:strRef>
              <c:f>Sheet1!$E$137:$I$137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Sheet1!$E$138:$I$138</c:f>
              <c:numCache>
                <c:formatCode>General</c:formatCode>
                <c:ptCount val="5"/>
                <c:pt idx="0">
                  <c:v>1097109</c:v>
                </c:pt>
                <c:pt idx="1">
                  <c:v>1090605</c:v>
                </c:pt>
                <c:pt idx="2">
                  <c:v>1164748</c:v>
                </c:pt>
                <c:pt idx="3">
                  <c:v>1250168</c:v>
                </c:pt>
                <c:pt idx="4">
                  <c:v>1323942</c:v>
                </c:pt>
              </c:numCache>
            </c:numRef>
          </c:val>
        </c:ser>
        <c:dLbls>
          <c:showVal val="1"/>
        </c:dLbls>
        <c:gapWidth val="75"/>
        <c:axId val="59857536"/>
        <c:axId val="59871616"/>
      </c:barChart>
      <c:catAx>
        <c:axId val="59857536"/>
        <c:scaling>
          <c:orientation val="minMax"/>
        </c:scaling>
        <c:axPos val="b"/>
        <c:majorTickMark val="none"/>
        <c:tickLblPos val="nextTo"/>
        <c:crossAx val="59871616"/>
        <c:crosses val="autoZero"/>
        <c:auto val="1"/>
        <c:lblAlgn val="ctr"/>
        <c:lblOffset val="100"/>
      </c:catAx>
      <c:valAx>
        <c:axId val="59871616"/>
        <c:scaling>
          <c:orientation val="minMax"/>
        </c:scaling>
        <c:axPos val="l"/>
        <c:numFmt formatCode="General" sourceLinked="1"/>
        <c:majorTickMark val="none"/>
        <c:tickLblPos val="nextTo"/>
        <c:crossAx val="59857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autoTitleDeleted val="1"/>
    <c:plotArea>
      <c:layout>
        <c:manualLayout>
          <c:layoutTarget val="inner"/>
          <c:xMode val="edge"/>
          <c:yMode val="edge"/>
          <c:x val="7.2746979832007078E-2"/>
          <c:y val="1.8050166523045391E-2"/>
          <c:w val="0.9006306821397656"/>
          <c:h val="0.89306239373966201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Sheet1!$B$66:$F$66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Sheet1!$B$67:$F$67</c:f>
              <c:numCache>
                <c:formatCode>#,##0</c:formatCode>
                <c:ptCount val="5"/>
                <c:pt idx="0">
                  <c:v>271704</c:v>
                </c:pt>
                <c:pt idx="1">
                  <c:v>473491</c:v>
                </c:pt>
                <c:pt idx="2">
                  <c:v>520420</c:v>
                </c:pt>
                <c:pt idx="3">
                  <c:v>563480</c:v>
                </c:pt>
                <c:pt idx="4">
                  <c:v>598915</c:v>
                </c:pt>
              </c:numCache>
            </c:numRef>
          </c:val>
        </c:ser>
        <c:dLbls>
          <c:showVal val="1"/>
        </c:dLbls>
        <c:gapWidth val="75"/>
        <c:axId val="59961344"/>
        <c:axId val="59962880"/>
      </c:barChart>
      <c:catAx>
        <c:axId val="59961344"/>
        <c:scaling>
          <c:orientation val="minMax"/>
        </c:scaling>
        <c:axPos val="b"/>
        <c:numFmt formatCode="General" sourceLinked="1"/>
        <c:majorTickMark val="none"/>
        <c:tickLblPos val="nextTo"/>
        <c:crossAx val="59962880"/>
        <c:crosses val="autoZero"/>
        <c:auto val="1"/>
        <c:lblAlgn val="ctr"/>
        <c:lblOffset val="100"/>
      </c:catAx>
      <c:valAx>
        <c:axId val="59962880"/>
        <c:scaling>
          <c:orientation val="minMax"/>
        </c:scaling>
        <c:axPos val="l"/>
        <c:numFmt formatCode="#,##0" sourceLinked="0"/>
        <c:majorTickMark val="cross"/>
        <c:tickLblPos val="nextTo"/>
        <c:crossAx val="59961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Sheet1!$B$174</c:f>
              <c:strCache>
                <c:ptCount val="1"/>
                <c:pt idx="0">
                  <c:v>Yogurt</c:v>
                </c:pt>
              </c:strCache>
            </c:strRef>
          </c:tx>
          <c:dLbls>
            <c:dLbl>
              <c:idx val="2"/>
              <c:layout/>
              <c:showVal val="1"/>
              <c:separator>, </c:separator>
            </c:dLbl>
            <c:numFmt formatCode="#,##0" sourceLinked="0"/>
            <c:showVal val="1"/>
          </c:dLbls>
          <c:cat>
            <c:strRef>
              <c:f>Sheet1!$C$173:$G$173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Sheet1!$C$174:$G$174</c:f>
              <c:numCache>
                <c:formatCode>#,##0_ ;\-#,##0\ </c:formatCode>
                <c:ptCount val="5"/>
                <c:pt idx="0">
                  <c:v>777</c:v>
                </c:pt>
                <c:pt idx="1">
                  <c:v>908</c:v>
                </c:pt>
                <c:pt idx="2">
                  <c:v>1007</c:v>
                </c:pt>
                <c:pt idx="3">
                  <c:v>1053</c:v>
                </c:pt>
                <c:pt idx="4">
                  <c:v>1080</c:v>
                </c:pt>
              </c:numCache>
            </c:numRef>
          </c:val>
        </c:ser>
        <c:ser>
          <c:idx val="1"/>
          <c:order val="1"/>
          <c:tx>
            <c:strRef>
              <c:f>Sheet1!$B$175</c:f>
              <c:strCache>
                <c:ptCount val="1"/>
                <c:pt idx="0">
                  <c:v>Ayran</c:v>
                </c:pt>
              </c:strCache>
            </c:strRef>
          </c:tx>
          <c:dLbls>
            <c:showVal val="1"/>
          </c:dLbls>
          <c:cat>
            <c:strRef>
              <c:f>Sheet1!$C$173:$G$173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Sheet1!$C$175:$G$175</c:f>
              <c:numCache>
                <c:formatCode>#,##0_ ;\-#,##0\ </c:formatCode>
                <c:ptCount val="5"/>
                <c:pt idx="0">
                  <c:v>283</c:v>
                </c:pt>
                <c:pt idx="1">
                  <c:v>398</c:v>
                </c:pt>
                <c:pt idx="2">
                  <c:v>459</c:v>
                </c:pt>
                <c:pt idx="3">
                  <c:v>508</c:v>
                </c:pt>
                <c:pt idx="4">
                  <c:v>559</c:v>
                </c:pt>
              </c:numCache>
            </c:numRef>
          </c:val>
        </c:ser>
        <c:dLbls>
          <c:showVal val="1"/>
        </c:dLbls>
        <c:overlap val="-25"/>
        <c:axId val="60152448"/>
        <c:axId val="60158336"/>
      </c:barChart>
      <c:catAx>
        <c:axId val="60152448"/>
        <c:scaling>
          <c:orientation val="minMax"/>
        </c:scaling>
        <c:axPos val="b"/>
        <c:numFmt formatCode="General" sourceLinked="0"/>
        <c:majorTickMark val="none"/>
        <c:tickLblPos val="nextTo"/>
        <c:crossAx val="60158336"/>
        <c:crosses val="autoZero"/>
        <c:auto val="1"/>
        <c:lblAlgn val="ctr"/>
        <c:lblOffset val="100"/>
      </c:catAx>
      <c:valAx>
        <c:axId val="60158336"/>
        <c:scaling>
          <c:orientation val="minMax"/>
        </c:scaling>
        <c:delete val="1"/>
        <c:axPos val="l"/>
        <c:numFmt formatCode="#,##0_ ;\-#,##0\ " sourceLinked="1"/>
        <c:majorTickMark val="none"/>
        <c:tickLblPos val="none"/>
        <c:crossAx val="6015244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600" b="1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Sayfa1!$D$7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Sayfa1!$C$8:$C$10</c:f>
              <c:strCache>
                <c:ptCount val="3"/>
                <c:pt idx="0">
                  <c:v>Butter</c:v>
                </c:pt>
                <c:pt idx="1">
                  <c:v>Milk Powder</c:v>
                </c:pt>
                <c:pt idx="2">
                  <c:v>Concentrated milk</c:v>
                </c:pt>
              </c:strCache>
            </c:strRef>
          </c:cat>
          <c:val>
            <c:numRef>
              <c:f>Sayfa1!$D$8:$D$10</c:f>
              <c:numCache>
                <c:formatCode>General</c:formatCode>
                <c:ptCount val="3"/>
                <c:pt idx="0">
                  <c:v>38128</c:v>
                </c:pt>
                <c:pt idx="1">
                  <c:v>82292</c:v>
                </c:pt>
                <c:pt idx="2">
                  <c:v>3946.63</c:v>
                </c:pt>
              </c:numCache>
            </c:numRef>
          </c:val>
        </c:ser>
        <c:ser>
          <c:idx val="1"/>
          <c:order val="1"/>
          <c:tx>
            <c:strRef>
              <c:f>Sayfa1!$E$7</c:f>
              <c:strCache>
                <c:ptCount val="1"/>
                <c:pt idx="0">
                  <c:v>2013*</c:v>
                </c:pt>
              </c:strCache>
            </c:strRef>
          </c:tx>
          <c:dLbls>
            <c:showVal val="1"/>
          </c:dLbls>
          <c:cat>
            <c:strRef>
              <c:f>Sayfa1!$C$8:$C$10</c:f>
              <c:strCache>
                <c:ptCount val="3"/>
                <c:pt idx="0">
                  <c:v>Butter</c:v>
                </c:pt>
                <c:pt idx="1">
                  <c:v>Milk Powder</c:v>
                </c:pt>
                <c:pt idx="2">
                  <c:v>Concentrated milk</c:v>
                </c:pt>
              </c:strCache>
            </c:strRef>
          </c:cat>
          <c:val>
            <c:numRef>
              <c:f>Sayfa1!$E$8:$E$10</c:f>
              <c:numCache>
                <c:formatCode>General</c:formatCode>
                <c:ptCount val="3"/>
                <c:pt idx="0">
                  <c:v>34609</c:v>
                </c:pt>
                <c:pt idx="1">
                  <c:v>64911</c:v>
                </c:pt>
                <c:pt idx="2">
                  <c:v>4005</c:v>
                </c:pt>
              </c:numCache>
            </c:numRef>
          </c:val>
        </c:ser>
        <c:dLbls>
          <c:showVal val="1"/>
        </c:dLbls>
        <c:overlap val="-25"/>
        <c:axId val="60216832"/>
        <c:axId val="60218368"/>
      </c:barChart>
      <c:catAx>
        <c:axId val="60216832"/>
        <c:scaling>
          <c:orientation val="minMax"/>
        </c:scaling>
        <c:axPos val="b"/>
        <c:majorTickMark val="none"/>
        <c:tickLblPos val="nextTo"/>
        <c:crossAx val="60218368"/>
        <c:crosses val="autoZero"/>
        <c:auto val="1"/>
        <c:lblAlgn val="ctr"/>
        <c:lblOffset val="100"/>
      </c:catAx>
      <c:valAx>
        <c:axId val="60218368"/>
        <c:scaling>
          <c:orientation val="minMax"/>
        </c:scaling>
        <c:delete val="1"/>
        <c:axPos val="l"/>
        <c:numFmt formatCode="General" sourceLinked="1"/>
        <c:tickLblPos val="none"/>
        <c:crossAx val="6021683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 b="1"/>
      </a:pPr>
      <a:endParaRPr lang="tr-T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Sheet1!$G$188</c:f>
              <c:strCache>
                <c:ptCount val="1"/>
                <c:pt idx="0">
                  <c:v>Pasteurised</c:v>
                </c:pt>
              </c:strCache>
            </c:strRef>
          </c:tx>
          <c:dLbls>
            <c:showVal val="1"/>
          </c:dLbls>
          <c:val>
            <c:numRef>
              <c:f>Sheet1!$G$189:$G$190</c:f>
              <c:numCache>
                <c:formatCode>General</c:formatCode>
                <c:ptCount val="2"/>
                <c:pt idx="0">
                  <c:v>87046</c:v>
                </c:pt>
                <c:pt idx="1">
                  <c:v>159029</c:v>
                </c:pt>
              </c:numCache>
            </c:numRef>
          </c:val>
        </c:ser>
        <c:ser>
          <c:idx val="1"/>
          <c:order val="1"/>
          <c:tx>
            <c:strRef>
              <c:f>Sheet1!$H$188</c:f>
              <c:strCache>
                <c:ptCount val="1"/>
                <c:pt idx="0">
                  <c:v>Pasteurised Skimmed</c:v>
                </c:pt>
              </c:strCache>
            </c:strRef>
          </c:tx>
          <c:dLbls>
            <c:showVal val="1"/>
          </c:dLbls>
          <c:val>
            <c:numRef>
              <c:f>Sheet1!$H$189:$H$190</c:f>
              <c:numCache>
                <c:formatCode>General</c:formatCode>
                <c:ptCount val="2"/>
                <c:pt idx="0">
                  <c:v>3171</c:v>
                </c:pt>
                <c:pt idx="1">
                  <c:v>1854</c:v>
                </c:pt>
              </c:numCache>
            </c:numRef>
          </c:val>
        </c:ser>
        <c:ser>
          <c:idx val="2"/>
          <c:order val="2"/>
          <c:tx>
            <c:strRef>
              <c:f>Sheet1!$I$188</c:f>
              <c:strCache>
                <c:ptCount val="1"/>
                <c:pt idx="0">
                  <c:v>Pasteurised Semi Skimmed</c:v>
                </c:pt>
              </c:strCache>
            </c:strRef>
          </c:tx>
          <c:dLbls>
            <c:showVal val="1"/>
          </c:dLbls>
          <c:val>
            <c:numRef>
              <c:f>Sheet1!$I$189:$I$190</c:f>
              <c:numCache>
                <c:formatCode>General</c:formatCode>
                <c:ptCount val="2"/>
                <c:pt idx="0">
                  <c:v>34862</c:v>
                </c:pt>
                <c:pt idx="1">
                  <c:v>34382</c:v>
                </c:pt>
              </c:numCache>
            </c:numRef>
          </c:val>
        </c:ser>
        <c:ser>
          <c:idx val="3"/>
          <c:order val="3"/>
          <c:tx>
            <c:strRef>
              <c:f>Sheet1!$J$188</c:f>
              <c:strCache>
                <c:ptCount val="1"/>
                <c:pt idx="0">
                  <c:v>UHT Semi Skimmed</c:v>
                </c:pt>
              </c:strCache>
            </c:strRef>
          </c:tx>
          <c:dLbls>
            <c:showVal val="1"/>
          </c:dLbls>
          <c:val>
            <c:numRef>
              <c:f>Sheet1!$J$189:$J$190</c:f>
              <c:numCache>
                <c:formatCode>General</c:formatCode>
                <c:ptCount val="2"/>
                <c:pt idx="0">
                  <c:v>316058</c:v>
                </c:pt>
                <c:pt idx="1">
                  <c:v>417133</c:v>
                </c:pt>
              </c:numCache>
            </c:numRef>
          </c:val>
        </c:ser>
        <c:ser>
          <c:idx val="4"/>
          <c:order val="4"/>
          <c:tx>
            <c:strRef>
              <c:f>Sheet1!$K$188</c:f>
              <c:strCache>
                <c:ptCount val="1"/>
                <c:pt idx="0">
                  <c:v>UHT Whole</c:v>
                </c:pt>
              </c:strCache>
            </c:strRef>
          </c:tx>
          <c:dLbls>
            <c:showVal val="1"/>
          </c:dLbls>
          <c:val>
            <c:numRef>
              <c:f>Sheet1!$K$189:$K$190</c:f>
              <c:numCache>
                <c:formatCode>General</c:formatCode>
                <c:ptCount val="2"/>
                <c:pt idx="0">
                  <c:v>801937</c:v>
                </c:pt>
                <c:pt idx="1">
                  <c:v>703312</c:v>
                </c:pt>
              </c:numCache>
            </c:numRef>
          </c:val>
        </c:ser>
        <c:ser>
          <c:idx val="5"/>
          <c:order val="5"/>
          <c:tx>
            <c:strRef>
              <c:f>Sheet1!$L$188</c:f>
              <c:strCache>
                <c:ptCount val="1"/>
                <c:pt idx="0">
                  <c:v>UHT Skimmed</c:v>
                </c:pt>
              </c:strCache>
            </c:strRef>
          </c:tx>
          <c:dLbls>
            <c:showVal val="1"/>
          </c:dLbls>
          <c:val>
            <c:numRef>
              <c:f>Sheet1!$L$189:$L$190</c:f>
              <c:numCache>
                <c:formatCode>General</c:formatCode>
                <c:ptCount val="2"/>
                <c:pt idx="0">
                  <c:v>7065</c:v>
                </c:pt>
                <c:pt idx="1">
                  <c:v>8233</c:v>
                </c:pt>
              </c:numCache>
            </c:numRef>
          </c:val>
        </c:ser>
        <c:dLbls>
          <c:showVal val="1"/>
        </c:dLbls>
        <c:overlap val="-25"/>
        <c:axId val="60745984"/>
        <c:axId val="59973632"/>
      </c:barChart>
      <c:catAx>
        <c:axId val="60745984"/>
        <c:scaling>
          <c:orientation val="minMax"/>
        </c:scaling>
        <c:axPos val="b"/>
        <c:numFmt formatCode="General" sourceLinked="0"/>
        <c:majorTickMark val="none"/>
        <c:tickLblPos val="nextTo"/>
        <c:crossAx val="59973632"/>
        <c:crosses val="autoZero"/>
        <c:auto val="1"/>
        <c:lblAlgn val="ctr"/>
        <c:lblOffset val="100"/>
      </c:catAx>
      <c:valAx>
        <c:axId val="59973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74598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600" b="1"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8.8514225500527344E-2"/>
          <c:y val="0.10862068965517273"/>
          <c:w val="0.87249736564805069"/>
          <c:h val="0.76724137931034564"/>
        </c:manualLayout>
      </c:layout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ÖRGÜTLENME ORANI</c:v>
                </c:pt>
              </c:strCache>
            </c:strRef>
          </c:tx>
          <c:dLbls>
            <c:dLbl>
              <c:idx val="0"/>
              <c:layout>
                <c:manualLayout>
                  <c:x val="8.4997249301617533E-3"/>
                  <c:y val="-2.2325226873526002E-2"/>
                </c:manualLayout>
              </c:layout>
              <c:showVal val="1"/>
            </c:dLbl>
            <c:dLbl>
              <c:idx val="1"/>
              <c:layout>
                <c:manualLayout>
                  <c:x val="2.6161551694092768E-2"/>
                  <c:y val="-2.015293381174783E-2"/>
                </c:manualLayout>
              </c:layout>
              <c:showVal val="1"/>
            </c:dLbl>
            <c:dLbl>
              <c:idx val="2"/>
              <c:layout>
                <c:manualLayout>
                  <c:x val="1.4874434969073048E-2"/>
                  <c:y val="-3.1255317622936644E-2"/>
                </c:manualLayout>
              </c:layout>
              <c:showVal val="1"/>
            </c:dLbl>
            <c:dLbl>
              <c:idx val="3"/>
              <c:layout>
                <c:manualLayout>
                  <c:x val="1.699944986032342E-2"/>
                  <c:y val="-2.679027224823121E-2"/>
                </c:manualLayout>
              </c:layout>
              <c:showVal val="1"/>
            </c:dLbl>
            <c:dLbl>
              <c:idx val="4"/>
              <c:layout>
                <c:manualLayout>
                  <c:x val="1.806191547659363E-2"/>
                  <c:y val="-2.679027224823121E-2"/>
                </c:manualLayout>
              </c:layout>
              <c:showVal val="1"/>
            </c:dLbl>
            <c:dLbl>
              <c:idx val="5"/>
              <c:layout>
                <c:manualLayout>
                  <c:x val="2.6016038123361177E-2"/>
                  <c:y val="-3.0947213445982856E-2"/>
                </c:manualLayout>
              </c:layout>
              <c:tx>
                <c:rich>
                  <a:bodyPr/>
                  <a:lstStyle/>
                  <a:p>
                    <a:r>
                      <a:rPr lang="en-US" sz="2261"/>
                      <a:t>1</a:t>
                    </a:r>
                    <a:r>
                      <a:rPr lang="tr-TR" sz="2261"/>
                      <a:t>3</a:t>
                    </a:r>
                    <a:r>
                      <a:rPr lang="en-US" sz="2261"/>
                      <a:t>%</a:t>
                    </a:r>
                    <a:endParaRPr lang="en-US"/>
                  </a:p>
                </c:rich>
              </c:tx>
            </c:dLbl>
            <c:showVal val="1"/>
          </c:dLbls>
          <c:cat>
            <c:strRef>
              <c:f>Sayfa1!$A$2:$A$6</c:f>
              <c:strCache>
                <c:ptCount val="5"/>
                <c:pt idx="0">
                  <c:v>Denmark</c:v>
                </c:pt>
                <c:pt idx="1">
                  <c:v>Netherland</c:v>
                </c:pt>
                <c:pt idx="2">
                  <c:v>Germany</c:v>
                </c:pt>
                <c:pt idx="3">
                  <c:v>Spain</c:v>
                </c:pt>
                <c:pt idx="4">
                  <c:v>Turkey</c:v>
                </c:pt>
              </c:strCache>
            </c:strRef>
          </c:cat>
          <c:val>
            <c:numRef>
              <c:f>Sayfa1!$B$2:$B$6</c:f>
              <c:numCache>
                <c:formatCode>0%</c:formatCode>
                <c:ptCount val="5"/>
                <c:pt idx="0">
                  <c:v>0.98</c:v>
                </c:pt>
                <c:pt idx="1">
                  <c:v>0.95000000000000062</c:v>
                </c:pt>
                <c:pt idx="2">
                  <c:v>0.76000000000000201</c:v>
                </c:pt>
                <c:pt idx="3">
                  <c:v>0.70000000000000062</c:v>
                </c:pt>
                <c:pt idx="4">
                  <c:v>0.1</c:v>
                </c:pt>
              </c:numCache>
            </c:numRef>
          </c:val>
        </c:ser>
        <c:gapWidth val="67"/>
        <c:gapDepth val="0"/>
        <c:shape val="cylinder"/>
        <c:axId val="91733376"/>
        <c:axId val="91890816"/>
        <c:axId val="0"/>
      </c:bar3DChart>
      <c:catAx>
        <c:axId val="917333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tr-TR"/>
          </a:p>
        </c:txPr>
        <c:crossAx val="91890816"/>
        <c:crosses val="autoZero"/>
        <c:auto val="1"/>
        <c:lblAlgn val="ctr"/>
        <c:lblOffset val="100"/>
      </c:catAx>
      <c:valAx>
        <c:axId val="91890816"/>
        <c:scaling>
          <c:orientation val="minMax"/>
        </c:scaling>
        <c:axPos val="l"/>
        <c:majorGridlines/>
        <c:numFmt formatCode="0%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tr-TR"/>
          </a:p>
        </c:txPr>
        <c:crossAx val="91733376"/>
        <c:crosses val="autoZero"/>
        <c:crossBetween val="between"/>
      </c:valAx>
      <c:spPr>
        <a:noFill/>
        <a:ln w="20507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2000" b="1" i="0" u="none" strike="noStrike" baseline="0">
          <a:solidFill>
            <a:srgbClr val="FF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0.52031</cdr:x>
      <cdr:y>0.06397</cdr:y>
    </cdr:from>
    <cdr:to>
      <cdr:x>0.58141</cdr:x>
      <cdr:y>0.25327</cdr:y>
    </cdr:to>
    <cdr:sp macro="" textlink="">
      <cdr:nvSpPr>
        <cdr:cNvPr id="2" name="1 Sola Bükülü Ok"/>
        <cdr:cNvSpPr/>
      </cdr:nvSpPr>
      <cdr:spPr>
        <a:xfrm xmlns:a="http://schemas.openxmlformats.org/drawingml/2006/main" rot="19701569">
          <a:off x="5383863" y="370150"/>
          <a:ext cx="632145" cy="1095373"/>
        </a:xfrm>
        <a:prstGeom xmlns:a="http://schemas.openxmlformats.org/drawingml/2006/main" prst="curvedLeftArrow">
          <a:avLst>
            <a:gd name="adj1" fmla="val 25000"/>
            <a:gd name="adj2" fmla="val 56207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39313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623523" y="1"/>
            <a:ext cx="4300168" cy="339313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r">
              <a:defRPr sz="1100"/>
            </a:lvl1pPr>
          </a:lstStyle>
          <a:p>
            <a:fld id="{3B460D02-F8C5-4C2B-8388-06DD9DC15990}" type="datetimeFigureOut">
              <a:rPr lang="tr-TR" smtClean="0"/>
              <a:pPr/>
              <a:t>7/17/2014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456937"/>
            <a:ext cx="4301642" cy="339313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623523" y="6456937"/>
            <a:ext cx="4300168" cy="339313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r">
              <a:defRPr sz="1100"/>
            </a:lvl1pPr>
          </a:lstStyle>
          <a:p>
            <a:fld id="{8FBE7D46-DFCD-4DD5-B5B4-32E7E1AC1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4670" y="303120"/>
            <a:ext cx="9624060" cy="1261533"/>
          </a:xfrm>
          <a:prstGeom prst="rect">
            <a:avLst/>
          </a:prstGeom>
        </p:spPr>
        <p:txBody>
          <a:bodyPr lIns="104351" tIns="52176" rIns="104351" bIns="52176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4670" y="1766147"/>
            <a:ext cx="9624060" cy="4995322"/>
          </a:xfrm>
          <a:prstGeom prst="rect">
            <a:avLst/>
          </a:prstGeom>
        </p:spPr>
        <p:txBody>
          <a:bodyPr lIns="104351" tIns="52176" rIns="104351" bIns="52176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34671" y="7015527"/>
            <a:ext cx="2495127" cy="402990"/>
          </a:xfrm>
          <a:prstGeom prst="rect">
            <a:avLst/>
          </a:prstGeom>
        </p:spPr>
        <p:txBody>
          <a:bodyPr lIns="104351" tIns="52176" rIns="104351" bIns="52176"/>
          <a:lstStyle>
            <a:lvl1pPr>
              <a:defRPr/>
            </a:lvl1pPr>
          </a:lstStyle>
          <a:p>
            <a:pPr>
              <a:defRPr/>
            </a:pPr>
            <a:fld id="{95C69EFE-BC77-40F1-88CD-843C36CE5C63}" type="datetimeFigureOut">
              <a:rPr lang="tr-TR"/>
              <a:pPr>
                <a:defRPr/>
              </a:pPr>
              <a:t>7/17/2014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653580" y="7015527"/>
            <a:ext cx="3386243" cy="402990"/>
          </a:xfrm>
          <a:prstGeom prst="rect">
            <a:avLst/>
          </a:prstGeom>
        </p:spPr>
        <p:txBody>
          <a:bodyPr lIns="104351" tIns="52176" rIns="104351" bIns="52176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663604" y="7015527"/>
            <a:ext cx="2495127" cy="402990"/>
          </a:xfrm>
          <a:prstGeom prst="rect">
            <a:avLst/>
          </a:prstGeom>
        </p:spPr>
        <p:txBody>
          <a:bodyPr lIns="104351" tIns="52176" rIns="104351" bIns="52176"/>
          <a:lstStyle>
            <a:lvl1pPr>
              <a:defRPr/>
            </a:lvl1pPr>
          </a:lstStyle>
          <a:p>
            <a:pPr>
              <a:defRPr/>
            </a:pPr>
            <a:fld id="{7D76911A-B758-4C7E-B42F-2CAFAF50A2D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/>
          <p:nvPr/>
        </p:nvSpPr>
        <p:spPr>
          <a:xfrm>
            <a:off x="26" y="12"/>
            <a:ext cx="10691596" cy="1927200"/>
          </a:xfrm>
          <a:custGeom>
            <a:avLst/>
            <a:gdLst/>
            <a:ahLst/>
            <a:cxnLst/>
            <a:rect l="l" t="t" r="r" b="b"/>
            <a:pathLst>
              <a:path w="10691596" h="777062">
                <a:moveTo>
                  <a:pt x="10691596" y="0"/>
                </a:moveTo>
                <a:lnTo>
                  <a:pt x="0" y="0"/>
                </a:lnTo>
                <a:lnTo>
                  <a:pt x="0" y="777062"/>
                </a:lnTo>
                <a:lnTo>
                  <a:pt x="10691596" y="777062"/>
                </a:lnTo>
                <a:lnTo>
                  <a:pt x="10691596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5"/>
          <p:cNvSpPr/>
          <p:nvPr/>
        </p:nvSpPr>
        <p:spPr>
          <a:xfrm>
            <a:off x="1" y="6284931"/>
            <a:ext cx="10691621" cy="1274883"/>
          </a:xfrm>
          <a:custGeom>
            <a:avLst/>
            <a:gdLst/>
            <a:ahLst/>
            <a:cxnLst/>
            <a:rect l="l" t="t" r="r" b="b"/>
            <a:pathLst>
              <a:path w="10691622" h="317347">
                <a:moveTo>
                  <a:pt x="0" y="317347"/>
                </a:moveTo>
                <a:lnTo>
                  <a:pt x="10691622" y="317347"/>
                </a:lnTo>
                <a:lnTo>
                  <a:pt x="10691622" y="0"/>
                </a:lnTo>
                <a:lnTo>
                  <a:pt x="0" y="0"/>
                </a:lnTo>
                <a:lnTo>
                  <a:pt x="0" y="31734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6 Metin kutusu"/>
          <p:cNvSpPr txBox="1"/>
          <p:nvPr/>
        </p:nvSpPr>
        <p:spPr>
          <a:xfrm>
            <a:off x="2560618" y="3784601"/>
            <a:ext cx="8132782" cy="10202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tr-TR" sz="3230" b="1" i="1" dirty="0" smtClean="0"/>
              <a:t>Prof. Dr. Harun Raşit UYSAL </a:t>
            </a:r>
          </a:p>
          <a:p>
            <a:r>
              <a:rPr lang="tr-TR" sz="2800" b="1" dirty="0" smtClean="0"/>
              <a:t>Ege </a:t>
            </a:r>
            <a:r>
              <a:rPr lang="tr-TR" sz="2800" b="1" dirty="0" err="1" smtClean="0"/>
              <a:t>University</a:t>
            </a:r>
            <a:r>
              <a:rPr lang="tr-TR" sz="2800" b="1" dirty="0" smtClean="0"/>
              <a:t> Tire Kutsan </a:t>
            </a:r>
            <a:r>
              <a:rPr lang="tr-TR" sz="2800" b="1" dirty="0" err="1" smtClean="0"/>
              <a:t>Vocational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High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School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74603" y="2284402"/>
            <a:ext cx="9429817" cy="125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0" b="1" i="1" dirty="0" smtClean="0"/>
              <a:t>European and Turkish dairy sector: Traditional dairy products at a glance </a:t>
            </a:r>
            <a:endParaRPr lang="tr-TR" sz="3630" dirty="0"/>
          </a:p>
        </p:txBody>
      </p:sp>
      <p:sp>
        <p:nvSpPr>
          <p:cNvPr id="8" name="7 Metin kutusu"/>
          <p:cNvSpPr txBox="1"/>
          <p:nvPr/>
        </p:nvSpPr>
        <p:spPr>
          <a:xfrm>
            <a:off x="3489312" y="355576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</a:rPr>
              <a:t>3rd I</a:t>
            </a:r>
            <a:r>
              <a:rPr lang="en-US" sz="2800" b="1" i="1" dirty="0" smtClean="0">
                <a:solidFill>
                  <a:schemeClr val="bg1"/>
                </a:solidFill>
              </a:rPr>
              <a:t>nternational </a:t>
            </a:r>
            <a:r>
              <a:rPr lang="tr-TR" sz="2800" b="1" i="1" dirty="0" smtClean="0">
                <a:solidFill>
                  <a:schemeClr val="bg1"/>
                </a:solidFill>
              </a:rPr>
              <a:t>C</a:t>
            </a:r>
            <a:r>
              <a:rPr lang="en-US" sz="2800" b="1" i="1" dirty="0" smtClean="0">
                <a:solidFill>
                  <a:schemeClr val="bg1"/>
                </a:solidFill>
              </a:rPr>
              <a:t>onference and </a:t>
            </a:r>
            <a:r>
              <a:rPr lang="tr-TR" sz="2800" b="1" i="1" dirty="0" smtClean="0">
                <a:solidFill>
                  <a:schemeClr val="bg1"/>
                </a:solidFill>
              </a:rPr>
              <a:t>E</a:t>
            </a:r>
            <a:r>
              <a:rPr lang="en-US" sz="2800" b="1" i="1" dirty="0" err="1" smtClean="0">
                <a:solidFill>
                  <a:schemeClr val="bg1"/>
                </a:solidFill>
              </a:rPr>
              <a:t>xhibition</a:t>
            </a:r>
            <a:r>
              <a:rPr lang="en-US" sz="2800" b="1" i="1" dirty="0" smtClean="0">
                <a:solidFill>
                  <a:schemeClr val="bg1"/>
                </a:solidFill>
              </a:rPr>
              <a:t> on </a:t>
            </a:r>
            <a:r>
              <a:rPr lang="tr-TR" sz="2800" b="1" i="1" dirty="0" smtClean="0">
                <a:solidFill>
                  <a:schemeClr val="bg1"/>
                </a:solidFill>
              </a:rPr>
              <a:t>F</a:t>
            </a:r>
            <a:r>
              <a:rPr lang="en-US" sz="2800" b="1" i="1" dirty="0" err="1" smtClean="0">
                <a:solidFill>
                  <a:schemeClr val="bg1"/>
                </a:solidFill>
              </a:rPr>
              <a:t>ood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tr-TR" sz="2800" b="1" i="1" dirty="0" smtClean="0">
                <a:solidFill>
                  <a:schemeClr val="bg1"/>
                </a:solidFill>
              </a:rPr>
              <a:t>P</a:t>
            </a:r>
            <a:r>
              <a:rPr lang="en-US" sz="2800" b="1" i="1" dirty="0" err="1" smtClean="0">
                <a:solidFill>
                  <a:schemeClr val="bg1"/>
                </a:solidFill>
              </a:rPr>
              <a:t>rocessing</a:t>
            </a:r>
            <a:r>
              <a:rPr lang="en-US" sz="2800" b="1" i="1" dirty="0" smtClean="0">
                <a:solidFill>
                  <a:schemeClr val="bg1"/>
                </a:solidFill>
              </a:rPr>
              <a:t> &amp; </a:t>
            </a:r>
            <a:r>
              <a:rPr lang="tr-TR" sz="2800" b="1" i="1" dirty="0" smtClean="0">
                <a:solidFill>
                  <a:schemeClr val="bg1"/>
                </a:solidFill>
              </a:rPr>
              <a:t>T</a:t>
            </a:r>
            <a:r>
              <a:rPr lang="en-US" sz="2800" b="1" i="1" dirty="0" smtClean="0">
                <a:solidFill>
                  <a:schemeClr val="bg1"/>
                </a:solidFill>
              </a:rPr>
              <a:t>echnology</a:t>
            </a:r>
            <a:r>
              <a:rPr lang="tr-TR" sz="2800" b="1" i="1" dirty="0" smtClean="0">
                <a:solidFill>
                  <a:schemeClr val="bg1"/>
                </a:solidFill>
              </a:rPr>
              <a:t> </a:t>
            </a:r>
            <a:r>
              <a:rPr lang="tr-TR" sz="2800" b="1" i="1" dirty="0" err="1" smtClean="0">
                <a:solidFill>
                  <a:schemeClr val="bg1"/>
                </a:solidFill>
              </a:rPr>
              <a:t>Las</a:t>
            </a:r>
            <a:r>
              <a:rPr lang="tr-TR" sz="2800" b="1" i="1" dirty="0" smtClean="0">
                <a:solidFill>
                  <a:schemeClr val="bg1"/>
                </a:solidFill>
              </a:rPr>
              <a:t> </a:t>
            </a:r>
            <a:r>
              <a:rPr lang="tr-TR" sz="2800" b="1" i="1" dirty="0" err="1" smtClean="0">
                <a:solidFill>
                  <a:schemeClr val="bg1"/>
                </a:solidFill>
              </a:rPr>
              <a:t>Vegas</a:t>
            </a:r>
            <a:endParaRPr lang="tr-TR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3" y="204"/>
            <a:ext cx="10691609" cy="776897"/>
          </a:xfrm>
          <a:custGeom>
            <a:avLst/>
            <a:gdLst/>
            <a:ahLst/>
            <a:cxnLst/>
            <a:rect l="l" t="t" r="r" b="b"/>
            <a:pathLst>
              <a:path w="10691609" h="776897">
                <a:moveTo>
                  <a:pt x="0" y="776897"/>
                </a:moveTo>
                <a:lnTo>
                  <a:pt x="10691609" y="776897"/>
                </a:lnTo>
                <a:lnTo>
                  <a:pt x="10691609" y="0"/>
                </a:lnTo>
                <a:lnTo>
                  <a:pt x="0" y="0"/>
                </a:lnTo>
                <a:lnTo>
                  <a:pt x="0" y="77689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5495" y="5005642"/>
            <a:ext cx="3647045" cy="2421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06163" y="1063333"/>
            <a:ext cx="3721849" cy="470623"/>
          </a:xfrm>
          <a:custGeom>
            <a:avLst/>
            <a:gdLst/>
            <a:ahLst/>
            <a:cxnLst/>
            <a:rect l="l" t="t" r="r" b="b"/>
            <a:pathLst>
              <a:path w="3721849" h="470623">
                <a:moveTo>
                  <a:pt x="0" y="470623"/>
                </a:moveTo>
                <a:lnTo>
                  <a:pt x="3721849" y="470623"/>
                </a:lnTo>
                <a:lnTo>
                  <a:pt x="3721849" y="0"/>
                </a:lnTo>
                <a:lnTo>
                  <a:pt x="0" y="0"/>
                </a:lnTo>
                <a:lnTo>
                  <a:pt x="0" y="4706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6655" y="2033248"/>
            <a:ext cx="4046867" cy="0"/>
          </a:xfrm>
          <a:custGeom>
            <a:avLst/>
            <a:gdLst/>
            <a:ahLst/>
            <a:cxnLst/>
            <a:rect l="l" t="t" r="r" b="b"/>
            <a:pathLst>
              <a:path w="4046867">
                <a:moveTo>
                  <a:pt x="0" y="0"/>
                </a:moveTo>
                <a:lnTo>
                  <a:pt x="4046867" y="0"/>
                </a:lnTo>
              </a:path>
            </a:pathLst>
          </a:custGeom>
          <a:ln w="4291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7058" y="1997905"/>
            <a:ext cx="372198" cy="64269"/>
          </a:xfrm>
          <a:custGeom>
            <a:avLst/>
            <a:gdLst/>
            <a:ahLst/>
            <a:cxnLst/>
            <a:rect l="l" t="t" r="r" b="b"/>
            <a:pathLst>
              <a:path w="372198" h="64269">
                <a:moveTo>
                  <a:pt x="0" y="64269"/>
                </a:moveTo>
                <a:lnTo>
                  <a:pt x="372198" y="64269"/>
                </a:lnTo>
                <a:lnTo>
                  <a:pt x="372198" y="0"/>
                </a:lnTo>
                <a:lnTo>
                  <a:pt x="0" y="0"/>
                </a:lnTo>
                <a:lnTo>
                  <a:pt x="0" y="642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7242530"/>
            <a:ext cx="10691621" cy="317284"/>
          </a:xfrm>
          <a:custGeom>
            <a:avLst/>
            <a:gdLst/>
            <a:ahLst/>
            <a:cxnLst/>
            <a:rect l="l" t="t" r="r" b="b"/>
            <a:pathLst>
              <a:path w="10691622" h="317284">
                <a:moveTo>
                  <a:pt x="0" y="317284"/>
                </a:moveTo>
                <a:lnTo>
                  <a:pt x="10691622" y="317284"/>
                </a:lnTo>
                <a:lnTo>
                  <a:pt x="10691622" y="0"/>
                </a:lnTo>
                <a:lnTo>
                  <a:pt x="0" y="0"/>
                </a:lnTo>
                <a:lnTo>
                  <a:pt x="0" y="31728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6533" y="4415942"/>
            <a:ext cx="5334444" cy="2668320"/>
          </a:xfrm>
          <a:custGeom>
            <a:avLst/>
            <a:gdLst/>
            <a:ahLst/>
            <a:cxnLst/>
            <a:rect l="l" t="t" r="r" b="b"/>
            <a:pathLst>
              <a:path w="5334444" h="2668320">
                <a:moveTo>
                  <a:pt x="0" y="2668320"/>
                </a:moveTo>
                <a:lnTo>
                  <a:pt x="5334444" y="2668320"/>
                </a:lnTo>
                <a:lnTo>
                  <a:pt x="5334444" y="0"/>
                </a:lnTo>
                <a:lnTo>
                  <a:pt x="0" y="0"/>
                </a:lnTo>
                <a:lnTo>
                  <a:pt x="0" y="26683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0497" y="242984"/>
            <a:ext cx="9952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Cheese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2755" y="242984"/>
            <a:ext cx="24718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6004" y="4379117"/>
            <a:ext cx="6168669" cy="588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-392327" y="6216433"/>
            <a:ext cx="4424781" cy="1353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9"/>
              </a:spcBef>
            </a:pPr>
            <a:endParaRPr sz="750" dirty="0"/>
          </a:p>
          <a:p>
            <a:pPr marL="679163">
              <a:lnSpc>
                <a:spcPct val="95825"/>
              </a:lnSpc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204</a:t>
            </a:r>
            <a:r>
              <a:rPr sz="2200" spc="34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Different</a:t>
            </a:r>
            <a:r>
              <a:rPr sz="2200" spc="-351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kind</a:t>
            </a:r>
            <a:r>
              <a:rPr sz="2200" spc="168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of</a:t>
            </a:r>
            <a:r>
              <a:rPr sz="2200" spc="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cheese</a:t>
            </a:r>
            <a:r>
              <a:rPr sz="2200" spc="226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is </a:t>
            </a:r>
            <a:endParaRPr sz="2200" dirty="0">
              <a:latin typeface="Times New Roman"/>
              <a:cs typeface="Times New Roman"/>
            </a:endParaRPr>
          </a:p>
          <a:p>
            <a:pPr marL="679155" marR="141665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produced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2454" y="4415942"/>
            <a:ext cx="1548523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97058" y="1997905"/>
            <a:ext cx="372198" cy="64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6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4406163" y="1063333"/>
            <a:ext cx="3721849" cy="470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109" name="Chart 10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854037"/>
              </p:ext>
            </p:extLst>
          </p:nvPr>
        </p:nvGraphicFramePr>
        <p:xfrm>
          <a:off x="50106" y="777100"/>
          <a:ext cx="6134795" cy="422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-358905" y="5323263"/>
            <a:ext cx="6065645" cy="109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9163">
              <a:lnSpc>
                <a:spcPct val="95825"/>
              </a:lnSpc>
            </a:pPr>
            <a:r>
              <a:rPr lang="tr-TR" dirty="0" smtClean="0">
                <a:solidFill>
                  <a:srgbClr val="2263A7"/>
                </a:solidFill>
                <a:latin typeface="Times New Roman"/>
                <a:cs typeface="Times New Roman"/>
              </a:rPr>
              <a:t>Cheese </a:t>
            </a:r>
            <a:r>
              <a:rPr lang="tr-TR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production</a:t>
            </a:r>
            <a:r>
              <a:rPr lang="tr-TR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growth</a:t>
            </a:r>
            <a:r>
              <a:rPr lang="tr-TR" dirty="0" smtClean="0">
                <a:solidFill>
                  <a:srgbClr val="2263A7"/>
                </a:solidFill>
                <a:latin typeface="Times New Roman"/>
                <a:cs typeface="Times New Roman"/>
              </a:rPr>
              <a:t> rate </a:t>
            </a:r>
            <a:r>
              <a:rPr lang="tr-TR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during</a:t>
            </a:r>
            <a:r>
              <a:rPr lang="tr-TR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pc="1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last</a:t>
            </a:r>
            <a:r>
              <a:rPr lang="tr-TR" spc="1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pc="1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four</a:t>
            </a:r>
            <a:r>
              <a:rPr lang="tr-TR" spc="1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pc="1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years</a:t>
            </a:r>
            <a:endParaRPr lang="tr-TR" dirty="0" smtClean="0">
              <a:solidFill>
                <a:srgbClr val="2263A7"/>
              </a:solidFill>
              <a:latin typeface="Times New Roman"/>
              <a:cs typeface="Times New Roman"/>
            </a:endParaRPr>
          </a:p>
          <a:p>
            <a:pPr marL="679163">
              <a:lnSpc>
                <a:spcPct val="95825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120 %</a:t>
            </a:r>
            <a:endParaRPr lang="tr-TR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endParaRPr lang="tr-TR" dirty="0">
              <a:latin typeface="Times New Roman"/>
              <a:cs typeface="Times New Roman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53711" y="4652902"/>
            <a:ext cx="4670612" cy="7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96 % of the total </a:t>
            </a:r>
            <a:r>
              <a:rPr lang="tr-TR" sz="24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production</a:t>
            </a: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is made </a:t>
            </a:r>
            <a:r>
              <a:rPr lang="tr-TR" sz="24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from</a:t>
            </a: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cow’s</a:t>
            </a: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milk</a:t>
            </a:r>
            <a:endParaRPr lang="tr-TR" sz="2400" dirty="0">
              <a:latin typeface="Times New Roman"/>
              <a:cs typeface="Times New Roman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4" y="1481071"/>
            <a:ext cx="4552297" cy="264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7470815" y="4924083"/>
            <a:ext cx="2020951" cy="2018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27404" y="0"/>
            <a:ext cx="10691621" cy="776884"/>
          </a:xfrm>
          <a:custGeom>
            <a:avLst/>
            <a:gdLst/>
            <a:ahLst/>
            <a:cxnLst/>
            <a:rect l="l" t="t" r="r" b="b"/>
            <a:pathLst>
              <a:path w="10691622" h="776884">
                <a:moveTo>
                  <a:pt x="0" y="776884"/>
                </a:moveTo>
                <a:lnTo>
                  <a:pt x="10691622" y="776884"/>
                </a:lnTo>
                <a:lnTo>
                  <a:pt x="10691622" y="0"/>
                </a:lnTo>
                <a:lnTo>
                  <a:pt x="0" y="0"/>
                </a:lnTo>
                <a:lnTo>
                  <a:pt x="0" y="77688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9093" y="927761"/>
            <a:ext cx="7776705" cy="570585"/>
          </a:xfrm>
          <a:custGeom>
            <a:avLst/>
            <a:gdLst/>
            <a:ahLst/>
            <a:cxnLst/>
            <a:rect l="l" t="t" r="r" b="b"/>
            <a:pathLst>
              <a:path w="7776705" h="570585">
                <a:moveTo>
                  <a:pt x="0" y="570585"/>
                </a:moveTo>
                <a:lnTo>
                  <a:pt x="7776705" y="570585"/>
                </a:lnTo>
                <a:lnTo>
                  <a:pt x="7776705" y="0"/>
                </a:lnTo>
                <a:lnTo>
                  <a:pt x="0" y="0"/>
                </a:lnTo>
                <a:lnTo>
                  <a:pt x="0" y="5705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17304" y="1879089"/>
            <a:ext cx="5940437" cy="85284"/>
          </a:xfrm>
          <a:custGeom>
            <a:avLst/>
            <a:gdLst/>
            <a:ahLst/>
            <a:cxnLst/>
            <a:rect l="l" t="t" r="r" b="b"/>
            <a:pathLst>
              <a:path w="5940437" h="85284">
                <a:moveTo>
                  <a:pt x="0" y="85284"/>
                </a:moveTo>
                <a:lnTo>
                  <a:pt x="5940437" y="85284"/>
                </a:lnTo>
                <a:lnTo>
                  <a:pt x="5940437" y="0"/>
                </a:lnTo>
                <a:lnTo>
                  <a:pt x="0" y="0"/>
                </a:lnTo>
                <a:lnTo>
                  <a:pt x="0" y="852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17304" y="1977743"/>
            <a:ext cx="7093521" cy="0"/>
          </a:xfrm>
          <a:custGeom>
            <a:avLst/>
            <a:gdLst/>
            <a:ahLst/>
            <a:cxnLst/>
            <a:rect l="l" t="t" r="r" b="b"/>
            <a:pathLst>
              <a:path w="7093521">
                <a:moveTo>
                  <a:pt x="0" y="0"/>
                </a:moveTo>
                <a:lnTo>
                  <a:pt x="7093521" y="0"/>
                </a:lnTo>
              </a:path>
            </a:pathLst>
          </a:custGeom>
          <a:ln w="5342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4212" y="1436155"/>
            <a:ext cx="865544" cy="2053107"/>
          </a:xfrm>
          <a:custGeom>
            <a:avLst/>
            <a:gdLst/>
            <a:ahLst/>
            <a:cxnLst/>
            <a:rect l="l" t="t" r="r" b="b"/>
            <a:pathLst>
              <a:path w="865543" h="2053107">
                <a:moveTo>
                  <a:pt x="0" y="2053107"/>
                </a:moveTo>
                <a:lnTo>
                  <a:pt x="865543" y="2053107"/>
                </a:lnTo>
                <a:lnTo>
                  <a:pt x="865543" y="0"/>
                </a:lnTo>
                <a:lnTo>
                  <a:pt x="0" y="0"/>
                </a:lnTo>
                <a:lnTo>
                  <a:pt x="0" y="20531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6132" y="6707581"/>
            <a:ext cx="1813241" cy="235242"/>
          </a:xfrm>
          <a:custGeom>
            <a:avLst/>
            <a:gdLst/>
            <a:ahLst/>
            <a:cxnLst/>
            <a:rect l="l" t="t" r="r" b="b"/>
            <a:pathLst>
              <a:path w="1813242" h="235242">
                <a:moveTo>
                  <a:pt x="0" y="235242"/>
                </a:moveTo>
                <a:lnTo>
                  <a:pt x="1813242" y="235242"/>
                </a:lnTo>
                <a:lnTo>
                  <a:pt x="1813242" y="0"/>
                </a:lnTo>
                <a:lnTo>
                  <a:pt x="0" y="0"/>
                </a:lnTo>
                <a:lnTo>
                  <a:pt x="0" y="2352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" y="7242517"/>
            <a:ext cx="10691621" cy="317296"/>
          </a:xfrm>
          <a:custGeom>
            <a:avLst/>
            <a:gdLst/>
            <a:ahLst/>
            <a:cxnLst/>
            <a:rect l="l" t="t" r="r" b="b"/>
            <a:pathLst>
              <a:path w="10691622" h="317296">
                <a:moveTo>
                  <a:pt x="0" y="317296"/>
                </a:moveTo>
                <a:lnTo>
                  <a:pt x="10691622" y="317296"/>
                </a:lnTo>
                <a:lnTo>
                  <a:pt x="10691622" y="0"/>
                </a:lnTo>
                <a:lnTo>
                  <a:pt x="0" y="0"/>
                </a:lnTo>
                <a:lnTo>
                  <a:pt x="0" y="317296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0487" y="242971"/>
            <a:ext cx="15021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Yogurt</a:t>
            </a:r>
            <a:r>
              <a:rPr sz="2400" spc="-108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9634" y="242971"/>
            <a:ext cx="8687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Ayran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5399" y="242971"/>
            <a:ext cx="31457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r>
              <a:rPr lang="tr-TR"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(x1000 </a:t>
            </a:r>
            <a:r>
              <a:rPr lang="tr-TR" sz="200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tonnes</a:t>
            </a:r>
            <a:r>
              <a:rPr lang="tr-TR" sz="20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6132" y="6707581"/>
            <a:ext cx="1813241" cy="235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11763" y="5038374"/>
            <a:ext cx="4904536" cy="2059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55"/>
              </a:lnSpc>
              <a:spcBef>
                <a:spcPts val="122"/>
              </a:spcBef>
            </a:pP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Yogurt</a:t>
            </a:r>
            <a:r>
              <a:rPr sz="2400" spc="-13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 err="1">
                <a:solidFill>
                  <a:srgbClr val="2263A7"/>
                </a:solidFill>
                <a:latin typeface="Times New Roman"/>
                <a:cs typeface="Times New Roman"/>
              </a:rPr>
              <a:t>production</a:t>
            </a:r>
            <a:r>
              <a:rPr lang="tr-TR" sz="2400" dirty="0">
                <a:solidFill>
                  <a:srgbClr val="2263A7"/>
                </a:solidFill>
                <a:latin typeface="Times New Roman"/>
                <a:cs typeface="Times New Roman"/>
              </a:rPr>
              <a:t> growth rate</a:t>
            </a:r>
            <a:r>
              <a:rPr lang="tr-TR" sz="2400" spc="100" dirty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between 2009-2013: </a:t>
            </a:r>
            <a:r>
              <a:rPr lang="tr-T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38 %</a:t>
            </a:r>
          </a:p>
          <a:p>
            <a:pPr>
              <a:lnSpc>
                <a:spcPts val="2455"/>
              </a:lnSpc>
              <a:spcBef>
                <a:spcPts val="122"/>
              </a:spcBef>
            </a:pPr>
            <a:endParaRPr lang="tr-TR" sz="2400" dirty="0" smtClean="0">
              <a:solidFill>
                <a:srgbClr val="2263A7"/>
              </a:solidFill>
              <a:latin typeface="Times New Roman"/>
              <a:cs typeface="Times New Roman"/>
            </a:endParaRPr>
          </a:p>
          <a:p>
            <a:pPr>
              <a:lnSpc>
                <a:spcPts val="2455"/>
              </a:lnSpc>
              <a:spcBef>
                <a:spcPts val="122"/>
              </a:spcBef>
            </a:pPr>
            <a:r>
              <a:rPr sz="2400" spc="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Ayran</a:t>
            </a:r>
            <a:r>
              <a:rPr sz="2400" spc="105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 err="1">
                <a:solidFill>
                  <a:srgbClr val="2263A7"/>
                </a:solidFill>
                <a:latin typeface="Times New Roman"/>
                <a:cs typeface="Times New Roman"/>
              </a:rPr>
              <a:t>production</a:t>
            </a:r>
            <a:r>
              <a:rPr lang="tr-TR" sz="2400" dirty="0">
                <a:solidFill>
                  <a:srgbClr val="2263A7"/>
                </a:solidFill>
                <a:latin typeface="Times New Roman"/>
                <a:cs typeface="Times New Roman"/>
              </a:rPr>
              <a:t> growth rate</a:t>
            </a:r>
            <a:r>
              <a:rPr lang="tr-TR" sz="2400" spc="100" dirty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dirty="0">
                <a:solidFill>
                  <a:srgbClr val="2263A7"/>
                </a:solidFill>
                <a:latin typeface="Times New Roman"/>
                <a:cs typeface="Times New Roman"/>
              </a:rPr>
              <a:t>between </a:t>
            </a: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2009-2013:  </a:t>
            </a:r>
            <a:r>
              <a:rPr lang="tr-T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97</a:t>
            </a:r>
            <a:r>
              <a:rPr lang="tr-TR" sz="2400" b="1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lang="tr-TR" sz="2400" dirty="0" smtClean="0">
              <a:solidFill>
                <a:srgbClr val="2263A7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7304" y="1879089"/>
            <a:ext cx="5940437" cy="98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6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8089901" y="543888"/>
            <a:ext cx="1153084" cy="98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6"/>
              </a:spcBef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609093" y="927761"/>
            <a:ext cx="275121" cy="570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385797" y="927761"/>
            <a:ext cx="0" cy="570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112" name="Chart 1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0188886"/>
              </p:ext>
            </p:extLst>
          </p:nvPr>
        </p:nvGraphicFramePr>
        <p:xfrm>
          <a:off x="240412" y="946476"/>
          <a:ext cx="10210798" cy="397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1" y="203"/>
            <a:ext cx="10690211" cy="765162"/>
          </a:xfrm>
          <a:custGeom>
            <a:avLst/>
            <a:gdLst/>
            <a:ahLst/>
            <a:cxnLst/>
            <a:rect l="l" t="t" r="r" b="b"/>
            <a:pathLst>
              <a:path w="10690212" h="765162">
                <a:moveTo>
                  <a:pt x="0" y="765162"/>
                </a:moveTo>
                <a:lnTo>
                  <a:pt x="10690212" y="765162"/>
                </a:lnTo>
                <a:lnTo>
                  <a:pt x="10690212" y="0"/>
                </a:lnTo>
                <a:lnTo>
                  <a:pt x="0" y="0"/>
                </a:lnTo>
                <a:lnTo>
                  <a:pt x="0" y="765162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1617" y="6900266"/>
            <a:ext cx="1914206" cy="234289"/>
          </a:xfrm>
          <a:custGeom>
            <a:avLst/>
            <a:gdLst/>
            <a:ahLst/>
            <a:cxnLst/>
            <a:rect l="l" t="t" r="r" b="b"/>
            <a:pathLst>
              <a:path w="1914207" h="234289">
                <a:moveTo>
                  <a:pt x="0" y="234289"/>
                </a:moveTo>
                <a:lnTo>
                  <a:pt x="1914207" y="234289"/>
                </a:lnTo>
                <a:lnTo>
                  <a:pt x="1914207" y="0"/>
                </a:lnTo>
                <a:lnTo>
                  <a:pt x="0" y="0"/>
                </a:lnTo>
                <a:lnTo>
                  <a:pt x="0" y="234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" y="7242544"/>
            <a:ext cx="10691621" cy="317271"/>
          </a:xfrm>
          <a:custGeom>
            <a:avLst/>
            <a:gdLst/>
            <a:ahLst/>
            <a:cxnLst/>
            <a:rect l="l" t="t" r="r" b="b"/>
            <a:pathLst>
              <a:path w="10691622" h="317271">
                <a:moveTo>
                  <a:pt x="0" y="317271"/>
                </a:moveTo>
                <a:lnTo>
                  <a:pt x="10691622" y="317271"/>
                </a:lnTo>
                <a:lnTo>
                  <a:pt x="10691622" y="0"/>
                </a:lnTo>
                <a:lnTo>
                  <a:pt x="0" y="0"/>
                </a:lnTo>
                <a:lnTo>
                  <a:pt x="0" y="317271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99964" y="6086857"/>
            <a:ext cx="4013199" cy="1155687"/>
          </a:xfrm>
          <a:custGeom>
            <a:avLst/>
            <a:gdLst/>
            <a:ahLst/>
            <a:cxnLst/>
            <a:rect l="l" t="t" r="r" b="b"/>
            <a:pathLst>
              <a:path w="4013200" h="1155687">
                <a:moveTo>
                  <a:pt x="0" y="1155687"/>
                </a:moveTo>
                <a:lnTo>
                  <a:pt x="4013200" y="1155687"/>
                </a:lnTo>
                <a:lnTo>
                  <a:pt x="4013200" y="0"/>
                </a:lnTo>
                <a:lnTo>
                  <a:pt x="0" y="0"/>
                </a:lnTo>
                <a:lnTo>
                  <a:pt x="0" y="11556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0463" y="242995"/>
            <a:ext cx="8779641" cy="398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tr-TR" sz="240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Butter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,</a:t>
            </a:r>
            <a:r>
              <a:rPr lang="tr-TR"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 </a:t>
            </a:r>
            <a:r>
              <a:rPr lang="tr-TR" sz="2400" spc="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milk</a:t>
            </a:r>
            <a:r>
              <a:rPr lang="tr-TR"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lang="tr-TR" sz="2400" spc="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powder</a:t>
            </a:r>
            <a:r>
              <a:rPr lang="tr-TR"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,  </a:t>
            </a:r>
            <a:r>
              <a:rPr lang="tr-TR" sz="2400" spc="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c</a:t>
            </a:r>
            <a:r>
              <a:rPr lang="tr-TR" sz="240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oncentrated</a:t>
            </a:r>
            <a:r>
              <a:rPr lang="tr-TR" sz="24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 </a:t>
            </a:r>
            <a:r>
              <a:rPr lang="tr-TR" sz="240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milk</a:t>
            </a:r>
            <a:r>
              <a:rPr lang="tr-TR" sz="24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 </a:t>
            </a:r>
            <a:r>
              <a:rPr lang="tr-TR" sz="240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endParaRPr lang="tr-TR" sz="2400" dirty="0" smtClean="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  <a:spcBef>
                <a:spcPts val="130"/>
              </a:spcBef>
            </a:pPr>
            <a:endParaRPr lang="tr-TR" sz="2400" dirty="0" smtClean="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  <a:spcBef>
                <a:spcPts val="13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392289" y="690719"/>
            <a:ext cx="9778352" cy="367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43 Metin kutusu"/>
          <p:cNvSpPr txBox="1"/>
          <p:nvPr/>
        </p:nvSpPr>
        <p:spPr>
          <a:xfrm>
            <a:off x="5049798" y="678499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*:</a:t>
            </a:r>
            <a:r>
              <a:rPr lang="en-US" sz="2000" b="1" dirty="0" smtClean="0"/>
              <a:t>the first ten months period</a:t>
            </a:r>
            <a:endParaRPr lang="tr-TR" sz="2000" b="1" dirty="0"/>
          </a:p>
        </p:txBody>
      </p:sp>
      <p:graphicFrame>
        <p:nvGraphicFramePr>
          <p:cNvPr id="45" name="1 Grafik"/>
          <p:cNvGraphicFramePr/>
          <p:nvPr/>
        </p:nvGraphicFramePr>
        <p:xfrm>
          <a:off x="346039" y="712766"/>
          <a:ext cx="10347361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48 U Dönüş Oku"/>
          <p:cNvSpPr/>
          <p:nvPr/>
        </p:nvSpPr>
        <p:spPr>
          <a:xfrm>
            <a:off x="1489049" y="2355841"/>
            <a:ext cx="1428760" cy="1214446"/>
          </a:xfrm>
          <a:prstGeom prst="uturnArrow">
            <a:avLst>
              <a:gd name="adj1" fmla="val 17471"/>
              <a:gd name="adj2" fmla="val 23359"/>
              <a:gd name="adj3" fmla="val 14961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0" name="49 U Dönüş Oku"/>
          <p:cNvSpPr/>
          <p:nvPr/>
        </p:nvSpPr>
        <p:spPr>
          <a:xfrm>
            <a:off x="8275658" y="3998914"/>
            <a:ext cx="1428760" cy="1214446"/>
          </a:xfrm>
          <a:prstGeom prst="uturnArrow">
            <a:avLst>
              <a:gd name="adj1" fmla="val 17471"/>
              <a:gd name="adj2" fmla="val 23359"/>
              <a:gd name="adj3" fmla="val 14961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1" name="1 Metin kutusu"/>
          <p:cNvSpPr txBox="1"/>
          <p:nvPr/>
        </p:nvSpPr>
        <p:spPr>
          <a:xfrm>
            <a:off x="1" y="6497630"/>
            <a:ext cx="1857388" cy="10715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Amount (tonnes)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ject 128"/>
          <p:cNvSpPr/>
          <p:nvPr/>
        </p:nvSpPr>
        <p:spPr>
          <a:xfrm>
            <a:off x="0" y="204"/>
            <a:ext cx="10687989" cy="777697"/>
          </a:xfrm>
          <a:custGeom>
            <a:avLst/>
            <a:gdLst/>
            <a:ahLst/>
            <a:cxnLst/>
            <a:rect l="l" t="t" r="r" b="b"/>
            <a:pathLst>
              <a:path w="10687989" h="777697">
                <a:moveTo>
                  <a:pt x="0" y="777697"/>
                </a:moveTo>
                <a:lnTo>
                  <a:pt x="10687989" y="777697"/>
                </a:lnTo>
                <a:lnTo>
                  <a:pt x="10687989" y="0"/>
                </a:lnTo>
                <a:lnTo>
                  <a:pt x="0" y="0"/>
                </a:lnTo>
                <a:lnTo>
                  <a:pt x="0" y="77769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6431" y="1067417"/>
            <a:ext cx="9935210" cy="88892"/>
          </a:xfrm>
          <a:custGeom>
            <a:avLst/>
            <a:gdLst/>
            <a:ahLst/>
            <a:cxnLst/>
            <a:rect l="l" t="t" r="r" b="b"/>
            <a:pathLst>
              <a:path w="9935210" h="88892">
                <a:moveTo>
                  <a:pt x="0" y="88892"/>
                </a:moveTo>
                <a:lnTo>
                  <a:pt x="9935210" y="88892"/>
                </a:lnTo>
                <a:lnTo>
                  <a:pt x="9935210" y="0"/>
                </a:lnTo>
                <a:lnTo>
                  <a:pt x="0" y="0"/>
                </a:lnTo>
                <a:lnTo>
                  <a:pt x="0" y="888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6431" y="7131096"/>
            <a:ext cx="9935210" cy="88903"/>
          </a:xfrm>
          <a:custGeom>
            <a:avLst/>
            <a:gdLst/>
            <a:ahLst/>
            <a:cxnLst/>
            <a:rect l="l" t="t" r="r" b="b"/>
            <a:pathLst>
              <a:path w="9935210" h="88903">
                <a:moveTo>
                  <a:pt x="0" y="88903"/>
                </a:moveTo>
                <a:lnTo>
                  <a:pt x="9935210" y="88903"/>
                </a:lnTo>
                <a:lnTo>
                  <a:pt x="9935210" y="0"/>
                </a:lnTo>
                <a:lnTo>
                  <a:pt x="0" y="0"/>
                </a:lnTo>
                <a:lnTo>
                  <a:pt x="0" y="889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" y="7242544"/>
            <a:ext cx="10691621" cy="317271"/>
          </a:xfrm>
          <a:custGeom>
            <a:avLst/>
            <a:gdLst/>
            <a:ahLst/>
            <a:cxnLst/>
            <a:rect l="l" t="t" r="r" b="b"/>
            <a:pathLst>
              <a:path w="10691622" h="317271">
                <a:moveTo>
                  <a:pt x="0" y="317271"/>
                </a:moveTo>
                <a:lnTo>
                  <a:pt x="10691622" y="317271"/>
                </a:lnTo>
                <a:lnTo>
                  <a:pt x="10691622" y="0"/>
                </a:lnTo>
                <a:lnTo>
                  <a:pt x="0" y="0"/>
                </a:lnTo>
                <a:lnTo>
                  <a:pt x="0" y="317271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405" y="5322812"/>
            <a:ext cx="9920438" cy="1019289"/>
          </a:xfrm>
          <a:custGeom>
            <a:avLst/>
            <a:gdLst/>
            <a:ahLst/>
            <a:cxnLst/>
            <a:rect l="l" t="t" r="r" b="b"/>
            <a:pathLst>
              <a:path w="9920439" h="1019289">
                <a:moveTo>
                  <a:pt x="0" y="0"/>
                </a:moveTo>
                <a:lnTo>
                  <a:pt x="9920439" y="0"/>
                </a:lnTo>
                <a:lnTo>
                  <a:pt x="9920439" y="1019289"/>
                </a:lnTo>
                <a:lnTo>
                  <a:pt x="0" y="1019289"/>
                </a:lnTo>
                <a:lnTo>
                  <a:pt x="0" y="0"/>
                </a:lnTo>
                <a:close/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48977" y="1991740"/>
            <a:ext cx="0" cy="4347184"/>
          </a:xfrm>
          <a:custGeom>
            <a:avLst/>
            <a:gdLst/>
            <a:ahLst/>
            <a:cxnLst/>
            <a:rect l="l" t="t" r="r" b="b"/>
            <a:pathLst>
              <a:path h="4347184">
                <a:moveTo>
                  <a:pt x="0" y="0"/>
                </a:moveTo>
                <a:lnTo>
                  <a:pt x="0" y="4347184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80166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69914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22314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61885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52016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41764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94164" y="5015776"/>
            <a:ext cx="0" cy="1331366"/>
          </a:xfrm>
          <a:custGeom>
            <a:avLst/>
            <a:gdLst/>
            <a:ahLst/>
            <a:cxnLst/>
            <a:rect l="l" t="t" r="r" b="b"/>
            <a:pathLst>
              <a:path h="1331366">
                <a:moveTo>
                  <a:pt x="0" y="0"/>
                </a:moveTo>
                <a:lnTo>
                  <a:pt x="0" y="1331366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0078" y="5322811"/>
            <a:ext cx="9368750" cy="0"/>
          </a:xfrm>
          <a:custGeom>
            <a:avLst/>
            <a:gdLst/>
            <a:ahLst/>
            <a:cxnLst/>
            <a:rect l="l" t="t" r="r" b="b"/>
            <a:pathLst>
              <a:path w="9368751">
                <a:moveTo>
                  <a:pt x="9368751" y="0"/>
                </a:moveTo>
                <a:lnTo>
                  <a:pt x="0" y="0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380" y="5676709"/>
            <a:ext cx="9907993" cy="0"/>
          </a:xfrm>
          <a:custGeom>
            <a:avLst/>
            <a:gdLst/>
            <a:ahLst/>
            <a:cxnLst/>
            <a:rect l="l" t="t" r="r" b="b"/>
            <a:pathLst>
              <a:path w="9907993">
                <a:moveTo>
                  <a:pt x="9907993" y="0"/>
                </a:moveTo>
                <a:lnTo>
                  <a:pt x="0" y="0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380" y="5955880"/>
            <a:ext cx="9907993" cy="0"/>
          </a:xfrm>
          <a:custGeom>
            <a:avLst/>
            <a:gdLst/>
            <a:ahLst/>
            <a:cxnLst/>
            <a:rect l="l" t="t" r="r" b="b"/>
            <a:pathLst>
              <a:path w="9907993">
                <a:moveTo>
                  <a:pt x="9907993" y="0"/>
                </a:moveTo>
                <a:lnTo>
                  <a:pt x="0" y="0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54806" y="5015763"/>
            <a:ext cx="7354138" cy="0"/>
          </a:xfrm>
          <a:custGeom>
            <a:avLst/>
            <a:gdLst/>
            <a:ahLst/>
            <a:cxnLst/>
            <a:rect l="l" t="t" r="r" b="b"/>
            <a:pathLst>
              <a:path w="7354138">
                <a:moveTo>
                  <a:pt x="0" y="0"/>
                </a:moveTo>
                <a:lnTo>
                  <a:pt x="7354138" y="0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08817" y="5015548"/>
            <a:ext cx="0" cy="307251"/>
          </a:xfrm>
          <a:custGeom>
            <a:avLst/>
            <a:gdLst/>
            <a:ahLst/>
            <a:cxnLst/>
            <a:rect l="l" t="t" r="r" b="b"/>
            <a:pathLst>
              <a:path h="307251">
                <a:moveTo>
                  <a:pt x="0" y="307251"/>
                </a:moveTo>
                <a:lnTo>
                  <a:pt x="0" y="0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0585" y="6096203"/>
            <a:ext cx="689508" cy="0"/>
          </a:xfrm>
          <a:custGeom>
            <a:avLst/>
            <a:gdLst/>
            <a:ahLst/>
            <a:cxnLst/>
            <a:rect l="l" t="t" r="r" b="b"/>
            <a:pathLst>
              <a:path w="689508">
                <a:moveTo>
                  <a:pt x="0" y="0"/>
                </a:moveTo>
                <a:lnTo>
                  <a:pt x="689508" y="0"/>
                </a:lnTo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7466" y="5999429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3"/>
                </a:moveTo>
                <a:lnTo>
                  <a:pt x="664" y="108175"/>
                </a:lnTo>
                <a:lnTo>
                  <a:pt x="3388" y="122249"/>
                </a:lnTo>
                <a:lnTo>
                  <a:pt x="8068" y="135518"/>
                </a:lnTo>
                <a:lnTo>
                  <a:pt x="14544" y="147822"/>
                </a:lnTo>
                <a:lnTo>
                  <a:pt x="22657" y="159001"/>
                </a:lnTo>
                <a:lnTo>
                  <a:pt x="32247" y="168898"/>
                </a:lnTo>
                <a:lnTo>
                  <a:pt x="43156" y="177352"/>
                </a:lnTo>
                <a:lnTo>
                  <a:pt x="55223" y="184204"/>
                </a:lnTo>
                <a:lnTo>
                  <a:pt x="68291" y="189296"/>
                </a:lnTo>
                <a:lnTo>
                  <a:pt x="82198" y="192468"/>
                </a:lnTo>
                <a:lnTo>
                  <a:pt x="96786" y="193560"/>
                </a:lnTo>
                <a:lnTo>
                  <a:pt x="108178" y="192897"/>
                </a:lnTo>
                <a:lnTo>
                  <a:pt x="122253" y="190175"/>
                </a:lnTo>
                <a:lnTo>
                  <a:pt x="135522" y="185497"/>
                </a:lnTo>
                <a:lnTo>
                  <a:pt x="147825" y="179022"/>
                </a:lnTo>
                <a:lnTo>
                  <a:pt x="159005" y="170911"/>
                </a:lnTo>
                <a:lnTo>
                  <a:pt x="168901" y="161321"/>
                </a:lnTo>
                <a:lnTo>
                  <a:pt x="177354" y="150413"/>
                </a:lnTo>
                <a:lnTo>
                  <a:pt x="184206" y="138344"/>
                </a:lnTo>
                <a:lnTo>
                  <a:pt x="189297" y="125276"/>
                </a:lnTo>
                <a:lnTo>
                  <a:pt x="192468" y="111366"/>
                </a:lnTo>
                <a:lnTo>
                  <a:pt x="193560" y="96773"/>
                </a:lnTo>
                <a:lnTo>
                  <a:pt x="192898" y="85394"/>
                </a:lnTo>
                <a:lnTo>
                  <a:pt x="190178" y="71319"/>
                </a:lnTo>
                <a:lnTo>
                  <a:pt x="185502" y="58050"/>
                </a:lnTo>
                <a:lnTo>
                  <a:pt x="179029" y="45745"/>
                </a:lnTo>
                <a:lnTo>
                  <a:pt x="170920" y="34564"/>
                </a:lnTo>
                <a:lnTo>
                  <a:pt x="161332" y="24667"/>
                </a:lnTo>
                <a:lnTo>
                  <a:pt x="150424" y="16211"/>
                </a:lnTo>
                <a:lnTo>
                  <a:pt x="138357" y="9358"/>
                </a:lnTo>
                <a:lnTo>
                  <a:pt x="125289" y="4265"/>
                </a:lnTo>
                <a:lnTo>
                  <a:pt x="111379" y="1092"/>
                </a:lnTo>
                <a:lnTo>
                  <a:pt x="96786" y="0"/>
                </a:lnTo>
                <a:lnTo>
                  <a:pt x="85397" y="663"/>
                </a:lnTo>
                <a:lnTo>
                  <a:pt x="71323" y="3385"/>
                </a:lnTo>
                <a:lnTo>
                  <a:pt x="58054" y="8063"/>
                </a:lnTo>
                <a:lnTo>
                  <a:pt x="45749" y="14537"/>
                </a:lnTo>
                <a:lnTo>
                  <a:pt x="34568" y="22648"/>
                </a:lnTo>
                <a:lnTo>
                  <a:pt x="24669" y="32237"/>
                </a:lnTo>
                <a:lnTo>
                  <a:pt x="16213" y="43144"/>
                </a:lnTo>
                <a:lnTo>
                  <a:pt x="9359" y="55211"/>
                </a:lnTo>
                <a:lnTo>
                  <a:pt x="4265" y="68277"/>
                </a:lnTo>
                <a:lnTo>
                  <a:pt x="1093" y="82185"/>
                </a:lnTo>
                <a:lnTo>
                  <a:pt x="0" y="96773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7466" y="5999429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3"/>
                </a:moveTo>
                <a:lnTo>
                  <a:pt x="1093" y="82185"/>
                </a:lnTo>
                <a:lnTo>
                  <a:pt x="4265" y="68277"/>
                </a:lnTo>
                <a:lnTo>
                  <a:pt x="9359" y="55211"/>
                </a:lnTo>
                <a:lnTo>
                  <a:pt x="16213" y="43144"/>
                </a:lnTo>
                <a:lnTo>
                  <a:pt x="24669" y="32237"/>
                </a:lnTo>
                <a:lnTo>
                  <a:pt x="34568" y="22648"/>
                </a:lnTo>
                <a:lnTo>
                  <a:pt x="45749" y="14537"/>
                </a:lnTo>
                <a:lnTo>
                  <a:pt x="58054" y="8063"/>
                </a:lnTo>
                <a:lnTo>
                  <a:pt x="71323" y="3385"/>
                </a:lnTo>
                <a:lnTo>
                  <a:pt x="85397" y="663"/>
                </a:lnTo>
                <a:lnTo>
                  <a:pt x="96786" y="0"/>
                </a:lnTo>
                <a:lnTo>
                  <a:pt x="111379" y="1092"/>
                </a:lnTo>
                <a:lnTo>
                  <a:pt x="125289" y="4265"/>
                </a:lnTo>
                <a:lnTo>
                  <a:pt x="138357" y="9358"/>
                </a:lnTo>
                <a:lnTo>
                  <a:pt x="150424" y="16211"/>
                </a:lnTo>
                <a:lnTo>
                  <a:pt x="161332" y="24667"/>
                </a:lnTo>
                <a:lnTo>
                  <a:pt x="170920" y="34564"/>
                </a:lnTo>
                <a:lnTo>
                  <a:pt x="179029" y="45745"/>
                </a:lnTo>
                <a:lnTo>
                  <a:pt x="185502" y="58050"/>
                </a:lnTo>
                <a:lnTo>
                  <a:pt x="190178" y="71319"/>
                </a:lnTo>
                <a:lnTo>
                  <a:pt x="192898" y="85394"/>
                </a:lnTo>
                <a:lnTo>
                  <a:pt x="193560" y="96773"/>
                </a:lnTo>
                <a:lnTo>
                  <a:pt x="192468" y="111366"/>
                </a:lnTo>
                <a:lnTo>
                  <a:pt x="189297" y="125276"/>
                </a:lnTo>
                <a:lnTo>
                  <a:pt x="184206" y="138344"/>
                </a:lnTo>
                <a:lnTo>
                  <a:pt x="177354" y="150413"/>
                </a:lnTo>
                <a:lnTo>
                  <a:pt x="168901" y="161321"/>
                </a:lnTo>
                <a:lnTo>
                  <a:pt x="159005" y="170911"/>
                </a:lnTo>
                <a:lnTo>
                  <a:pt x="147825" y="179022"/>
                </a:lnTo>
                <a:lnTo>
                  <a:pt x="135522" y="185497"/>
                </a:lnTo>
                <a:lnTo>
                  <a:pt x="122253" y="190175"/>
                </a:lnTo>
                <a:lnTo>
                  <a:pt x="108178" y="192897"/>
                </a:lnTo>
                <a:lnTo>
                  <a:pt x="96786" y="193560"/>
                </a:lnTo>
                <a:lnTo>
                  <a:pt x="82198" y="192468"/>
                </a:lnTo>
                <a:lnTo>
                  <a:pt x="68291" y="189296"/>
                </a:lnTo>
                <a:lnTo>
                  <a:pt x="55223" y="184204"/>
                </a:lnTo>
                <a:lnTo>
                  <a:pt x="43156" y="177352"/>
                </a:lnTo>
                <a:lnTo>
                  <a:pt x="32247" y="168898"/>
                </a:lnTo>
                <a:lnTo>
                  <a:pt x="22657" y="159001"/>
                </a:lnTo>
                <a:lnTo>
                  <a:pt x="14544" y="147822"/>
                </a:lnTo>
                <a:lnTo>
                  <a:pt x="8068" y="135518"/>
                </a:lnTo>
                <a:lnTo>
                  <a:pt x="3388" y="122249"/>
                </a:lnTo>
                <a:lnTo>
                  <a:pt x="664" y="108175"/>
                </a:lnTo>
                <a:lnTo>
                  <a:pt x="0" y="96773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6688" y="5815660"/>
            <a:ext cx="689508" cy="0"/>
          </a:xfrm>
          <a:custGeom>
            <a:avLst/>
            <a:gdLst/>
            <a:ahLst/>
            <a:cxnLst/>
            <a:rect l="l" t="t" r="r" b="b"/>
            <a:pathLst>
              <a:path w="689508">
                <a:moveTo>
                  <a:pt x="0" y="0"/>
                </a:moveTo>
                <a:lnTo>
                  <a:pt x="689508" y="0"/>
                </a:lnTo>
              </a:path>
            </a:pathLst>
          </a:custGeom>
          <a:ln w="9994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3567" y="5718886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4"/>
                </a:moveTo>
                <a:lnTo>
                  <a:pt x="664" y="108172"/>
                </a:lnTo>
                <a:lnTo>
                  <a:pt x="3387" y="122245"/>
                </a:lnTo>
                <a:lnTo>
                  <a:pt x="8066" y="135513"/>
                </a:lnTo>
                <a:lnTo>
                  <a:pt x="14541" y="147816"/>
                </a:lnTo>
                <a:lnTo>
                  <a:pt x="22652" y="158996"/>
                </a:lnTo>
                <a:lnTo>
                  <a:pt x="32242" y="168894"/>
                </a:lnTo>
                <a:lnTo>
                  <a:pt x="43150" y="177349"/>
                </a:lnTo>
                <a:lnTo>
                  <a:pt x="55218" y="184202"/>
                </a:lnTo>
                <a:lnTo>
                  <a:pt x="68286" y="189295"/>
                </a:lnTo>
                <a:lnTo>
                  <a:pt x="82195" y="192467"/>
                </a:lnTo>
                <a:lnTo>
                  <a:pt x="96786" y="193560"/>
                </a:lnTo>
                <a:lnTo>
                  <a:pt x="108175" y="192897"/>
                </a:lnTo>
                <a:lnTo>
                  <a:pt x="122249" y="190174"/>
                </a:lnTo>
                <a:lnTo>
                  <a:pt x="135516" y="185495"/>
                </a:lnTo>
                <a:lnTo>
                  <a:pt x="147820" y="179019"/>
                </a:lnTo>
                <a:lnTo>
                  <a:pt x="159000" y="170907"/>
                </a:lnTo>
                <a:lnTo>
                  <a:pt x="168896" y="161316"/>
                </a:lnTo>
                <a:lnTo>
                  <a:pt x="177351" y="150407"/>
                </a:lnTo>
                <a:lnTo>
                  <a:pt x="184203" y="138339"/>
                </a:lnTo>
                <a:lnTo>
                  <a:pt x="189295" y="125271"/>
                </a:lnTo>
                <a:lnTo>
                  <a:pt x="192467" y="111363"/>
                </a:lnTo>
                <a:lnTo>
                  <a:pt x="193560" y="96774"/>
                </a:lnTo>
                <a:lnTo>
                  <a:pt x="192898" y="85391"/>
                </a:lnTo>
                <a:lnTo>
                  <a:pt x="190177" y="71315"/>
                </a:lnTo>
                <a:lnTo>
                  <a:pt x="185500" y="58045"/>
                </a:lnTo>
                <a:lnTo>
                  <a:pt x="179026" y="45740"/>
                </a:lnTo>
                <a:lnTo>
                  <a:pt x="170915" y="34559"/>
                </a:lnTo>
                <a:lnTo>
                  <a:pt x="161326" y="24662"/>
                </a:lnTo>
                <a:lnTo>
                  <a:pt x="150419" y="16208"/>
                </a:lnTo>
                <a:lnTo>
                  <a:pt x="138352" y="9355"/>
                </a:lnTo>
                <a:lnTo>
                  <a:pt x="125284" y="4264"/>
                </a:lnTo>
                <a:lnTo>
                  <a:pt x="111376" y="1092"/>
                </a:lnTo>
                <a:lnTo>
                  <a:pt x="96786" y="0"/>
                </a:lnTo>
                <a:lnTo>
                  <a:pt x="85394" y="663"/>
                </a:lnTo>
                <a:lnTo>
                  <a:pt x="71319" y="3384"/>
                </a:lnTo>
                <a:lnTo>
                  <a:pt x="58048" y="8061"/>
                </a:lnTo>
                <a:lnTo>
                  <a:pt x="45743" y="14534"/>
                </a:lnTo>
                <a:lnTo>
                  <a:pt x="34562" y="22644"/>
                </a:lnTo>
                <a:lnTo>
                  <a:pt x="24665" y="32232"/>
                </a:lnTo>
                <a:lnTo>
                  <a:pt x="16210" y="43138"/>
                </a:lnTo>
                <a:lnTo>
                  <a:pt x="9357" y="55205"/>
                </a:lnTo>
                <a:lnTo>
                  <a:pt x="4264" y="68273"/>
                </a:lnTo>
                <a:lnTo>
                  <a:pt x="1092" y="82182"/>
                </a:lnTo>
                <a:lnTo>
                  <a:pt x="0" y="96774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3567" y="5718886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4"/>
                </a:moveTo>
                <a:lnTo>
                  <a:pt x="1092" y="82182"/>
                </a:lnTo>
                <a:lnTo>
                  <a:pt x="4264" y="68273"/>
                </a:lnTo>
                <a:lnTo>
                  <a:pt x="9357" y="55205"/>
                </a:lnTo>
                <a:lnTo>
                  <a:pt x="16210" y="43138"/>
                </a:lnTo>
                <a:lnTo>
                  <a:pt x="24665" y="32232"/>
                </a:lnTo>
                <a:lnTo>
                  <a:pt x="34562" y="22644"/>
                </a:lnTo>
                <a:lnTo>
                  <a:pt x="45743" y="14534"/>
                </a:lnTo>
                <a:lnTo>
                  <a:pt x="58048" y="8061"/>
                </a:lnTo>
                <a:lnTo>
                  <a:pt x="71319" y="3384"/>
                </a:lnTo>
                <a:lnTo>
                  <a:pt x="85394" y="663"/>
                </a:lnTo>
                <a:lnTo>
                  <a:pt x="96786" y="0"/>
                </a:lnTo>
                <a:lnTo>
                  <a:pt x="111376" y="1092"/>
                </a:lnTo>
                <a:lnTo>
                  <a:pt x="125284" y="4264"/>
                </a:lnTo>
                <a:lnTo>
                  <a:pt x="138352" y="9355"/>
                </a:lnTo>
                <a:lnTo>
                  <a:pt x="150419" y="16208"/>
                </a:lnTo>
                <a:lnTo>
                  <a:pt x="161326" y="24662"/>
                </a:lnTo>
                <a:lnTo>
                  <a:pt x="170915" y="34559"/>
                </a:lnTo>
                <a:lnTo>
                  <a:pt x="179026" y="45740"/>
                </a:lnTo>
                <a:lnTo>
                  <a:pt x="185500" y="58045"/>
                </a:lnTo>
                <a:lnTo>
                  <a:pt x="190177" y="71315"/>
                </a:lnTo>
                <a:lnTo>
                  <a:pt x="192898" y="85391"/>
                </a:lnTo>
                <a:lnTo>
                  <a:pt x="193560" y="96774"/>
                </a:lnTo>
                <a:lnTo>
                  <a:pt x="192467" y="111363"/>
                </a:lnTo>
                <a:lnTo>
                  <a:pt x="189295" y="125271"/>
                </a:lnTo>
                <a:lnTo>
                  <a:pt x="184203" y="138339"/>
                </a:lnTo>
                <a:lnTo>
                  <a:pt x="177351" y="150407"/>
                </a:lnTo>
                <a:lnTo>
                  <a:pt x="168896" y="161316"/>
                </a:lnTo>
                <a:lnTo>
                  <a:pt x="159000" y="170907"/>
                </a:lnTo>
                <a:lnTo>
                  <a:pt x="147820" y="179019"/>
                </a:lnTo>
                <a:lnTo>
                  <a:pt x="135516" y="185495"/>
                </a:lnTo>
                <a:lnTo>
                  <a:pt x="122249" y="190174"/>
                </a:lnTo>
                <a:lnTo>
                  <a:pt x="108175" y="192897"/>
                </a:lnTo>
                <a:lnTo>
                  <a:pt x="96786" y="193560"/>
                </a:lnTo>
                <a:lnTo>
                  <a:pt x="82195" y="192467"/>
                </a:lnTo>
                <a:lnTo>
                  <a:pt x="68286" y="189295"/>
                </a:lnTo>
                <a:lnTo>
                  <a:pt x="55218" y="184202"/>
                </a:lnTo>
                <a:lnTo>
                  <a:pt x="43150" y="177349"/>
                </a:lnTo>
                <a:lnTo>
                  <a:pt x="32242" y="168894"/>
                </a:lnTo>
                <a:lnTo>
                  <a:pt x="22652" y="158996"/>
                </a:lnTo>
                <a:lnTo>
                  <a:pt x="14541" y="147816"/>
                </a:lnTo>
                <a:lnTo>
                  <a:pt x="8066" y="135513"/>
                </a:lnTo>
                <a:lnTo>
                  <a:pt x="3387" y="122245"/>
                </a:lnTo>
                <a:lnTo>
                  <a:pt x="664" y="108172"/>
                </a:lnTo>
                <a:lnTo>
                  <a:pt x="0" y="96774"/>
                </a:lnTo>
                <a:close/>
              </a:path>
            </a:pathLst>
          </a:custGeom>
          <a:ln w="9994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0604" y="5504599"/>
            <a:ext cx="689508" cy="0"/>
          </a:xfrm>
          <a:custGeom>
            <a:avLst/>
            <a:gdLst/>
            <a:ahLst/>
            <a:cxnLst/>
            <a:rect l="l" t="t" r="r" b="b"/>
            <a:pathLst>
              <a:path w="689508">
                <a:moveTo>
                  <a:pt x="0" y="0"/>
                </a:moveTo>
                <a:lnTo>
                  <a:pt x="689508" y="0"/>
                </a:lnTo>
              </a:path>
            </a:pathLst>
          </a:custGeom>
          <a:ln w="999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7485" y="5407825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3"/>
                </a:moveTo>
                <a:lnTo>
                  <a:pt x="663" y="108163"/>
                </a:lnTo>
                <a:lnTo>
                  <a:pt x="3384" y="122237"/>
                </a:lnTo>
                <a:lnTo>
                  <a:pt x="8061" y="135506"/>
                </a:lnTo>
                <a:lnTo>
                  <a:pt x="14534" y="147811"/>
                </a:lnTo>
                <a:lnTo>
                  <a:pt x="22644" y="158992"/>
                </a:lnTo>
                <a:lnTo>
                  <a:pt x="32232" y="168890"/>
                </a:lnTo>
                <a:lnTo>
                  <a:pt x="43138" y="177347"/>
                </a:lnTo>
                <a:lnTo>
                  <a:pt x="55205" y="184201"/>
                </a:lnTo>
                <a:lnTo>
                  <a:pt x="68273" y="189294"/>
                </a:lnTo>
                <a:lnTo>
                  <a:pt x="82182" y="192467"/>
                </a:lnTo>
                <a:lnTo>
                  <a:pt x="96774" y="193560"/>
                </a:lnTo>
                <a:lnTo>
                  <a:pt x="108172" y="192896"/>
                </a:lnTo>
                <a:lnTo>
                  <a:pt x="122245" y="190172"/>
                </a:lnTo>
                <a:lnTo>
                  <a:pt x="135513" y="185492"/>
                </a:lnTo>
                <a:lnTo>
                  <a:pt x="147816" y="179016"/>
                </a:lnTo>
                <a:lnTo>
                  <a:pt x="158996" y="170903"/>
                </a:lnTo>
                <a:lnTo>
                  <a:pt x="168894" y="161313"/>
                </a:lnTo>
                <a:lnTo>
                  <a:pt x="177349" y="150404"/>
                </a:lnTo>
                <a:lnTo>
                  <a:pt x="184202" y="138336"/>
                </a:lnTo>
                <a:lnTo>
                  <a:pt x="189295" y="125269"/>
                </a:lnTo>
                <a:lnTo>
                  <a:pt x="192467" y="111362"/>
                </a:lnTo>
                <a:lnTo>
                  <a:pt x="193560" y="96773"/>
                </a:lnTo>
                <a:lnTo>
                  <a:pt x="192897" y="85382"/>
                </a:lnTo>
                <a:lnTo>
                  <a:pt x="190174" y="71307"/>
                </a:lnTo>
                <a:lnTo>
                  <a:pt x="185495" y="58038"/>
                </a:lnTo>
                <a:lnTo>
                  <a:pt x="179019" y="45734"/>
                </a:lnTo>
                <a:lnTo>
                  <a:pt x="170907" y="34555"/>
                </a:lnTo>
                <a:lnTo>
                  <a:pt x="161316" y="24659"/>
                </a:lnTo>
                <a:lnTo>
                  <a:pt x="150407" y="16206"/>
                </a:lnTo>
                <a:lnTo>
                  <a:pt x="138339" y="9354"/>
                </a:lnTo>
                <a:lnTo>
                  <a:pt x="125271" y="4263"/>
                </a:lnTo>
                <a:lnTo>
                  <a:pt x="111363" y="1092"/>
                </a:lnTo>
                <a:lnTo>
                  <a:pt x="96774" y="0"/>
                </a:lnTo>
                <a:lnTo>
                  <a:pt x="85391" y="662"/>
                </a:lnTo>
                <a:lnTo>
                  <a:pt x="71315" y="3382"/>
                </a:lnTo>
                <a:lnTo>
                  <a:pt x="58045" y="8058"/>
                </a:lnTo>
                <a:lnTo>
                  <a:pt x="45740" y="14530"/>
                </a:lnTo>
                <a:lnTo>
                  <a:pt x="34559" y="22640"/>
                </a:lnTo>
                <a:lnTo>
                  <a:pt x="24662" y="32228"/>
                </a:lnTo>
                <a:lnTo>
                  <a:pt x="16208" y="43135"/>
                </a:lnTo>
                <a:lnTo>
                  <a:pt x="9355" y="55203"/>
                </a:lnTo>
                <a:lnTo>
                  <a:pt x="4264" y="68271"/>
                </a:lnTo>
                <a:lnTo>
                  <a:pt x="1092" y="82181"/>
                </a:lnTo>
                <a:lnTo>
                  <a:pt x="0" y="967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7485" y="5407825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3"/>
                </a:moveTo>
                <a:lnTo>
                  <a:pt x="1092" y="82181"/>
                </a:lnTo>
                <a:lnTo>
                  <a:pt x="4264" y="68271"/>
                </a:lnTo>
                <a:lnTo>
                  <a:pt x="9355" y="55203"/>
                </a:lnTo>
                <a:lnTo>
                  <a:pt x="16208" y="43135"/>
                </a:lnTo>
                <a:lnTo>
                  <a:pt x="24662" y="32228"/>
                </a:lnTo>
                <a:lnTo>
                  <a:pt x="34559" y="22640"/>
                </a:lnTo>
                <a:lnTo>
                  <a:pt x="45740" y="14530"/>
                </a:lnTo>
                <a:lnTo>
                  <a:pt x="58045" y="8058"/>
                </a:lnTo>
                <a:lnTo>
                  <a:pt x="71315" y="3382"/>
                </a:lnTo>
                <a:lnTo>
                  <a:pt x="85391" y="662"/>
                </a:lnTo>
                <a:lnTo>
                  <a:pt x="96774" y="0"/>
                </a:lnTo>
                <a:lnTo>
                  <a:pt x="111363" y="1092"/>
                </a:lnTo>
                <a:lnTo>
                  <a:pt x="125271" y="4263"/>
                </a:lnTo>
                <a:lnTo>
                  <a:pt x="138339" y="9354"/>
                </a:lnTo>
                <a:lnTo>
                  <a:pt x="150407" y="16206"/>
                </a:lnTo>
                <a:lnTo>
                  <a:pt x="161316" y="24659"/>
                </a:lnTo>
                <a:lnTo>
                  <a:pt x="170907" y="34555"/>
                </a:lnTo>
                <a:lnTo>
                  <a:pt x="179019" y="45734"/>
                </a:lnTo>
                <a:lnTo>
                  <a:pt x="185495" y="58038"/>
                </a:lnTo>
                <a:lnTo>
                  <a:pt x="190174" y="71307"/>
                </a:lnTo>
                <a:lnTo>
                  <a:pt x="192897" y="85382"/>
                </a:lnTo>
                <a:lnTo>
                  <a:pt x="193560" y="96773"/>
                </a:lnTo>
                <a:lnTo>
                  <a:pt x="192467" y="111362"/>
                </a:lnTo>
                <a:lnTo>
                  <a:pt x="189295" y="125269"/>
                </a:lnTo>
                <a:lnTo>
                  <a:pt x="184202" y="138336"/>
                </a:lnTo>
                <a:lnTo>
                  <a:pt x="177349" y="150404"/>
                </a:lnTo>
                <a:lnTo>
                  <a:pt x="168894" y="161313"/>
                </a:lnTo>
                <a:lnTo>
                  <a:pt x="158996" y="170903"/>
                </a:lnTo>
                <a:lnTo>
                  <a:pt x="147816" y="179016"/>
                </a:lnTo>
                <a:lnTo>
                  <a:pt x="135513" y="185492"/>
                </a:lnTo>
                <a:lnTo>
                  <a:pt x="122245" y="190172"/>
                </a:lnTo>
                <a:lnTo>
                  <a:pt x="108172" y="192896"/>
                </a:lnTo>
                <a:lnTo>
                  <a:pt x="96774" y="193560"/>
                </a:lnTo>
                <a:lnTo>
                  <a:pt x="82182" y="192467"/>
                </a:lnTo>
                <a:lnTo>
                  <a:pt x="68273" y="189294"/>
                </a:lnTo>
                <a:lnTo>
                  <a:pt x="55205" y="184201"/>
                </a:lnTo>
                <a:lnTo>
                  <a:pt x="43138" y="177347"/>
                </a:lnTo>
                <a:lnTo>
                  <a:pt x="32232" y="168890"/>
                </a:lnTo>
                <a:lnTo>
                  <a:pt x="22644" y="158992"/>
                </a:lnTo>
                <a:lnTo>
                  <a:pt x="14534" y="147811"/>
                </a:lnTo>
                <a:lnTo>
                  <a:pt x="8061" y="135506"/>
                </a:lnTo>
                <a:lnTo>
                  <a:pt x="3384" y="122237"/>
                </a:lnTo>
                <a:lnTo>
                  <a:pt x="663" y="108163"/>
                </a:lnTo>
                <a:lnTo>
                  <a:pt x="0" y="96773"/>
                </a:lnTo>
                <a:close/>
              </a:path>
            </a:pathLst>
          </a:custGeom>
          <a:ln w="999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51150" y="3822573"/>
            <a:ext cx="7204481" cy="651319"/>
          </a:xfrm>
          <a:custGeom>
            <a:avLst/>
            <a:gdLst/>
            <a:ahLst/>
            <a:cxnLst/>
            <a:rect l="l" t="t" r="r" b="b"/>
            <a:pathLst>
              <a:path w="7204481" h="651319">
                <a:moveTo>
                  <a:pt x="0" y="651319"/>
                </a:moveTo>
                <a:lnTo>
                  <a:pt x="1026883" y="465277"/>
                </a:lnTo>
                <a:lnTo>
                  <a:pt x="2063623" y="322338"/>
                </a:lnTo>
                <a:lnTo>
                  <a:pt x="3063913" y="471919"/>
                </a:lnTo>
                <a:lnTo>
                  <a:pt x="4104106" y="388873"/>
                </a:lnTo>
                <a:lnTo>
                  <a:pt x="5140858" y="182854"/>
                </a:lnTo>
                <a:lnTo>
                  <a:pt x="6161074" y="59880"/>
                </a:lnTo>
                <a:lnTo>
                  <a:pt x="7204481" y="0"/>
                </a:lnTo>
              </a:path>
            </a:pathLst>
          </a:custGeom>
          <a:ln w="13703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72028" y="4360443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662" y="108168"/>
                </a:lnTo>
                <a:lnTo>
                  <a:pt x="3382" y="122245"/>
                </a:lnTo>
                <a:lnTo>
                  <a:pt x="8058" y="135515"/>
                </a:lnTo>
                <a:lnTo>
                  <a:pt x="14530" y="147820"/>
                </a:lnTo>
                <a:lnTo>
                  <a:pt x="22640" y="159001"/>
                </a:lnTo>
                <a:lnTo>
                  <a:pt x="32228" y="168898"/>
                </a:lnTo>
                <a:lnTo>
                  <a:pt x="43135" y="177352"/>
                </a:lnTo>
                <a:lnTo>
                  <a:pt x="55203" y="184204"/>
                </a:lnTo>
                <a:lnTo>
                  <a:pt x="68271" y="189296"/>
                </a:lnTo>
                <a:lnTo>
                  <a:pt x="82181" y="192468"/>
                </a:lnTo>
                <a:lnTo>
                  <a:pt x="96774" y="193560"/>
                </a:lnTo>
                <a:lnTo>
                  <a:pt x="108156" y="192898"/>
                </a:lnTo>
                <a:lnTo>
                  <a:pt x="122232" y="190178"/>
                </a:lnTo>
                <a:lnTo>
                  <a:pt x="135502" y="185502"/>
                </a:lnTo>
                <a:lnTo>
                  <a:pt x="147807" y="179029"/>
                </a:lnTo>
                <a:lnTo>
                  <a:pt x="158988" y="170920"/>
                </a:lnTo>
                <a:lnTo>
                  <a:pt x="168885" y="161332"/>
                </a:lnTo>
                <a:lnTo>
                  <a:pt x="177339" y="150424"/>
                </a:lnTo>
                <a:lnTo>
                  <a:pt x="184192" y="138357"/>
                </a:lnTo>
                <a:lnTo>
                  <a:pt x="189283" y="125289"/>
                </a:lnTo>
                <a:lnTo>
                  <a:pt x="192455" y="111379"/>
                </a:lnTo>
                <a:lnTo>
                  <a:pt x="193548" y="96786"/>
                </a:lnTo>
                <a:lnTo>
                  <a:pt x="192884" y="85394"/>
                </a:lnTo>
                <a:lnTo>
                  <a:pt x="190163" y="71319"/>
                </a:lnTo>
                <a:lnTo>
                  <a:pt x="185486" y="58048"/>
                </a:lnTo>
                <a:lnTo>
                  <a:pt x="179013" y="45743"/>
                </a:lnTo>
                <a:lnTo>
                  <a:pt x="170903" y="34562"/>
                </a:lnTo>
                <a:lnTo>
                  <a:pt x="161315" y="24665"/>
                </a:lnTo>
                <a:lnTo>
                  <a:pt x="150409" y="16210"/>
                </a:lnTo>
                <a:lnTo>
                  <a:pt x="138342" y="9357"/>
                </a:lnTo>
                <a:lnTo>
                  <a:pt x="125274" y="4264"/>
                </a:lnTo>
                <a:lnTo>
                  <a:pt x="111365" y="1092"/>
                </a:lnTo>
                <a:lnTo>
                  <a:pt x="96774" y="0"/>
                </a:lnTo>
                <a:lnTo>
                  <a:pt x="85382" y="663"/>
                </a:lnTo>
                <a:lnTo>
                  <a:pt x="71307" y="3385"/>
                </a:lnTo>
                <a:lnTo>
                  <a:pt x="58038" y="8063"/>
                </a:lnTo>
                <a:lnTo>
                  <a:pt x="45734" y="14537"/>
                </a:lnTo>
                <a:lnTo>
                  <a:pt x="34555" y="22649"/>
                </a:lnTo>
                <a:lnTo>
                  <a:pt x="24659" y="32239"/>
                </a:lnTo>
                <a:lnTo>
                  <a:pt x="16206" y="43147"/>
                </a:lnTo>
                <a:lnTo>
                  <a:pt x="9354" y="55215"/>
                </a:lnTo>
                <a:lnTo>
                  <a:pt x="4263" y="68284"/>
                </a:lnTo>
                <a:lnTo>
                  <a:pt x="1092" y="82194"/>
                </a:lnTo>
                <a:lnTo>
                  <a:pt x="0" y="9678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72028" y="4360443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1092" y="82194"/>
                </a:lnTo>
                <a:lnTo>
                  <a:pt x="4263" y="68284"/>
                </a:lnTo>
                <a:lnTo>
                  <a:pt x="9354" y="55215"/>
                </a:lnTo>
                <a:lnTo>
                  <a:pt x="16206" y="43147"/>
                </a:lnTo>
                <a:lnTo>
                  <a:pt x="24659" y="32239"/>
                </a:lnTo>
                <a:lnTo>
                  <a:pt x="34555" y="22649"/>
                </a:lnTo>
                <a:lnTo>
                  <a:pt x="45734" y="14537"/>
                </a:lnTo>
                <a:lnTo>
                  <a:pt x="58038" y="8063"/>
                </a:lnTo>
                <a:lnTo>
                  <a:pt x="71307" y="3385"/>
                </a:lnTo>
                <a:lnTo>
                  <a:pt x="85382" y="663"/>
                </a:lnTo>
                <a:lnTo>
                  <a:pt x="96774" y="0"/>
                </a:lnTo>
                <a:lnTo>
                  <a:pt x="111365" y="1092"/>
                </a:lnTo>
                <a:lnTo>
                  <a:pt x="125274" y="4264"/>
                </a:lnTo>
                <a:lnTo>
                  <a:pt x="138342" y="9357"/>
                </a:lnTo>
                <a:lnTo>
                  <a:pt x="150409" y="16210"/>
                </a:lnTo>
                <a:lnTo>
                  <a:pt x="161315" y="24665"/>
                </a:lnTo>
                <a:lnTo>
                  <a:pt x="170903" y="34562"/>
                </a:lnTo>
                <a:lnTo>
                  <a:pt x="179013" y="45743"/>
                </a:lnTo>
                <a:lnTo>
                  <a:pt x="185486" y="58048"/>
                </a:lnTo>
                <a:lnTo>
                  <a:pt x="190163" y="71319"/>
                </a:lnTo>
                <a:lnTo>
                  <a:pt x="192884" y="85394"/>
                </a:lnTo>
                <a:lnTo>
                  <a:pt x="193548" y="96786"/>
                </a:lnTo>
                <a:lnTo>
                  <a:pt x="192455" y="111379"/>
                </a:lnTo>
                <a:lnTo>
                  <a:pt x="189283" y="125289"/>
                </a:lnTo>
                <a:lnTo>
                  <a:pt x="184192" y="138357"/>
                </a:lnTo>
                <a:lnTo>
                  <a:pt x="177339" y="150424"/>
                </a:lnTo>
                <a:lnTo>
                  <a:pt x="168885" y="161332"/>
                </a:lnTo>
                <a:lnTo>
                  <a:pt x="158988" y="170920"/>
                </a:lnTo>
                <a:lnTo>
                  <a:pt x="147807" y="179029"/>
                </a:lnTo>
                <a:lnTo>
                  <a:pt x="135502" y="185502"/>
                </a:lnTo>
                <a:lnTo>
                  <a:pt x="122232" y="190178"/>
                </a:lnTo>
                <a:lnTo>
                  <a:pt x="108156" y="192898"/>
                </a:lnTo>
                <a:lnTo>
                  <a:pt x="96774" y="193560"/>
                </a:lnTo>
                <a:lnTo>
                  <a:pt x="82181" y="192468"/>
                </a:lnTo>
                <a:lnTo>
                  <a:pt x="68271" y="189296"/>
                </a:lnTo>
                <a:lnTo>
                  <a:pt x="55203" y="184204"/>
                </a:lnTo>
                <a:lnTo>
                  <a:pt x="43135" y="177352"/>
                </a:lnTo>
                <a:lnTo>
                  <a:pt x="32228" y="168898"/>
                </a:lnTo>
                <a:lnTo>
                  <a:pt x="22640" y="159001"/>
                </a:lnTo>
                <a:lnTo>
                  <a:pt x="14530" y="147820"/>
                </a:lnTo>
                <a:lnTo>
                  <a:pt x="8058" y="135515"/>
                </a:lnTo>
                <a:lnTo>
                  <a:pt x="3382" y="122245"/>
                </a:lnTo>
                <a:lnTo>
                  <a:pt x="662" y="108168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7079" y="4169766"/>
            <a:ext cx="193548" cy="193573"/>
          </a:xfrm>
          <a:custGeom>
            <a:avLst/>
            <a:gdLst/>
            <a:ahLst/>
            <a:cxnLst/>
            <a:rect l="l" t="t" r="r" b="b"/>
            <a:pathLst>
              <a:path w="193548" h="193573">
                <a:moveTo>
                  <a:pt x="0" y="96774"/>
                </a:moveTo>
                <a:lnTo>
                  <a:pt x="664" y="108175"/>
                </a:lnTo>
                <a:lnTo>
                  <a:pt x="3387" y="122250"/>
                </a:lnTo>
                <a:lnTo>
                  <a:pt x="8066" y="135520"/>
                </a:lnTo>
                <a:lnTo>
                  <a:pt x="14540" y="147825"/>
                </a:lnTo>
                <a:lnTo>
                  <a:pt x="22651" y="159007"/>
                </a:lnTo>
                <a:lnTo>
                  <a:pt x="32240" y="168905"/>
                </a:lnTo>
                <a:lnTo>
                  <a:pt x="43147" y="177361"/>
                </a:lnTo>
                <a:lnTo>
                  <a:pt x="55213" y="184215"/>
                </a:lnTo>
                <a:lnTo>
                  <a:pt x="68279" y="189307"/>
                </a:lnTo>
                <a:lnTo>
                  <a:pt x="82186" y="192480"/>
                </a:lnTo>
                <a:lnTo>
                  <a:pt x="96774" y="193573"/>
                </a:lnTo>
                <a:lnTo>
                  <a:pt x="108175" y="192908"/>
                </a:lnTo>
                <a:lnTo>
                  <a:pt x="122248" y="190184"/>
                </a:lnTo>
                <a:lnTo>
                  <a:pt x="135516" y="185504"/>
                </a:lnTo>
                <a:lnTo>
                  <a:pt x="147818" y="179028"/>
                </a:lnTo>
                <a:lnTo>
                  <a:pt x="158996" y="170915"/>
                </a:lnTo>
                <a:lnTo>
                  <a:pt x="168891" y="161323"/>
                </a:lnTo>
                <a:lnTo>
                  <a:pt x="177343" y="150414"/>
                </a:lnTo>
                <a:lnTo>
                  <a:pt x="184194" y="138344"/>
                </a:lnTo>
                <a:lnTo>
                  <a:pt x="189284" y="125275"/>
                </a:lnTo>
                <a:lnTo>
                  <a:pt x="192455" y="111365"/>
                </a:lnTo>
                <a:lnTo>
                  <a:pt x="193548" y="96774"/>
                </a:lnTo>
                <a:lnTo>
                  <a:pt x="192885" y="85394"/>
                </a:lnTo>
                <a:lnTo>
                  <a:pt x="190165" y="71319"/>
                </a:lnTo>
                <a:lnTo>
                  <a:pt x="185489" y="58050"/>
                </a:lnTo>
                <a:lnTo>
                  <a:pt x="179017" y="45745"/>
                </a:lnTo>
                <a:lnTo>
                  <a:pt x="170907" y="34564"/>
                </a:lnTo>
                <a:lnTo>
                  <a:pt x="161319" y="24667"/>
                </a:lnTo>
                <a:lnTo>
                  <a:pt x="150412" y="16211"/>
                </a:lnTo>
                <a:lnTo>
                  <a:pt x="138344" y="9358"/>
                </a:lnTo>
                <a:lnTo>
                  <a:pt x="125276" y="4265"/>
                </a:lnTo>
                <a:lnTo>
                  <a:pt x="111366" y="1092"/>
                </a:lnTo>
                <a:lnTo>
                  <a:pt x="96774" y="0"/>
                </a:lnTo>
                <a:lnTo>
                  <a:pt x="85394" y="662"/>
                </a:lnTo>
                <a:lnTo>
                  <a:pt x="71319" y="3383"/>
                </a:lnTo>
                <a:lnTo>
                  <a:pt x="58050" y="8060"/>
                </a:lnTo>
                <a:lnTo>
                  <a:pt x="45745" y="14533"/>
                </a:lnTo>
                <a:lnTo>
                  <a:pt x="34564" y="22644"/>
                </a:lnTo>
                <a:lnTo>
                  <a:pt x="24667" y="32233"/>
                </a:lnTo>
                <a:lnTo>
                  <a:pt x="16211" y="43141"/>
                </a:lnTo>
                <a:lnTo>
                  <a:pt x="9358" y="55208"/>
                </a:lnTo>
                <a:lnTo>
                  <a:pt x="4265" y="68275"/>
                </a:lnTo>
                <a:lnTo>
                  <a:pt x="1092" y="82184"/>
                </a:lnTo>
                <a:lnTo>
                  <a:pt x="0" y="96774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079" y="4169766"/>
            <a:ext cx="193548" cy="193573"/>
          </a:xfrm>
          <a:custGeom>
            <a:avLst/>
            <a:gdLst/>
            <a:ahLst/>
            <a:cxnLst/>
            <a:rect l="l" t="t" r="r" b="b"/>
            <a:pathLst>
              <a:path w="193548" h="193573">
                <a:moveTo>
                  <a:pt x="0" y="96774"/>
                </a:moveTo>
                <a:lnTo>
                  <a:pt x="1092" y="82184"/>
                </a:lnTo>
                <a:lnTo>
                  <a:pt x="4265" y="68275"/>
                </a:lnTo>
                <a:lnTo>
                  <a:pt x="9358" y="55208"/>
                </a:lnTo>
                <a:lnTo>
                  <a:pt x="16211" y="43141"/>
                </a:lnTo>
                <a:lnTo>
                  <a:pt x="24667" y="32233"/>
                </a:lnTo>
                <a:lnTo>
                  <a:pt x="34564" y="22644"/>
                </a:lnTo>
                <a:lnTo>
                  <a:pt x="45745" y="14533"/>
                </a:lnTo>
                <a:lnTo>
                  <a:pt x="58050" y="8060"/>
                </a:lnTo>
                <a:lnTo>
                  <a:pt x="71319" y="3383"/>
                </a:lnTo>
                <a:lnTo>
                  <a:pt x="85394" y="662"/>
                </a:lnTo>
                <a:lnTo>
                  <a:pt x="96774" y="0"/>
                </a:lnTo>
                <a:lnTo>
                  <a:pt x="111366" y="1092"/>
                </a:lnTo>
                <a:lnTo>
                  <a:pt x="125276" y="4265"/>
                </a:lnTo>
                <a:lnTo>
                  <a:pt x="138344" y="9358"/>
                </a:lnTo>
                <a:lnTo>
                  <a:pt x="150412" y="16211"/>
                </a:lnTo>
                <a:lnTo>
                  <a:pt x="161319" y="24667"/>
                </a:lnTo>
                <a:lnTo>
                  <a:pt x="170907" y="34564"/>
                </a:lnTo>
                <a:lnTo>
                  <a:pt x="179017" y="45745"/>
                </a:lnTo>
                <a:lnTo>
                  <a:pt x="185489" y="58050"/>
                </a:lnTo>
                <a:lnTo>
                  <a:pt x="190165" y="71319"/>
                </a:lnTo>
                <a:lnTo>
                  <a:pt x="192885" y="85394"/>
                </a:lnTo>
                <a:lnTo>
                  <a:pt x="193548" y="96774"/>
                </a:lnTo>
                <a:lnTo>
                  <a:pt x="192455" y="111365"/>
                </a:lnTo>
                <a:lnTo>
                  <a:pt x="189284" y="125275"/>
                </a:lnTo>
                <a:lnTo>
                  <a:pt x="184194" y="138344"/>
                </a:lnTo>
                <a:lnTo>
                  <a:pt x="177343" y="150414"/>
                </a:lnTo>
                <a:lnTo>
                  <a:pt x="168891" y="161323"/>
                </a:lnTo>
                <a:lnTo>
                  <a:pt x="158996" y="170915"/>
                </a:lnTo>
                <a:lnTo>
                  <a:pt x="147818" y="179028"/>
                </a:lnTo>
                <a:lnTo>
                  <a:pt x="135516" y="185504"/>
                </a:lnTo>
                <a:lnTo>
                  <a:pt x="122248" y="190184"/>
                </a:lnTo>
                <a:lnTo>
                  <a:pt x="108175" y="192908"/>
                </a:lnTo>
                <a:lnTo>
                  <a:pt x="96774" y="193573"/>
                </a:lnTo>
                <a:lnTo>
                  <a:pt x="82186" y="192480"/>
                </a:lnTo>
                <a:lnTo>
                  <a:pt x="68279" y="189307"/>
                </a:lnTo>
                <a:lnTo>
                  <a:pt x="55213" y="184215"/>
                </a:lnTo>
                <a:lnTo>
                  <a:pt x="43147" y="177361"/>
                </a:lnTo>
                <a:lnTo>
                  <a:pt x="32240" y="168905"/>
                </a:lnTo>
                <a:lnTo>
                  <a:pt x="22651" y="159007"/>
                </a:lnTo>
                <a:lnTo>
                  <a:pt x="14540" y="147825"/>
                </a:lnTo>
                <a:lnTo>
                  <a:pt x="8066" y="135520"/>
                </a:lnTo>
                <a:lnTo>
                  <a:pt x="3387" y="122250"/>
                </a:lnTo>
                <a:lnTo>
                  <a:pt x="664" y="108175"/>
                </a:lnTo>
                <a:lnTo>
                  <a:pt x="0" y="96774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03533" y="4054310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74"/>
                </a:moveTo>
                <a:lnTo>
                  <a:pt x="665" y="108184"/>
                </a:lnTo>
                <a:lnTo>
                  <a:pt x="3389" y="122258"/>
                </a:lnTo>
                <a:lnTo>
                  <a:pt x="8069" y="135527"/>
                </a:lnTo>
                <a:lnTo>
                  <a:pt x="14544" y="147831"/>
                </a:lnTo>
                <a:lnTo>
                  <a:pt x="22656" y="159011"/>
                </a:lnTo>
                <a:lnTo>
                  <a:pt x="32245" y="168908"/>
                </a:lnTo>
                <a:lnTo>
                  <a:pt x="43153" y="177363"/>
                </a:lnTo>
                <a:lnTo>
                  <a:pt x="55220" y="184216"/>
                </a:lnTo>
                <a:lnTo>
                  <a:pt x="68288" y="189308"/>
                </a:lnTo>
                <a:lnTo>
                  <a:pt x="82196" y="192480"/>
                </a:lnTo>
                <a:lnTo>
                  <a:pt x="96786" y="193573"/>
                </a:lnTo>
                <a:lnTo>
                  <a:pt x="108187" y="192908"/>
                </a:lnTo>
                <a:lnTo>
                  <a:pt x="122261" y="190184"/>
                </a:lnTo>
                <a:lnTo>
                  <a:pt x="135529" y="185504"/>
                </a:lnTo>
                <a:lnTo>
                  <a:pt x="147831" y="179028"/>
                </a:lnTo>
                <a:lnTo>
                  <a:pt x="159009" y="170915"/>
                </a:lnTo>
                <a:lnTo>
                  <a:pt x="168904" y="161323"/>
                </a:lnTo>
                <a:lnTo>
                  <a:pt x="177356" y="150414"/>
                </a:lnTo>
                <a:lnTo>
                  <a:pt x="184207" y="138344"/>
                </a:lnTo>
                <a:lnTo>
                  <a:pt x="189297" y="125275"/>
                </a:lnTo>
                <a:lnTo>
                  <a:pt x="192468" y="111365"/>
                </a:lnTo>
                <a:lnTo>
                  <a:pt x="193560" y="96774"/>
                </a:lnTo>
                <a:lnTo>
                  <a:pt x="192898" y="85394"/>
                </a:lnTo>
                <a:lnTo>
                  <a:pt x="190178" y="71319"/>
                </a:lnTo>
                <a:lnTo>
                  <a:pt x="185502" y="58050"/>
                </a:lnTo>
                <a:lnTo>
                  <a:pt x="179029" y="45745"/>
                </a:lnTo>
                <a:lnTo>
                  <a:pt x="170920" y="34564"/>
                </a:lnTo>
                <a:lnTo>
                  <a:pt x="161332" y="24667"/>
                </a:lnTo>
                <a:lnTo>
                  <a:pt x="150424" y="16211"/>
                </a:lnTo>
                <a:lnTo>
                  <a:pt x="138357" y="9358"/>
                </a:lnTo>
                <a:lnTo>
                  <a:pt x="125289" y="4265"/>
                </a:lnTo>
                <a:lnTo>
                  <a:pt x="111379" y="1092"/>
                </a:lnTo>
                <a:lnTo>
                  <a:pt x="96786" y="0"/>
                </a:lnTo>
                <a:lnTo>
                  <a:pt x="85394" y="663"/>
                </a:lnTo>
                <a:lnTo>
                  <a:pt x="71319" y="3385"/>
                </a:lnTo>
                <a:lnTo>
                  <a:pt x="58048" y="8063"/>
                </a:lnTo>
                <a:lnTo>
                  <a:pt x="45743" y="14537"/>
                </a:lnTo>
                <a:lnTo>
                  <a:pt x="34562" y="22648"/>
                </a:lnTo>
                <a:lnTo>
                  <a:pt x="24665" y="32237"/>
                </a:lnTo>
                <a:lnTo>
                  <a:pt x="16210" y="43144"/>
                </a:lnTo>
                <a:lnTo>
                  <a:pt x="9357" y="55211"/>
                </a:lnTo>
                <a:lnTo>
                  <a:pt x="4264" y="68277"/>
                </a:lnTo>
                <a:lnTo>
                  <a:pt x="1092" y="82185"/>
                </a:lnTo>
                <a:lnTo>
                  <a:pt x="0" y="96774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03533" y="4054310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74"/>
                </a:moveTo>
                <a:lnTo>
                  <a:pt x="1092" y="82185"/>
                </a:lnTo>
                <a:lnTo>
                  <a:pt x="4264" y="68277"/>
                </a:lnTo>
                <a:lnTo>
                  <a:pt x="9357" y="55211"/>
                </a:lnTo>
                <a:lnTo>
                  <a:pt x="16210" y="43144"/>
                </a:lnTo>
                <a:lnTo>
                  <a:pt x="24665" y="32237"/>
                </a:lnTo>
                <a:lnTo>
                  <a:pt x="34562" y="22648"/>
                </a:lnTo>
                <a:lnTo>
                  <a:pt x="45743" y="14537"/>
                </a:lnTo>
                <a:lnTo>
                  <a:pt x="58048" y="8063"/>
                </a:lnTo>
                <a:lnTo>
                  <a:pt x="71319" y="3385"/>
                </a:lnTo>
                <a:lnTo>
                  <a:pt x="85394" y="663"/>
                </a:lnTo>
                <a:lnTo>
                  <a:pt x="96786" y="0"/>
                </a:lnTo>
                <a:lnTo>
                  <a:pt x="111379" y="1092"/>
                </a:lnTo>
                <a:lnTo>
                  <a:pt x="125289" y="4265"/>
                </a:lnTo>
                <a:lnTo>
                  <a:pt x="138357" y="9358"/>
                </a:lnTo>
                <a:lnTo>
                  <a:pt x="150424" y="16211"/>
                </a:lnTo>
                <a:lnTo>
                  <a:pt x="161332" y="24667"/>
                </a:lnTo>
                <a:lnTo>
                  <a:pt x="170920" y="34564"/>
                </a:lnTo>
                <a:lnTo>
                  <a:pt x="179029" y="45745"/>
                </a:lnTo>
                <a:lnTo>
                  <a:pt x="185502" y="58050"/>
                </a:lnTo>
                <a:lnTo>
                  <a:pt x="190178" y="71319"/>
                </a:lnTo>
                <a:lnTo>
                  <a:pt x="192898" y="85394"/>
                </a:lnTo>
                <a:lnTo>
                  <a:pt x="193560" y="96774"/>
                </a:lnTo>
                <a:lnTo>
                  <a:pt x="192468" y="111365"/>
                </a:lnTo>
                <a:lnTo>
                  <a:pt x="189297" y="125275"/>
                </a:lnTo>
                <a:lnTo>
                  <a:pt x="184207" y="138344"/>
                </a:lnTo>
                <a:lnTo>
                  <a:pt x="177356" y="150414"/>
                </a:lnTo>
                <a:lnTo>
                  <a:pt x="168904" y="161323"/>
                </a:lnTo>
                <a:lnTo>
                  <a:pt x="159009" y="170915"/>
                </a:lnTo>
                <a:lnTo>
                  <a:pt x="147831" y="179028"/>
                </a:lnTo>
                <a:lnTo>
                  <a:pt x="135529" y="185504"/>
                </a:lnTo>
                <a:lnTo>
                  <a:pt x="122261" y="190184"/>
                </a:lnTo>
                <a:lnTo>
                  <a:pt x="108187" y="192908"/>
                </a:lnTo>
                <a:lnTo>
                  <a:pt x="96786" y="193573"/>
                </a:lnTo>
                <a:lnTo>
                  <a:pt x="82196" y="192480"/>
                </a:lnTo>
                <a:lnTo>
                  <a:pt x="68288" y="189308"/>
                </a:lnTo>
                <a:lnTo>
                  <a:pt x="55220" y="184216"/>
                </a:lnTo>
                <a:lnTo>
                  <a:pt x="43153" y="177363"/>
                </a:lnTo>
                <a:lnTo>
                  <a:pt x="32245" y="168908"/>
                </a:lnTo>
                <a:lnTo>
                  <a:pt x="22656" y="159011"/>
                </a:lnTo>
                <a:lnTo>
                  <a:pt x="14544" y="147831"/>
                </a:lnTo>
                <a:lnTo>
                  <a:pt x="8069" y="135527"/>
                </a:lnTo>
                <a:lnTo>
                  <a:pt x="3389" y="122258"/>
                </a:lnTo>
                <a:lnTo>
                  <a:pt x="665" y="108184"/>
                </a:lnTo>
                <a:lnTo>
                  <a:pt x="0" y="96774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02083" y="4192904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86"/>
                </a:moveTo>
                <a:lnTo>
                  <a:pt x="662" y="108166"/>
                </a:lnTo>
                <a:lnTo>
                  <a:pt x="3382" y="122240"/>
                </a:lnTo>
                <a:lnTo>
                  <a:pt x="8058" y="135510"/>
                </a:lnTo>
                <a:lnTo>
                  <a:pt x="14530" y="147814"/>
                </a:lnTo>
                <a:lnTo>
                  <a:pt x="22640" y="158995"/>
                </a:lnTo>
                <a:lnTo>
                  <a:pt x="32228" y="168893"/>
                </a:lnTo>
                <a:lnTo>
                  <a:pt x="43135" y="177349"/>
                </a:lnTo>
                <a:lnTo>
                  <a:pt x="55203" y="184202"/>
                </a:lnTo>
                <a:lnTo>
                  <a:pt x="68271" y="189295"/>
                </a:lnTo>
                <a:lnTo>
                  <a:pt x="82181" y="192467"/>
                </a:lnTo>
                <a:lnTo>
                  <a:pt x="96774" y="193560"/>
                </a:lnTo>
                <a:lnTo>
                  <a:pt x="108163" y="192897"/>
                </a:lnTo>
                <a:lnTo>
                  <a:pt x="122237" y="190175"/>
                </a:lnTo>
                <a:lnTo>
                  <a:pt x="135506" y="185497"/>
                </a:lnTo>
                <a:lnTo>
                  <a:pt x="147811" y="179023"/>
                </a:lnTo>
                <a:lnTo>
                  <a:pt x="158992" y="170912"/>
                </a:lnTo>
                <a:lnTo>
                  <a:pt x="168890" y="161323"/>
                </a:lnTo>
                <a:lnTo>
                  <a:pt x="177347" y="150416"/>
                </a:lnTo>
                <a:lnTo>
                  <a:pt x="184201" y="138349"/>
                </a:lnTo>
                <a:lnTo>
                  <a:pt x="189294" y="125282"/>
                </a:lnTo>
                <a:lnTo>
                  <a:pt x="192467" y="111375"/>
                </a:lnTo>
                <a:lnTo>
                  <a:pt x="193560" y="96786"/>
                </a:lnTo>
                <a:lnTo>
                  <a:pt x="192896" y="85387"/>
                </a:lnTo>
                <a:lnTo>
                  <a:pt x="190172" y="71315"/>
                </a:lnTo>
                <a:lnTo>
                  <a:pt x="185492" y="58047"/>
                </a:lnTo>
                <a:lnTo>
                  <a:pt x="179016" y="45744"/>
                </a:lnTo>
                <a:lnTo>
                  <a:pt x="170903" y="34563"/>
                </a:lnTo>
                <a:lnTo>
                  <a:pt x="161313" y="24666"/>
                </a:lnTo>
                <a:lnTo>
                  <a:pt x="150404" y="16211"/>
                </a:lnTo>
                <a:lnTo>
                  <a:pt x="138336" y="9358"/>
                </a:lnTo>
                <a:lnTo>
                  <a:pt x="125269" y="4265"/>
                </a:lnTo>
                <a:lnTo>
                  <a:pt x="111362" y="1092"/>
                </a:lnTo>
                <a:lnTo>
                  <a:pt x="96774" y="0"/>
                </a:lnTo>
                <a:lnTo>
                  <a:pt x="85382" y="663"/>
                </a:lnTo>
                <a:lnTo>
                  <a:pt x="71307" y="3386"/>
                </a:lnTo>
                <a:lnTo>
                  <a:pt x="58038" y="8065"/>
                </a:lnTo>
                <a:lnTo>
                  <a:pt x="45734" y="14540"/>
                </a:lnTo>
                <a:lnTo>
                  <a:pt x="34555" y="22653"/>
                </a:lnTo>
                <a:lnTo>
                  <a:pt x="24659" y="32244"/>
                </a:lnTo>
                <a:lnTo>
                  <a:pt x="16206" y="43153"/>
                </a:lnTo>
                <a:lnTo>
                  <a:pt x="9354" y="55221"/>
                </a:lnTo>
                <a:lnTo>
                  <a:pt x="4263" y="68289"/>
                </a:lnTo>
                <a:lnTo>
                  <a:pt x="1092" y="82197"/>
                </a:lnTo>
                <a:lnTo>
                  <a:pt x="0" y="9678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2083" y="4192904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86"/>
                </a:moveTo>
                <a:lnTo>
                  <a:pt x="1092" y="82197"/>
                </a:lnTo>
                <a:lnTo>
                  <a:pt x="4263" y="68289"/>
                </a:lnTo>
                <a:lnTo>
                  <a:pt x="9354" y="55221"/>
                </a:lnTo>
                <a:lnTo>
                  <a:pt x="16206" y="43153"/>
                </a:lnTo>
                <a:lnTo>
                  <a:pt x="24659" y="32244"/>
                </a:lnTo>
                <a:lnTo>
                  <a:pt x="34555" y="22653"/>
                </a:lnTo>
                <a:lnTo>
                  <a:pt x="45734" y="14540"/>
                </a:lnTo>
                <a:lnTo>
                  <a:pt x="58038" y="8065"/>
                </a:lnTo>
                <a:lnTo>
                  <a:pt x="71307" y="3386"/>
                </a:lnTo>
                <a:lnTo>
                  <a:pt x="85382" y="663"/>
                </a:lnTo>
                <a:lnTo>
                  <a:pt x="96774" y="0"/>
                </a:lnTo>
                <a:lnTo>
                  <a:pt x="111362" y="1092"/>
                </a:lnTo>
                <a:lnTo>
                  <a:pt x="125269" y="4265"/>
                </a:lnTo>
                <a:lnTo>
                  <a:pt x="138336" y="9358"/>
                </a:lnTo>
                <a:lnTo>
                  <a:pt x="150404" y="16211"/>
                </a:lnTo>
                <a:lnTo>
                  <a:pt x="161313" y="24666"/>
                </a:lnTo>
                <a:lnTo>
                  <a:pt x="170903" y="34563"/>
                </a:lnTo>
                <a:lnTo>
                  <a:pt x="179016" y="45744"/>
                </a:lnTo>
                <a:lnTo>
                  <a:pt x="185492" y="58047"/>
                </a:lnTo>
                <a:lnTo>
                  <a:pt x="190172" y="71315"/>
                </a:lnTo>
                <a:lnTo>
                  <a:pt x="192896" y="85387"/>
                </a:lnTo>
                <a:lnTo>
                  <a:pt x="193560" y="96786"/>
                </a:lnTo>
                <a:lnTo>
                  <a:pt x="192467" y="111375"/>
                </a:lnTo>
                <a:lnTo>
                  <a:pt x="189294" y="125282"/>
                </a:lnTo>
                <a:lnTo>
                  <a:pt x="184201" y="138349"/>
                </a:lnTo>
                <a:lnTo>
                  <a:pt x="177347" y="150416"/>
                </a:lnTo>
                <a:lnTo>
                  <a:pt x="168890" y="161323"/>
                </a:lnTo>
                <a:lnTo>
                  <a:pt x="158992" y="170912"/>
                </a:lnTo>
                <a:lnTo>
                  <a:pt x="147811" y="179023"/>
                </a:lnTo>
                <a:lnTo>
                  <a:pt x="135506" y="185497"/>
                </a:lnTo>
                <a:lnTo>
                  <a:pt x="122237" y="190175"/>
                </a:lnTo>
                <a:lnTo>
                  <a:pt x="108163" y="192897"/>
                </a:lnTo>
                <a:lnTo>
                  <a:pt x="96774" y="193560"/>
                </a:lnTo>
                <a:lnTo>
                  <a:pt x="82181" y="192467"/>
                </a:lnTo>
                <a:lnTo>
                  <a:pt x="68271" y="189295"/>
                </a:lnTo>
                <a:lnTo>
                  <a:pt x="55203" y="184202"/>
                </a:lnTo>
                <a:lnTo>
                  <a:pt x="43135" y="177349"/>
                </a:lnTo>
                <a:lnTo>
                  <a:pt x="32228" y="168893"/>
                </a:lnTo>
                <a:lnTo>
                  <a:pt x="22640" y="158995"/>
                </a:lnTo>
                <a:lnTo>
                  <a:pt x="14530" y="147814"/>
                </a:lnTo>
                <a:lnTo>
                  <a:pt x="8058" y="135510"/>
                </a:lnTo>
                <a:lnTo>
                  <a:pt x="3382" y="122240"/>
                </a:lnTo>
                <a:lnTo>
                  <a:pt x="662" y="108166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29552" y="4129239"/>
            <a:ext cx="193572" cy="193560"/>
          </a:xfrm>
          <a:custGeom>
            <a:avLst/>
            <a:gdLst/>
            <a:ahLst/>
            <a:cxnLst/>
            <a:rect l="l" t="t" r="r" b="b"/>
            <a:pathLst>
              <a:path w="193573" h="193560">
                <a:moveTo>
                  <a:pt x="0" y="96786"/>
                </a:moveTo>
                <a:lnTo>
                  <a:pt x="664" y="108185"/>
                </a:lnTo>
                <a:lnTo>
                  <a:pt x="3387" y="122257"/>
                </a:lnTo>
                <a:lnTo>
                  <a:pt x="8066" y="135523"/>
                </a:lnTo>
                <a:lnTo>
                  <a:pt x="14541" y="147825"/>
                </a:lnTo>
                <a:lnTo>
                  <a:pt x="22653" y="159004"/>
                </a:lnTo>
                <a:lnTo>
                  <a:pt x="32244" y="168899"/>
                </a:lnTo>
                <a:lnTo>
                  <a:pt x="43153" y="177353"/>
                </a:lnTo>
                <a:lnTo>
                  <a:pt x="55223" y="184205"/>
                </a:lnTo>
                <a:lnTo>
                  <a:pt x="68293" y="189296"/>
                </a:lnTo>
                <a:lnTo>
                  <a:pt x="82205" y="192468"/>
                </a:lnTo>
                <a:lnTo>
                  <a:pt x="96799" y="193560"/>
                </a:lnTo>
                <a:lnTo>
                  <a:pt x="108176" y="192898"/>
                </a:lnTo>
                <a:lnTo>
                  <a:pt x="122249" y="190177"/>
                </a:lnTo>
                <a:lnTo>
                  <a:pt x="135517" y="185500"/>
                </a:lnTo>
                <a:lnTo>
                  <a:pt x="147822" y="179026"/>
                </a:lnTo>
                <a:lnTo>
                  <a:pt x="159003" y="170915"/>
                </a:lnTo>
                <a:lnTo>
                  <a:pt x="168901" y="161326"/>
                </a:lnTo>
                <a:lnTo>
                  <a:pt x="177358" y="150419"/>
                </a:lnTo>
                <a:lnTo>
                  <a:pt x="184213" y="138352"/>
                </a:lnTo>
                <a:lnTo>
                  <a:pt x="189307" y="125284"/>
                </a:lnTo>
                <a:lnTo>
                  <a:pt x="192480" y="111376"/>
                </a:lnTo>
                <a:lnTo>
                  <a:pt x="193573" y="96786"/>
                </a:lnTo>
                <a:lnTo>
                  <a:pt x="192909" y="85397"/>
                </a:lnTo>
                <a:lnTo>
                  <a:pt x="190187" y="71323"/>
                </a:lnTo>
                <a:lnTo>
                  <a:pt x="185508" y="58054"/>
                </a:lnTo>
                <a:lnTo>
                  <a:pt x="179033" y="45749"/>
                </a:lnTo>
                <a:lnTo>
                  <a:pt x="170920" y="34568"/>
                </a:lnTo>
                <a:lnTo>
                  <a:pt x="161331" y="24669"/>
                </a:lnTo>
                <a:lnTo>
                  <a:pt x="150423" y="16213"/>
                </a:lnTo>
                <a:lnTo>
                  <a:pt x="138356" y="9359"/>
                </a:lnTo>
                <a:lnTo>
                  <a:pt x="125290" y="4265"/>
                </a:lnTo>
                <a:lnTo>
                  <a:pt x="111385" y="1093"/>
                </a:lnTo>
                <a:lnTo>
                  <a:pt x="96799" y="0"/>
                </a:lnTo>
                <a:lnTo>
                  <a:pt x="85386" y="665"/>
                </a:lnTo>
                <a:lnTo>
                  <a:pt x="71310" y="3390"/>
                </a:lnTo>
                <a:lnTo>
                  <a:pt x="58040" y="8071"/>
                </a:lnTo>
                <a:lnTo>
                  <a:pt x="45736" y="14547"/>
                </a:lnTo>
                <a:lnTo>
                  <a:pt x="34556" y="22660"/>
                </a:lnTo>
                <a:lnTo>
                  <a:pt x="24660" y="32250"/>
                </a:lnTo>
                <a:lnTo>
                  <a:pt x="16206" y="43159"/>
                </a:lnTo>
                <a:lnTo>
                  <a:pt x="9355" y="55226"/>
                </a:lnTo>
                <a:lnTo>
                  <a:pt x="4263" y="68292"/>
                </a:lnTo>
                <a:lnTo>
                  <a:pt x="1092" y="82199"/>
                </a:lnTo>
                <a:lnTo>
                  <a:pt x="0" y="9678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29552" y="4129239"/>
            <a:ext cx="193572" cy="193560"/>
          </a:xfrm>
          <a:custGeom>
            <a:avLst/>
            <a:gdLst/>
            <a:ahLst/>
            <a:cxnLst/>
            <a:rect l="l" t="t" r="r" b="b"/>
            <a:pathLst>
              <a:path w="193573" h="193560">
                <a:moveTo>
                  <a:pt x="0" y="96786"/>
                </a:moveTo>
                <a:lnTo>
                  <a:pt x="1092" y="82199"/>
                </a:lnTo>
                <a:lnTo>
                  <a:pt x="4263" y="68292"/>
                </a:lnTo>
                <a:lnTo>
                  <a:pt x="9355" y="55226"/>
                </a:lnTo>
                <a:lnTo>
                  <a:pt x="16206" y="43159"/>
                </a:lnTo>
                <a:lnTo>
                  <a:pt x="24660" y="32250"/>
                </a:lnTo>
                <a:lnTo>
                  <a:pt x="34556" y="22660"/>
                </a:lnTo>
                <a:lnTo>
                  <a:pt x="45736" y="14547"/>
                </a:lnTo>
                <a:lnTo>
                  <a:pt x="58040" y="8071"/>
                </a:lnTo>
                <a:lnTo>
                  <a:pt x="71310" y="3390"/>
                </a:lnTo>
                <a:lnTo>
                  <a:pt x="85386" y="665"/>
                </a:lnTo>
                <a:lnTo>
                  <a:pt x="96799" y="0"/>
                </a:lnTo>
                <a:lnTo>
                  <a:pt x="111385" y="1093"/>
                </a:lnTo>
                <a:lnTo>
                  <a:pt x="125290" y="4265"/>
                </a:lnTo>
                <a:lnTo>
                  <a:pt x="138356" y="9359"/>
                </a:lnTo>
                <a:lnTo>
                  <a:pt x="150423" y="16213"/>
                </a:lnTo>
                <a:lnTo>
                  <a:pt x="161331" y="24669"/>
                </a:lnTo>
                <a:lnTo>
                  <a:pt x="170920" y="34568"/>
                </a:lnTo>
                <a:lnTo>
                  <a:pt x="179033" y="45749"/>
                </a:lnTo>
                <a:lnTo>
                  <a:pt x="185508" y="58054"/>
                </a:lnTo>
                <a:lnTo>
                  <a:pt x="190187" y="71323"/>
                </a:lnTo>
                <a:lnTo>
                  <a:pt x="192909" y="85397"/>
                </a:lnTo>
                <a:lnTo>
                  <a:pt x="193573" y="96786"/>
                </a:lnTo>
                <a:lnTo>
                  <a:pt x="192480" y="111376"/>
                </a:lnTo>
                <a:lnTo>
                  <a:pt x="189307" y="125284"/>
                </a:lnTo>
                <a:lnTo>
                  <a:pt x="184213" y="138352"/>
                </a:lnTo>
                <a:lnTo>
                  <a:pt x="177358" y="150419"/>
                </a:lnTo>
                <a:lnTo>
                  <a:pt x="168901" y="161326"/>
                </a:lnTo>
                <a:lnTo>
                  <a:pt x="159003" y="170915"/>
                </a:lnTo>
                <a:lnTo>
                  <a:pt x="147822" y="179026"/>
                </a:lnTo>
                <a:lnTo>
                  <a:pt x="135517" y="185500"/>
                </a:lnTo>
                <a:lnTo>
                  <a:pt x="122249" y="190177"/>
                </a:lnTo>
                <a:lnTo>
                  <a:pt x="108176" y="192898"/>
                </a:lnTo>
                <a:lnTo>
                  <a:pt x="96799" y="193560"/>
                </a:lnTo>
                <a:lnTo>
                  <a:pt x="82205" y="192468"/>
                </a:lnTo>
                <a:lnTo>
                  <a:pt x="68293" y="189296"/>
                </a:lnTo>
                <a:lnTo>
                  <a:pt x="55223" y="184205"/>
                </a:lnTo>
                <a:lnTo>
                  <a:pt x="43153" y="177353"/>
                </a:lnTo>
                <a:lnTo>
                  <a:pt x="32244" y="168899"/>
                </a:lnTo>
                <a:lnTo>
                  <a:pt x="22653" y="159004"/>
                </a:lnTo>
                <a:lnTo>
                  <a:pt x="14541" y="147825"/>
                </a:lnTo>
                <a:lnTo>
                  <a:pt x="8066" y="135523"/>
                </a:lnTo>
                <a:lnTo>
                  <a:pt x="3387" y="122257"/>
                </a:lnTo>
                <a:lnTo>
                  <a:pt x="664" y="108185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21510" y="3945839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662" y="108166"/>
                </a:lnTo>
                <a:lnTo>
                  <a:pt x="3383" y="122240"/>
                </a:lnTo>
                <a:lnTo>
                  <a:pt x="8060" y="135510"/>
                </a:lnTo>
                <a:lnTo>
                  <a:pt x="14533" y="147814"/>
                </a:lnTo>
                <a:lnTo>
                  <a:pt x="22644" y="158995"/>
                </a:lnTo>
                <a:lnTo>
                  <a:pt x="32233" y="168893"/>
                </a:lnTo>
                <a:lnTo>
                  <a:pt x="43141" y="177349"/>
                </a:lnTo>
                <a:lnTo>
                  <a:pt x="55208" y="184202"/>
                </a:lnTo>
                <a:lnTo>
                  <a:pt x="68275" y="189295"/>
                </a:lnTo>
                <a:lnTo>
                  <a:pt x="82184" y="192467"/>
                </a:lnTo>
                <a:lnTo>
                  <a:pt x="96774" y="193560"/>
                </a:lnTo>
                <a:lnTo>
                  <a:pt x="108156" y="192898"/>
                </a:lnTo>
                <a:lnTo>
                  <a:pt x="122232" y="190177"/>
                </a:lnTo>
                <a:lnTo>
                  <a:pt x="135502" y="185500"/>
                </a:lnTo>
                <a:lnTo>
                  <a:pt x="147807" y="179026"/>
                </a:lnTo>
                <a:lnTo>
                  <a:pt x="158988" y="170915"/>
                </a:lnTo>
                <a:lnTo>
                  <a:pt x="168885" y="161326"/>
                </a:lnTo>
                <a:lnTo>
                  <a:pt x="177339" y="150419"/>
                </a:lnTo>
                <a:lnTo>
                  <a:pt x="184192" y="138352"/>
                </a:lnTo>
                <a:lnTo>
                  <a:pt x="189283" y="125284"/>
                </a:lnTo>
                <a:lnTo>
                  <a:pt x="192455" y="111376"/>
                </a:lnTo>
                <a:lnTo>
                  <a:pt x="193548" y="96786"/>
                </a:lnTo>
                <a:lnTo>
                  <a:pt x="192884" y="85397"/>
                </a:lnTo>
                <a:lnTo>
                  <a:pt x="190163" y="71323"/>
                </a:lnTo>
                <a:lnTo>
                  <a:pt x="185486" y="58054"/>
                </a:lnTo>
                <a:lnTo>
                  <a:pt x="179013" y="45749"/>
                </a:lnTo>
                <a:lnTo>
                  <a:pt x="170903" y="34568"/>
                </a:lnTo>
                <a:lnTo>
                  <a:pt x="161315" y="24669"/>
                </a:lnTo>
                <a:lnTo>
                  <a:pt x="150409" y="16213"/>
                </a:lnTo>
                <a:lnTo>
                  <a:pt x="138342" y="9359"/>
                </a:lnTo>
                <a:lnTo>
                  <a:pt x="125274" y="4265"/>
                </a:lnTo>
                <a:lnTo>
                  <a:pt x="111365" y="1093"/>
                </a:lnTo>
                <a:lnTo>
                  <a:pt x="96774" y="0"/>
                </a:lnTo>
                <a:lnTo>
                  <a:pt x="85384" y="663"/>
                </a:lnTo>
                <a:lnTo>
                  <a:pt x="71311" y="3386"/>
                </a:lnTo>
                <a:lnTo>
                  <a:pt x="58043" y="8065"/>
                </a:lnTo>
                <a:lnTo>
                  <a:pt x="45740" y="14540"/>
                </a:lnTo>
                <a:lnTo>
                  <a:pt x="34560" y="22653"/>
                </a:lnTo>
                <a:lnTo>
                  <a:pt x="24664" y="32244"/>
                </a:lnTo>
                <a:lnTo>
                  <a:pt x="16209" y="43153"/>
                </a:lnTo>
                <a:lnTo>
                  <a:pt x="9356" y="55221"/>
                </a:lnTo>
                <a:lnTo>
                  <a:pt x="4264" y="68289"/>
                </a:lnTo>
                <a:lnTo>
                  <a:pt x="1092" y="82197"/>
                </a:lnTo>
                <a:lnTo>
                  <a:pt x="0" y="9678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1510" y="3945839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1092" y="82197"/>
                </a:lnTo>
                <a:lnTo>
                  <a:pt x="4264" y="68289"/>
                </a:lnTo>
                <a:lnTo>
                  <a:pt x="9356" y="55221"/>
                </a:lnTo>
                <a:lnTo>
                  <a:pt x="16209" y="43153"/>
                </a:lnTo>
                <a:lnTo>
                  <a:pt x="24664" y="32244"/>
                </a:lnTo>
                <a:lnTo>
                  <a:pt x="34560" y="22653"/>
                </a:lnTo>
                <a:lnTo>
                  <a:pt x="45740" y="14540"/>
                </a:lnTo>
                <a:lnTo>
                  <a:pt x="58043" y="8065"/>
                </a:lnTo>
                <a:lnTo>
                  <a:pt x="71311" y="3386"/>
                </a:lnTo>
                <a:lnTo>
                  <a:pt x="85384" y="663"/>
                </a:lnTo>
                <a:lnTo>
                  <a:pt x="96774" y="0"/>
                </a:lnTo>
                <a:lnTo>
                  <a:pt x="111365" y="1093"/>
                </a:lnTo>
                <a:lnTo>
                  <a:pt x="125274" y="4265"/>
                </a:lnTo>
                <a:lnTo>
                  <a:pt x="138342" y="9359"/>
                </a:lnTo>
                <a:lnTo>
                  <a:pt x="150409" y="16213"/>
                </a:lnTo>
                <a:lnTo>
                  <a:pt x="161315" y="24669"/>
                </a:lnTo>
                <a:lnTo>
                  <a:pt x="170903" y="34568"/>
                </a:lnTo>
                <a:lnTo>
                  <a:pt x="179013" y="45749"/>
                </a:lnTo>
                <a:lnTo>
                  <a:pt x="185486" y="58054"/>
                </a:lnTo>
                <a:lnTo>
                  <a:pt x="190163" y="71323"/>
                </a:lnTo>
                <a:lnTo>
                  <a:pt x="192884" y="85397"/>
                </a:lnTo>
                <a:lnTo>
                  <a:pt x="193548" y="96786"/>
                </a:lnTo>
                <a:lnTo>
                  <a:pt x="192455" y="111376"/>
                </a:lnTo>
                <a:lnTo>
                  <a:pt x="189283" y="125284"/>
                </a:lnTo>
                <a:lnTo>
                  <a:pt x="184192" y="138352"/>
                </a:lnTo>
                <a:lnTo>
                  <a:pt x="177339" y="150419"/>
                </a:lnTo>
                <a:lnTo>
                  <a:pt x="168885" y="161326"/>
                </a:lnTo>
                <a:lnTo>
                  <a:pt x="158988" y="170915"/>
                </a:lnTo>
                <a:lnTo>
                  <a:pt x="147807" y="179026"/>
                </a:lnTo>
                <a:lnTo>
                  <a:pt x="135502" y="185500"/>
                </a:lnTo>
                <a:lnTo>
                  <a:pt x="122232" y="190177"/>
                </a:lnTo>
                <a:lnTo>
                  <a:pt x="108156" y="192898"/>
                </a:lnTo>
                <a:lnTo>
                  <a:pt x="96774" y="193560"/>
                </a:lnTo>
                <a:lnTo>
                  <a:pt x="82184" y="192467"/>
                </a:lnTo>
                <a:lnTo>
                  <a:pt x="68275" y="189295"/>
                </a:lnTo>
                <a:lnTo>
                  <a:pt x="55208" y="184202"/>
                </a:lnTo>
                <a:lnTo>
                  <a:pt x="43141" y="177349"/>
                </a:lnTo>
                <a:lnTo>
                  <a:pt x="32233" y="168893"/>
                </a:lnTo>
                <a:lnTo>
                  <a:pt x="22644" y="158995"/>
                </a:lnTo>
                <a:lnTo>
                  <a:pt x="14533" y="147814"/>
                </a:lnTo>
                <a:lnTo>
                  <a:pt x="8060" y="135510"/>
                </a:lnTo>
                <a:lnTo>
                  <a:pt x="3383" y="122240"/>
                </a:lnTo>
                <a:lnTo>
                  <a:pt x="662" y="108166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25840" y="3813022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662" y="108166"/>
                </a:lnTo>
                <a:lnTo>
                  <a:pt x="3383" y="122240"/>
                </a:lnTo>
                <a:lnTo>
                  <a:pt x="8060" y="135510"/>
                </a:lnTo>
                <a:lnTo>
                  <a:pt x="14533" y="147814"/>
                </a:lnTo>
                <a:lnTo>
                  <a:pt x="22644" y="158995"/>
                </a:lnTo>
                <a:lnTo>
                  <a:pt x="32233" y="168893"/>
                </a:lnTo>
                <a:lnTo>
                  <a:pt x="43141" y="177349"/>
                </a:lnTo>
                <a:lnTo>
                  <a:pt x="55208" y="184202"/>
                </a:lnTo>
                <a:lnTo>
                  <a:pt x="68275" y="189295"/>
                </a:lnTo>
                <a:lnTo>
                  <a:pt x="82184" y="192467"/>
                </a:lnTo>
                <a:lnTo>
                  <a:pt x="96774" y="193560"/>
                </a:lnTo>
                <a:lnTo>
                  <a:pt x="108156" y="192898"/>
                </a:lnTo>
                <a:lnTo>
                  <a:pt x="122232" y="190177"/>
                </a:lnTo>
                <a:lnTo>
                  <a:pt x="135502" y="185500"/>
                </a:lnTo>
                <a:lnTo>
                  <a:pt x="147807" y="179026"/>
                </a:lnTo>
                <a:lnTo>
                  <a:pt x="158988" y="170915"/>
                </a:lnTo>
                <a:lnTo>
                  <a:pt x="168885" y="161326"/>
                </a:lnTo>
                <a:lnTo>
                  <a:pt x="177339" y="150419"/>
                </a:lnTo>
                <a:lnTo>
                  <a:pt x="184192" y="138352"/>
                </a:lnTo>
                <a:lnTo>
                  <a:pt x="189283" y="125284"/>
                </a:lnTo>
                <a:lnTo>
                  <a:pt x="192455" y="111376"/>
                </a:lnTo>
                <a:lnTo>
                  <a:pt x="193548" y="96786"/>
                </a:lnTo>
                <a:lnTo>
                  <a:pt x="192884" y="85394"/>
                </a:lnTo>
                <a:lnTo>
                  <a:pt x="190163" y="71319"/>
                </a:lnTo>
                <a:lnTo>
                  <a:pt x="185486" y="58048"/>
                </a:lnTo>
                <a:lnTo>
                  <a:pt x="179013" y="45743"/>
                </a:lnTo>
                <a:lnTo>
                  <a:pt x="170903" y="34562"/>
                </a:lnTo>
                <a:lnTo>
                  <a:pt x="161315" y="24665"/>
                </a:lnTo>
                <a:lnTo>
                  <a:pt x="150409" y="16210"/>
                </a:lnTo>
                <a:lnTo>
                  <a:pt x="138342" y="9357"/>
                </a:lnTo>
                <a:lnTo>
                  <a:pt x="125274" y="4264"/>
                </a:lnTo>
                <a:lnTo>
                  <a:pt x="111365" y="1092"/>
                </a:lnTo>
                <a:lnTo>
                  <a:pt x="96774" y="0"/>
                </a:lnTo>
                <a:lnTo>
                  <a:pt x="85384" y="663"/>
                </a:lnTo>
                <a:lnTo>
                  <a:pt x="71311" y="3385"/>
                </a:lnTo>
                <a:lnTo>
                  <a:pt x="58043" y="8063"/>
                </a:lnTo>
                <a:lnTo>
                  <a:pt x="45740" y="14537"/>
                </a:lnTo>
                <a:lnTo>
                  <a:pt x="34560" y="22649"/>
                </a:lnTo>
                <a:lnTo>
                  <a:pt x="24664" y="32239"/>
                </a:lnTo>
                <a:lnTo>
                  <a:pt x="16209" y="43147"/>
                </a:lnTo>
                <a:lnTo>
                  <a:pt x="9356" y="55215"/>
                </a:lnTo>
                <a:lnTo>
                  <a:pt x="4264" y="68284"/>
                </a:lnTo>
                <a:lnTo>
                  <a:pt x="1092" y="82194"/>
                </a:lnTo>
                <a:lnTo>
                  <a:pt x="0" y="9678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25840" y="3813022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1092" y="82194"/>
                </a:lnTo>
                <a:lnTo>
                  <a:pt x="4264" y="68284"/>
                </a:lnTo>
                <a:lnTo>
                  <a:pt x="9356" y="55215"/>
                </a:lnTo>
                <a:lnTo>
                  <a:pt x="16209" y="43147"/>
                </a:lnTo>
                <a:lnTo>
                  <a:pt x="24664" y="32239"/>
                </a:lnTo>
                <a:lnTo>
                  <a:pt x="34560" y="22649"/>
                </a:lnTo>
                <a:lnTo>
                  <a:pt x="45740" y="14537"/>
                </a:lnTo>
                <a:lnTo>
                  <a:pt x="58043" y="8063"/>
                </a:lnTo>
                <a:lnTo>
                  <a:pt x="71311" y="3385"/>
                </a:lnTo>
                <a:lnTo>
                  <a:pt x="85384" y="663"/>
                </a:lnTo>
                <a:lnTo>
                  <a:pt x="96774" y="0"/>
                </a:lnTo>
                <a:lnTo>
                  <a:pt x="111365" y="1092"/>
                </a:lnTo>
                <a:lnTo>
                  <a:pt x="125274" y="4264"/>
                </a:lnTo>
                <a:lnTo>
                  <a:pt x="138342" y="9357"/>
                </a:lnTo>
                <a:lnTo>
                  <a:pt x="150409" y="16210"/>
                </a:lnTo>
                <a:lnTo>
                  <a:pt x="161315" y="24665"/>
                </a:lnTo>
                <a:lnTo>
                  <a:pt x="170903" y="34562"/>
                </a:lnTo>
                <a:lnTo>
                  <a:pt x="179013" y="45743"/>
                </a:lnTo>
                <a:lnTo>
                  <a:pt x="185486" y="58048"/>
                </a:lnTo>
                <a:lnTo>
                  <a:pt x="190163" y="71319"/>
                </a:lnTo>
                <a:lnTo>
                  <a:pt x="192884" y="85394"/>
                </a:lnTo>
                <a:lnTo>
                  <a:pt x="193548" y="96786"/>
                </a:lnTo>
                <a:lnTo>
                  <a:pt x="192455" y="111376"/>
                </a:lnTo>
                <a:lnTo>
                  <a:pt x="189283" y="125284"/>
                </a:lnTo>
                <a:lnTo>
                  <a:pt x="184192" y="138352"/>
                </a:lnTo>
                <a:lnTo>
                  <a:pt x="177339" y="150419"/>
                </a:lnTo>
                <a:lnTo>
                  <a:pt x="168885" y="161326"/>
                </a:lnTo>
                <a:lnTo>
                  <a:pt x="158988" y="170915"/>
                </a:lnTo>
                <a:lnTo>
                  <a:pt x="147807" y="179026"/>
                </a:lnTo>
                <a:lnTo>
                  <a:pt x="135502" y="185500"/>
                </a:lnTo>
                <a:lnTo>
                  <a:pt x="122232" y="190177"/>
                </a:lnTo>
                <a:lnTo>
                  <a:pt x="108156" y="192898"/>
                </a:lnTo>
                <a:lnTo>
                  <a:pt x="96774" y="193560"/>
                </a:lnTo>
                <a:lnTo>
                  <a:pt x="82184" y="192467"/>
                </a:lnTo>
                <a:lnTo>
                  <a:pt x="68275" y="189295"/>
                </a:lnTo>
                <a:lnTo>
                  <a:pt x="55208" y="184202"/>
                </a:lnTo>
                <a:lnTo>
                  <a:pt x="43141" y="177349"/>
                </a:lnTo>
                <a:lnTo>
                  <a:pt x="32233" y="168893"/>
                </a:lnTo>
                <a:lnTo>
                  <a:pt x="22644" y="158995"/>
                </a:lnTo>
                <a:lnTo>
                  <a:pt x="14533" y="147814"/>
                </a:lnTo>
                <a:lnTo>
                  <a:pt x="8060" y="135510"/>
                </a:lnTo>
                <a:lnTo>
                  <a:pt x="3383" y="122240"/>
                </a:lnTo>
                <a:lnTo>
                  <a:pt x="662" y="108166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26345" y="3726498"/>
            <a:ext cx="193572" cy="193573"/>
          </a:xfrm>
          <a:custGeom>
            <a:avLst/>
            <a:gdLst/>
            <a:ahLst/>
            <a:cxnLst/>
            <a:rect l="l" t="t" r="r" b="b"/>
            <a:pathLst>
              <a:path w="193573" h="193573">
                <a:moveTo>
                  <a:pt x="0" y="96786"/>
                </a:moveTo>
                <a:lnTo>
                  <a:pt x="665" y="108197"/>
                </a:lnTo>
                <a:lnTo>
                  <a:pt x="3390" y="122270"/>
                </a:lnTo>
                <a:lnTo>
                  <a:pt x="8069" y="135537"/>
                </a:lnTo>
                <a:lnTo>
                  <a:pt x="14545" y="147840"/>
                </a:lnTo>
                <a:lnTo>
                  <a:pt x="22657" y="159018"/>
                </a:lnTo>
                <a:lnTo>
                  <a:pt x="32247" y="168914"/>
                </a:lnTo>
                <a:lnTo>
                  <a:pt x="43156" y="177367"/>
                </a:lnTo>
                <a:lnTo>
                  <a:pt x="55225" y="184218"/>
                </a:lnTo>
                <a:lnTo>
                  <a:pt x="68294" y="189309"/>
                </a:lnTo>
                <a:lnTo>
                  <a:pt x="82205" y="192480"/>
                </a:lnTo>
                <a:lnTo>
                  <a:pt x="96799" y="193573"/>
                </a:lnTo>
                <a:lnTo>
                  <a:pt x="108186" y="192910"/>
                </a:lnTo>
                <a:lnTo>
                  <a:pt x="122257" y="190187"/>
                </a:lnTo>
                <a:lnTo>
                  <a:pt x="135524" y="185509"/>
                </a:lnTo>
                <a:lnTo>
                  <a:pt x="147827" y="179035"/>
                </a:lnTo>
                <a:lnTo>
                  <a:pt x="159007" y="170924"/>
                </a:lnTo>
                <a:lnTo>
                  <a:pt x="168904" y="161334"/>
                </a:lnTo>
                <a:lnTo>
                  <a:pt x="177360" y="150425"/>
                </a:lnTo>
                <a:lnTo>
                  <a:pt x="184214" y="138357"/>
                </a:lnTo>
                <a:lnTo>
                  <a:pt x="189307" y="125288"/>
                </a:lnTo>
                <a:lnTo>
                  <a:pt x="192480" y="111378"/>
                </a:lnTo>
                <a:lnTo>
                  <a:pt x="193573" y="96786"/>
                </a:lnTo>
                <a:lnTo>
                  <a:pt x="192909" y="85397"/>
                </a:lnTo>
                <a:lnTo>
                  <a:pt x="190187" y="71323"/>
                </a:lnTo>
                <a:lnTo>
                  <a:pt x="185508" y="58054"/>
                </a:lnTo>
                <a:lnTo>
                  <a:pt x="179033" y="45749"/>
                </a:lnTo>
                <a:lnTo>
                  <a:pt x="170920" y="34568"/>
                </a:lnTo>
                <a:lnTo>
                  <a:pt x="161331" y="24669"/>
                </a:lnTo>
                <a:lnTo>
                  <a:pt x="150423" y="16213"/>
                </a:lnTo>
                <a:lnTo>
                  <a:pt x="138356" y="9359"/>
                </a:lnTo>
                <a:lnTo>
                  <a:pt x="125290" y="4265"/>
                </a:lnTo>
                <a:lnTo>
                  <a:pt x="111385" y="1093"/>
                </a:lnTo>
                <a:lnTo>
                  <a:pt x="96799" y="0"/>
                </a:lnTo>
                <a:lnTo>
                  <a:pt x="85386" y="665"/>
                </a:lnTo>
                <a:lnTo>
                  <a:pt x="71310" y="3390"/>
                </a:lnTo>
                <a:lnTo>
                  <a:pt x="58040" y="8071"/>
                </a:lnTo>
                <a:lnTo>
                  <a:pt x="45736" y="14547"/>
                </a:lnTo>
                <a:lnTo>
                  <a:pt x="34556" y="22660"/>
                </a:lnTo>
                <a:lnTo>
                  <a:pt x="24660" y="32250"/>
                </a:lnTo>
                <a:lnTo>
                  <a:pt x="16206" y="43159"/>
                </a:lnTo>
                <a:lnTo>
                  <a:pt x="9355" y="55226"/>
                </a:lnTo>
                <a:lnTo>
                  <a:pt x="4263" y="68292"/>
                </a:lnTo>
                <a:lnTo>
                  <a:pt x="1092" y="82199"/>
                </a:lnTo>
                <a:lnTo>
                  <a:pt x="0" y="9678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226345" y="3726498"/>
            <a:ext cx="193572" cy="193573"/>
          </a:xfrm>
          <a:custGeom>
            <a:avLst/>
            <a:gdLst/>
            <a:ahLst/>
            <a:cxnLst/>
            <a:rect l="l" t="t" r="r" b="b"/>
            <a:pathLst>
              <a:path w="193573" h="193573">
                <a:moveTo>
                  <a:pt x="0" y="96786"/>
                </a:moveTo>
                <a:lnTo>
                  <a:pt x="1092" y="82199"/>
                </a:lnTo>
                <a:lnTo>
                  <a:pt x="4263" y="68292"/>
                </a:lnTo>
                <a:lnTo>
                  <a:pt x="9355" y="55226"/>
                </a:lnTo>
                <a:lnTo>
                  <a:pt x="16206" y="43159"/>
                </a:lnTo>
                <a:lnTo>
                  <a:pt x="24660" y="32250"/>
                </a:lnTo>
                <a:lnTo>
                  <a:pt x="34556" y="22660"/>
                </a:lnTo>
                <a:lnTo>
                  <a:pt x="45736" y="14547"/>
                </a:lnTo>
                <a:lnTo>
                  <a:pt x="58040" y="8071"/>
                </a:lnTo>
                <a:lnTo>
                  <a:pt x="71310" y="3390"/>
                </a:lnTo>
                <a:lnTo>
                  <a:pt x="85386" y="665"/>
                </a:lnTo>
                <a:lnTo>
                  <a:pt x="96799" y="0"/>
                </a:lnTo>
                <a:lnTo>
                  <a:pt x="111385" y="1093"/>
                </a:lnTo>
                <a:lnTo>
                  <a:pt x="125290" y="4265"/>
                </a:lnTo>
                <a:lnTo>
                  <a:pt x="138356" y="9359"/>
                </a:lnTo>
                <a:lnTo>
                  <a:pt x="150423" y="16213"/>
                </a:lnTo>
                <a:lnTo>
                  <a:pt x="161331" y="24669"/>
                </a:lnTo>
                <a:lnTo>
                  <a:pt x="170920" y="34568"/>
                </a:lnTo>
                <a:lnTo>
                  <a:pt x="179033" y="45749"/>
                </a:lnTo>
                <a:lnTo>
                  <a:pt x="185508" y="58054"/>
                </a:lnTo>
                <a:lnTo>
                  <a:pt x="190187" y="71323"/>
                </a:lnTo>
                <a:lnTo>
                  <a:pt x="192909" y="85397"/>
                </a:lnTo>
                <a:lnTo>
                  <a:pt x="193573" y="96786"/>
                </a:lnTo>
                <a:lnTo>
                  <a:pt x="192480" y="111378"/>
                </a:lnTo>
                <a:lnTo>
                  <a:pt x="189307" y="125288"/>
                </a:lnTo>
                <a:lnTo>
                  <a:pt x="184214" y="138357"/>
                </a:lnTo>
                <a:lnTo>
                  <a:pt x="177360" y="150425"/>
                </a:lnTo>
                <a:lnTo>
                  <a:pt x="168904" y="161334"/>
                </a:lnTo>
                <a:lnTo>
                  <a:pt x="159007" y="170924"/>
                </a:lnTo>
                <a:lnTo>
                  <a:pt x="147827" y="179035"/>
                </a:lnTo>
                <a:lnTo>
                  <a:pt x="135524" y="185509"/>
                </a:lnTo>
                <a:lnTo>
                  <a:pt x="122257" y="190187"/>
                </a:lnTo>
                <a:lnTo>
                  <a:pt x="108186" y="192910"/>
                </a:lnTo>
                <a:lnTo>
                  <a:pt x="96799" y="193573"/>
                </a:lnTo>
                <a:lnTo>
                  <a:pt x="82205" y="192480"/>
                </a:lnTo>
                <a:lnTo>
                  <a:pt x="68294" y="189309"/>
                </a:lnTo>
                <a:lnTo>
                  <a:pt x="55225" y="184218"/>
                </a:lnTo>
                <a:lnTo>
                  <a:pt x="43156" y="177367"/>
                </a:lnTo>
                <a:lnTo>
                  <a:pt x="32247" y="168914"/>
                </a:lnTo>
                <a:lnTo>
                  <a:pt x="22657" y="159018"/>
                </a:lnTo>
                <a:lnTo>
                  <a:pt x="14545" y="147840"/>
                </a:lnTo>
                <a:lnTo>
                  <a:pt x="8069" y="135537"/>
                </a:lnTo>
                <a:lnTo>
                  <a:pt x="3390" y="122270"/>
                </a:lnTo>
                <a:lnTo>
                  <a:pt x="665" y="108197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233191" y="3396500"/>
            <a:ext cx="193572" cy="193586"/>
          </a:xfrm>
          <a:custGeom>
            <a:avLst/>
            <a:gdLst/>
            <a:ahLst/>
            <a:cxnLst/>
            <a:rect l="l" t="t" r="r" b="b"/>
            <a:pathLst>
              <a:path w="193573" h="193586">
                <a:moveTo>
                  <a:pt x="0" y="96799"/>
                </a:moveTo>
                <a:lnTo>
                  <a:pt x="664" y="108198"/>
                </a:lnTo>
                <a:lnTo>
                  <a:pt x="3387" y="122270"/>
                </a:lnTo>
                <a:lnTo>
                  <a:pt x="8066" y="135538"/>
                </a:lnTo>
                <a:lnTo>
                  <a:pt x="14541" y="147842"/>
                </a:lnTo>
                <a:lnTo>
                  <a:pt x="22652" y="159022"/>
                </a:lnTo>
                <a:lnTo>
                  <a:pt x="32242" y="168919"/>
                </a:lnTo>
                <a:lnTo>
                  <a:pt x="43150" y="177374"/>
                </a:lnTo>
                <a:lnTo>
                  <a:pt x="55218" y="184228"/>
                </a:lnTo>
                <a:lnTo>
                  <a:pt x="68286" y="189320"/>
                </a:lnTo>
                <a:lnTo>
                  <a:pt x="82195" y="192493"/>
                </a:lnTo>
                <a:lnTo>
                  <a:pt x="96786" y="193586"/>
                </a:lnTo>
                <a:lnTo>
                  <a:pt x="108185" y="192921"/>
                </a:lnTo>
                <a:lnTo>
                  <a:pt x="122258" y="190197"/>
                </a:lnTo>
                <a:lnTo>
                  <a:pt x="135525" y="185517"/>
                </a:lnTo>
                <a:lnTo>
                  <a:pt x="147829" y="179041"/>
                </a:lnTo>
                <a:lnTo>
                  <a:pt x="159009" y="170929"/>
                </a:lnTo>
                <a:lnTo>
                  <a:pt x="168906" y="161338"/>
                </a:lnTo>
                <a:lnTo>
                  <a:pt x="177361" y="150429"/>
                </a:lnTo>
                <a:lnTo>
                  <a:pt x="184215" y="138362"/>
                </a:lnTo>
                <a:lnTo>
                  <a:pt x="189308" y="125295"/>
                </a:lnTo>
                <a:lnTo>
                  <a:pt x="192480" y="111387"/>
                </a:lnTo>
                <a:lnTo>
                  <a:pt x="193573" y="96799"/>
                </a:lnTo>
                <a:lnTo>
                  <a:pt x="192907" y="85388"/>
                </a:lnTo>
                <a:lnTo>
                  <a:pt x="190182" y="71314"/>
                </a:lnTo>
                <a:lnTo>
                  <a:pt x="185502" y="58046"/>
                </a:lnTo>
                <a:lnTo>
                  <a:pt x="179025" y="45742"/>
                </a:lnTo>
                <a:lnTo>
                  <a:pt x="170912" y="34561"/>
                </a:lnTo>
                <a:lnTo>
                  <a:pt x="161322" y="24664"/>
                </a:lnTo>
                <a:lnTo>
                  <a:pt x="150414" y="16210"/>
                </a:lnTo>
                <a:lnTo>
                  <a:pt x="138347" y="9357"/>
                </a:lnTo>
                <a:lnTo>
                  <a:pt x="125280" y="4264"/>
                </a:lnTo>
                <a:lnTo>
                  <a:pt x="111374" y="1092"/>
                </a:lnTo>
                <a:lnTo>
                  <a:pt x="96786" y="0"/>
                </a:lnTo>
                <a:lnTo>
                  <a:pt x="85376" y="665"/>
                </a:lnTo>
                <a:lnTo>
                  <a:pt x="71302" y="3390"/>
                </a:lnTo>
                <a:lnTo>
                  <a:pt x="58035" y="8071"/>
                </a:lnTo>
                <a:lnTo>
                  <a:pt x="45733" y="14548"/>
                </a:lnTo>
                <a:lnTo>
                  <a:pt x="34554" y="22661"/>
                </a:lnTo>
                <a:lnTo>
                  <a:pt x="24659" y="32252"/>
                </a:lnTo>
                <a:lnTo>
                  <a:pt x="16206" y="43162"/>
                </a:lnTo>
                <a:lnTo>
                  <a:pt x="9354" y="55231"/>
                </a:lnTo>
                <a:lnTo>
                  <a:pt x="4263" y="68299"/>
                </a:lnTo>
                <a:lnTo>
                  <a:pt x="1092" y="82208"/>
                </a:lnTo>
                <a:lnTo>
                  <a:pt x="0" y="96799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233191" y="3396500"/>
            <a:ext cx="193572" cy="193586"/>
          </a:xfrm>
          <a:custGeom>
            <a:avLst/>
            <a:gdLst/>
            <a:ahLst/>
            <a:cxnLst/>
            <a:rect l="l" t="t" r="r" b="b"/>
            <a:pathLst>
              <a:path w="193573" h="193586">
                <a:moveTo>
                  <a:pt x="0" y="96799"/>
                </a:moveTo>
                <a:lnTo>
                  <a:pt x="1092" y="82208"/>
                </a:lnTo>
                <a:lnTo>
                  <a:pt x="4263" y="68299"/>
                </a:lnTo>
                <a:lnTo>
                  <a:pt x="9354" y="55231"/>
                </a:lnTo>
                <a:lnTo>
                  <a:pt x="16206" y="43162"/>
                </a:lnTo>
                <a:lnTo>
                  <a:pt x="24659" y="32252"/>
                </a:lnTo>
                <a:lnTo>
                  <a:pt x="34554" y="22661"/>
                </a:lnTo>
                <a:lnTo>
                  <a:pt x="45733" y="14548"/>
                </a:lnTo>
                <a:lnTo>
                  <a:pt x="58035" y="8071"/>
                </a:lnTo>
                <a:lnTo>
                  <a:pt x="71302" y="3390"/>
                </a:lnTo>
                <a:lnTo>
                  <a:pt x="85376" y="665"/>
                </a:lnTo>
                <a:lnTo>
                  <a:pt x="96786" y="0"/>
                </a:lnTo>
                <a:lnTo>
                  <a:pt x="111374" y="1092"/>
                </a:lnTo>
                <a:lnTo>
                  <a:pt x="125280" y="4264"/>
                </a:lnTo>
                <a:lnTo>
                  <a:pt x="138347" y="9357"/>
                </a:lnTo>
                <a:lnTo>
                  <a:pt x="150414" y="16210"/>
                </a:lnTo>
                <a:lnTo>
                  <a:pt x="161322" y="24664"/>
                </a:lnTo>
                <a:lnTo>
                  <a:pt x="170912" y="34561"/>
                </a:lnTo>
                <a:lnTo>
                  <a:pt x="179025" y="45742"/>
                </a:lnTo>
                <a:lnTo>
                  <a:pt x="185502" y="58046"/>
                </a:lnTo>
                <a:lnTo>
                  <a:pt x="190182" y="71314"/>
                </a:lnTo>
                <a:lnTo>
                  <a:pt x="192907" y="85388"/>
                </a:lnTo>
                <a:lnTo>
                  <a:pt x="193573" y="96799"/>
                </a:lnTo>
                <a:lnTo>
                  <a:pt x="192480" y="111387"/>
                </a:lnTo>
                <a:lnTo>
                  <a:pt x="189308" y="125295"/>
                </a:lnTo>
                <a:lnTo>
                  <a:pt x="184215" y="138362"/>
                </a:lnTo>
                <a:lnTo>
                  <a:pt x="177361" y="150429"/>
                </a:lnTo>
                <a:lnTo>
                  <a:pt x="168906" y="161338"/>
                </a:lnTo>
                <a:lnTo>
                  <a:pt x="159009" y="170929"/>
                </a:lnTo>
                <a:lnTo>
                  <a:pt x="147829" y="179041"/>
                </a:lnTo>
                <a:lnTo>
                  <a:pt x="135525" y="185517"/>
                </a:lnTo>
                <a:lnTo>
                  <a:pt x="122258" y="190197"/>
                </a:lnTo>
                <a:lnTo>
                  <a:pt x="108185" y="192921"/>
                </a:lnTo>
                <a:lnTo>
                  <a:pt x="96786" y="193586"/>
                </a:lnTo>
                <a:lnTo>
                  <a:pt x="82195" y="192493"/>
                </a:lnTo>
                <a:lnTo>
                  <a:pt x="68286" y="189320"/>
                </a:lnTo>
                <a:lnTo>
                  <a:pt x="55218" y="184228"/>
                </a:lnTo>
                <a:lnTo>
                  <a:pt x="43150" y="177374"/>
                </a:lnTo>
                <a:lnTo>
                  <a:pt x="32242" y="168919"/>
                </a:lnTo>
                <a:lnTo>
                  <a:pt x="22652" y="159022"/>
                </a:lnTo>
                <a:lnTo>
                  <a:pt x="14541" y="147842"/>
                </a:lnTo>
                <a:lnTo>
                  <a:pt x="8066" y="135538"/>
                </a:lnTo>
                <a:lnTo>
                  <a:pt x="3387" y="122270"/>
                </a:lnTo>
                <a:lnTo>
                  <a:pt x="664" y="108198"/>
                </a:lnTo>
                <a:lnTo>
                  <a:pt x="0" y="96799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28606" y="3498151"/>
            <a:ext cx="7205319" cy="687044"/>
          </a:xfrm>
          <a:custGeom>
            <a:avLst/>
            <a:gdLst/>
            <a:ahLst/>
            <a:cxnLst/>
            <a:rect l="l" t="t" r="r" b="b"/>
            <a:pathLst>
              <a:path w="7205319" h="687044">
                <a:moveTo>
                  <a:pt x="0" y="687044"/>
                </a:moveTo>
                <a:lnTo>
                  <a:pt x="1060030" y="540029"/>
                </a:lnTo>
                <a:lnTo>
                  <a:pt x="2077821" y="438670"/>
                </a:lnTo>
                <a:lnTo>
                  <a:pt x="3102140" y="513384"/>
                </a:lnTo>
                <a:lnTo>
                  <a:pt x="4122305" y="206895"/>
                </a:lnTo>
                <a:lnTo>
                  <a:pt x="5168265" y="287909"/>
                </a:lnTo>
                <a:lnTo>
                  <a:pt x="6189294" y="105524"/>
                </a:lnTo>
                <a:lnTo>
                  <a:pt x="7205319" y="0"/>
                </a:lnTo>
              </a:path>
            </a:pathLst>
          </a:custGeom>
          <a:ln w="13703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72028" y="4053166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662" y="108166"/>
                </a:lnTo>
                <a:lnTo>
                  <a:pt x="3382" y="122240"/>
                </a:lnTo>
                <a:lnTo>
                  <a:pt x="8058" y="135510"/>
                </a:lnTo>
                <a:lnTo>
                  <a:pt x="14530" y="147814"/>
                </a:lnTo>
                <a:lnTo>
                  <a:pt x="22640" y="158995"/>
                </a:lnTo>
                <a:lnTo>
                  <a:pt x="32228" y="168893"/>
                </a:lnTo>
                <a:lnTo>
                  <a:pt x="43135" y="177349"/>
                </a:lnTo>
                <a:lnTo>
                  <a:pt x="55203" y="184202"/>
                </a:lnTo>
                <a:lnTo>
                  <a:pt x="68271" y="189295"/>
                </a:lnTo>
                <a:lnTo>
                  <a:pt x="82181" y="192467"/>
                </a:lnTo>
                <a:lnTo>
                  <a:pt x="96774" y="193560"/>
                </a:lnTo>
                <a:lnTo>
                  <a:pt x="108156" y="192898"/>
                </a:lnTo>
                <a:lnTo>
                  <a:pt x="122232" y="190177"/>
                </a:lnTo>
                <a:lnTo>
                  <a:pt x="135502" y="185500"/>
                </a:lnTo>
                <a:lnTo>
                  <a:pt x="147807" y="179026"/>
                </a:lnTo>
                <a:lnTo>
                  <a:pt x="158988" y="170915"/>
                </a:lnTo>
                <a:lnTo>
                  <a:pt x="168885" y="161326"/>
                </a:lnTo>
                <a:lnTo>
                  <a:pt x="177339" y="150419"/>
                </a:lnTo>
                <a:lnTo>
                  <a:pt x="184192" y="138352"/>
                </a:lnTo>
                <a:lnTo>
                  <a:pt x="189283" y="125284"/>
                </a:lnTo>
                <a:lnTo>
                  <a:pt x="192455" y="111376"/>
                </a:lnTo>
                <a:lnTo>
                  <a:pt x="193548" y="96786"/>
                </a:lnTo>
                <a:lnTo>
                  <a:pt x="192884" y="85394"/>
                </a:lnTo>
                <a:lnTo>
                  <a:pt x="190163" y="71319"/>
                </a:lnTo>
                <a:lnTo>
                  <a:pt x="185486" y="58048"/>
                </a:lnTo>
                <a:lnTo>
                  <a:pt x="179013" y="45743"/>
                </a:lnTo>
                <a:lnTo>
                  <a:pt x="170903" y="34562"/>
                </a:lnTo>
                <a:lnTo>
                  <a:pt x="161315" y="24665"/>
                </a:lnTo>
                <a:lnTo>
                  <a:pt x="150409" y="16210"/>
                </a:lnTo>
                <a:lnTo>
                  <a:pt x="138342" y="9357"/>
                </a:lnTo>
                <a:lnTo>
                  <a:pt x="125274" y="4264"/>
                </a:lnTo>
                <a:lnTo>
                  <a:pt x="111365" y="1092"/>
                </a:lnTo>
                <a:lnTo>
                  <a:pt x="96774" y="0"/>
                </a:lnTo>
                <a:lnTo>
                  <a:pt x="85382" y="663"/>
                </a:lnTo>
                <a:lnTo>
                  <a:pt x="71307" y="3385"/>
                </a:lnTo>
                <a:lnTo>
                  <a:pt x="58038" y="8063"/>
                </a:lnTo>
                <a:lnTo>
                  <a:pt x="45734" y="14537"/>
                </a:lnTo>
                <a:lnTo>
                  <a:pt x="34555" y="22649"/>
                </a:lnTo>
                <a:lnTo>
                  <a:pt x="24659" y="32239"/>
                </a:lnTo>
                <a:lnTo>
                  <a:pt x="16206" y="43147"/>
                </a:lnTo>
                <a:lnTo>
                  <a:pt x="9354" y="55215"/>
                </a:lnTo>
                <a:lnTo>
                  <a:pt x="4263" y="68284"/>
                </a:lnTo>
                <a:lnTo>
                  <a:pt x="1092" y="82194"/>
                </a:lnTo>
                <a:lnTo>
                  <a:pt x="0" y="96786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72028" y="4053166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86"/>
                </a:moveTo>
                <a:lnTo>
                  <a:pt x="1092" y="82194"/>
                </a:lnTo>
                <a:lnTo>
                  <a:pt x="4263" y="68284"/>
                </a:lnTo>
                <a:lnTo>
                  <a:pt x="9354" y="55215"/>
                </a:lnTo>
                <a:lnTo>
                  <a:pt x="16206" y="43147"/>
                </a:lnTo>
                <a:lnTo>
                  <a:pt x="24659" y="32239"/>
                </a:lnTo>
                <a:lnTo>
                  <a:pt x="34555" y="22649"/>
                </a:lnTo>
                <a:lnTo>
                  <a:pt x="45734" y="14537"/>
                </a:lnTo>
                <a:lnTo>
                  <a:pt x="58038" y="8063"/>
                </a:lnTo>
                <a:lnTo>
                  <a:pt x="71307" y="3385"/>
                </a:lnTo>
                <a:lnTo>
                  <a:pt x="85382" y="663"/>
                </a:lnTo>
                <a:lnTo>
                  <a:pt x="96774" y="0"/>
                </a:lnTo>
                <a:lnTo>
                  <a:pt x="111365" y="1092"/>
                </a:lnTo>
                <a:lnTo>
                  <a:pt x="125274" y="4264"/>
                </a:lnTo>
                <a:lnTo>
                  <a:pt x="138342" y="9357"/>
                </a:lnTo>
                <a:lnTo>
                  <a:pt x="150409" y="16210"/>
                </a:lnTo>
                <a:lnTo>
                  <a:pt x="161315" y="24665"/>
                </a:lnTo>
                <a:lnTo>
                  <a:pt x="170903" y="34562"/>
                </a:lnTo>
                <a:lnTo>
                  <a:pt x="179013" y="45743"/>
                </a:lnTo>
                <a:lnTo>
                  <a:pt x="185486" y="58048"/>
                </a:lnTo>
                <a:lnTo>
                  <a:pt x="190163" y="71319"/>
                </a:lnTo>
                <a:lnTo>
                  <a:pt x="192884" y="85394"/>
                </a:lnTo>
                <a:lnTo>
                  <a:pt x="193548" y="96786"/>
                </a:lnTo>
                <a:lnTo>
                  <a:pt x="192455" y="111376"/>
                </a:lnTo>
                <a:lnTo>
                  <a:pt x="189283" y="125284"/>
                </a:lnTo>
                <a:lnTo>
                  <a:pt x="184192" y="138352"/>
                </a:lnTo>
                <a:lnTo>
                  <a:pt x="177339" y="150419"/>
                </a:lnTo>
                <a:lnTo>
                  <a:pt x="168885" y="161326"/>
                </a:lnTo>
                <a:lnTo>
                  <a:pt x="158988" y="170915"/>
                </a:lnTo>
                <a:lnTo>
                  <a:pt x="147807" y="179026"/>
                </a:lnTo>
                <a:lnTo>
                  <a:pt x="135502" y="185500"/>
                </a:lnTo>
                <a:lnTo>
                  <a:pt x="122232" y="190177"/>
                </a:lnTo>
                <a:lnTo>
                  <a:pt x="108156" y="192898"/>
                </a:lnTo>
                <a:lnTo>
                  <a:pt x="96774" y="193560"/>
                </a:lnTo>
                <a:lnTo>
                  <a:pt x="82181" y="192467"/>
                </a:lnTo>
                <a:lnTo>
                  <a:pt x="68271" y="189295"/>
                </a:lnTo>
                <a:lnTo>
                  <a:pt x="55203" y="184202"/>
                </a:lnTo>
                <a:lnTo>
                  <a:pt x="43135" y="177349"/>
                </a:lnTo>
                <a:lnTo>
                  <a:pt x="32228" y="168893"/>
                </a:lnTo>
                <a:lnTo>
                  <a:pt x="22640" y="158995"/>
                </a:lnTo>
                <a:lnTo>
                  <a:pt x="14530" y="147814"/>
                </a:lnTo>
                <a:lnTo>
                  <a:pt x="8058" y="135510"/>
                </a:lnTo>
                <a:lnTo>
                  <a:pt x="3382" y="122240"/>
                </a:lnTo>
                <a:lnTo>
                  <a:pt x="662" y="108166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57079" y="3915144"/>
            <a:ext cx="193548" cy="193573"/>
          </a:xfrm>
          <a:custGeom>
            <a:avLst/>
            <a:gdLst/>
            <a:ahLst/>
            <a:cxnLst/>
            <a:rect l="l" t="t" r="r" b="b"/>
            <a:pathLst>
              <a:path w="193548" h="193573">
                <a:moveTo>
                  <a:pt x="0" y="96786"/>
                </a:moveTo>
                <a:lnTo>
                  <a:pt x="663" y="108178"/>
                </a:lnTo>
                <a:lnTo>
                  <a:pt x="3385" y="122254"/>
                </a:lnTo>
                <a:lnTo>
                  <a:pt x="8063" y="135524"/>
                </a:lnTo>
                <a:lnTo>
                  <a:pt x="14537" y="147829"/>
                </a:lnTo>
                <a:lnTo>
                  <a:pt x="22648" y="159010"/>
                </a:lnTo>
                <a:lnTo>
                  <a:pt x="32237" y="168908"/>
                </a:lnTo>
                <a:lnTo>
                  <a:pt x="43144" y="177363"/>
                </a:lnTo>
                <a:lnTo>
                  <a:pt x="55211" y="184216"/>
                </a:lnTo>
                <a:lnTo>
                  <a:pt x="68277" y="189308"/>
                </a:lnTo>
                <a:lnTo>
                  <a:pt x="82185" y="192480"/>
                </a:lnTo>
                <a:lnTo>
                  <a:pt x="96774" y="193573"/>
                </a:lnTo>
                <a:lnTo>
                  <a:pt x="108165" y="192910"/>
                </a:lnTo>
                <a:lnTo>
                  <a:pt x="122240" y="190187"/>
                </a:lnTo>
                <a:lnTo>
                  <a:pt x="135509" y="185509"/>
                </a:lnTo>
                <a:lnTo>
                  <a:pt x="147813" y="179035"/>
                </a:lnTo>
                <a:lnTo>
                  <a:pt x="158992" y="170924"/>
                </a:lnTo>
                <a:lnTo>
                  <a:pt x="168888" y="161334"/>
                </a:lnTo>
                <a:lnTo>
                  <a:pt x="177341" y="150425"/>
                </a:lnTo>
                <a:lnTo>
                  <a:pt x="184193" y="138357"/>
                </a:lnTo>
                <a:lnTo>
                  <a:pt x="189284" y="125288"/>
                </a:lnTo>
                <a:lnTo>
                  <a:pt x="192455" y="111378"/>
                </a:lnTo>
                <a:lnTo>
                  <a:pt x="193548" y="96786"/>
                </a:lnTo>
                <a:lnTo>
                  <a:pt x="192884" y="85394"/>
                </a:lnTo>
                <a:lnTo>
                  <a:pt x="190163" y="71319"/>
                </a:lnTo>
                <a:lnTo>
                  <a:pt x="185486" y="58048"/>
                </a:lnTo>
                <a:lnTo>
                  <a:pt x="179013" y="45743"/>
                </a:lnTo>
                <a:lnTo>
                  <a:pt x="170903" y="34562"/>
                </a:lnTo>
                <a:lnTo>
                  <a:pt x="161315" y="24665"/>
                </a:lnTo>
                <a:lnTo>
                  <a:pt x="150409" y="16210"/>
                </a:lnTo>
                <a:lnTo>
                  <a:pt x="138342" y="9357"/>
                </a:lnTo>
                <a:lnTo>
                  <a:pt x="125274" y="4264"/>
                </a:lnTo>
                <a:lnTo>
                  <a:pt x="111365" y="1092"/>
                </a:lnTo>
                <a:lnTo>
                  <a:pt x="96774" y="0"/>
                </a:lnTo>
                <a:lnTo>
                  <a:pt x="85384" y="663"/>
                </a:lnTo>
                <a:lnTo>
                  <a:pt x="71311" y="3385"/>
                </a:lnTo>
                <a:lnTo>
                  <a:pt x="58043" y="8063"/>
                </a:lnTo>
                <a:lnTo>
                  <a:pt x="45740" y="14537"/>
                </a:lnTo>
                <a:lnTo>
                  <a:pt x="34560" y="22649"/>
                </a:lnTo>
                <a:lnTo>
                  <a:pt x="24664" y="32239"/>
                </a:lnTo>
                <a:lnTo>
                  <a:pt x="16209" y="43147"/>
                </a:lnTo>
                <a:lnTo>
                  <a:pt x="9356" y="55215"/>
                </a:lnTo>
                <a:lnTo>
                  <a:pt x="4264" y="68284"/>
                </a:lnTo>
                <a:lnTo>
                  <a:pt x="1092" y="82194"/>
                </a:lnTo>
                <a:lnTo>
                  <a:pt x="0" y="96786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57079" y="3915144"/>
            <a:ext cx="193548" cy="193573"/>
          </a:xfrm>
          <a:custGeom>
            <a:avLst/>
            <a:gdLst/>
            <a:ahLst/>
            <a:cxnLst/>
            <a:rect l="l" t="t" r="r" b="b"/>
            <a:pathLst>
              <a:path w="193548" h="193573">
                <a:moveTo>
                  <a:pt x="0" y="96786"/>
                </a:moveTo>
                <a:lnTo>
                  <a:pt x="1092" y="82194"/>
                </a:lnTo>
                <a:lnTo>
                  <a:pt x="4264" y="68284"/>
                </a:lnTo>
                <a:lnTo>
                  <a:pt x="9356" y="55215"/>
                </a:lnTo>
                <a:lnTo>
                  <a:pt x="16209" y="43147"/>
                </a:lnTo>
                <a:lnTo>
                  <a:pt x="24664" y="32239"/>
                </a:lnTo>
                <a:lnTo>
                  <a:pt x="34560" y="22649"/>
                </a:lnTo>
                <a:lnTo>
                  <a:pt x="45740" y="14537"/>
                </a:lnTo>
                <a:lnTo>
                  <a:pt x="58043" y="8063"/>
                </a:lnTo>
                <a:lnTo>
                  <a:pt x="71311" y="3385"/>
                </a:lnTo>
                <a:lnTo>
                  <a:pt x="85384" y="663"/>
                </a:lnTo>
                <a:lnTo>
                  <a:pt x="96774" y="0"/>
                </a:lnTo>
                <a:lnTo>
                  <a:pt x="111365" y="1092"/>
                </a:lnTo>
                <a:lnTo>
                  <a:pt x="125274" y="4264"/>
                </a:lnTo>
                <a:lnTo>
                  <a:pt x="138342" y="9357"/>
                </a:lnTo>
                <a:lnTo>
                  <a:pt x="150409" y="16210"/>
                </a:lnTo>
                <a:lnTo>
                  <a:pt x="161315" y="24665"/>
                </a:lnTo>
                <a:lnTo>
                  <a:pt x="170903" y="34562"/>
                </a:lnTo>
                <a:lnTo>
                  <a:pt x="179013" y="45743"/>
                </a:lnTo>
                <a:lnTo>
                  <a:pt x="185486" y="58048"/>
                </a:lnTo>
                <a:lnTo>
                  <a:pt x="190163" y="71319"/>
                </a:lnTo>
                <a:lnTo>
                  <a:pt x="192884" y="85394"/>
                </a:lnTo>
                <a:lnTo>
                  <a:pt x="193548" y="96786"/>
                </a:lnTo>
                <a:lnTo>
                  <a:pt x="192455" y="111378"/>
                </a:lnTo>
                <a:lnTo>
                  <a:pt x="189284" y="125288"/>
                </a:lnTo>
                <a:lnTo>
                  <a:pt x="184193" y="138357"/>
                </a:lnTo>
                <a:lnTo>
                  <a:pt x="177341" y="150425"/>
                </a:lnTo>
                <a:lnTo>
                  <a:pt x="168888" y="161334"/>
                </a:lnTo>
                <a:lnTo>
                  <a:pt x="158992" y="170924"/>
                </a:lnTo>
                <a:lnTo>
                  <a:pt x="147813" y="179035"/>
                </a:lnTo>
                <a:lnTo>
                  <a:pt x="135509" y="185509"/>
                </a:lnTo>
                <a:lnTo>
                  <a:pt x="122240" y="190187"/>
                </a:lnTo>
                <a:lnTo>
                  <a:pt x="108165" y="192910"/>
                </a:lnTo>
                <a:lnTo>
                  <a:pt x="96774" y="193573"/>
                </a:lnTo>
                <a:lnTo>
                  <a:pt x="82185" y="192480"/>
                </a:lnTo>
                <a:lnTo>
                  <a:pt x="68277" y="189308"/>
                </a:lnTo>
                <a:lnTo>
                  <a:pt x="55211" y="184216"/>
                </a:lnTo>
                <a:lnTo>
                  <a:pt x="43144" y="177363"/>
                </a:lnTo>
                <a:lnTo>
                  <a:pt x="32237" y="168908"/>
                </a:lnTo>
                <a:lnTo>
                  <a:pt x="22648" y="159010"/>
                </a:lnTo>
                <a:lnTo>
                  <a:pt x="14537" y="147829"/>
                </a:lnTo>
                <a:lnTo>
                  <a:pt x="8063" y="135524"/>
                </a:lnTo>
                <a:lnTo>
                  <a:pt x="3385" y="122254"/>
                </a:lnTo>
                <a:lnTo>
                  <a:pt x="663" y="108178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03533" y="3819449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99"/>
                </a:moveTo>
                <a:lnTo>
                  <a:pt x="663" y="108188"/>
                </a:lnTo>
                <a:lnTo>
                  <a:pt x="3385" y="122261"/>
                </a:lnTo>
                <a:lnTo>
                  <a:pt x="8063" y="135529"/>
                </a:lnTo>
                <a:lnTo>
                  <a:pt x="14537" y="147833"/>
                </a:lnTo>
                <a:lnTo>
                  <a:pt x="22649" y="159012"/>
                </a:lnTo>
                <a:lnTo>
                  <a:pt x="32239" y="168909"/>
                </a:lnTo>
                <a:lnTo>
                  <a:pt x="43147" y="177363"/>
                </a:lnTo>
                <a:lnTo>
                  <a:pt x="55215" y="184216"/>
                </a:lnTo>
                <a:lnTo>
                  <a:pt x="68284" y="189308"/>
                </a:lnTo>
                <a:lnTo>
                  <a:pt x="82194" y="192480"/>
                </a:lnTo>
                <a:lnTo>
                  <a:pt x="96786" y="193573"/>
                </a:lnTo>
                <a:lnTo>
                  <a:pt x="108168" y="192911"/>
                </a:lnTo>
                <a:lnTo>
                  <a:pt x="122245" y="190190"/>
                </a:lnTo>
                <a:lnTo>
                  <a:pt x="135515" y="185513"/>
                </a:lnTo>
                <a:lnTo>
                  <a:pt x="147820" y="179039"/>
                </a:lnTo>
                <a:lnTo>
                  <a:pt x="159001" y="170928"/>
                </a:lnTo>
                <a:lnTo>
                  <a:pt x="168898" y="161339"/>
                </a:lnTo>
                <a:lnTo>
                  <a:pt x="177352" y="150431"/>
                </a:lnTo>
                <a:lnTo>
                  <a:pt x="184204" y="138364"/>
                </a:lnTo>
                <a:lnTo>
                  <a:pt x="189296" y="125297"/>
                </a:lnTo>
                <a:lnTo>
                  <a:pt x="192468" y="111389"/>
                </a:lnTo>
                <a:lnTo>
                  <a:pt x="193560" y="96799"/>
                </a:lnTo>
                <a:lnTo>
                  <a:pt x="192896" y="85398"/>
                </a:lnTo>
                <a:lnTo>
                  <a:pt x="190173" y="71322"/>
                </a:lnTo>
                <a:lnTo>
                  <a:pt x="185496" y="58052"/>
                </a:lnTo>
                <a:lnTo>
                  <a:pt x="179023" y="45747"/>
                </a:lnTo>
                <a:lnTo>
                  <a:pt x="170913" y="34566"/>
                </a:lnTo>
                <a:lnTo>
                  <a:pt x="161325" y="24667"/>
                </a:lnTo>
                <a:lnTo>
                  <a:pt x="150418" y="16212"/>
                </a:lnTo>
                <a:lnTo>
                  <a:pt x="138352" y="9358"/>
                </a:lnTo>
                <a:lnTo>
                  <a:pt x="125285" y="4265"/>
                </a:lnTo>
                <a:lnTo>
                  <a:pt x="111377" y="1092"/>
                </a:lnTo>
                <a:lnTo>
                  <a:pt x="96786" y="0"/>
                </a:lnTo>
                <a:lnTo>
                  <a:pt x="85376" y="665"/>
                </a:lnTo>
                <a:lnTo>
                  <a:pt x="71302" y="3390"/>
                </a:lnTo>
                <a:lnTo>
                  <a:pt x="58035" y="8071"/>
                </a:lnTo>
                <a:lnTo>
                  <a:pt x="45733" y="14548"/>
                </a:lnTo>
                <a:lnTo>
                  <a:pt x="34554" y="22661"/>
                </a:lnTo>
                <a:lnTo>
                  <a:pt x="24659" y="32252"/>
                </a:lnTo>
                <a:lnTo>
                  <a:pt x="16206" y="43162"/>
                </a:lnTo>
                <a:lnTo>
                  <a:pt x="9354" y="55231"/>
                </a:lnTo>
                <a:lnTo>
                  <a:pt x="4263" y="68299"/>
                </a:lnTo>
                <a:lnTo>
                  <a:pt x="1092" y="82208"/>
                </a:lnTo>
                <a:lnTo>
                  <a:pt x="0" y="96799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03533" y="3819449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99"/>
                </a:moveTo>
                <a:lnTo>
                  <a:pt x="1092" y="82208"/>
                </a:lnTo>
                <a:lnTo>
                  <a:pt x="4263" y="68299"/>
                </a:lnTo>
                <a:lnTo>
                  <a:pt x="9354" y="55231"/>
                </a:lnTo>
                <a:lnTo>
                  <a:pt x="16206" y="43162"/>
                </a:lnTo>
                <a:lnTo>
                  <a:pt x="24659" y="32252"/>
                </a:lnTo>
                <a:lnTo>
                  <a:pt x="34554" y="22661"/>
                </a:lnTo>
                <a:lnTo>
                  <a:pt x="45733" y="14548"/>
                </a:lnTo>
                <a:lnTo>
                  <a:pt x="58035" y="8071"/>
                </a:lnTo>
                <a:lnTo>
                  <a:pt x="71302" y="3390"/>
                </a:lnTo>
                <a:lnTo>
                  <a:pt x="85376" y="665"/>
                </a:lnTo>
                <a:lnTo>
                  <a:pt x="96786" y="0"/>
                </a:lnTo>
                <a:lnTo>
                  <a:pt x="111377" y="1092"/>
                </a:lnTo>
                <a:lnTo>
                  <a:pt x="125285" y="4265"/>
                </a:lnTo>
                <a:lnTo>
                  <a:pt x="138352" y="9358"/>
                </a:lnTo>
                <a:lnTo>
                  <a:pt x="150418" y="16212"/>
                </a:lnTo>
                <a:lnTo>
                  <a:pt x="161325" y="24667"/>
                </a:lnTo>
                <a:lnTo>
                  <a:pt x="170913" y="34566"/>
                </a:lnTo>
                <a:lnTo>
                  <a:pt x="179023" y="45747"/>
                </a:lnTo>
                <a:lnTo>
                  <a:pt x="185496" y="58052"/>
                </a:lnTo>
                <a:lnTo>
                  <a:pt x="190173" y="71322"/>
                </a:lnTo>
                <a:lnTo>
                  <a:pt x="192896" y="85398"/>
                </a:lnTo>
                <a:lnTo>
                  <a:pt x="193560" y="96799"/>
                </a:lnTo>
                <a:lnTo>
                  <a:pt x="192468" y="111389"/>
                </a:lnTo>
                <a:lnTo>
                  <a:pt x="189296" y="125297"/>
                </a:lnTo>
                <a:lnTo>
                  <a:pt x="184204" y="138364"/>
                </a:lnTo>
                <a:lnTo>
                  <a:pt x="177352" y="150431"/>
                </a:lnTo>
                <a:lnTo>
                  <a:pt x="168898" y="161339"/>
                </a:lnTo>
                <a:lnTo>
                  <a:pt x="159001" y="170928"/>
                </a:lnTo>
                <a:lnTo>
                  <a:pt x="147820" y="179039"/>
                </a:lnTo>
                <a:lnTo>
                  <a:pt x="135515" y="185513"/>
                </a:lnTo>
                <a:lnTo>
                  <a:pt x="122245" y="190190"/>
                </a:lnTo>
                <a:lnTo>
                  <a:pt x="108168" y="192911"/>
                </a:lnTo>
                <a:lnTo>
                  <a:pt x="96786" y="193573"/>
                </a:lnTo>
                <a:lnTo>
                  <a:pt x="82194" y="192480"/>
                </a:lnTo>
                <a:lnTo>
                  <a:pt x="68284" y="189308"/>
                </a:lnTo>
                <a:lnTo>
                  <a:pt x="55215" y="184216"/>
                </a:lnTo>
                <a:lnTo>
                  <a:pt x="43147" y="177363"/>
                </a:lnTo>
                <a:lnTo>
                  <a:pt x="32239" y="168909"/>
                </a:lnTo>
                <a:lnTo>
                  <a:pt x="22649" y="159012"/>
                </a:lnTo>
                <a:lnTo>
                  <a:pt x="14537" y="147833"/>
                </a:lnTo>
                <a:lnTo>
                  <a:pt x="8063" y="135529"/>
                </a:lnTo>
                <a:lnTo>
                  <a:pt x="3385" y="122261"/>
                </a:lnTo>
                <a:lnTo>
                  <a:pt x="663" y="108188"/>
                </a:lnTo>
                <a:lnTo>
                  <a:pt x="0" y="96799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02083" y="3904019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663" y="108176"/>
                </a:lnTo>
                <a:lnTo>
                  <a:pt x="3384" y="122249"/>
                </a:lnTo>
                <a:lnTo>
                  <a:pt x="8061" y="135519"/>
                </a:lnTo>
                <a:lnTo>
                  <a:pt x="14534" y="147823"/>
                </a:lnTo>
                <a:lnTo>
                  <a:pt x="22644" y="159005"/>
                </a:lnTo>
                <a:lnTo>
                  <a:pt x="32232" y="168903"/>
                </a:lnTo>
                <a:lnTo>
                  <a:pt x="43138" y="177359"/>
                </a:lnTo>
                <a:lnTo>
                  <a:pt x="55205" y="184214"/>
                </a:lnTo>
                <a:lnTo>
                  <a:pt x="68273" y="189307"/>
                </a:lnTo>
                <a:lnTo>
                  <a:pt x="82182" y="192480"/>
                </a:lnTo>
                <a:lnTo>
                  <a:pt x="96774" y="193573"/>
                </a:lnTo>
                <a:lnTo>
                  <a:pt x="108172" y="192908"/>
                </a:lnTo>
                <a:lnTo>
                  <a:pt x="122245" y="190184"/>
                </a:lnTo>
                <a:lnTo>
                  <a:pt x="135513" y="185505"/>
                </a:lnTo>
                <a:lnTo>
                  <a:pt x="147816" y="179029"/>
                </a:lnTo>
                <a:lnTo>
                  <a:pt x="158996" y="170916"/>
                </a:lnTo>
                <a:lnTo>
                  <a:pt x="168894" y="161325"/>
                </a:lnTo>
                <a:lnTo>
                  <a:pt x="177349" y="150417"/>
                </a:lnTo>
                <a:lnTo>
                  <a:pt x="184202" y="138349"/>
                </a:lnTo>
                <a:lnTo>
                  <a:pt x="189295" y="125282"/>
                </a:lnTo>
                <a:lnTo>
                  <a:pt x="192467" y="111374"/>
                </a:lnTo>
                <a:lnTo>
                  <a:pt x="193560" y="96786"/>
                </a:lnTo>
                <a:lnTo>
                  <a:pt x="192896" y="85387"/>
                </a:lnTo>
                <a:lnTo>
                  <a:pt x="190172" y="71315"/>
                </a:lnTo>
                <a:lnTo>
                  <a:pt x="185492" y="58047"/>
                </a:lnTo>
                <a:lnTo>
                  <a:pt x="179016" y="45744"/>
                </a:lnTo>
                <a:lnTo>
                  <a:pt x="170903" y="34563"/>
                </a:lnTo>
                <a:lnTo>
                  <a:pt x="161313" y="24666"/>
                </a:lnTo>
                <a:lnTo>
                  <a:pt x="150404" y="16211"/>
                </a:lnTo>
                <a:lnTo>
                  <a:pt x="138336" y="9358"/>
                </a:lnTo>
                <a:lnTo>
                  <a:pt x="125269" y="4265"/>
                </a:lnTo>
                <a:lnTo>
                  <a:pt x="111362" y="1092"/>
                </a:lnTo>
                <a:lnTo>
                  <a:pt x="96774" y="0"/>
                </a:lnTo>
                <a:lnTo>
                  <a:pt x="85382" y="663"/>
                </a:lnTo>
                <a:lnTo>
                  <a:pt x="71307" y="3386"/>
                </a:lnTo>
                <a:lnTo>
                  <a:pt x="58038" y="8065"/>
                </a:lnTo>
                <a:lnTo>
                  <a:pt x="45734" y="14540"/>
                </a:lnTo>
                <a:lnTo>
                  <a:pt x="34555" y="22653"/>
                </a:lnTo>
                <a:lnTo>
                  <a:pt x="24659" y="32244"/>
                </a:lnTo>
                <a:lnTo>
                  <a:pt x="16206" y="43153"/>
                </a:lnTo>
                <a:lnTo>
                  <a:pt x="9354" y="55221"/>
                </a:lnTo>
                <a:lnTo>
                  <a:pt x="4263" y="68289"/>
                </a:lnTo>
                <a:lnTo>
                  <a:pt x="1092" y="82197"/>
                </a:lnTo>
                <a:lnTo>
                  <a:pt x="0" y="96786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02083" y="3904019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1092" y="82197"/>
                </a:lnTo>
                <a:lnTo>
                  <a:pt x="4263" y="68289"/>
                </a:lnTo>
                <a:lnTo>
                  <a:pt x="9354" y="55221"/>
                </a:lnTo>
                <a:lnTo>
                  <a:pt x="16206" y="43153"/>
                </a:lnTo>
                <a:lnTo>
                  <a:pt x="24659" y="32244"/>
                </a:lnTo>
                <a:lnTo>
                  <a:pt x="34555" y="22653"/>
                </a:lnTo>
                <a:lnTo>
                  <a:pt x="45734" y="14540"/>
                </a:lnTo>
                <a:lnTo>
                  <a:pt x="58038" y="8065"/>
                </a:lnTo>
                <a:lnTo>
                  <a:pt x="71307" y="3386"/>
                </a:lnTo>
                <a:lnTo>
                  <a:pt x="85382" y="663"/>
                </a:lnTo>
                <a:lnTo>
                  <a:pt x="96774" y="0"/>
                </a:lnTo>
                <a:lnTo>
                  <a:pt x="111362" y="1092"/>
                </a:lnTo>
                <a:lnTo>
                  <a:pt x="125269" y="4265"/>
                </a:lnTo>
                <a:lnTo>
                  <a:pt x="138336" y="9358"/>
                </a:lnTo>
                <a:lnTo>
                  <a:pt x="150404" y="16211"/>
                </a:lnTo>
                <a:lnTo>
                  <a:pt x="161313" y="24666"/>
                </a:lnTo>
                <a:lnTo>
                  <a:pt x="170903" y="34563"/>
                </a:lnTo>
                <a:lnTo>
                  <a:pt x="179016" y="45744"/>
                </a:lnTo>
                <a:lnTo>
                  <a:pt x="185492" y="58047"/>
                </a:lnTo>
                <a:lnTo>
                  <a:pt x="190172" y="71315"/>
                </a:lnTo>
                <a:lnTo>
                  <a:pt x="192896" y="85387"/>
                </a:lnTo>
                <a:lnTo>
                  <a:pt x="193560" y="96786"/>
                </a:lnTo>
                <a:lnTo>
                  <a:pt x="192467" y="111374"/>
                </a:lnTo>
                <a:lnTo>
                  <a:pt x="189295" y="125282"/>
                </a:lnTo>
                <a:lnTo>
                  <a:pt x="184202" y="138349"/>
                </a:lnTo>
                <a:lnTo>
                  <a:pt x="177349" y="150417"/>
                </a:lnTo>
                <a:lnTo>
                  <a:pt x="168894" y="161325"/>
                </a:lnTo>
                <a:lnTo>
                  <a:pt x="158996" y="170916"/>
                </a:lnTo>
                <a:lnTo>
                  <a:pt x="147816" y="179029"/>
                </a:lnTo>
                <a:lnTo>
                  <a:pt x="135513" y="185505"/>
                </a:lnTo>
                <a:lnTo>
                  <a:pt x="122245" y="190184"/>
                </a:lnTo>
                <a:lnTo>
                  <a:pt x="108172" y="192908"/>
                </a:lnTo>
                <a:lnTo>
                  <a:pt x="96774" y="193573"/>
                </a:lnTo>
                <a:lnTo>
                  <a:pt x="82182" y="192480"/>
                </a:lnTo>
                <a:lnTo>
                  <a:pt x="68273" y="189307"/>
                </a:lnTo>
                <a:lnTo>
                  <a:pt x="55205" y="184214"/>
                </a:lnTo>
                <a:lnTo>
                  <a:pt x="43138" y="177359"/>
                </a:lnTo>
                <a:lnTo>
                  <a:pt x="32232" y="168903"/>
                </a:lnTo>
                <a:lnTo>
                  <a:pt x="22644" y="159005"/>
                </a:lnTo>
                <a:lnTo>
                  <a:pt x="14534" y="147823"/>
                </a:lnTo>
                <a:lnTo>
                  <a:pt x="8061" y="135519"/>
                </a:lnTo>
                <a:lnTo>
                  <a:pt x="3384" y="122249"/>
                </a:lnTo>
                <a:lnTo>
                  <a:pt x="663" y="108176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29552" y="3614191"/>
            <a:ext cx="193572" cy="193560"/>
          </a:xfrm>
          <a:custGeom>
            <a:avLst/>
            <a:gdLst/>
            <a:ahLst/>
            <a:cxnLst/>
            <a:rect l="l" t="t" r="r" b="b"/>
            <a:pathLst>
              <a:path w="193573" h="193560">
                <a:moveTo>
                  <a:pt x="0" y="96774"/>
                </a:moveTo>
                <a:lnTo>
                  <a:pt x="665" y="108182"/>
                </a:lnTo>
                <a:lnTo>
                  <a:pt x="3390" y="122253"/>
                </a:lnTo>
                <a:lnTo>
                  <a:pt x="8069" y="135519"/>
                </a:lnTo>
                <a:lnTo>
                  <a:pt x="14545" y="147822"/>
                </a:lnTo>
                <a:lnTo>
                  <a:pt x="22657" y="159000"/>
                </a:lnTo>
                <a:lnTo>
                  <a:pt x="32247" y="168897"/>
                </a:lnTo>
                <a:lnTo>
                  <a:pt x="43156" y="177351"/>
                </a:lnTo>
                <a:lnTo>
                  <a:pt x="55225" y="184203"/>
                </a:lnTo>
                <a:lnTo>
                  <a:pt x="68294" y="189295"/>
                </a:lnTo>
                <a:lnTo>
                  <a:pt x="82205" y="192467"/>
                </a:lnTo>
                <a:lnTo>
                  <a:pt x="96799" y="193560"/>
                </a:lnTo>
                <a:lnTo>
                  <a:pt x="108186" y="192897"/>
                </a:lnTo>
                <a:lnTo>
                  <a:pt x="122257" y="190174"/>
                </a:lnTo>
                <a:lnTo>
                  <a:pt x="135524" y="185495"/>
                </a:lnTo>
                <a:lnTo>
                  <a:pt x="147827" y="179019"/>
                </a:lnTo>
                <a:lnTo>
                  <a:pt x="159007" y="170907"/>
                </a:lnTo>
                <a:lnTo>
                  <a:pt x="168904" y="161316"/>
                </a:lnTo>
                <a:lnTo>
                  <a:pt x="177360" y="150407"/>
                </a:lnTo>
                <a:lnTo>
                  <a:pt x="184214" y="138339"/>
                </a:lnTo>
                <a:lnTo>
                  <a:pt x="189307" y="125271"/>
                </a:lnTo>
                <a:lnTo>
                  <a:pt x="192480" y="111363"/>
                </a:lnTo>
                <a:lnTo>
                  <a:pt x="193573" y="96774"/>
                </a:lnTo>
                <a:lnTo>
                  <a:pt x="192911" y="85394"/>
                </a:lnTo>
                <a:lnTo>
                  <a:pt x="190189" y="71319"/>
                </a:lnTo>
                <a:lnTo>
                  <a:pt x="185511" y="58050"/>
                </a:lnTo>
                <a:lnTo>
                  <a:pt x="179036" y="45745"/>
                </a:lnTo>
                <a:lnTo>
                  <a:pt x="170924" y="34564"/>
                </a:lnTo>
                <a:lnTo>
                  <a:pt x="161334" y="24667"/>
                </a:lnTo>
                <a:lnTo>
                  <a:pt x="150426" y="16211"/>
                </a:lnTo>
                <a:lnTo>
                  <a:pt x="138359" y="9358"/>
                </a:lnTo>
                <a:lnTo>
                  <a:pt x="125292" y="4265"/>
                </a:lnTo>
                <a:lnTo>
                  <a:pt x="111386" y="1092"/>
                </a:lnTo>
                <a:lnTo>
                  <a:pt x="96799" y="0"/>
                </a:lnTo>
                <a:lnTo>
                  <a:pt x="85395" y="664"/>
                </a:lnTo>
                <a:lnTo>
                  <a:pt x="71318" y="3387"/>
                </a:lnTo>
                <a:lnTo>
                  <a:pt x="58047" y="8066"/>
                </a:lnTo>
                <a:lnTo>
                  <a:pt x="45741" y="14540"/>
                </a:lnTo>
                <a:lnTo>
                  <a:pt x="34560" y="22651"/>
                </a:lnTo>
                <a:lnTo>
                  <a:pt x="24663" y="32240"/>
                </a:lnTo>
                <a:lnTo>
                  <a:pt x="16208" y="43147"/>
                </a:lnTo>
                <a:lnTo>
                  <a:pt x="9356" y="55213"/>
                </a:lnTo>
                <a:lnTo>
                  <a:pt x="4264" y="68279"/>
                </a:lnTo>
                <a:lnTo>
                  <a:pt x="1092" y="82186"/>
                </a:lnTo>
                <a:lnTo>
                  <a:pt x="0" y="96774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29552" y="3614191"/>
            <a:ext cx="193572" cy="193560"/>
          </a:xfrm>
          <a:custGeom>
            <a:avLst/>
            <a:gdLst/>
            <a:ahLst/>
            <a:cxnLst/>
            <a:rect l="l" t="t" r="r" b="b"/>
            <a:pathLst>
              <a:path w="193573" h="193560">
                <a:moveTo>
                  <a:pt x="0" y="96774"/>
                </a:moveTo>
                <a:lnTo>
                  <a:pt x="1092" y="82186"/>
                </a:lnTo>
                <a:lnTo>
                  <a:pt x="4264" y="68279"/>
                </a:lnTo>
                <a:lnTo>
                  <a:pt x="9356" y="55213"/>
                </a:lnTo>
                <a:lnTo>
                  <a:pt x="16208" y="43147"/>
                </a:lnTo>
                <a:lnTo>
                  <a:pt x="24663" y="32240"/>
                </a:lnTo>
                <a:lnTo>
                  <a:pt x="34560" y="22651"/>
                </a:lnTo>
                <a:lnTo>
                  <a:pt x="45741" y="14540"/>
                </a:lnTo>
                <a:lnTo>
                  <a:pt x="58047" y="8066"/>
                </a:lnTo>
                <a:lnTo>
                  <a:pt x="71318" y="3387"/>
                </a:lnTo>
                <a:lnTo>
                  <a:pt x="85395" y="664"/>
                </a:lnTo>
                <a:lnTo>
                  <a:pt x="96799" y="0"/>
                </a:lnTo>
                <a:lnTo>
                  <a:pt x="111386" y="1092"/>
                </a:lnTo>
                <a:lnTo>
                  <a:pt x="125292" y="4265"/>
                </a:lnTo>
                <a:lnTo>
                  <a:pt x="138359" y="9358"/>
                </a:lnTo>
                <a:lnTo>
                  <a:pt x="150426" y="16211"/>
                </a:lnTo>
                <a:lnTo>
                  <a:pt x="161334" y="24667"/>
                </a:lnTo>
                <a:lnTo>
                  <a:pt x="170924" y="34564"/>
                </a:lnTo>
                <a:lnTo>
                  <a:pt x="179036" y="45745"/>
                </a:lnTo>
                <a:lnTo>
                  <a:pt x="185511" y="58050"/>
                </a:lnTo>
                <a:lnTo>
                  <a:pt x="190189" y="71319"/>
                </a:lnTo>
                <a:lnTo>
                  <a:pt x="192911" y="85394"/>
                </a:lnTo>
                <a:lnTo>
                  <a:pt x="193573" y="96774"/>
                </a:lnTo>
                <a:lnTo>
                  <a:pt x="192480" y="111363"/>
                </a:lnTo>
                <a:lnTo>
                  <a:pt x="189307" y="125271"/>
                </a:lnTo>
                <a:lnTo>
                  <a:pt x="184214" y="138339"/>
                </a:lnTo>
                <a:lnTo>
                  <a:pt x="177360" y="150407"/>
                </a:lnTo>
                <a:lnTo>
                  <a:pt x="168904" y="161316"/>
                </a:lnTo>
                <a:lnTo>
                  <a:pt x="159007" y="170907"/>
                </a:lnTo>
                <a:lnTo>
                  <a:pt x="147827" y="179019"/>
                </a:lnTo>
                <a:lnTo>
                  <a:pt x="135524" y="185495"/>
                </a:lnTo>
                <a:lnTo>
                  <a:pt x="122257" y="190174"/>
                </a:lnTo>
                <a:lnTo>
                  <a:pt x="108186" y="192897"/>
                </a:lnTo>
                <a:lnTo>
                  <a:pt x="96799" y="193560"/>
                </a:lnTo>
                <a:lnTo>
                  <a:pt x="82205" y="192467"/>
                </a:lnTo>
                <a:lnTo>
                  <a:pt x="68294" y="189295"/>
                </a:lnTo>
                <a:lnTo>
                  <a:pt x="55225" y="184203"/>
                </a:lnTo>
                <a:lnTo>
                  <a:pt x="43156" y="177351"/>
                </a:lnTo>
                <a:lnTo>
                  <a:pt x="32247" y="168897"/>
                </a:lnTo>
                <a:lnTo>
                  <a:pt x="22657" y="159000"/>
                </a:lnTo>
                <a:lnTo>
                  <a:pt x="14545" y="147822"/>
                </a:lnTo>
                <a:lnTo>
                  <a:pt x="8069" y="135519"/>
                </a:lnTo>
                <a:lnTo>
                  <a:pt x="3390" y="122253"/>
                </a:lnTo>
                <a:lnTo>
                  <a:pt x="665" y="108182"/>
                </a:lnTo>
                <a:lnTo>
                  <a:pt x="0" y="96774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58595" y="3663811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664" y="108185"/>
                </a:lnTo>
                <a:lnTo>
                  <a:pt x="3386" y="122258"/>
                </a:lnTo>
                <a:lnTo>
                  <a:pt x="8064" y="135525"/>
                </a:lnTo>
                <a:lnTo>
                  <a:pt x="14538" y="147829"/>
                </a:lnTo>
                <a:lnTo>
                  <a:pt x="22648" y="159009"/>
                </a:lnTo>
                <a:lnTo>
                  <a:pt x="32237" y="168906"/>
                </a:lnTo>
                <a:lnTo>
                  <a:pt x="43145" y="177361"/>
                </a:lnTo>
                <a:lnTo>
                  <a:pt x="55212" y="184215"/>
                </a:lnTo>
                <a:lnTo>
                  <a:pt x="68281" y="189308"/>
                </a:lnTo>
                <a:lnTo>
                  <a:pt x="82192" y="192480"/>
                </a:lnTo>
                <a:lnTo>
                  <a:pt x="96786" y="193573"/>
                </a:lnTo>
                <a:lnTo>
                  <a:pt x="108173" y="192909"/>
                </a:lnTo>
                <a:lnTo>
                  <a:pt x="122244" y="190186"/>
                </a:lnTo>
                <a:lnTo>
                  <a:pt x="135511" y="185508"/>
                </a:lnTo>
                <a:lnTo>
                  <a:pt x="147814" y="179032"/>
                </a:lnTo>
                <a:lnTo>
                  <a:pt x="158994" y="170919"/>
                </a:lnTo>
                <a:lnTo>
                  <a:pt x="168892" y="161329"/>
                </a:lnTo>
                <a:lnTo>
                  <a:pt x="177347" y="150420"/>
                </a:lnTo>
                <a:lnTo>
                  <a:pt x="184201" y="138352"/>
                </a:lnTo>
                <a:lnTo>
                  <a:pt x="189294" y="125284"/>
                </a:lnTo>
                <a:lnTo>
                  <a:pt x="192467" y="111375"/>
                </a:lnTo>
                <a:lnTo>
                  <a:pt x="193560" y="96786"/>
                </a:lnTo>
                <a:lnTo>
                  <a:pt x="192897" y="85394"/>
                </a:lnTo>
                <a:lnTo>
                  <a:pt x="190174" y="71319"/>
                </a:lnTo>
                <a:lnTo>
                  <a:pt x="185495" y="58048"/>
                </a:lnTo>
                <a:lnTo>
                  <a:pt x="179020" y="45743"/>
                </a:lnTo>
                <a:lnTo>
                  <a:pt x="170908" y="34562"/>
                </a:lnTo>
                <a:lnTo>
                  <a:pt x="161318" y="24665"/>
                </a:lnTo>
                <a:lnTo>
                  <a:pt x="150410" y="16210"/>
                </a:lnTo>
                <a:lnTo>
                  <a:pt x="138344" y="9357"/>
                </a:lnTo>
                <a:lnTo>
                  <a:pt x="125278" y="4264"/>
                </a:lnTo>
                <a:lnTo>
                  <a:pt x="111372" y="1092"/>
                </a:lnTo>
                <a:lnTo>
                  <a:pt x="96786" y="0"/>
                </a:lnTo>
                <a:lnTo>
                  <a:pt x="85383" y="664"/>
                </a:lnTo>
                <a:lnTo>
                  <a:pt x="71306" y="3387"/>
                </a:lnTo>
                <a:lnTo>
                  <a:pt x="58036" y="8066"/>
                </a:lnTo>
                <a:lnTo>
                  <a:pt x="45732" y="14541"/>
                </a:lnTo>
                <a:lnTo>
                  <a:pt x="34553" y="22652"/>
                </a:lnTo>
                <a:lnTo>
                  <a:pt x="24657" y="32242"/>
                </a:lnTo>
                <a:lnTo>
                  <a:pt x="16205" y="43150"/>
                </a:lnTo>
                <a:lnTo>
                  <a:pt x="9353" y="55218"/>
                </a:lnTo>
                <a:lnTo>
                  <a:pt x="4263" y="68286"/>
                </a:lnTo>
                <a:lnTo>
                  <a:pt x="1092" y="82195"/>
                </a:lnTo>
                <a:lnTo>
                  <a:pt x="0" y="96786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58595" y="3663811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1092" y="82195"/>
                </a:lnTo>
                <a:lnTo>
                  <a:pt x="4263" y="68286"/>
                </a:lnTo>
                <a:lnTo>
                  <a:pt x="9353" y="55218"/>
                </a:lnTo>
                <a:lnTo>
                  <a:pt x="16205" y="43150"/>
                </a:lnTo>
                <a:lnTo>
                  <a:pt x="24657" y="32242"/>
                </a:lnTo>
                <a:lnTo>
                  <a:pt x="34553" y="22652"/>
                </a:lnTo>
                <a:lnTo>
                  <a:pt x="45732" y="14541"/>
                </a:lnTo>
                <a:lnTo>
                  <a:pt x="58036" y="8066"/>
                </a:lnTo>
                <a:lnTo>
                  <a:pt x="71306" y="3387"/>
                </a:lnTo>
                <a:lnTo>
                  <a:pt x="85383" y="664"/>
                </a:lnTo>
                <a:lnTo>
                  <a:pt x="96786" y="0"/>
                </a:lnTo>
                <a:lnTo>
                  <a:pt x="111372" y="1092"/>
                </a:lnTo>
                <a:lnTo>
                  <a:pt x="125278" y="4264"/>
                </a:lnTo>
                <a:lnTo>
                  <a:pt x="138344" y="9357"/>
                </a:lnTo>
                <a:lnTo>
                  <a:pt x="150410" y="16210"/>
                </a:lnTo>
                <a:lnTo>
                  <a:pt x="161318" y="24665"/>
                </a:lnTo>
                <a:lnTo>
                  <a:pt x="170908" y="34562"/>
                </a:lnTo>
                <a:lnTo>
                  <a:pt x="179020" y="45743"/>
                </a:lnTo>
                <a:lnTo>
                  <a:pt x="185495" y="58048"/>
                </a:lnTo>
                <a:lnTo>
                  <a:pt x="190174" y="71319"/>
                </a:lnTo>
                <a:lnTo>
                  <a:pt x="192897" y="85394"/>
                </a:lnTo>
                <a:lnTo>
                  <a:pt x="193560" y="96786"/>
                </a:lnTo>
                <a:lnTo>
                  <a:pt x="192467" y="111375"/>
                </a:lnTo>
                <a:lnTo>
                  <a:pt x="189294" y="125284"/>
                </a:lnTo>
                <a:lnTo>
                  <a:pt x="184201" y="138352"/>
                </a:lnTo>
                <a:lnTo>
                  <a:pt x="177347" y="150420"/>
                </a:lnTo>
                <a:lnTo>
                  <a:pt x="168892" y="161329"/>
                </a:lnTo>
                <a:lnTo>
                  <a:pt x="158994" y="170919"/>
                </a:lnTo>
                <a:lnTo>
                  <a:pt x="147814" y="179032"/>
                </a:lnTo>
                <a:lnTo>
                  <a:pt x="135511" y="185508"/>
                </a:lnTo>
                <a:lnTo>
                  <a:pt x="122244" y="190186"/>
                </a:lnTo>
                <a:lnTo>
                  <a:pt x="108173" y="192909"/>
                </a:lnTo>
                <a:lnTo>
                  <a:pt x="96786" y="193573"/>
                </a:lnTo>
                <a:lnTo>
                  <a:pt x="82192" y="192480"/>
                </a:lnTo>
                <a:lnTo>
                  <a:pt x="68281" y="189308"/>
                </a:lnTo>
                <a:lnTo>
                  <a:pt x="55212" y="184215"/>
                </a:lnTo>
                <a:lnTo>
                  <a:pt x="43145" y="177361"/>
                </a:lnTo>
                <a:lnTo>
                  <a:pt x="32237" y="168906"/>
                </a:lnTo>
                <a:lnTo>
                  <a:pt x="22648" y="159009"/>
                </a:lnTo>
                <a:lnTo>
                  <a:pt x="14538" y="147829"/>
                </a:lnTo>
                <a:lnTo>
                  <a:pt x="8064" y="135525"/>
                </a:lnTo>
                <a:lnTo>
                  <a:pt x="3386" y="122258"/>
                </a:lnTo>
                <a:lnTo>
                  <a:pt x="664" y="108185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00AF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20098" y="3491142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74"/>
                </a:moveTo>
                <a:lnTo>
                  <a:pt x="665" y="108184"/>
                </a:lnTo>
                <a:lnTo>
                  <a:pt x="3389" y="122258"/>
                </a:lnTo>
                <a:lnTo>
                  <a:pt x="8067" y="135527"/>
                </a:lnTo>
                <a:lnTo>
                  <a:pt x="14541" y="147831"/>
                </a:lnTo>
                <a:lnTo>
                  <a:pt x="22652" y="159011"/>
                </a:lnTo>
                <a:lnTo>
                  <a:pt x="32240" y="168908"/>
                </a:lnTo>
                <a:lnTo>
                  <a:pt x="43148" y="177363"/>
                </a:lnTo>
                <a:lnTo>
                  <a:pt x="55215" y="184216"/>
                </a:lnTo>
                <a:lnTo>
                  <a:pt x="68283" y="189308"/>
                </a:lnTo>
                <a:lnTo>
                  <a:pt x="82193" y="192480"/>
                </a:lnTo>
                <a:lnTo>
                  <a:pt x="96786" y="193573"/>
                </a:lnTo>
                <a:lnTo>
                  <a:pt x="108185" y="192908"/>
                </a:lnTo>
                <a:lnTo>
                  <a:pt x="122257" y="190184"/>
                </a:lnTo>
                <a:lnTo>
                  <a:pt x="135523" y="185504"/>
                </a:lnTo>
                <a:lnTo>
                  <a:pt x="147825" y="179028"/>
                </a:lnTo>
                <a:lnTo>
                  <a:pt x="159004" y="170915"/>
                </a:lnTo>
                <a:lnTo>
                  <a:pt x="168899" y="161323"/>
                </a:lnTo>
                <a:lnTo>
                  <a:pt x="177353" y="150414"/>
                </a:lnTo>
                <a:lnTo>
                  <a:pt x="184205" y="138344"/>
                </a:lnTo>
                <a:lnTo>
                  <a:pt x="189296" y="125275"/>
                </a:lnTo>
                <a:lnTo>
                  <a:pt x="192468" y="111365"/>
                </a:lnTo>
                <a:lnTo>
                  <a:pt x="193560" y="96774"/>
                </a:lnTo>
                <a:lnTo>
                  <a:pt x="192898" y="85394"/>
                </a:lnTo>
                <a:lnTo>
                  <a:pt x="190177" y="71319"/>
                </a:lnTo>
                <a:lnTo>
                  <a:pt x="185500" y="58050"/>
                </a:lnTo>
                <a:lnTo>
                  <a:pt x="179026" y="45745"/>
                </a:lnTo>
                <a:lnTo>
                  <a:pt x="170915" y="34564"/>
                </a:lnTo>
                <a:lnTo>
                  <a:pt x="161326" y="24667"/>
                </a:lnTo>
                <a:lnTo>
                  <a:pt x="150419" y="16211"/>
                </a:lnTo>
                <a:lnTo>
                  <a:pt x="138352" y="9358"/>
                </a:lnTo>
                <a:lnTo>
                  <a:pt x="125284" y="4265"/>
                </a:lnTo>
                <a:lnTo>
                  <a:pt x="111376" y="1092"/>
                </a:lnTo>
                <a:lnTo>
                  <a:pt x="96786" y="0"/>
                </a:lnTo>
                <a:lnTo>
                  <a:pt x="85392" y="663"/>
                </a:lnTo>
                <a:lnTo>
                  <a:pt x="71314" y="3385"/>
                </a:lnTo>
                <a:lnTo>
                  <a:pt x="58043" y="8063"/>
                </a:lnTo>
                <a:lnTo>
                  <a:pt x="45738" y="14537"/>
                </a:lnTo>
                <a:lnTo>
                  <a:pt x="34557" y="22648"/>
                </a:lnTo>
                <a:lnTo>
                  <a:pt x="24660" y="32237"/>
                </a:lnTo>
                <a:lnTo>
                  <a:pt x="16207" y="43144"/>
                </a:lnTo>
                <a:lnTo>
                  <a:pt x="9354" y="55211"/>
                </a:lnTo>
                <a:lnTo>
                  <a:pt x="4263" y="68277"/>
                </a:lnTo>
                <a:lnTo>
                  <a:pt x="1092" y="82185"/>
                </a:lnTo>
                <a:lnTo>
                  <a:pt x="0" y="96774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120098" y="3491142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74"/>
                </a:moveTo>
                <a:lnTo>
                  <a:pt x="1092" y="82185"/>
                </a:lnTo>
                <a:lnTo>
                  <a:pt x="4263" y="68277"/>
                </a:lnTo>
                <a:lnTo>
                  <a:pt x="9354" y="55211"/>
                </a:lnTo>
                <a:lnTo>
                  <a:pt x="16207" y="43144"/>
                </a:lnTo>
                <a:lnTo>
                  <a:pt x="24660" y="32237"/>
                </a:lnTo>
                <a:lnTo>
                  <a:pt x="34557" y="22648"/>
                </a:lnTo>
                <a:lnTo>
                  <a:pt x="45738" y="14537"/>
                </a:lnTo>
                <a:lnTo>
                  <a:pt x="58043" y="8063"/>
                </a:lnTo>
                <a:lnTo>
                  <a:pt x="71314" y="3385"/>
                </a:lnTo>
                <a:lnTo>
                  <a:pt x="85392" y="663"/>
                </a:lnTo>
                <a:lnTo>
                  <a:pt x="96786" y="0"/>
                </a:lnTo>
                <a:lnTo>
                  <a:pt x="111376" y="1092"/>
                </a:lnTo>
                <a:lnTo>
                  <a:pt x="125284" y="4265"/>
                </a:lnTo>
                <a:lnTo>
                  <a:pt x="138352" y="9358"/>
                </a:lnTo>
                <a:lnTo>
                  <a:pt x="150419" y="16211"/>
                </a:lnTo>
                <a:lnTo>
                  <a:pt x="161326" y="24667"/>
                </a:lnTo>
                <a:lnTo>
                  <a:pt x="170915" y="34564"/>
                </a:lnTo>
                <a:lnTo>
                  <a:pt x="179026" y="45745"/>
                </a:lnTo>
                <a:lnTo>
                  <a:pt x="185500" y="58050"/>
                </a:lnTo>
                <a:lnTo>
                  <a:pt x="190177" y="71319"/>
                </a:lnTo>
                <a:lnTo>
                  <a:pt x="192898" y="85394"/>
                </a:lnTo>
                <a:lnTo>
                  <a:pt x="193560" y="96774"/>
                </a:lnTo>
                <a:lnTo>
                  <a:pt x="192468" y="111365"/>
                </a:lnTo>
                <a:lnTo>
                  <a:pt x="189296" y="125275"/>
                </a:lnTo>
                <a:lnTo>
                  <a:pt x="184205" y="138344"/>
                </a:lnTo>
                <a:lnTo>
                  <a:pt x="177353" y="150414"/>
                </a:lnTo>
                <a:lnTo>
                  <a:pt x="168899" y="161323"/>
                </a:lnTo>
                <a:lnTo>
                  <a:pt x="159004" y="170915"/>
                </a:lnTo>
                <a:lnTo>
                  <a:pt x="147825" y="179028"/>
                </a:lnTo>
                <a:lnTo>
                  <a:pt x="135523" y="185504"/>
                </a:lnTo>
                <a:lnTo>
                  <a:pt x="122257" y="190184"/>
                </a:lnTo>
                <a:lnTo>
                  <a:pt x="108185" y="192908"/>
                </a:lnTo>
                <a:lnTo>
                  <a:pt x="96786" y="193573"/>
                </a:lnTo>
                <a:lnTo>
                  <a:pt x="82193" y="192480"/>
                </a:lnTo>
                <a:lnTo>
                  <a:pt x="68283" y="189308"/>
                </a:lnTo>
                <a:lnTo>
                  <a:pt x="55215" y="184216"/>
                </a:lnTo>
                <a:lnTo>
                  <a:pt x="43148" y="177363"/>
                </a:lnTo>
                <a:lnTo>
                  <a:pt x="32240" y="168908"/>
                </a:lnTo>
                <a:lnTo>
                  <a:pt x="22652" y="159011"/>
                </a:lnTo>
                <a:lnTo>
                  <a:pt x="14541" y="147831"/>
                </a:lnTo>
                <a:lnTo>
                  <a:pt x="8067" y="135527"/>
                </a:lnTo>
                <a:lnTo>
                  <a:pt x="3389" y="122258"/>
                </a:lnTo>
                <a:lnTo>
                  <a:pt x="665" y="108184"/>
                </a:lnTo>
                <a:lnTo>
                  <a:pt x="0" y="96774"/>
                </a:lnTo>
                <a:close/>
              </a:path>
            </a:pathLst>
          </a:custGeom>
          <a:ln w="9994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59951" y="2537918"/>
            <a:ext cx="7189787" cy="685419"/>
          </a:xfrm>
          <a:custGeom>
            <a:avLst/>
            <a:gdLst/>
            <a:ahLst/>
            <a:cxnLst/>
            <a:rect l="l" t="t" r="r" b="b"/>
            <a:pathLst>
              <a:path w="7189787" h="685419">
                <a:moveTo>
                  <a:pt x="0" y="274167"/>
                </a:moveTo>
                <a:lnTo>
                  <a:pt x="1046340" y="504126"/>
                </a:lnTo>
                <a:lnTo>
                  <a:pt x="2063038" y="630567"/>
                </a:lnTo>
                <a:lnTo>
                  <a:pt x="3084283" y="349554"/>
                </a:lnTo>
                <a:lnTo>
                  <a:pt x="4105516" y="0"/>
                </a:lnTo>
                <a:lnTo>
                  <a:pt x="5154168" y="685419"/>
                </a:lnTo>
                <a:lnTo>
                  <a:pt x="6168555" y="596303"/>
                </a:lnTo>
                <a:lnTo>
                  <a:pt x="7189787" y="555180"/>
                </a:lnTo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1468" y="2766225"/>
            <a:ext cx="193548" cy="193560"/>
          </a:xfrm>
          <a:custGeom>
            <a:avLst/>
            <a:gdLst/>
            <a:ahLst/>
            <a:cxnLst/>
            <a:rect l="l" t="t" r="r" b="b"/>
            <a:pathLst>
              <a:path w="193548" h="193560">
                <a:moveTo>
                  <a:pt x="0" y="96774"/>
                </a:moveTo>
                <a:lnTo>
                  <a:pt x="663" y="108165"/>
                </a:lnTo>
                <a:lnTo>
                  <a:pt x="3384" y="122241"/>
                </a:lnTo>
                <a:lnTo>
                  <a:pt x="8061" y="135511"/>
                </a:lnTo>
                <a:lnTo>
                  <a:pt x="14534" y="147816"/>
                </a:lnTo>
                <a:lnTo>
                  <a:pt x="22644" y="158997"/>
                </a:lnTo>
                <a:lnTo>
                  <a:pt x="32232" y="168895"/>
                </a:lnTo>
                <a:lnTo>
                  <a:pt x="43138" y="177350"/>
                </a:lnTo>
                <a:lnTo>
                  <a:pt x="55205" y="184203"/>
                </a:lnTo>
                <a:lnTo>
                  <a:pt x="68273" y="189295"/>
                </a:lnTo>
                <a:lnTo>
                  <a:pt x="82182" y="192467"/>
                </a:lnTo>
                <a:lnTo>
                  <a:pt x="96774" y="193560"/>
                </a:lnTo>
                <a:lnTo>
                  <a:pt x="108165" y="192897"/>
                </a:lnTo>
                <a:lnTo>
                  <a:pt x="122240" y="190175"/>
                </a:lnTo>
                <a:lnTo>
                  <a:pt x="135509" y="185497"/>
                </a:lnTo>
                <a:lnTo>
                  <a:pt x="147813" y="179022"/>
                </a:lnTo>
                <a:lnTo>
                  <a:pt x="158992" y="170911"/>
                </a:lnTo>
                <a:lnTo>
                  <a:pt x="168888" y="161321"/>
                </a:lnTo>
                <a:lnTo>
                  <a:pt x="177341" y="150413"/>
                </a:lnTo>
                <a:lnTo>
                  <a:pt x="184193" y="138344"/>
                </a:lnTo>
                <a:lnTo>
                  <a:pt x="189284" y="125276"/>
                </a:lnTo>
                <a:lnTo>
                  <a:pt x="192455" y="111366"/>
                </a:lnTo>
                <a:lnTo>
                  <a:pt x="193548" y="96774"/>
                </a:lnTo>
                <a:lnTo>
                  <a:pt x="192885" y="85391"/>
                </a:lnTo>
                <a:lnTo>
                  <a:pt x="190165" y="71315"/>
                </a:lnTo>
                <a:lnTo>
                  <a:pt x="185489" y="58045"/>
                </a:lnTo>
                <a:lnTo>
                  <a:pt x="179017" y="45740"/>
                </a:lnTo>
                <a:lnTo>
                  <a:pt x="170907" y="34559"/>
                </a:lnTo>
                <a:lnTo>
                  <a:pt x="161319" y="24662"/>
                </a:lnTo>
                <a:lnTo>
                  <a:pt x="150412" y="16208"/>
                </a:lnTo>
                <a:lnTo>
                  <a:pt x="138344" y="9355"/>
                </a:lnTo>
                <a:lnTo>
                  <a:pt x="125276" y="4264"/>
                </a:lnTo>
                <a:lnTo>
                  <a:pt x="111366" y="1092"/>
                </a:lnTo>
                <a:lnTo>
                  <a:pt x="96774" y="0"/>
                </a:lnTo>
                <a:lnTo>
                  <a:pt x="85391" y="662"/>
                </a:lnTo>
                <a:lnTo>
                  <a:pt x="71315" y="3382"/>
                </a:lnTo>
                <a:lnTo>
                  <a:pt x="58045" y="8058"/>
                </a:lnTo>
                <a:lnTo>
                  <a:pt x="45740" y="14530"/>
                </a:lnTo>
                <a:lnTo>
                  <a:pt x="34559" y="22640"/>
                </a:lnTo>
                <a:lnTo>
                  <a:pt x="24662" y="32228"/>
                </a:lnTo>
                <a:lnTo>
                  <a:pt x="16208" y="43135"/>
                </a:lnTo>
                <a:lnTo>
                  <a:pt x="9355" y="55203"/>
                </a:lnTo>
                <a:lnTo>
                  <a:pt x="4264" y="68271"/>
                </a:lnTo>
                <a:lnTo>
                  <a:pt x="1092" y="82181"/>
                </a:lnTo>
                <a:lnTo>
                  <a:pt x="0" y="967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3823" y="2985554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86"/>
                </a:moveTo>
                <a:lnTo>
                  <a:pt x="662" y="108164"/>
                </a:lnTo>
                <a:lnTo>
                  <a:pt x="3382" y="122236"/>
                </a:lnTo>
                <a:lnTo>
                  <a:pt x="8058" y="135504"/>
                </a:lnTo>
                <a:lnTo>
                  <a:pt x="14530" y="147809"/>
                </a:lnTo>
                <a:lnTo>
                  <a:pt x="22640" y="158990"/>
                </a:lnTo>
                <a:lnTo>
                  <a:pt x="32228" y="168889"/>
                </a:lnTo>
                <a:lnTo>
                  <a:pt x="43135" y="177345"/>
                </a:lnTo>
                <a:lnTo>
                  <a:pt x="55203" y="184200"/>
                </a:lnTo>
                <a:lnTo>
                  <a:pt x="68271" y="189294"/>
                </a:lnTo>
                <a:lnTo>
                  <a:pt x="82181" y="192467"/>
                </a:lnTo>
                <a:lnTo>
                  <a:pt x="96774" y="193560"/>
                </a:lnTo>
                <a:lnTo>
                  <a:pt x="108165" y="192897"/>
                </a:lnTo>
                <a:lnTo>
                  <a:pt x="122241" y="190174"/>
                </a:lnTo>
                <a:lnTo>
                  <a:pt x="135511" y="185495"/>
                </a:lnTo>
                <a:lnTo>
                  <a:pt x="147816" y="179020"/>
                </a:lnTo>
                <a:lnTo>
                  <a:pt x="158997" y="170908"/>
                </a:lnTo>
                <a:lnTo>
                  <a:pt x="168895" y="161318"/>
                </a:lnTo>
                <a:lnTo>
                  <a:pt x="177350" y="150410"/>
                </a:lnTo>
                <a:lnTo>
                  <a:pt x="184203" y="138344"/>
                </a:lnTo>
                <a:lnTo>
                  <a:pt x="189295" y="125278"/>
                </a:lnTo>
                <a:lnTo>
                  <a:pt x="192467" y="111372"/>
                </a:lnTo>
                <a:lnTo>
                  <a:pt x="193560" y="96786"/>
                </a:lnTo>
                <a:lnTo>
                  <a:pt x="192896" y="85385"/>
                </a:lnTo>
                <a:lnTo>
                  <a:pt x="190172" y="71310"/>
                </a:lnTo>
                <a:lnTo>
                  <a:pt x="185494" y="58042"/>
                </a:lnTo>
                <a:lnTo>
                  <a:pt x="179019" y="45738"/>
                </a:lnTo>
                <a:lnTo>
                  <a:pt x="170907" y="34558"/>
                </a:lnTo>
                <a:lnTo>
                  <a:pt x="161318" y="24662"/>
                </a:lnTo>
                <a:lnTo>
                  <a:pt x="150410" y="16208"/>
                </a:lnTo>
                <a:lnTo>
                  <a:pt x="138342" y="9355"/>
                </a:lnTo>
                <a:lnTo>
                  <a:pt x="125274" y="4264"/>
                </a:lnTo>
                <a:lnTo>
                  <a:pt x="111365" y="1092"/>
                </a:lnTo>
                <a:lnTo>
                  <a:pt x="96774" y="0"/>
                </a:lnTo>
                <a:lnTo>
                  <a:pt x="85382" y="663"/>
                </a:lnTo>
                <a:lnTo>
                  <a:pt x="71307" y="3385"/>
                </a:lnTo>
                <a:lnTo>
                  <a:pt x="58038" y="8063"/>
                </a:lnTo>
                <a:lnTo>
                  <a:pt x="45734" y="14537"/>
                </a:lnTo>
                <a:lnTo>
                  <a:pt x="34555" y="22649"/>
                </a:lnTo>
                <a:lnTo>
                  <a:pt x="24659" y="32239"/>
                </a:lnTo>
                <a:lnTo>
                  <a:pt x="16206" y="43147"/>
                </a:lnTo>
                <a:lnTo>
                  <a:pt x="9354" y="55215"/>
                </a:lnTo>
                <a:lnTo>
                  <a:pt x="4263" y="68284"/>
                </a:lnTo>
                <a:lnTo>
                  <a:pt x="1092" y="82194"/>
                </a:lnTo>
                <a:lnTo>
                  <a:pt x="0" y="967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13823" y="2985554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86"/>
                </a:moveTo>
                <a:lnTo>
                  <a:pt x="1092" y="82194"/>
                </a:lnTo>
                <a:lnTo>
                  <a:pt x="4263" y="68284"/>
                </a:lnTo>
                <a:lnTo>
                  <a:pt x="9354" y="55215"/>
                </a:lnTo>
                <a:lnTo>
                  <a:pt x="16206" y="43147"/>
                </a:lnTo>
                <a:lnTo>
                  <a:pt x="24659" y="32239"/>
                </a:lnTo>
                <a:lnTo>
                  <a:pt x="34555" y="22649"/>
                </a:lnTo>
                <a:lnTo>
                  <a:pt x="45734" y="14537"/>
                </a:lnTo>
                <a:lnTo>
                  <a:pt x="58038" y="8063"/>
                </a:lnTo>
                <a:lnTo>
                  <a:pt x="71307" y="3385"/>
                </a:lnTo>
                <a:lnTo>
                  <a:pt x="85382" y="663"/>
                </a:lnTo>
                <a:lnTo>
                  <a:pt x="96774" y="0"/>
                </a:lnTo>
                <a:lnTo>
                  <a:pt x="111365" y="1092"/>
                </a:lnTo>
                <a:lnTo>
                  <a:pt x="125274" y="4264"/>
                </a:lnTo>
                <a:lnTo>
                  <a:pt x="138342" y="9355"/>
                </a:lnTo>
                <a:lnTo>
                  <a:pt x="150410" y="16208"/>
                </a:lnTo>
                <a:lnTo>
                  <a:pt x="161318" y="24662"/>
                </a:lnTo>
                <a:lnTo>
                  <a:pt x="170907" y="34558"/>
                </a:lnTo>
                <a:lnTo>
                  <a:pt x="179019" y="45738"/>
                </a:lnTo>
                <a:lnTo>
                  <a:pt x="185494" y="58042"/>
                </a:lnTo>
                <a:lnTo>
                  <a:pt x="190172" y="71310"/>
                </a:lnTo>
                <a:lnTo>
                  <a:pt x="192896" y="85385"/>
                </a:lnTo>
                <a:lnTo>
                  <a:pt x="193560" y="96786"/>
                </a:lnTo>
                <a:lnTo>
                  <a:pt x="192467" y="111372"/>
                </a:lnTo>
                <a:lnTo>
                  <a:pt x="189295" y="125278"/>
                </a:lnTo>
                <a:lnTo>
                  <a:pt x="184203" y="138344"/>
                </a:lnTo>
                <a:lnTo>
                  <a:pt x="177350" y="150410"/>
                </a:lnTo>
                <a:lnTo>
                  <a:pt x="168895" y="161318"/>
                </a:lnTo>
                <a:lnTo>
                  <a:pt x="158997" y="170908"/>
                </a:lnTo>
                <a:lnTo>
                  <a:pt x="147816" y="179020"/>
                </a:lnTo>
                <a:lnTo>
                  <a:pt x="135511" y="185495"/>
                </a:lnTo>
                <a:lnTo>
                  <a:pt x="122241" y="190174"/>
                </a:lnTo>
                <a:lnTo>
                  <a:pt x="108165" y="192897"/>
                </a:lnTo>
                <a:lnTo>
                  <a:pt x="96774" y="193560"/>
                </a:lnTo>
                <a:lnTo>
                  <a:pt x="82181" y="192467"/>
                </a:lnTo>
                <a:lnTo>
                  <a:pt x="68271" y="189294"/>
                </a:lnTo>
                <a:lnTo>
                  <a:pt x="55203" y="184200"/>
                </a:lnTo>
                <a:lnTo>
                  <a:pt x="43135" y="177345"/>
                </a:lnTo>
                <a:lnTo>
                  <a:pt x="32228" y="168889"/>
                </a:lnTo>
                <a:lnTo>
                  <a:pt x="22640" y="158990"/>
                </a:lnTo>
                <a:lnTo>
                  <a:pt x="14530" y="147809"/>
                </a:lnTo>
                <a:lnTo>
                  <a:pt x="8058" y="135504"/>
                </a:lnTo>
                <a:lnTo>
                  <a:pt x="3382" y="122236"/>
                </a:lnTo>
                <a:lnTo>
                  <a:pt x="662" y="108164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14494" y="3074645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663" y="108178"/>
                </a:lnTo>
                <a:lnTo>
                  <a:pt x="3385" y="122254"/>
                </a:lnTo>
                <a:lnTo>
                  <a:pt x="8063" y="135524"/>
                </a:lnTo>
                <a:lnTo>
                  <a:pt x="14537" y="147829"/>
                </a:lnTo>
                <a:lnTo>
                  <a:pt x="22648" y="159010"/>
                </a:lnTo>
                <a:lnTo>
                  <a:pt x="32237" y="168908"/>
                </a:lnTo>
                <a:lnTo>
                  <a:pt x="43144" y="177363"/>
                </a:lnTo>
                <a:lnTo>
                  <a:pt x="55211" y="184216"/>
                </a:lnTo>
                <a:lnTo>
                  <a:pt x="68277" y="189308"/>
                </a:lnTo>
                <a:lnTo>
                  <a:pt x="82185" y="192480"/>
                </a:lnTo>
                <a:lnTo>
                  <a:pt x="96774" y="193573"/>
                </a:lnTo>
                <a:lnTo>
                  <a:pt x="108172" y="192908"/>
                </a:lnTo>
                <a:lnTo>
                  <a:pt x="122245" y="190185"/>
                </a:lnTo>
                <a:lnTo>
                  <a:pt x="135513" y="185507"/>
                </a:lnTo>
                <a:lnTo>
                  <a:pt x="147816" y="179032"/>
                </a:lnTo>
                <a:lnTo>
                  <a:pt x="158996" y="170920"/>
                </a:lnTo>
                <a:lnTo>
                  <a:pt x="168894" y="161330"/>
                </a:lnTo>
                <a:lnTo>
                  <a:pt x="177349" y="150422"/>
                </a:lnTo>
                <a:lnTo>
                  <a:pt x="184202" y="138355"/>
                </a:lnTo>
                <a:lnTo>
                  <a:pt x="189295" y="125287"/>
                </a:lnTo>
                <a:lnTo>
                  <a:pt x="192467" y="111377"/>
                </a:lnTo>
                <a:lnTo>
                  <a:pt x="193560" y="96786"/>
                </a:lnTo>
                <a:lnTo>
                  <a:pt x="192896" y="85387"/>
                </a:lnTo>
                <a:lnTo>
                  <a:pt x="190172" y="71315"/>
                </a:lnTo>
                <a:lnTo>
                  <a:pt x="185492" y="58047"/>
                </a:lnTo>
                <a:lnTo>
                  <a:pt x="179016" y="45744"/>
                </a:lnTo>
                <a:lnTo>
                  <a:pt x="170903" y="34563"/>
                </a:lnTo>
                <a:lnTo>
                  <a:pt x="161313" y="24666"/>
                </a:lnTo>
                <a:lnTo>
                  <a:pt x="150404" y="16211"/>
                </a:lnTo>
                <a:lnTo>
                  <a:pt x="138336" y="9358"/>
                </a:lnTo>
                <a:lnTo>
                  <a:pt x="125269" y="4265"/>
                </a:lnTo>
                <a:lnTo>
                  <a:pt x="111362" y="1092"/>
                </a:lnTo>
                <a:lnTo>
                  <a:pt x="96774" y="0"/>
                </a:lnTo>
                <a:lnTo>
                  <a:pt x="85384" y="663"/>
                </a:lnTo>
                <a:lnTo>
                  <a:pt x="71311" y="3386"/>
                </a:lnTo>
                <a:lnTo>
                  <a:pt x="58043" y="8065"/>
                </a:lnTo>
                <a:lnTo>
                  <a:pt x="45740" y="14540"/>
                </a:lnTo>
                <a:lnTo>
                  <a:pt x="34560" y="22653"/>
                </a:lnTo>
                <a:lnTo>
                  <a:pt x="24664" y="32244"/>
                </a:lnTo>
                <a:lnTo>
                  <a:pt x="16209" y="43153"/>
                </a:lnTo>
                <a:lnTo>
                  <a:pt x="9356" y="55221"/>
                </a:lnTo>
                <a:lnTo>
                  <a:pt x="4264" y="68289"/>
                </a:lnTo>
                <a:lnTo>
                  <a:pt x="1092" y="82197"/>
                </a:lnTo>
                <a:lnTo>
                  <a:pt x="0" y="967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14494" y="3074645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1092" y="82197"/>
                </a:lnTo>
                <a:lnTo>
                  <a:pt x="4264" y="68289"/>
                </a:lnTo>
                <a:lnTo>
                  <a:pt x="9356" y="55221"/>
                </a:lnTo>
                <a:lnTo>
                  <a:pt x="16209" y="43153"/>
                </a:lnTo>
                <a:lnTo>
                  <a:pt x="24664" y="32244"/>
                </a:lnTo>
                <a:lnTo>
                  <a:pt x="34560" y="22653"/>
                </a:lnTo>
                <a:lnTo>
                  <a:pt x="45740" y="14540"/>
                </a:lnTo>
                <a:lnTo>
                  <a:pt x="58043" y="8065"/>
                </a:lnTo>
                <a:lnTo>
                  <a:pt x="71311" y="3386"/>
                </a:lnTo>
                <a:lnTo>
                  <a:pt x="85384" y="663"/>
                </a:lnTo>
                <a:lnTo>
                  <a:pt x="96774" y="0"/>
                </a:lnTo>
                <a:lnTo>
                  <a:pt x="111362" y="1092"/>
                </a:lnTo>
                <a:lnTo>
                  <a:pt x="125269" y="4265"/>
                </a:lnTo>
                <a:lnTo>
                  <a:pt x="138336" y="9358"/>
                </a:lnTo>
                <a:lnTo>
                  <a:pt x="150404" y="16211"/>
                </a:lnTo>
                <a:lnTo>
                  <a:pt x="161313" y="24666"/>
                </a:lnTo>
                <a:lnTo>
                  <a:pt x="170903" y="34563"/>
                </a:lnTo>
                <a:lnTo>
                  <a:pt x="179016" y="45744"/>
                </a:lnTo>
                <a:lnTo>
                  <a:pt x="185492" y="58047"/>
                </a:lnTo>
                <a:lnTo>
                  <a:pt x="190172" y="71315"/>
                </a:lnTo>
                <a:lnTo>
                  <a:pt x="192896" y="85387"/>
                </a:lnTo>
                <a:lnTo>
                  <a:pt x="193560" y="96786"/>
                </a:lnTo>
                <a:lnTo>
                  <a:pt x="192467" y="111377"/>
                </a:lnTo>
                <a:lnTo>
                  <a:pt x="189295" y="125287"/>
                </a:lnTo>
                <a:lnTo>
                  <a:pt x="184202" y="138355"/>
                </a:lnTo>
                <a:lnTo>
                  <a:pt x="177349" y="150422"/>
                </a:lnTo>
                <a:lnTo>
                  <a:pt x="168894" y="161330"/>
                </a:lnTo>
                <a:lnTo>
                  <a:pt x="158996" y="170920"/>
                </a:lnTo>
                <a:lnTo>
                  <a:pt x="147816" y="179032"/>
                </a:lnTo>
                <a:lnTo>
                  <a:pt x="135513" y="185507"/>
                </a:lnTo>
                <a:lnTo>
                  <a:pt x="122245" y="190185"/>
                </a:lnTo>
                <a:lnTo>
                  <a:pt x="108172" y="192908"/>
                </a:lnTo>
                <a:lnTo>
                  <a:pt x="96774" y="193573"/>
                </a:lnTo>
                <a:lnTo>
                  <a:pt x="82185" y="192480"/>
                </a:lnTo>
                <a:lnTo>
                  <a:pt x="68277" y="189308"/>
                </a:lnTo>
                <a:lnTo>
                  <a:pt x="55211" y="184216"/>
                </a:lnTo>
                <a:lnTo>
                  <a:pt x="43144" y="177363"/>
                </a:lnTo>
                <a:lnTo>
                  <a:pt x="32237" y="168908"/>
                </a:lnTo>
                <a:lnTo>
                  <a:pt x="22648" y="159010"/>
                </a:lnTo>
                <a:lnTo>
                  <a:pt x="14537" y="147829"/>
                </a:lnTo>
                <a:lnTo>
                  <a:pt x="8063" y="135524"/>
                </a:lnTo>
                <a:lnTo>
                  <a:pt x="3385" y="122254"/>
                </a:lnTo>
                <a:lnTo>
                  <a:pt x="663" y="108178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53482" y="2841613"/>
            <a:ext cx="193572" cy="193573"/>
          </a:xfrm>
          <a:custGeom>
            <a:avLst/>
            <a:gdLst/>
            <a:ahLst/>
            <a:cxnLst/>
            <a:rect l="l" t="t" r="r" b="b"/>
            <a:pathLst>
              <a:path w="193573" h="193573">
                <a:moveTo>
                  <a:pt x="0" y="96774"/>
                </a:moveTo>
                <a:lnTo>
                  <a:pt x="664" y="108175"/>
                </a:lnTo>
                <a:lnTo>
                  <a:pt x="3387" y="122250"/>
                </a:lnTo>
                <a:lnTo>
                  <a:pt x="8066" y="135520"/>
                </a:lnTo>
                <a:lnTo>
                  <a:pt x="14540" y="147825"/>
                </a:lnTo>
                <a:lnTo>
                  <a:pt x="22651" y="159007"/>
                </a:lnTo>
                <a:lnTo>
                  <a:pt x="32240" y="168905"/>
                </a:lnTo>
                <a:lnTo>
                  <a:pt x="43147" y="177361"/>
                </a:lnTo>
                <a:lnTo>
                  <a:pt x="55213" y="184215"/>
                </a:lnTo>
                <a:lnTo>
                  <a:pt x="68279" y="189307"/>
                </a:lnTo>
                <a:lnTo>
                  <a:pt x="82186" y="192480"/>
                </a:lnTo>
                <a:lnTo>
                  <a:pt x="96774" y="193573"/>
                </a:lnTo>
                <a:lnTo>
                  <a:pt x="108194" y="192906"/>
                </a:lnTo>
                <a:lnTo>
                  <a:pt x="122266" y="190180"/>
                </a:lnTo>
                <a:lnTo>
                  <a:pt x="135534" y="185499"/>
                </a:lnTo>
                <a:lnTo>
                  <a:pt x="147836" y="179021"/>
                </a:lnTo>
                <a:lnTo>
                  <a:pt x="159015" y="170908"/>
                </a:lnTo>
                <a:lnTo>
                  <a:pt x="168911" y="161317"/>
                </a:lnTo>
                <a:lnTo>
                  <a:pt x="177365" y="150407"/>
                </a:lnTo>
                <a:lnTo>
                  <a:pt x="184217" y="138339"/>
                </a:lnTo>
                <a:lnTo>
                  <a:pt x="189309" y="125271"/>
                </a:lnTo>
                <a:lnTo>
                  <a:pt x="192480" y="111363"/>
                </a:lnTo>
                <a:lnTo>
                  <a:pt x="193573" y="96774"/>
                </a:lnTo>
                <a:lnTo>
                  <a:pt x="192908" y="85375"/>
                </a:lnTo>
                <a:lnTo>
                  <a:pt x="190184" y="71303"/>
                </a:lnTo>
                <a:lnTo>
                  <a:pt x="185504" y="58037"/>
                </a:lnTo>
                <a:lnTo>
                  <a:pt x="179028" y="45734"/>
                </a:lnTo>
                <a:lnTo>
                  <a:pt x="170915" y="34556"/>
                </a:lnTo>
                <a:lnTo>
                  <a:pt x="161323" y="24661"/>
                </a:lnTo>
                <a:lnTo>
                  <a:pt x="150414" y="16207"/>
                </a:lnTo>
                <a:lnTo>
                  <a:pt x="138344" y="9355"/>
                </a:lnTo>
                <a:lnTo>
                  <a:pt x="125275" y="4264"/>
                </a:lnTo>
                <a:lnTo>
                  <a:pt x="111365" y="1092"/>
                </a:lnTo>
                <a:lnTo>
                  <a:pt x="96774" y="0"/>
                </a:lnTo>
                <a:lnTo>
                  <a:pt x="85394" y="662"/>
                </a:lnTo>
                <a:lnTo>
                  <a:pt x="71319" y="3383"/>
                </a:lnTo>
                <a:lnTo>
                  <a:pt x="58050" y="8060"/>
                </a:lnTo>
                <a:lnTo>
                  <a:pt x="45745" y="14533"/>
                </a:lnTo>
                <a:lnTo>
                  <a:pt x="34564" y="22644"/>
                </a:lnTo>
                <a:lnTo>
                  <a:pt x="24667" y="32233"/>
                </a:lnTo>
                <a:lnTo>
                  <a:pt x="16211" y="43141"/>
                </a:lnTo>
                <a:lnTo>
                  <a:pt x="9358" y="55208"/>
                </a:lnTo>
                <a:lnTo>
                  <a:pt x="4265" y="68275"/>
                </a:lnTo>
                <a:lnTo>
                  <a:pt x="1092" y="82184"/>
                </a:lnTo>
                <a:lnTo>
                  <a:pt x="0" y="967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53482" y="2841613"/>
            <a:ext cx="193572" cy="193573"/>
          </a:xfrm>
          <a:custGeom>
            <a:avLst/>
            <a:gdLst/>
            <a:ahLst/>
            <a:cxnLst/>
            <a:rect l="l" t="t" r="r" b="b"/>
            <a:pathLst>
              <a:path w="193573" h="193573">
                <a:moveTo>
                  <a:pt x="0" y="96774"/>
                </a:moveTo>
                <a:lnTo>
                  <a:pt x="1092" y="82184"/>
                </a:lnTo>
                <a:lnTo>
                  <a:pt x="4265" y="68275"/>
                </a:lnTo>
                <a:lnTo>
                  <a:pt x="9358" y="55208"/>
                </a:lnTo>
                <a:lnTo>
                  <a:pt x="16211" y="43141"/>
                </a:lnTo>
                <a:lnTo>
                  <a:pt x="24667" y="32233"/>
                </a:lnTo>
                <a:lnTo>
                  <a:pt x="34564" y="22644"/>
                </a:lnTo>
                <a:lnTo>
                  <a:pt x="45745" y="14533"/>
                </a:lnTo>
                <a:lnTo>
                  <a:pt x="58050" y="8060"/>
                </a:lnTo>
                <a:lnTo>
                  <a:pt x="71319" y="3383"/>
                </a:lnTo>
                <a:lnTo>
                  <a:pt x="85394" y="662"/>
                </a:lnTo>
                <a:lnTo>
                  <a:pt x="96774" y="0"/>
                </a:lnTo>
                <a:lnTo>
                  <a:pt x="111365" y="1092"/>
                </a:lnTo>
                <a:lnTo>
                  <a:pt x="125275" y="4264"/>
                </a:lnTo>
                <a:lnTo>
                  <a:pt x="138344" y="9355"/>
                </a:lnTo>
                <a:lnTo>
                  <a:pt x="150414" y="16207"/>
                </a:lnTo>
                <a:lnTo>
                  <a:pt x="161323" y="24661"/>
                </a:lnTo>
                <a:lnTo>
                  <a:pt x="170915" y="34556"/>
                </a:lnTo>
                <a:lnTo>
                  <a:pt x="179028" y="45734"/>
                </a:lnTo>
                <a:lnTo>
                  <a:pt x="185504" y="58037"/>
                </a:lnTo>
                <a:lnTo>
                  <a:pt x="190184" y="71303"/>
                </a:lnTo>
                <a:lnTo>
                  <a:pt x="192908" y="85375"/>
                </a:lnTo>
                <a:lnTo>
                  <a:pt x="193573" y="96774"/>
                </a:lnTo>
                <a:lnTo>
                  <a:pt x="192480" y="111363"/>
                </a:lnTo>
                <a:lnTo>
                  <a:pt x="189309" y="125271"/>
                </a:lnTo>
                <a:lnTo>
                  <a:pt x="184217" y="138339"/>
                </a:lnTo>
                <a:lnTo>
                  <a:pt x="177365" y="150407"/>
                </a:lnTo>
                <a:lnTo>
                  <a:pt x="168911" y="161317"/>
                </a:lnTo>
                <a:lnTo>
                  <a:pt x="159015" y="170908"/>
                </a:lnTo>
                <a:lnTo>
                  <a:pt x="147836" y="179021"/>
                </a:lnTo>
                <a:lnTo>
                  <a:pt x="135534" y="185499"/>
                </a:lnTo>
                <a:lnTo>
                  <a:pt x="122266" y="190180"/>
                </a:lnTo>
                <a:lnTo>
                  <a:pt x="108194" y="192906"/>
                </a:lnTo>
                <a:lnTo>
                  <a:pt x="96774" y="193573"/>
                </a:lnTo>
                <a:lnTo>
                  <a:pt x="82186" y="192480"/>
                </a:lnTo>
                <a:lnTo>
                  <a:pt x="68279" y="189307"/>
                </a:lnTo>
                <a:lnTo>
                  <a:pt x="55213" y="184215"/>
                </a:lnTo>
                <a:lnTo>
                  <a:pt x="43147" y="177361"/>
                </a:lnTo>
                <a:lnTo>
                  <a:pt x="32240" y="168905"/>
                </a:lnTo>
                <a:lnTo>
                  <a:pt x="22651" y="159007"/>
                </a:lnTo>
                <a:lnTo>
                  <a:pt x="14540" y="147825"/>
                </a:lnTo>
                <a:lnTo>
                  <a:pt x="8066" y="135520"/>
                </a:lnTo>
                <a:lnTo>
                  <a:pt x="3387" y="122250"/>
                </a:lnTo>
                <a:lnTo>
                  <a:pt x="664" y="108175"/>
                </a:lnTo>
                <a:lnTo>
                  <a:pt x="0" y="96774"/>
                </a:lnTo>
                <a:close/>
              </a:path>
            </a:pathLst>
          </a:custGeom>
          <a:ln w="999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70687" y="2471496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86"/>
                </a:moveTo>
                <a:lnTo>
                  <a:pt x="662" y="108164"/>
                </a:lnTo>
                <a:lnTo>
                  <a:pt x="3383" y="122236"/>
                </a:lnTo>
                <a:lnTo>
                  <a:pt x="8060" y="135504"/>
                </a:lnTo>
                <a:lnTo>
                  <a:pt x="14533" y="147809"/>
                </a:lnTo>
                <a:lnTo>
                  <a:pt x="22644" y="158990"/>
                </a:lnTo>
                <a:lnTo>
                  <a:pt x="32233" y="168889"/>
                </a:lnTo>
                <a:lnTo>
                  <a:pt x="43141" y="177345"/>
                </a:lnTo>
                <a:lnTo>
                  <a:pt x="55208" y="184200"/>
                </a:lnTo>
                <a:lnTo>
                  <a:pt x="68275" y="189294"/>
                </a:lnTo>
                <a:lnTo>
                  <a:pt x="82184" y="192467"/>
                </a:lnTo>
                <a:lnTo>
                  <a:pt x="96774" y="193560"/>
                </a:lnTo>
                <a:lnTo>
                  <a:pt x="108163" y="192897"/>
                </a:lnTo>
                <a:lnTo>
                  <a:pt x="122237" y="190174"/>
                </a:lnTo>
                <a:lnTo>
                  <a:pt x="135506" y="185495"/>
                </a:lnTo>
                <a:lnTo>
                  <a:pt x="147811" y="179020"/>
                </a:lnTo>
                <a:lnTo>
                  <a:pt x="158992" y="170908"/>
                </a:lnTo>
                <a:lnTo>
                  <a:pt x="168890" y="161318"/>
                </a:lnTo>
                <a:lnTo>
                  <a:pt x="177347" y="150410"/>
                </a:lnTo>
                <a:lnTo>
                  <a:pt x="184201" y="138344"/>
                </a:lnTo>
                <a:lnTo>
                  <a:pt x="189294" y="125278"/>
                </a:lnTo>
                <a:lnTo>
                  <a:pt x="192467" y="111372"/>
                </a:lnTo>
                <a:lnTo>
                  <a:pt x="193560" y="96786"/>
                </a:lnTo>
                <a:lnTo>
                  <a:pt x="192896" y="85385"/>
                </a:lnTo>
                <a:lnTo>
                  <a:pt x="190172" y="71310"/>
                </a:lnTo>
                <a:lnTo>
                  <a:pt x="185492" y="58042"/>
                </a:lnTo>
                <a:lnTo>
                  <a:pt x="179016" y="45738"/>
                </a:lnTo>
                <a:lnTo>
                  <a:pt x="170903" y="34558"/>
                </a:lnTo>
                <a:lnTo>
                  <a:pt x="161313" y="24662"/>
                </a:lnTo>
                <a:lnTo>
                  <a:pt x="150404" y="16208"/>
                </a:lnTo>
                <a:lnTo>
                  <a:pt x="138336" y="9355"/>
                </a:lnTo>
                <a:lnTo>
                  <a:pt x="125269" y="4264"/>
                </a:lnTo>
                <a:lnTo>
                  <a:pt x="111362" y="1092"/>
                </a:lnTo>
                <a:lnTo>
                  <a:pt x="96774" y="0"/>
                </a:lnTo>
                <a:lnTo>
                  <a:pt x="85384" y="663"/>
                </a:lnTo>
                <a:lnTo>
                  <a:pt x="71311" y="3385"/>
                </a:lnTo>
                <a:lnTo>
                  <a:pt x="58043" y="8063"/>
                </a:lnTo>
                <a:lnTo>
                  <a:pt x="45740" y="14537"/>
                </a:lnTo>
                <a:lnTo>
                  <a:pt x="34560" y="22649"/>
                </a:lnTo>
                <a:lnTo>
                  <a:pt x="24664" y="32239"/>
                </a:lnTo>
                <a:lnTo>
                  <a:pt x="16209" y="43147"/>
                </a:lnTo>
                <a:lnTo>
                  <a:pt x="9356" y="55215"/>
                </a:lnTo>
                <a:lnTo>
                  <a:pt x="4264" y="68284"/>
                </a:lnTo>
                <a:lnTo>
                  <a:pt x="1092" y="82194"/>
                </a:lnTo>
                <a:lnTo>
                  <a:pt x="0" y="967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26184" y="3129484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74"/>
                </a:moveTo>
                <a:lnTo>
                  <a:pt x="665" y="108184"/>
                </a:lnTo>
                <a:lnTo>
                  <a:pt x="3389" y="122258"/>
                </a:lnTo>
                <a:lnTo>
                  <a:pt x="8069" y="135527"/>
                </a:lnTo>
                <a:lnTo>
                  <a:pt x="14544" y="147831"/>
                </a:lnTo>
                <a:lnTo>
                  <a:pt x="22656" y="159011"/>
                </a:lnTo>
                <a:lnTo>
                  <a:pt x="32245" y="168908"/>
                </a:lnTo>
                <a:lnTo>
                  <a:pt x="43153" y="177363"/>
                </a:lnTo>
                <a:lnTo>
                  <a:pt x="55220" y="184216"/>
                </a:lnTo>
                <a:lnTo>
                  <a:pt x="68288" y="189308"/>
                </a:lnTo>
                <a:lnTo>
                  <a:pt x="82196" y="192480"/>
                </a:lnTo>
                <a:lnTo>
                  <a:pt x="96786" y="193573"/>
                </a:lnTo>
                <a:lnTo>
                  <a:pt x="108185" y="192908"/>
                </a:lnTo>
                <a:lnTo>
                  <a:pt x="122257" y="190184"/>
                </a:lnTo>
                <a:lnTo>
                  <a:pt x="135523" y="185504"/>
                </a:lnTo>
                <a:lnTo>
                  <a:pt x="147825" y="179028"/>
                </a:lnTo>
                <a:lnTo>
                  <a:pt x="159004" y="170915"/>
                </a:lnTo>
                <a:lnTo>
                  <a:pt x="168899" y="161323"/>
                </a:lnTo>
                <a:lnTo>
                  <a:pt x="177353" y="150414"/>
                </a:lnTo>
                <a:lnTo>
                  <a:pt x="184205" y="138344"/>
                </a:lnTo>
                <a:lnTo>
                  <a:pt x="189296" y="125275"/>
                </a:lnTo>
                <a:lnTo>
                  <a:pt x="192468" y="111365"/>
                </a:lnTo>
                <a:lnTo>
                  <a:pt x="193560" y="96774"/>
                </a:lnTo>
                <a:lnTo>
                  <a:pt x="192898" y="85394"/>
                </a:lnTo>
                <a:lnTo>
                  <a:pt x="190177" y="71319"/>
                </a:lnTo>
                <a:lnTo>
                  <a:pt x="185500" y="58050"/>
                </a:lnTo>
                <a:lnTo>
                  <a:pt x="179026" y="45745"/>
                </a:lnTo>
                <a:lnTo>
                  <a:pt x="170915" y="34564"/>
                </a:lnTo>
                <a:lnTo>
                  <a:pt x="161326" y="24667"/>
                </a:lnTo>
                <a:lnTo>
                  <a:pt x="150419" y="16211"/>
                </a:lnTo>
                <a:lnTo>
                  <a:pt x="138352" y="9358"/>
                </a:lnTo>
                <a:lnTo>
                  <a:pt x="125284" y="4265"/>
                </a:lnTo>
                <a:lnTo>
                  <a:pt x="111376" y="1092"/>
                </a:lnTo>
                <a:lnTo>
                  <a:pt x="96786" y="0"/>
                </a:lnTo>
                <a:lnTo>
                  <a:pt x="85394" y="663"/>
                </a:lnTo>
                <a:lnTo>
                  <a:pt x="71319" y="3385"/>
                </a:lnTo>
                <a:lnTo>
                  <a:pt x="58048" y="8063"/>
                </a:lnTo>
                <a:lnTo>
                  <a:pt x="45743" y="14537"/>
                </a:lnTo>
                <a:lnTo>
                  <a:pt x="34562" y="22648"/>
                </a:lnTo>
                <a:lnTo>
                  <a:pt x="24665" y="32237"/>
                </a:lnTo>
                <a:lnTo>
                  <a:pt x="16210" y="43144"/>
                </a:lnTo>
                <a:lnTo>
                  <a:pt x="9357" y="55211"/>
                </a:lnTo>
                <a:lnTo>
                  <a:pt x="4264" y="68277"/>
                </a:lnTo>
                <a:lnTo>
                  <a:pt x="1092" y="82185"/>
                </a:lnTo>
                <a:lnTo>
                  <a:pt x="0" y="967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69222" y="3074645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664" y="108187"/>
                </a:lnTo>
                <a:lnTo>
                  <a:pt x="3388" y="122262"/>
                </a:lnTo>
                <a:lnTo>
                  <a:pt x="8068" y="135531"/>
                </a:lnTo>
                <a:lnTo>
                  <a:pt x="14544" y="147834"/>
                </a:lnTo>
                <a:lnTo>
                  <a:pt x="22657" y="159014"/>
                </a:lnTo>
                <a:lnTo>
                  <a:pt x="32247" y="168911"/>
                </a:lnTo>
                <a:lnTo>
                  <a:pt x="43156" y="177365"/>
                </a:lnTo>
                <a:lnTo>
                  <a:pt x="55223" y="184217"/>
                </a:lnTo>
                <a:lnTo>
                  <a:pt x="68291" y="189309"/>
                </a:lnTo>
                <a:lnTo>
                  <a:pt x="82198" y="192480"/>
                </a:lnTo>
                <a:lnTo>
                  <a:pt x="96786" y="193573"/>
                </a:lnTo>
                <a:lnTo>
                  <a:pt x="108175" y="192910"/>
                </a:lnTo>
                <a:lnTo>
                  <a:pt x="122249" y="190187"/>
                </a:lnTo>
                <a:lnTo>
                  <a:pt x="135516" y="185509"/>
                </a:lnTo>
                <a:lnTo>
                  <a:pt x="147820" y="179035"/>
                </a:lnTo>
                <a:lnTo>
                  <a:pt x="159000" y="170924"/>
                </a:lnTo>
                <a:lnTo>
                  <a:pt x="168896" y="161334"/>
                </a:lnTo>
                <a:lnTo>
                  <a:pt x="177351" y="150425"/>
                </a:lnTo>
                <a:lnTo>
                  <a:pt x="184203" y="138357"/>
                </a:lnTo>
                <a:lnTo>
                  <a:pt x="189295" y="125288"/>
                </a:lnTo>
                <a:lnTo>
                  <a:pt x="192467" y="111378"/>
                </a:lnTo>
                <a:lnTo>
                  <a:pt x="193560" y="96786"/>
                </a:lnTo>
                <a:lnTo>
                  <a:pt x="192897" y="85397"/>
                </a:lnTo>
                <a:lnTo>
                  <a:pt x="190175" y="71323"/>
                </a:lnTo>
                <a:lnTo>
                  <a:pt x="185497" y="58054"/>
                </a:lnTo>
                <a:lnTo>
                  <a:pt x="179023" y="45749"/>
                </a:lnTo>
                <a:lnTo>
                  <a:pt x="170912" y="34568"/>
                </a:lnTo>
                <a:lnTo>
                  <a:pt x="161323" y="24669"/>
                </a:lnTo>
                <a:lnTo>
                  <a:pt x="150416" y="16213"/>
                </a:lnTo>
                <a:lnTo>
                  <a:pt x="138349" y="9359"/>
                </a:lnTo>
                <a:lnTo>
                  <a:pt x="125282" y="4265"/>
                </a:lnTo>
                <a:lnTo>
                  <a:pt x="111375" y="1093"/>
                </a:lnTo>
                <a:lnTo>
                  <a:pt x="96786" y="0"/>
                </a:lnTo>
                <a:lnTo>
                  <a:pt x="85387" y="664"/>
                </a:lnTo>
                <a:lnTo>
                  <a:pt x="71315" y="3388"/>
                </a:lnTo>
                <a:lnTo>
                  <a:pt x="58047" y="8068"/>
                </a:lnTo>
                <a:lnTo>
                  <a:pt x="45744" y="14544"/>
                </a:lnTo>
                <a:lnTo>
                  <a:pt x="34563" y="22657"/>
                </a:lnTo>
                <a:lnTo>
                  <a:pt x="24666" y="32247"/>
                </a:lnTo>
                <a:lnTo>
                  <a:pt x="16211" y="43156"/>
                </a:lnTo>
                <a:lnTo>
                  <a:pt x="9358" y="55223"/>
                </a:lnTo>
                <a:lnTo>
                  <a:pt x="4265" y="68291"/>
                </a:lnTo>
                <a:lnTo>
                  <a:pt x="1092" y="82198"/>
                </a:lnTo>
                <a:lnTo>
                  <a:pt x="0" y="967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69222" y="3074645"/>
            <a:ext cx="193560" cy="193573"/>
          </a:xfrm>
          <a:custGeom>
            <a:avLst/>
            <a:gdLst/>
            <a:ahLst/>
            <a:cxnLst/>
            <a:rect l="l" t="t" r="r" b="b"/>
            <a:pathLst>
              <a:path w="193560" h="193573">
                <a:moveTo>
                  <a:pt x="0" y="96786"/>
                </a:moveTo>
                <a:lnTo>
                  <a:pt x="1092" y="82198"/>
                </a:lnTo>
                <a:lnTo>
                  <a:pt x="4265" y="68291"/>
                </a:lnTo>
                <a:lnTo>
                  <a:pt x="9358" y="55223"/>
                </a:lnTo>
                <a:lnTo>
                  <a:pt x="16211" y="43156"/>
                </a:lnTo>
                <a:lnTo>
                  <a:pt x="24666" y="32247"/>
                </a:lnTo>
                <a:lnTo>
                  <a:pt x="34563" y="22657"/>
                </a:lnTo>
                <a:lnTo>
                  <a:pt x="45744" y="14544"/>
                </a:lnTo>
                <a:lnTo>
                  <a:pt x="58047" y="8068"/>
                </a:lnTo>
                <a:lnTo>
                  <a:pt x="71315" y="3388"/>
                </a:lnTo>
                <a:lnTo>
                  <a:pt x="85387" y="664"/>
                </a:lnTo>
                <a:lnTo>
                  <a:pt x="96786" y="0"/>
                </a:lnTo>
                <a:lnTo>
                  <a:pt x="111375" y="1093"/>
                </a:lnTo>
                <a:lnTo>
                  <a:pt x="125282" y="4265"/>
                </a:lnTo>
                <a:lnTo>
                  <a:pt x="138349" y="9359"/>
                </a:lnTo>
                <a:lnTo>
                  <a:pt x="150416" y="16213"/>
                </a:lnTo>
                <a:lnTo>
                  <a:pt x="161323" y="24669"/>
                </a:lnTo>
                <a:lnTo>
                  <a:pt x="170912" y="34568"/>
                </a:lnTo>
                <a:lnTo>
                  <a:pt x="179023" y="45749"/>
                </a:lnTo>
                <a:lnTo>
                  <a:pt x="185497" y="58054"/>
                </a:lnTo>
                <a:lnTo>
                  <a:pt x="190175" y="71323"/>
                </a:lnTo>
                <a:lnTo>
                  <a:pt x="192897" y="85397"/>
                </a:lnTo>
                <a:lnTo>
                  <a:pt x="193560" y="96786"/>
                </a:lnTo>
                <a:lnTo>
                  <a:pt x="192467" y="111378"/>
                </a:lnTo>
                <a:lnTo>
                  <a:pt x="189295" y="125288"/>
                </a:lnTo>
                <a:lnTo>
                  <a:pt x="184203" y="138357"/>
                </a:lnTo>
                <a:lnTo>
                  <a:pt x="177351" y="150425"/>
                </a:lnTo>
                <a:lnTo>
                  <a:pt x="168896" y="161334"/>
                </a:lnTo>
                <a:lnTo>
                  <a:pt x="159000" y="170924"/>
                </a:lnTo>
                <a:lnTo>
                  <a:pt x="147820" y="179035"/>
                </a:lnTo>
                <a:lnTo>
                  <a:pt x="135516" y="185509"/>
                </a:lnTo>
                <a:lnTo>
                  <a:pt x="122249" y="190187"/>
                </a:lnTo>
                <a:lnTo>
                  <a:pt x="108175" y="192910"/>
                </a:lnTo>
                <a:lnTo>
                  <a:pt x="96786" y="193573"/>
                </a:lnTo>
                <a:lnTo>
                  <a:pt x="82198" y="192480"/>
                </a:lnTo>
                <a:lnTo>
                  <a:pt x="68291" y="189309"/>
                </a:lnTo>
                <a:lnTo>
                  <a:pt x="55223" y="184217"/>
                </a:lnTo>
                <a:lnTo>
                  <a:pt x="43156" y="177365"/>
                </a:lnTo>
                <a:lnTo>
                  <a:pt x="32247" y="168911"/>
                </a:lnTo>
                <a:lnTo>
                  <a:pt x="22657" y="159014"/>
                </a:lnTo>
                <a:lnTo>
                  <a:pt x="14544" y="147834"/>
                </a:lnTo>
                <a:lnTo>
                  <a:pt x="8068" y="135531"/>
                </a:lnTo>
                <a:lnTo>
                  <a:pt x="3388" y="122262"/>
                </a:lnTo>
                <a:lnTo>
                  <a:pt x="664" y="108187"/>
                </a:lnTo>
                <a:lnTo>
                  <a:pt x="0" y="96786"/>
                </a:lnTo>
                <a:close/>
              </a:path>
            </a:pathLst>
          </a:custGeom>
          <a:ln w="999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61804" y="3047237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4"/>
                </a:moveTo>
                <a:lnTo>
                  <a:pt x="664" y="108175"/>
                </a:lnTo>
                <a:lnTo>
                  <a:pt x="3387" y="122249"/>
                </a:lnTo>
                <a:lnTo>
                  <a:pt x="8066" y="135518"/>
                </a:lnTo>
                <a:lnTo>
                  <a:pt x="14541" y="147822"/>
                </a:lnTo>
                <a:lnTo>
                  <a:pt x="22652" y="159001"/>
                </a:lnTo>
                <a:lnTo>
                  <a:pt x="32242" y="168898"/>
                </a:lnTo>
                <a:lnTo>
                  <a:pt x="43150" y="177352"/>
                </a:lnTo>
                <a:lnTo>
                  <a:pt x="55218" y="184204"/>
                </a:lnTo>
                <a:lnTo>
                  <a:pt x="68286" y="189296"/>
                </a:lnTo>
                <a:lnTo>
                  <a:pt x="82195" y="192468"/>
                </a:lnTo>
                <a:lnTo>
                  <a:pt x="96786" y="193560"/>
                </a:lnTo>
                <a:lnTo>
                  <a:pt x="108173" y="192897"/>
                </a:lnTo>
                <a:lnTo>
                  <a:pt x="122244" y="190175"/>
                </a:lnTo>
                <a:lnTo>
                  <a:pt x="135511" y="185497"/>
                </a:lnTo>
                <a:lnTo>
                  <a:pt x="147814" y="179022"/>
                </a:lnTo>
                <a:lnTo>
                  <a:pt x="158994" y="170911"/>
                </a:lnTo>
                <a:lnTo>
                  <a:pt x="168892" y="161321"/>
                </a:lnTo>
                <a:lnTo>
                  <a:pt x="177347" y="150413"/>
                </a:lnTo>
                <a:lnTo>
                  <a:pt x="184201" y="138344"/>
                </a:lnTo>
                <a:lnTo>
                  <a:pt x="189294" y="125276"/>
                </a:lnTo>
                <a:lnTo>
                  <a:pt x="192467" y="111366"/>
                </a:lnTo>
                <a:lnTo>
                  <a:pt x="193560" y="96774"/>
                </a:lnTo>
                <a:lnTo>
                  <a:pt x="192898" y="85394"/>
                </a:lnTo>
                <a:lnTo>
                  <a:pt x="190176" y="71319"/>
                </a:lnTo>
                <a:lnTo>
                  <a:pt x="185498" y="58050"/>
                </a:lnTo>
                <a:lnTo>
                  <a:pt x="179023" y="45745"/>
                </a:lnTo>
                <a:lnTo>
                  <a:pt x="170911" y="34564"/>
                </a:lnTo>
                <a:lnTo>
                  <a:pt x="161321" y="24667"/>
                </a:lnTo>
                <a:lnTo>
                  <a:pt x="150413" y="16211"/>
                </a:lnTo>
                <a:lnTo>
                  <a:pt x="138346" y="9358"/>
                </a:lnTo>
                <a:lnTo>
                  <a:pt x="125280" y="4265"/>
                </a:lnTo>
                <a:lnTo>
                  <a:pt x="111373" y="1092"/>
                </a:lnTo>
                <a:lnTo>
                  <a:pt x="96786" y="0"/>
                </a:lnTo>
                <a:lnTo>
                  <a:pt x="85394" y="663"/>
                </a:lnTo>
                <a:lnTo>
                  <a:pt x="71319" y="3385"/>
                </a:lnTo>
                <a:lnTo>
                  <a:pt x="58048" y="8063"/>
                </a:lnTo>
                <a:lnTo>
                  <a:pt x="45743" y="14537"/>
                </a:lnTo>
                <a:lnTo>
                  <a:pt x="34562" y="22648"/>
                </a:lnTo>
                <a:lnTo>
                  <a:pt x="24665" y="32237"/>
                </a:lnTo>
                <a:lnTo>
                  <a:pt x="16210" y="43144"/>
                </a:lnTo>
                <a:lnTo>
                  <a:pt x="9357" y="55211"/>
                </a:lnTo>
                <a:lnTo>
                  <a:pt x="4264" y="68277"/>
                </a:lnTo>
                <a:lnTo>
                  <a:pt x="1092" y="82185"/>
                </a:lnTo>
                <a:lnTo>
                  <a:pt x="0" y="967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61804" y="3047237"/>
            <a:ext cx="193560" cy="193560"/>
          </a:xfrm>
          <a:custGeom>
            <a:avLst/>
            <a:gdLst/>
            <a:ahLst/>
            <a:cxnLst/>
            <a:rect l="l" t="t" r="r" b="b"/>
            <a:pathLst>
              <a:path w="193560" h="193560">
                <a:moveTo>
                  <a:pt x="0" y="96774"/>
                </a:moveTo>
                <a:lnTo>
                  <a:pt x="1092" y="82185"/>
                </a:lnTo>
                <a:lnTo>
                  <a:pt x="4264" y="68277"/>
                </a:lnTo>
                <a:lnTo>
                  <a:pt x="9357" y="55211"/>
                </a:lnTo>
                <a:lnTo>
                  <a:pt x="16210" y="43144"/>
                </a:lnTo>
                <a:lnTo>
                  <a:pt x="24665" y="32237"/>
                </a:lnTo>
                <a:lnTo>
                  <a:pt x="34562" y="22648"/>
                </a:lnTo>
                <a:lnTo>
                  <a:pt x="45743" y="14537"/>
                </a:lnTo>
                <a:lnTo>
                  <a:pt x="58048" y="8063"/>
                </a:lnTo>
                <a:lnTo>
                  <a:pt x="71319" y="3385"/>
                </a:lnTo>
                <a:lnTo>
                  <a:pt x="85394" y="663"/>
                </a:lnTo>
                <a:lnTo>
                  <a:pt x="96786" y="0"/>
                </a:lnTo>
                <a:lnTo>
                  <a:pt x="111373" y="1092"/>
                </a:lnTo>
                <a:lnTo>
                  <a:pt x="125280" y="4265"/>
                </a:lnTo>
                <a:lnTo>
                  <a:pt x="138346" y="9358"/>
                </a:lnTo>
                <a:lnTo>
                  <a:pt x="150413" y="16211"/>
                </a:lnTo>
                <a:lnTo>
                  <a:pt x="161321" y="24667"/>
                </a:lnTo>
                <a:lnTo>
                  <a:pt x="170911" y="34564"/>
                </a:lnTo>
                <a:lnTo>
                  <a:pt x="179023" y="45745"/>
                </a:lnTo>
                <a:lnTo>
                  <a:pt x="185498" y="58050"/>
                </a:lnTo>
                <a:lnTo>
                  <a:pt x="190176" y="71319"/>
                </a:lnTo>
                <a:lnTo>
                  <a:pt x="192898" y="85394"/>
                </a:lnTo>
                <a:lnTo>
                  <a:pt x="193560" y="96774"/>
                </a:lnTo>
                <a:lnTo>
                  <a:pt x="192467" y="111366"/>
                </a:lnTo>
                <a:lnTo>
                  <a:pt x="189294" y="125276"/>
                </a:lnTo>
                <a:lnTo>
                  <a:pt x="184201" y="138344"/>
                </a:lnTo>
                <a:lnTo>
                  <a:pt x="177347" y="150413"/>
                </a:lnTo>
                <a:lnTo>
                  <a:pt x="168892" y="161321"/>
                </a:lnTo>
                <a:lnTo>
                  <a:pt x="158994" y="170911"/>
                </a:lnTo>
                <a:lnTo>
                  <a:pt x="147814" y="179022"/>
                </a:lnTo>
                <a:lnTo>
                  <a:pt x="135511" y="185497"/>
                </a:lnTo>
                <a:lnTo>
                  <a:pt x="122244" y="190175"/>
                </a:lnTo>
                <a:lnTo>
                  <a:pt x="108173" y="192897"/>
                </a:lnTo>
                <a:lnTo>
                  <a:pt x="96786" y="193560"/>
                </a:lnTo>
                <a:lnTo>
                  <a:pt x="82195" y="192468"/>
                </a:lnTo>
                <a:lnTo>
                  <a:pt x="68286" y="189296"/>
                </a:lnTo>
                <a:lnTo>
                  <a:pt x="55218" y="184204"/>
                </a:lnTo>
                <a:lnTo>
                  <a:pt x="43150" y="177352"/>
                </a:lnTo>
                <a:lnTo>
                  <a:pt x="32242" y="168898"/>
                </a:lnTo>
                <a:lnTo>
                  <a:pt x="22652" y="159001"/>
                </a:lnTo>
                <a:lnTo>
                  <a:pt x="14541" y="147822"/>
                </a:lnTo>
                <a:lnTo>
                  <a:pt x="8066" y="135518"/>
                </a:lnTo>
                <a:lnTo>
                  <a:pt x="3387" y="122249"/>
                </a:lnTo>
                <a:lnTo>
                  <a:pt x="664" y="108175"/>
                </a:lnTo>
                <a:lnTo>
                  <a:pt x="0" y="96774"/>
                </a:lnTo>
                <a:close/>
              </a:path>
            </a:pathLst>
          </a:custGeom>
          <a:ln w="1370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01258" y="242995"/>
            <a:ext cx="8861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Yearly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04396" y="242995"/>
            <a:ext cx="13958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Milk/Feed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17168" y="242995"/>
            <a:ext cx="6895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01635" y="2541581"/>
            <a:ext cx="630108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1,378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78924" y="2817495"/>
            <a:ext cx="374099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59330" y="3230087"/>
            <a:ext cx="374099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31937" y="3926257"/>
            <a:ext cx="502105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65184" y="3994789"/>
            <a:ext cx="630108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0,709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37373" y="4173000"/>
            <a:ext cx="630108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0,635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10939" y="4263237"/>
            <a:ext cx="630108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0,533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14360" y="4364913"/>
            <a:ext cx="502105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97795" y="4556827"/>
            <a:ext cx="630108" cy="217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0,323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6431" y="7131096"/>
            <a:ext cx="9935210" cy="88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39" name="object 39"/>
          <p:cNvSpPr txBox="1"/>
          <p:nvPr/>
        </p:nvSpPr>
        <p:spPr>
          <a:xfrm>
            <a:off x="88404" y="1991740"/>
            <a:ext cx="2560574" cy="3331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6"/>
              </a:spcBef>
            </a:pPr>
            <a:endParaRPr sz="650" dirty="0"/>
          </a:p>
          <a:p>
            <a:pPr marR="238731" algn="r">
              <a:lnSpc>
                <a:spcPct val="95825"/>
              </a:lnSpc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1,8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1,6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1,4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1,2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1,0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0,8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0,6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0,2</a:t>
            </a:r>
            <a:endParaRPr sz="1500" dirty="0">
              <a:latin typeface="Times New Roman"/>
              <a:cs typeface="Times New Roman"/>
            </a:endParaRPr>
          </a:p>
          <a:p>
            <a:pPr marR="238731" algn="r">
              <a:lnSpc>
                <a:spcPct val="95825"/>
              </a:lnSpc>
              <a:spcBef>
                <a:spcPts val="70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75968" y="1998086"/>
            <a:ext cx="7359967" cy="3232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4256349" marR="2455123" algn="ctr">
              <a:lnSpc>
                <a:spcPct val="95825"/>
              </a:lnSpc>
              <a:spcBef>
                <a:spcPts val="116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1,562</a:t>
            </a:r>
            <a:endParaRPr sz="1500" dirty="0">
              <a:latin typeface="Times New Roman"/>
              <a:cs typeface="Times New Roman"/>
            </a:endParaRPr>
          </a:p>
          <a:p>
            <a:pPr marL="1423317">
              <a:lnSpc>
                <a:spcPts val="2290"/>
              </a:lnSpc>
              <a:spcBef>
                <a:spcPts val="956"/>
              </a:spcBef>
            </a:pPr>
            <a:r>
              <a:rPr sz="2250" spc="0" baseline="-231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1,226                 </a:t>
            </a:r>
            <a:r>
              <a:rPr sz="2250" spc="79" baseline="-231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tr-TR" sz="2250" spc="79" baseline="-231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     </a:t>
            </a:r>
            <a:r>
              <a:rPr sz="2250" spc="0" baseline="17392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1,331</a:t>
            </a:r>
            <a:endParaRPr sz="1500" dirty="0">
              <a:latin typeface="Times New Roman"/>
              <a:cs typeface="Times New Roman"/>
            </a:endParaRPr>
          </a:p>
          <a:p>
            <a:pPr marL="2238645">
              <a:lnSpc>
                <a:spcPts val="1600"/>
              </a:lnSpc>
            </a:pPr>
            <a:r>
              <a:rPr sz="2250" spc="0" baseline="115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1,137                                        </a:t>
            </a:r>
            <a:r>
              <a:rPr lang="tr-TR" sz="2250" spc="0" baseline="115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                  </a:t>
            </a:r>
            <a:r>
              <a:rPr sz="2250" spc="272" baseline="115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1,113 </a:t>
            </a:r>
            <a:r>
              <a:rPr lang="tr-TR" sz="1500" spc="0" smtClean="0">
                <a:solidFill>
                  <a:srgbClr val="363435"/>
                </a:solidFill>
                <a:latin typeface="Times New Roman"/>
                <a:cs typeface="Times New Roman"/>
              </a:rPr>
              <a:t>         </a:t>
            </a:r>
            <a:r>
              <a:rPr sz="2250" spc="0" baseline="19325" smtClean="0">
                <a:solidFill>
                  <a:srgbClr val="363435"/>
                </a:solidFill>
                <a:latin typeface="Times New Roman"/>
                <a:cs typeface="Times New Roman"/>
              </a:rPr>
              <a:t>1,163</a:t>
            </a:r>
            <a:endParaRPr sz="1500" dirty="0">
              <a:latin typeface="Times New Roman"/>
              <a:cs typeface="Times New Roman"/>
            </a:endParaRPr>
          </a:p>
          <a:p>
            <a:pPr marL="3999883">
              <a:lnSpc>
                <a:spcPts val="2660"/>
              </a:lnSpc>
              <a:spcBef>
                <a:spcPts val="1577"/>
              </a:spcBef>
            </a:pPr>
            <a:r>
              <a:rPr sz="2250" spc="0" baseline="115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0,7637     </a:t>
            </a:r>
            <a:r>
              <a:rPr sz="2250" spc="99" baseline="115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50" spc="0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0,707      </a:t>
            </a:r>
            <a:r>
              <a:rPr sz="2250" spc="47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50" spc="0" baseline="270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0,825</a:t>
            </a:r>
            <a:endParaRPr sz="1500" dirty="0">
              <a:latin typeface="Times New Roman"/>
              <a:cs typeface="Times New Roman"/>
            </a:endParaRPr>
          </a:p>
          <a:p>
            <a:pPr marL="1276454">
              <a:lnSpc>
                <a:spcPts val="2085"/>
              </a:lnSpc>
            </a:pPr>
            <a:r>
              <a:rPr sz="2250" spc="0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0,543</a:t>
            </a:r>
            <a:r>
              <a:rPr sz="2250" spc="232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tr-TR" sz="2250" spc="232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     </a:t>
            </a:r>
            <a:r>
              <a:rPr sz="2250" spc="0" baseline="17392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0,6062      </a:t>
            </a:r>
            <a:r>
              <a:rPr sz="2250" spc="262" baseline="1739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50" spc="0" baseline="-3865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0,567</a:t>
            </a:r>
            <a:endParaRPr sz="1500" dirty="0">
              <a:latin typeface="Times New Roman"/>
              <a:cs typeface="Times New Roman"/>
            </a:endParaRPr>
          </a:p>
          <a:p>
            <a:pPr marL="260695">
              <a:lnSpc>
                <a:spcPts val="2555"/>
              </a:lnSpc>
              <a:spcBef>
                <a:spcPts val="23"/>
              </a:spcBef>
            </a:pPr>
            <a:r>
              <a:rPr sz="2250" spc="0" baseline="34785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0,445                                                                                 </a:t>
            </a:r>
            <a:r>
              <a:rPr sz="2250" spc="464" baseline="3478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50" spc="0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</a:t>
            </a:r>
            <a:r>
              <a:rPr lang="tr-TR" sz="2250" spc="0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2250" spc="0" baseline="-77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endParaRPr sz="1500" dirty="0">
              <a:latin typeface="Times New Roman"/>
              <a:cs typeface="Times New Roman"/>
            </a:endParaRPr>
          </a:p>
          <a:p>
            <a:pPr marL="1725999">
              <a:lnSpc>
                <a:spcPts val="1724"/>
              </a:lnSpc>
              <a:spcBef>
                <a:spcPts val="1078"/>
              </a:spcBef>
            </a:pPr>
            <a:r>
              <a:rPr lang="tr-TR"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                               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30,426     </a:t>
            </a:r>
            <a:r>
              <a:rPr sz="1500" spc="30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tr-TR" sz="1500" spc="30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50" spc="0" baseline="-57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0,489</a:t>
            </a:r>
            <a:r>
              <a:rPr lang="tr-TR" sz="2250" spc="0" baseline="-57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48977" y="5015764"/>
            <a:ext cx="1231188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9931">
              <a:lnSpc>
                <a:spcPct val="95825"/>
              </a:lnSpc>
              <a:spcBef>
                <a:spcPts val="409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2006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80167" y="5015764"/>
            <a:ext cx="889750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251">
              <a:lnSpc>
                <a:spcPct val="95825"/>
              </a:lnSpc>
              <a:spcBef>
                <a:spcPts val="409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2007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69914" y="5015764"/>
            <a:ext cx="852398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647">
              <a:lnSpc>
                <a:spcPct val="95825"/>
              </a:lnSpc>
              <a:spcBef>
                <a:spcPts val="409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2008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22314" y="5015764"/>
            <a:ext cx="939572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228">
              <a:lnSpc>
                <a:spcPct val="95825"/>
              </a:lnSpc>
              <a:spcBef>
                <a:spcPts val="41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2009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61886" y="5015764"/>
            <a:ext cx="790129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051">
              <a:lnSpc>
                <a:spcPct val="95825"/>
              </a:lnSpc>
              <a:spcBef>
                <a:spcPts val="41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2010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52017" y="5015764"/>
            <a:ext cx="889750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2939">
              <a:lnSpc>
                <a:spcPct val="95825"/>
              </a:lnSpc>
              <a:spcBef>
                <a:spcPts val="41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2011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41764" y="5015764"/>
            <a:ext cx="852398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6009">
              <a:lnSpc>
                <a:spcPct val="95825"/>
              </a:lnSpc>
              <a:spcBef>
                <a:spcPts val="41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2012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94164" y="5015764"/>
            <a:ext cx="914679" cy="307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253">
              <a:lnSpc>
                <a:spcPct val="95825"/>
              </a:lnSpc>
              <a:spcBef>
                <a:spcPts val="414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2013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404" y="5322811"/>
            <a:ext cx="2560574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5318">
              <a:lnSpc>
                <a:spcPct val="95825"/>
              </a:lnSpc>
              <a:spcBef>
                <a:spcPts val="430"/>
              </a:spcBef>
            </a:pPr>
            <a:r>
              <a:rPr sz="1500" spc="-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eed</a:t>
            </a:r>
            <a:r>
              <a:rPr sz="1500" spc="-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Price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48977" y="5322811"/>
            <a:ext cx="1231188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5967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0,323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0167" y="5322811"/>
            <a:ext cx="889750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287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0,443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69914" y="5322811"/>
            <a:ext cx="852398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683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0,533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2314" y="5322811"/>
            <a:ext cx="939572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65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0,426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1886" y="5322811"/>
            <a:ext cx="790129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088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0,489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52017" y="5322811"/>
            <a:ext cx="889750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8975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0,635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41764" y="5322811"/>
            <a:ext cx="852398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046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0,709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4164" y="5322811"/>
            <a:ext cx="914679" cy="353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217">
              <a:lnSpc>
                <a:spcPct val="95825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04" y="5676710"/>
            <a:ext cx="2560574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5318">
              <a:lnSpc>
                <a:spcPct val="95825"/>
              </a:lnSpc>
              <a:spcBef>
                <a:spcPts val="9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Raw</a:t>
            </a:r>
            <a:r>
              <a:rPr sz="1500" spc="2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Milk</a:t>
            </a:r>
            <a:r>
              <a:rPr sz="1500" spc="-1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Price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8977" y="5676710"/>
            <a:ext cx="1231188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5967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0,445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0167" y="5676710"/>
            <a:ext cx="889750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287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0,543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9914" y="5676710"/>
            <a:ext cx="852398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37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0,6062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22314" y="5676710"/>
            <a:ext cx="939572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65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0,567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1886" y="5676710"/>
            <a:ext cx="790129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088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0,764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2017" y="5676710"/>
            <a:ext cx="889750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8975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0,707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41764" y="5676710"/>
            <a:ext cx="852398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046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0,825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4164" y="5676710"/>
            <a:ext cx="914679" cy="27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144">
              <a:lnSpc>
                <a:spcPct val="95825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0,9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404" y="5955881"/>
            <a:ext cx="2560574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8225" marR="1076037" algn="ctr">
              <a:lnSpc>
                <a:spcPct val="95825"/>
              </a:lnSpc>
              <a:spcBef>
                <a:spcPts val="100"/>
              </a:spcBef>
            </a:pPr>
            <a:r>
              <a:rPr sz="15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5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tio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8977" y="5955881"/>
            <a:ext cx="1231188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5967">
              <a:lnSpc>
                <a:spcPct val="95825"/>
              </a:lnSpc>
              <a:spcBef>
                <a:spcPts val="29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1,378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0167" y="5955881"/>
            <a:ext cx="889750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287">
              <a:lnSpc>
                <a:spcPct val="95825"/>
              </a:lnSpc>
              <a:spcBef>
                <a:spcPts val="29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1,226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9914" y="5955881"/>
            <a:ext cx="852398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683">
              <a:lnSpc>
                <a:spcPct val="95825"/>
              </a:lnSpc>
              <a:spcBef>
                <a:spcPts val="295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1,137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2314" y="5955881"/>
            <a:ext cx="939572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65">
              <a:lnSpc>
                <a:spcPct val="95825"/>
              </a:lnSpc>
              <a:spcBef>
                <a:spcPts val="30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1,331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1886" y="5955881"/>
            <a:ext cx="790129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088">
              <a:lnSpc>
                <a:spcPct val="95825"/>
              </a:lnSpc>
              <a:spcBef>
                <a:spcPts val="30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1,562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2017" y="5955881"/>
            <a:ext cx="889750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8975">
              <a:lnSpc>
                <a:spcPct val="95825"/>
              </a:lnSpc>
              <a:spcBef>
                <a:spcPts val="30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1,113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1764" y="5955881"/>
            <a:ext cx="852398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046">
              <a:lnSpc>
                <a:spcPct val="95825"/>
              </a:lnSpc>
              <a:spcBef>
                <a:spcPts val="30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1,163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4164" y="5955881"/>
            <a:ext cx="914679" cy="38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144">
              <a:lnSpc>
                <a:spcPct val="95825"/>
              </a:lnSpc>
              <a:spcBef>
                <a:spcPts val="300"/>
              </a:spcBef>
            </a:pPr>
            <a:r>
              <a:rPr sz="15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1,2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6431" y="1067417"/>
            <a:ext cx="9935210" cy="8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9"/>
              </a:spcBef>
            </a:pPr>
            <a:endParaRPr sz="6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63" y="203"/>
            <a:ext cx="10691354" cy="777684"/>
          </a:xfrm>
          <a:custGeom>
            <a:avLst/>
            <a:gdLst/>
            <a:ahLst/>
            <a:cxnLst/>
            <a:rect l="l" t="t" r="r" b="b"/>
            <a:pathLst>
              <a:path w="10691355" h="777684">
                <a:moveTo>
                  <a:pt x="0" y="777684"/>
                </a:moveTo>
                <a:lnTo>
                  <a:pt x="10691355" y="777684"/>
                </a:lnTo>
                <a:lnTo>
                  <a:pt x="10691355" y="0"/>
                </a:lnTo>
                <a:lnTo>
                  <a:pt x="0" y="0"/>
                </a:lnTo>
                <a:lnTo>
                  <a:pt x="0" y="77768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9444" y="2265095"/>
            <a:ext cx="4650473" cy="531126"/>
          </a:xfrm>
          <a:custGeom>
            <a:avLst/>
            <a:gdLst/>
            <a:ahLst/>
            <a:cxnLst/>
            <a:rect l="l" t="t" r="r" b="b"/>
            <a:pathLst>
              <a:path w="4650473" h="531126">
                <a:moveTo>
                  <a:pt x="0" y="531126"/>
                </a:moveTo>
                <a:lnTo>
                  <a:pt x="4650473" y="531126"/>
                </a:lnTo>
                <a:lnTo>
                  <a:pt x="4650473" y="0"/>
                </a:lnTo>
                <a:lnTo>
                  <a:pt x="0" y="0"/>
                </a:lnTo>
                <a:lnTo>
                  <a:pt x="0" y="5311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5180" y="797577"/>
            <a:ext cx="5460593" cy="0"/>
          </a:xfrm>
          <a:custGeom>
            <a:avLst/>
            <a:gdLst/>
            <a:ahLst/>
            <a:cxnLst/>
            <a:rect l="l" t="t" r="r" b="b"/>
            <a:pathLst>
              <a:path w="5460593">
                <a:moveTo>
                  <a:pt x="0" y="0"/>
                </a:moveTo>
                <a:lnTo>
                  <a:pt x="5460593" y="0"/>
                </a:lnTo>
              </a:path>
            </a:pathLst>
          </a:custGeom>
          <a:ln w="395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74706" y="5622035"/>
            <a:ext cx="7388542" cy="1036866"/>
          </a:xfrm>
          <a:custGeom>
            <a:avLst/>
            <a:gdLst/>
            <a:ahLst/>
            <a:cxnLst/>
            <a:rect l="l" t="t" r="r" b="b"/>
            <a:pathLst>
              <a:path w="7388542" h="1036866">
                <a:moveTo>
                  <a:pt x="0" y="1036866"/>
                </a:moveTo>
                <a:lnTo>
                  <a:pt x="7388542" y="1036866"/>
                </a:lnTo>
                <a:lnTo>
                  <a:pt x="7388542" y="0"/>
                </a:lnTo>
                <a:lnTo>
                  <a:pt x="0" y="0"/>
                </a:lnTo>
                <a:lnTo>
                  <a:pt x="0" y="10368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" y="7242544"/>
            <a:ext cx="10691621" cy="317271"/>
          </a:xfrm>
          <a:custGeom>
            <a:avLst/>
            <a:gdLst/>
            <a:ahLst/>
            <a:cxnLst/>
            <a:rect l="l" t="t" r="r" b="b"/>
            <a:pathLst>
              <a:path w="10691622" h="317271">
                <a:moveTo>
                  <a:pt x="0" y="317271"/>
                </a:moveTo>
                <a:lnTo>
                  <a:pt x="10691622" y="317271"/>
                </a:lnTo>
                <a:lnTo>
                  <a:pt x="10691622" y="0"/>
                </a:lnTo>
                <a:lnTo>
                  <a:pt x="0" y="0"/>
                </a:lnTo>
                <a:lnTo>
                  <a:pt x="0" y="317271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5520" y="242984"/>
            <a:ext cx="3783924" cy="326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smtClean="0">
                <a:solidFill>
                  <a:srgbClr val="FDFDFD"/>
                </a:solidFill>
                <a:latin typeface="Times New Roman"/>
                <a:cs typeface="Times New Roman"/>
              </a:rPr>
              <a:t>Liquid</a:t>
            </a:r>
            <a:r>
              <a:rPr lang="tr-TR" sz="24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Milk Consumption</a:t>
            </a:r>
            <a:endParaRPr lang="tr-TR" sz="2400" dirty="0" smtClean="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  <a:spcBef>
                <a:spcPts val="130"/>
              </a:spcBef>
            </a:pPr>
            <a:endParaRPr lang="tr-TR" sz="2400" dirty="0" smtClean="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  <a:spcBef>
                <a:spcPts val="130"/>
              </a:spcBef>
            </a:pP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8876" y="5784870"/>
            <a:ext cx="4180700" cy="355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0"/>
              </a:lnSpc>
              <a:spcBef>
                <a:spcPts val="140"/>
              </a:spcBef>
            </a:pPr>
            <a:r>
              <a:rPr sz="3900" spc="-58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Liqui</a:t>
            </a:r>
            <a:r>
              <a:rPr sz="3900" spc="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d</a:t>
            </a:r>
            <a:r>
              <a:rPr sz="3900" spc="71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900" spc="-58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Mil</a:t>
            </a:r>
            <a:r>
              <a:rPr sz="3900" spc="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k</a:t>
            </a:r>
            <a:r>
              <a:rPr sz="3900" spc="54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900" spc="-5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Consumption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0000" y="5784870"/>
            <a:ext cx="2333202" cy="355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0"/>
              </a:lnSpc>
              <a:spcBef>
                <a:spcPts val="140"/>
              </a:spcBef>
            </a:pPr>
            <a:r>
              <a:rPr sz="3900" spc="-68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pe</a:t>
            </a:r>
            <a:r>
              <a:rPr sz="3900" spc="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r</a:t>
            </a:r>
            <a:r>
              <a:rPr sz="3900" spc="-96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900" spc="-68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capit</a:t>
            </a:r>
            <a:r>
              <a:rPr sz="3900" spc="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a</a:t>
            </a:r>
            <a:r>
              <a:rPr sz="3900" spc="1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900" spc="-5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is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4386" y="5784870"/>
            <a:ext cx="1702181" cy="355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0"/>
              </a:lnSpc>
              <a:spcBef>
                <a:spcPts val="140"/>
              </a:spcBef>
            </a:pPr>
            <a:r>
              <a:rPr sz="3900" spc="-50" baseline="-1114" dirty="0" smtClean="0">
                <a:solidFill>
                  <a:srgbClr val="2263A7"/>
                </a:solidFill>
                <a:latin typeface="Times New Roman"/>
                <a:cs typeface="Times New Roman"/>
              </a:rPr>
              <a:t>estimated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0979" y="6228594"/>
            <a:ext cx="3521456" cy="518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5576">
              <a:lnSpc>
                <a:spcPct val="95825"/>
              </a:lnSpc>
              <a:spcBef>
                <a:spcPts val="3000"/>
              </a:spcBef>
            </a:pPr>
            <a:r>
              <a:rPr sz="3600" spc="-96" dirty="0" smtClean="0">
                <a:solidFill>
                  <a:srgbClr val="2263A7"/>
                </a:solidFill>
                <a:latin typeface="Times New Roman"/>
                <a:cs typeface="Times New Roman"/>
              </a:rPr>
              <a:t>33,</a:t>
            </a:r>
            <a:r>
              <a:rPr sz="36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1</a:t>
            </a:r>
            <a:r>
              <a:rPr sz="3600" spc="-135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600" spc="-69" dirty="0" smtClean="0">
                <a:solidFill>
                  <a:srgbClr val="2263A7"/>
                </a:solidFill>
                <a:latin typeface="Times New Roman"/>
                <a:cs typeface="Times New Roman"/>
              </a:rPr>
              <a:t>kg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9445" y="1021093"/>
            <a:ext cx="1481061" cy="1244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3031" y="1013509"/>
            <a:ext cx="9668662" cy="1726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1840">
              <a:lnSpc>
                <a:spcPts val="600"/>
              </a:lnSpc>
              <a:spcBef>
                <a:spcPts val="22"/>
              </a:spcBef>
            </a:pPr>
            <a:endParaRPr sz="600" dirty="0"/>
          </a:p>
          <a:p>
            <a:pPr marL="2015070" indent="-1903873">
              <a:lnSpc>
                <a:spcPts val="2759"/>
              </a:lnSpc>
              <a:spcBef>
                <a:spcPts val="1000"/>
              </a:spcBef>
            </a:pP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PER</a:t>
            </a:r>
            <a:r>
              <a:rPr sz="2400" spc="1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CAPITA </a:t>
            </a:r>
            <a:r>
              <a:rPr sz="2400" spc="10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MILK</a:t>
            </a:r>
            <a:r>
              <a:rPr sz="2400" spc="-1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CONSUMPT</a:t>
            </a:r>
            <a:r>
              <a:rPr lang="tr-TR"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</a:t>
            </a:r>
            <a:r>
              <a:rPr sz="2400" spc="-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tr-TR" sz="2400" spc="-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400" spc="11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MILK EQUIVALENT:</a:t>
            </a:r>
            <a:r>
              <a:rPr lang="tr-TR"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230 KG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81693" y="1468019"/>
            <a:ext cx="294093" cy="1094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409444" y="2265095"/>
            <a:ext cx="4650473" cy="531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90505" y="2265096"/>
            <a:ext cx="3169412" cy="297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059918" y="2265096"/>
            <a:ext cx="2621775" cy="297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108" name="Chart 10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3192803"/>
              </p:ext>
            </p:extLst>
          </p:nvPr>
        </p:nvGraphicFramePr>
        <p:xfrm>
          <a:off x="0" y="1643094"/>
          <a:ext cx="10691617" cy="414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689100" y="5415537"/>
            <a:ext cx="8286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     2012 						2013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1" y="13"/>
            <a:ext cx="10691621" cy="738085"/>
          </a:xfrm>
          <a:custGeom>
            <a:avLst/>
            <a:gdLst/>
            <a:ahLst/>
            <a:cxnLst/>
            <a:rect l="l" t="t" r="r" b="b"/>
            <a:pathLst>
              <a:path w="10691622" h="738085">
                <a:moveTo>
                  <a:pt x="0" y="738085"/>
                </a:moveTo>
                <a:lnTo>
                  <a:pt x="10691622" y="738085"/>
                </a:lnTo>
                <a:lnTo>
                  <a:pt x="10691622" y="0"/>
                </a:lnTo>
                <a:lnTo>
                  <a:pt x="0" y="0"/>
                </a:lnTo>
                <a:lnTo>
                  <a:pt x="0" y="738085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72124" y="1264996"/>
            <a:ext cx="7623048" cy="504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465" y="5641239"/>
            <a:ext cx="1169644" cy="895477"/>
          </a:xfrm>
          <a:custGeom>
            <a:avLst/>
            <a:gdLst/>
            <a:ahLst/>
            <a:cxnLst/>
            <a:rect l="l" t="t" r="r" b="b"/>
            <a:pathLst>
              <a:path w="1169644" h="895477">
                <a:moveTo>
                  <a:pt x="0" y="895477"/>
                </a:moveTo>
                <a:lnTo>
                  <a:pt x="1169644" y="895477"/>
                </a:lnTo>
                <a:lnTo>
                  <a:pt x="1169644" y="0"/>
                </a:lnTo>
                <a:lnTo>
                  <a:pt x="0" y="0"/>
                </a:lnTo>
                <a:lnTo>
                  <a:pt x="0" y="8954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9465" y="1215175"/>
            <a:ext cx="875804" cy="1301623"/>
          </a:xfrm>
          <a:custGeom>
            <a:avLst/>
            <a:gdLst/>
            <a:ahLst/>
            <a:cxnLst/>
            <a:rect l="l" t="t" r="r" b="b"/>
            <a:pathLst>
              <a:path w="875804" h="1301623">
                <a:moveTo>
                  <a:pt x="0" y="1301623"/>
                </a:moveTo>
                <a:lnTo>
                  <a:pt x="875804" y="1301623"/>
                </a:lnTo>
                <a:lnTo>
                  <a:pt x="875804" y="0"/>
                </a:lnTo>
                <a:lnTo>
                  <a:pt x="0" y="0"/>
                </a:lnTo>
                <a:lnTo>
                  <a:pt x="0" y="13016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749" y="2115438"/>
            <a:ext cx="875804" cy="1301623"/>
          </a:xfrm>
          <a:custGeom>
            <a:avLst/>
            <a:gdLst/>
            <a:ahLst/>
            <a:cxnLst/>
            <a:rect l="l" t="t" r="r" b="b"/>
            <a:pathLst>
              <a:path w="875804" h="1301623">
                <a:moveTo>
                  <a:pt x="0" y="1301623"/>
                </a:moveTo>
                <a:lnTo>
                  <a:pt x="875804" y="1301623"/>
                </a:lnTo>
                <a:lnTo>
                  <a:pt x="875804" y="0"/>
                </a:lnTo>
                <a:lnTo>
                  <a:pt x="0" y="0"/>
                </a:lnTo>
                <a:lnTo>
                  <a:pt x="0" y="13016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72800" y="3465169"/>
            <a:ext cx="0" cy="622642"/>
          </a:xfrm>
          <a:custGeom>
            <a:avLst/>
            <a:gdLst/>
            <a:ahLst/>
            <a:cxnLst/>
            <a:rect l="l" t="t" r="r" b="b"/>
            <a:pathLst>
              <a:path h="622642">
                <a:moveTo>
                  <a:pt x="0" y="0"/>
                </a:moveTo>
                <a:lnTo>
                  <a:pt x="0" y="622642"/>
                </a:lnTo>
              </a:path>
            </a:pathLst>
          </a:custGeom>
          <a:ln w="4449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9900" y="2226602"/>
            <a:ext cx="5272925" cy="1238567"/>
          </a:xfrm>
          <a:custGeom>
            <a:avLst/>
            <a:gdLst/>
            <a:ahLst/>
            <a:cxnLst/>
            <a:rect l="l" t="t" r="r" b="b"/>
            <a:pathLst>
              <a:path w="5272925" h="1238567">
                <a:moveTo>
                  <a:pt x="0" y="0"/>
                </a:moveTo>
                <a:lnTo>
                  <a:pt x="5272925" y="0"/>
                </a:lnTo>
                <a:lnTo>
                  <a:pt x="5272925" y="1238567"/>
                </a:lnTo>
                <a:lnTo>
                  <a:pt x="0" y="123856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48123" y="230433"/>
            <a:ext cx="18636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Foreign</a:t>
            </a:r>
            <a:r>
              <a:rPr sz="2400" spc="2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Trade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465" y="5641239"/>
            <a:ext cx="1169644" cy="895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31750" y="1215174"/>
            <a:ext cx="467715" cy="900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599465" y="1215174"/>
            <a:ext cx="875804" cy="900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475271" y="1215175"/>
            <a:ext cx="7598130" cy="45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75271" y="1260805"/>
            <a:ext cx="2564790" cy="965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040060" y="1260805"/>
            <a:ext cx="5033340" cy="965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31750" y="2115439"/>
            <a:ext cx="467715" cy="401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99466" y="2115438"/>
            <a:ext cx="408089" cy="111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5"/>
              </a:spcBef>
            </a:pPr>
            <a:endParaRPr sz="850"/>
          </a:p>
        </p:txBody>
      </p:sp>
      <p:sp>
        <p:nvSpPr>
          <p:cNvPr id="17" name="object 17"/>
          <p:cNvSpPr txBox="1"/>
          <p:nvPr/>
        </p:nvSpPr>
        <p:spPr>
          <a:xfrm>
            <a:off x="1007556" y="2115438"/>
            <a:ext cx="467715" cy="111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5"/>
              </a:spcBef>
            </a:pPr>
            <a:endParaRPr sz="850"/>
          </a:p>
        </p:txBody>
      </p:sp>
      <p:sp>
        <p:nvSpPr>
          <p:cNvPr id="16" name="object 16"/>
          <p:cNvSpPr txBox="1"/>
          <p:nvPr/>
        </p:nvSpPr>
        <p:spPr>
          <a:xfrm>
            <a:off x="599467" y="2226602"/>
            <a:ext cx="320433" cy="2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919899" y="2226602"/>
            <a:ext cx="87656" cy="2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007556" y="2226602"/>
            <a:ext cx="467715" cy="2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475271" y="2226603"/>
            <a:ext cx="2564790" cy="38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40061" y="2226603"/>
            <a:ext cx="2152764" cy="38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92824" y="2226603"/>
            <a:ext cx="2880575" cy="38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75270" y="2265147"/>
            <a:ext cx="4717554" cy="251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192824" y="2265147"/>
            <a:ext cx="2880575" cy="1200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31749" y="2516797"/>
            <a:ext cx="788149" cy="900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919899" y="2516797"/>
            <a:ext cx="87656" cy="900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31749" y="3417062"/>
            <a:ext cx="788149" cy="48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9900" y="3417062"/>
            <a:ext cx="5272925" cy="48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749" y="3465169"/>
            <a:ext cx="1241051" cy="622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 flipV="1">
            <a:off x="1060421" y="2498716"/>
            <a:ext cx="7715304" cy="71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TextBox 121"/>
          <p:cNvSpPr txBox="1"/>
          <p:nvPr/>
        </p:nvSpPr>
        <p:spPr>
          <a:xfrm>
            <a:off x="241301" y="3163144"/>
            <a:ext cx="15278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3042444" y="2776488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 282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13"/>
            <a:ext cx="10690275" cy="765327"/>
          </a:xfrm>
          <a:custGeom>
            <a:avLst/>
            <a:gdLst/>
            <a:ahLst/>
            <a:cxnLst/>
            <a:rect l="l" t="t" r="r" b="b"/>
            <a:pathLst>
              <a:path w="10690275" h="765327">
                <a:moveTo>
                  <a:pt x="10690275" y="0"/>
                </a:moveTo>
                <a:lnTo>
                  <a:pt x="0" y="0"/>
                </a:lnTo>
                <a:lnTo>
                  <a:pt x="0" y="765327"/>
                </a:lnTo>
                <a:lnTo>
                  <a:pt x="10690275" y="765327"/>
                </a:lnTo>
                <a:lnTo>
                  <a:pt x="10690275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3536" y="230433"/>
            <a:ext cx="18636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Foreign</a:t>
            </a:r>
            <a:r>
              <a:rPr sz="2400" spc="2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Trade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9999999" y="2810459"/>
            <a:ext cx="0" cy="4131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7" name="object 20"/>
          <p:cNvSpPr/>
          <p:nvPr/>
        </p:nvSpPr>
        <p:spPr>
          <a:xfrm>
            <a:off x="274603" y="927080"/>
            <a:ext cx="9809157" cy="638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TextBox 107"/>
          <p:cNvSpPr txBox="1"/>
          <p:nvPr/>
        </p:nvSpPr>
        <p:spPr>
          <a:xfrm>
            <a:off x="4051301" y="889001"/>
            <a:ext cx="6553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499" y="204"/>
            <a:ext cx="0" cy="777697"/>
          </a:xfrm>
          <a:custGeom>
            <a:avLst/>
            <a:gdLst/>
            <a:ahLst/>
            <a:cxnLst/>
            <a:rect l="l" t="t" r="r" b="b"/>
            <a:pathLst>
              <a:path h="777697">
                <a:moveTo>
                  <a:pt x="0" y="777697"/>
                </a:moveTo>
                <a:lnTo>
                  <a:pt x="0" y="0"/>
                </a:lnTo>
                <a:lnTo>
                  <a:pt x="0" y="77769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9" y="204"/>
            <a:ext cx="10691125" cy="777697"/>
          </a:xfrm>
          <a:custGeom>
            <a:avLst/>
            <a:gdLst/>
            <a:ahLst/>
            <a:cxnLst/>
            <a:rect l="l" t="t" r="r" b="b"/>
            <a:pathLst>
              <a:path w="10691126" h="777697">
                <a:moveTo>
                  <a:pt x="10691122" y="0"/>
                </a:moveTo>
                <a:lnTo>
                  <a:pt x="0" y="0"/>
                </a:lnTo>
                <a:lnTo>
                  <a:pt x="0" y="777697"/>
                </a:lnTo>
                <a:lnTo>
                  <a:pt x="10691122" y="777697"/>
                </a:lnTo>
                <a:lnTo>
                  <a:pt x="10691122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9" y="836588"/>
            <a:ext cx="0" cy="85736"/>
          </a:xfrm>
          <a:custGeom>
            <a:avLst/>
            <a:gdLst/>
            <a:ahLst/>
            <a:cxnLst/>
            <a:rect l="l" t="t" r="r" b="b"/>
            <a:pathLst>
              <a:path h="85736">
                <a:moveTo>
                  <a:pt x="0" y="85736"/>
                </a:moveTo>
                <a:lnTo>
                  <a:pt x="0" y="0"/>
                </a:lnTo>
                <a:lnTo>
                  <a:pt x="0" y="85736"/>
                </a:lnTo>
                <a:close/>
              </a:path>
            </a:pathLst>
          </a:custGeom>
          <a:solidFill>
            <a:srgbClr val="04AD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5684" y="6160388"/>
            <a:ext cx="1015225" cy="219379"/>
          </a:xfrm>
          <a:custGeom>
            <a:avLst/>
            <a:gdLst/>
            <a:ahLst/>
            <a:cxnLst/>
            <a:rect l="l" t="t" r="r" b="b"/>
            <a:pathLst>
              <a:path w="1015225" h="219379">
                <a:moveTo>
                  <a:pt x="0" y="219379"/>
                </a:moveTo>
                <a:lnTo>
                  <a:pt x="1015225" y="219379"/>
                </a:lnTo>
                <a:lnTo>
                  <a:pt x="1015225" y="0"/>
                </a:lnTo>
                <a:lnTo>
                  <a:pt x="0" y="0"/>
                </a:lnTo>
                <a:lnTo>
                  <a:pt x="0" y="219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958" y="6071485"/>
            <a:ext cx="9935210" cy="88903"/>
          </a:xfrm>
          <a:custGeom>
            <a:avLst/>
            <a:gdLst/>
            <a:ahLst/>
            <a:cxnLst/>
            <a:rect l="l" t="t" r="r" b="b"/>
            <a:pathLst>
              <a:path w="9935210" h="88903">
                <a:moveTo>
                  <a:pt x="0" y="88903"/>
                </a:moveTo>
                <a:lnTo>
                  <a:pt x="9935210" y="88903"/>
                </a:lnTo>
                <a:lnTo>
                  <a:pt x="9935210" y="0"/>
                </a:lnTo>
                <a:lnTo>
                  <a:pt x="0" y="0"/>
                </a:lnTo>
                <a:lnTo>
                  <a:pt x="0" y="889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0819" y="6283529"/>
            <a:ext cx="6984923" cy="635076"/>
          </a:xfrm>
          <a:custGeom>
            <a:avLst/>
            <a:gdLst/>
            <a:ahLst/>
            <a:cxnLst/>
            <a:rect l="l" t="t" r="r" b="b"/>
            <a:pathLst>
              <a:path w="6984923" h="635076">
                <a:moveTo>
                  <a:pt x="0" y="635076"/>
                </a:moveTo>
                <a:lnTo>
                  <a:pt x="6984923" y="635076"/>
                </a:lnTo>
                <a:lnTo>
                  <a:pt x="6984923" y="0"/>
                </a:lnTo>
                <a:lnTo>
                  <a:pt x="0" y="0"/>
                </a:lnTo>
                <a:lnTo>
                  <a:pt x="0" y="6350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7242544"/>
            <a:ext cx="10691621" cy="317271"/>
          </a:xfrm>
          <a:custGeom>
            <a:avLst/>
            <a:gdLst/>
            <a:ahLst/>
            <a:cxnLst/>
            <a:rect l="l" t="t" r="r" b="b"/>
            <a:pathLst>
              <a:path w="10691622" h="317271">
                <a:moveTo>
                  <a:pt x="0" y="317271"/>
                </a:moveTo>
                <a:lnTo>
                  <a:pt x="10691622" y="317271"/>
                </a:lnTo>
                <a:lnTo>
                  <a:pt x="10691622" y="0"/>
                </a:lnTo>
                <a:lnTo>
                  <a:pt x="0" y="0"/>
                </a:lnTo>
                <a:lnTo>
                  <a:pt x="0" y="317271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2259" y="242995"/>
            <a:ext cx="7258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Farm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5071" y="242995"/>
            <a:ext cx="11903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0819" y="6283529"/>
            <a:ext cx="6984923" cy="635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2" y="784202"/>
          <a:ext cx="10693398" cy="5859187"/>
        </p:xfrm>
        <a:graphic>
          <a:graphicData uri="http://schemas.openxmlformats.org/drawingml/2006/table">
            <a:tbl>
              <a:tblPr/>
              <a:tblGrid>
                <a:gridCol w="2423431"/>
                <a:gridCol w="2593073"/>
                <a:gridCol w="2641543"/>
                <a:gridCol w="3035351"/>
              </a:tblGrid>
              <a:tr h="906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FARM SIZE (HEAD)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FARMS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SHARE IN TOTAL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COW HOLDINGS (HEAD)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811,778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2,063,726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293,799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2,095,781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198,117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2,767,188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1,812,749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899,921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101--199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388,490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378,959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1,382,221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10,406,814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39 Metin kutusu"/>
          <p:cNvSpPr txBox="1"/>
          <p:nvPr/>
        </p:nvSpPr>
        <p:spPr>
          <a:xfrm>
            <a:off x="1846238" y="6570683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</a:rPr>
              <a:t>80 % of total </a:t>
            </a:r>
            <a:r>
              <a:rPr lang="tr-TR" sz="2400" b="1" dirty="0" err="1" smtClean="0">
                <a:solidFill>
                  <a:srgbClr val="0070C0"/>
                </a:solidFill>
              </a:rPr>
              <a:t>farms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have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between</a:t>
            </a:r>
            <a:r>
              <a:rPr lang="tr-TR" sz="2400" b="1" dirty="0" smtClean="0">
                <a:solidFill>
                  <a:srgbClr val="0070C0"/>
                </a:solidFill>
              </a:rPr>
              <a:t> 1-9 </a:t>
            </a:r>
            <a:r>
              <a:rPr lang="tr-TR" sz="2400" b="1" dirty="0" err="1" smtClean="0">
                <a:solidFill>
                  <a:srgbClr val="0070C0"/>
                </a:solidFill>
              </a:rPr>
              <a:t>cows</a:t>
            </a:r>
            <a:endParaRPr lang="tr-T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8"/>
          <p:cNvSpPr/>
          <p:nvPr/>
        </p:nvSpPr>
        <p:spPr>
          <a:xfrm>
            <a:off x="0" y="13"/>
            <a:ext cx="10690275" cy="765327"/>
          </a:xfrm>
          <a:custGeom>
            <a:avLst/>
            <a:gdLst/>
            <a:ahLst/>
            <a:cxnLst/>
            <a:rect l="l" t="t" r="r" b="b"/>
            <a:pathLst>
              <a:path w="10690275" h="765327">
                <a:moveTo>
                  <a:pt x="10690275" y="0"/>
                </a:moveTo>
                <a:lnTo>
                  <a:pt x="0" y="0"/>
                </a:lnTo>
                <a:lnTo>
                  <a:pt x="0" y="765327"/>
                </a:lnTo>
                <a:lnTo>
                  <a:pt x="10690275" y="765327"/>
                </a:lnTo>
                <a:lnTo>
                  <a:pt x="10690275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6" name="15 Grafik"/>
          <p:cNvGraphicFramePr>
            <a:graphicFrameLocks/>
          </p:cNvGraphicFramePr>
          <p:nvPr/>
        </p:nvGraphicFramePr>
        <p:xfrm>
          <a:off x="0" y="1141394"/>
          <a:ext cx="106934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-1011281" y="0"/>
            <a:ext cx="7286676" cy="9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51" tIns="52176" rIns="104351" bIns="52176"/>
          <a:lstStyle/>
          <a:p>
            <a:pPr marL="0" lvl="1" algn="ctr"/>
            <a:r>
              <a:rPr lang="tr-TR" sz="5500" dirty="0" smtClean="0">
                <a:solidFill>
                  <a:schemeClr val="bg1"/>
                </a:solidFill>
              </a:rPr>
              <a:t>EU </a:t>
            </a:r>
            <a:r>
              <a:rPr lang="tr-TR" sz="5500" dirty="0">
                <a:solidFill>
                  <a:schemeClr val="bg1"/>
                </a:solidFill>
              </a:rPr>
              <a:t>C</a:t>
            </a:r>
            <a:r>
              <a:rPr lang="tr-TR" sz="5500" dirty="0" smtClean="0">
                <a:solidFill>
                  <a:schemeClr val="bg1"/>
                </a:solidFill>
              </a:rPr>
              <a:t>ooperatives</a:t>
            </a:r>
            <a:endParaRPr lang="tr-TR" sz="5500" dirty="0">
              <a:solidFill>
                <a:schemeClr val="bg1"/>
              </a:solidFill>
            </a:endParaRPr>
          </a:p>
        </p:txBody>
      </p:sp>
      <p:sp>
        <p:nvSpPr>
          <p:cNvPr id="7" name="object 19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8"/>
          <p:cNvSpPr/>
          <p:nvPr/>
        </p:nvSpPr>
        <p:spPr>
          <a:xfrm>
            <a:off x="0" y="13"/>
            <a:ext cx="10690275" cy="765327"/>
          </a:xfrm>
          <a:custGeom>
            <a:avLst/>
            <a:gdLst/>
            <a:ahLst/>
            <a:cxnLst/>
            <a:rect l="l" t="t" r="r" b="b"/>
            <a:pathLst>
              <a:path w="10690275" h="765327">
                <a:moveTo>
                  <a:pt x="10690275" y="0"/>
                </a:moveTo>
                <a:lnTo>
                  <a:pt x="0" y="0"/>
                </a:lnTo>
                <a:lnTo>
                  <a:pt x="0" y="765327"/>
                </a:lnTo>
                <a:lnTo>
                  <a:pt x="10690275" y="765327"/>
                </a:lnTo>
                <a:lnTo>
                  <a:pt x="10690275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2203428" y="1"/>
            <a:ext cx="5528636" cy="5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51" tIns="52176" rIns="104351" bIns="52176" anchor="ctr"/>
          <a:lstStyle/>
          <a:p>
            <a:pPr algn="ctr">
              <a:defRPr/>
            </a:pPr>
            <a:r>
              <a:rPr lang="tr-TR" sz="2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7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nalysis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700" b="1" dirty="0" err="1" smtClean="0">
                <a:solidFill>
                  <a:schemeClr val="bg1"/>
                </a:solidFill>
                <a:latin typeface="+mj-lt"/>
              </a:rPr>
              <a:t>Se</a:t>
            </a:r>
            <a:r>
              <a:rPr lang="en-US" sz="2700" b="1" dirty="0" err="1" smtClean="0">
                <a:solidFill>
                  <a:schemeClr val="bg1"/>
                </a:solidFill>
                <a:latin typeface="+mj-lt"/>
              </a:rPr>
              <a:t>ctoral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7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ituation</a:t>
            </a:r>
            <a:endParaRPr lang="en-US" sz="27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0" y="784204"/>
          <a:ext cx="10693400" cy="439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700"/>
                <a:gridCol w="5346700"/>
              </a:tblGrid>
              <a:tr h="5045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tr-TR" sz="2600" dirty="0" err="1" smtClean="0"/>
                        <a:t>Strengths</a:t>
                      </a:r>
                      <a:endParaRPr lang="tr-TR" sz="2600" dirty="0"/>
                    </a:p>
                  </a:txBody>
                  <a:tcPr marL="106935" marR="106935" marT="50445" marB="5044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600" dirty="0" err="1" smtClean="0"/>
                        <a:t>Weaknesses</a:t>
                      </a:r>
                      <a:endParaRPr lang="tr-TR" sz="2600" dirty="0" smtClean="0"/>
                    </a:p>
                  </a:txBody>
                  <a:tcPr marL="106935" marR="106935" marT="50445" marB="50445">
                    <a:solidFill>
                      <a:srgbClr val="FF0000"/>
                    </a:solidFill>
                  </a:tcPr>
                </a:tc>
              </a:tr>
              <a:tr h="1298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Loam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tr-TR" sz="2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35" marR="106935" marT="50445" marB="5044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smtClean="0">
                          <a:effectLst/>
                        </a:rPr>
                        <a:t>Cooperatives not </a:t>
                      </a:r>
                      <a:r>
                        <a:rPr lang="tr-TR" sz="2600" b="1" dirty="0" err="1" smtClean="0">
                          <a:effectLst/>
                        </a:rPr>
                        <a:t>sufficiently</a:t>
                      </a:r>
                      <a:r>
                        <a:rPr lang="tr-TR" sz="2600" b="1" dirty="0" smtClean="0"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effectLst/>
                        </a:rPr>
                        <a:t>developed</a:t>
                      </a:r>
                      <a:endParaRPr lang="tr-TR" sz="2600" b="1" dirty="0" smtClean="0">
                        <a:effectLst/>
                      </a:endParaRPr>
                    </a:p>
                  </a:txBody>
                  <a:tcPr marL="106935" marR="106935" marT="50445" marB="50445">
                    <a:solidFill>
                      <a:schemeClr val="bg1"/>
                    </a:solidFill>
                  </a:tcPr>
                </a:tc>
              </a:tr>
              <a:tr h="899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Suitable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climatic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conditions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106935" marR="106935" marT="50445" marB="5044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effectLst/>
                        </a:rPr>
                        <a:t>Unplanned</a:t>
                      </a:r>
                      <a:endParaRPr lang="tr-TR" sz="2600" b="1" dirty="0" smtClean="0">
                        <a:effectLst/>
                      </a:endParaRPr>
                    </a:p>
                  </a:txBody>
                  <a:tcPr marL="106935" marR="106935" marT="50445" marB="50445">
                    <a:solidFill>
                      <a:schemeClr val="bg1"/>
                    </a:solidFill>
                  </a:tcPr>
                </a:tc>
              </a:tr>
              <a:tr h="1697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Product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variety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force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tr-TR" sz="2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35" marR="106935" marT="50445" marB="5044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600" b="1" baseline="0" dirty="0" smtClean="0">
                          <a:effectLst/>
                        </a:rPr>
                        <a:t>The height of Input Costs</a:t>
                      </a:r>
                      <a:endParaRPr lang="tr-TR" sz="2600" b="1" baseline="0" dirty="0" smtClean="0">
                        <a:effectLst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2600" b="1" dirty="0" err="1" smtClean="0">
                          <a:effectLst/>
                        </a:rPr>
                        <a:t>Import</a:t>
                      </a:r>
                      <a:endParaRPr lang="tr-TR" sz="2600" b="1" dirty="0" smtClean="0">
                        <a:effectLst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tr-TR" sz="2600" b="1" dirty="0">
                        <a:effectLst/>
                      </a:endParaRPr>
                    </a:p>
                  </a:txBody>
                  <a:tcPr marL="106935" marR="106935" marT="50445" marB="5044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8 İçerik Yer Tutucusu"/>
          <p:cNvGraphicFramePr>
            <a:graphicFrameLocks/>
          </p:cNvGraphicFramePr>
          <p:nvPr/>
        </p:nvGraphicFramePr>
        <p:xfrm>
          <a:off x="83544" y="3900564"/>
          <a:ext cx="10609856" cy="484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4928"/>
                <a:gridCol w="5304928"/>
              </a:tblGrid>
              <a:tr h="504571">
                <a:tc>
                  <a:txBody>
                    <a:bodyPr/>
                    <a:lstStyle/>
                    <a:p>
                      <a:r>
                        <a:rPr lang="tr-TR" sz="2600" dirty="0" err="1" smtClean="0"/>
                        <a:t>Opportunities</a:t>
                      </a:r>
                      <a:r>
                        <a:rPr lang="tr-TR" sz="2600" dirty="0" smtClean="0"/>
                        <a:t> </a:t>
                      </a:r>
                      <a:endParaRPr lang="tr-TR" sz="2600" dirty="0"/>
                    </a:p>
                  </a:txBody>
                  <a:tcPr marL="106935" marR="106935" marT="50440" marB="504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dirty="0" err="1" smtClean="0"/>
                        <a:t>Threats</a:t>
                      </a:r>
                      <a:endParaRPr lang="tr-TR" sz="2600" dirty="0"/>
                    </a:p>
                  </a:txBody>
                  <a:tcPr marL="106935" marR="106935" marT="50440" marB="50440">
                    <a:solidFill>
                      <a:srgbClr val="FF0000"/>
                    </a:solidFill>
                  </a:tcPr>
                </a:tc>
              </a:tr>
              <a:tr h="1298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Strategic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geographic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tr-TR" sz="2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35" marR="106935" marT="50440" marB="50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2600" b="1" dirty="0" smtClean="0"/>
                        <a:t>I</a:t>
                      </a:r>
                      <a:r>
                        <a:rPr lang="en-US" sz="2600" b="1" dirty="0" err="1" smtClean="0"/>
                        <a:t>ncrease</a:t>
                      </a:r>
                      <a:r>
                        <a:rPr lang="en-US" sz="2600" b="1" dirty="0" smtClean="0"/>
                        <a:t> in migration from rural to urban</a:t>
                      </a:r>
                      <a:endParaRPr lang="tr-TR" sz="2600" b="1" dirty="0"/>
                    </a:p>
                  </a:txBody>
                  <a:tcPr marL="106935" marR="106935" marT="50440" marB="50440">
                    <a:noFill/>
                  </a:tcPr>
                </a:tc>
              </a:tr>
              <a:tr h="12982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</a:rPr>
                        <a:t>The increased importance of the food sector </a:t>
                      </a:r>
                      <a:endParaRPr lang="tr-TR" sz="2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35" marR="106935" marT="50440" marB="5044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Urbanization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fertile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farmland</a:t>
                      </a:r>
                      <a:endParaRPr lang="tr-TR" sz="2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35" marR="106935" marT="50440" marB="50440">
                    <a:noFill/>
                  </a:tcPr>
                </a:tc>
              </a:tr>
              <a:tr h="89915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r>
                        <a:rPr lang="tr-TR" sz="2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ducation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r>
                        <a:rPr lang="tr-TR" sz="2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106935" marR="106935" marT="50440" marB="50440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600" b="1" dirty="0"/>
                    </a:p>
                  </a:txBody>
                  <a:tcPr marL="106935" marR="106935" marT="50440" marB="50440">
                    <a:noFill/>
                  </a:tcPr>
                </a:tc>
              </a:tr>
              <a:tr h="437290">
                <a:tc>
                  <a:txBody>
                    <a:bodyPr/>
                    <a:lstStyle/>
                    <a:p>
                      <a:endParaRPr lang="tr-TR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35" marR="106935" marT="50440" marB="50440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 marL="106935" marR="106935" marT="50440" marB="50440">
                    <a:noFill/>
                  </a:tcPr>
                </a:tc>
              </a:tr>
              <a:tr h="405680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 marL="106935" marR="106935" marT="50440" marB="50440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 marL="106935" marR="106935" marT="50440" marB="50440">
                    <a:noFill/>
                  </a:tcPr>
                </a:tc>
              </a:tr>
            </a:tbl>
          </a:graphicData>
        </a:graphic>
      </p:graphicFrame>
      <p:cxnSp>
        <p:nvCxnSpPr>
          <p:cNvPr id="7" name="6 Düz Bağlayıcı"/>
          <p:cNvCxnSpPr/>
          <p:nvPr/>
        </p:nvCxnSpPr>
        <p:spPr>
          <a:xfrm rot="5400000">
            <a:off x="1944066" y="4166564"/>
            <a:ext cx="6805271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/>
          <p:nvPr/>
        </p:nvSpPr>
        <p:spPr>
          <a:xfrm>
            <a:off x="26" y="12"/>
            <a:ext cx="10691596" cy="777062"/>
          </a:xfrm>
          <a:custGeom>
            <a:avLst/>
            <a:gdLst/>
            <a:ahLst/>
            <a:cxnLst/>
            <a:rect l="l" t="t" r="r" b="b"/>
            <a:pathLst>
              <a:path w="10691596" h="777062">
                <a:moveTo>
                  <a:pt x="10691596" y="0"/>
                </a:moveTo>
                <a:lnTo>
                  <a:pt x="0" y="0"/>
                </a:lnTo>
                <a:lnTo>
                  <a:pt x="0" y="777062"/>
                </a:lnTo>
                <a:lnTo>
                  <a:pt x="10691596" y="777062"/>
                </a:lnTo>
                <a:lnTo>
                  <a:pt x="10691596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6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1" y="904280"/>
            <a:ext cx="4009628" cy="400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5" y="3928615"/>
            <a:ext cx="5424603" cy="3051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4692" y="1264321"/>
            <a:ext cx="51125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REPULIC OF TURKEY</a:t>
            </a:r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Population: 77.804.122</a:t>
            </a:r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Most Populous City: Istanbul</a:t>
            </a:r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Goverment: Parliamentary Democracy</a:t>
            </a:r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Offical Language: Turkish</a:t>
            </a:r>
          </a:p>
          <a:p>
            <a:endParaRPr lang="tr-T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6141" y="157710"/>
            <a:ext cx="436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TURKEY AT A GLANCE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5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99"/>
          <p:cNvSpPr/>
          <p:nvPr/>
        </p:nvSpPr>
        <p:spPr>
          <a:xfrm>
            <a:off x="3914228" y="5072164"/>
            <a:ext cx="2202688" cy="220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5143" y="5059274"/>
            <a:ext cx="2604071" cy="2320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79425" y="5058931"/>
            <a:ext cx="3078632" cy="2282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" y="7242479"/>
            <a:ext cx="10691621" cy="317334"/>
          </a:xfrm>
          <a:custGeom>
            <a:avLst/>
            <a:gdLst/>
            <a:ahLst/>
            <a:cxnLst/>
            <a:rect l="l" t="t" r="r" b="b"/>
            <a:pathLst>
              <a:path w="10691622" h="317334">
                <a:moveTo>
                  <a:pt x="0" y="317334"/>
                </a:moveTo>
                <a:lnTo>
                  <a:pt x="10691622" y="317334"/>
                </a:lnTo>
                <a:lnTo>
                  <a:pt x="10691622" y="0"/>
                </a:lnTo>
                <a:lnTo>
                  <a:pt x="0" y="0"/>
                </a:lnTo>
                <a:lnTo>
                  <a:pt x="0" y="31733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8806" y="1024459"/>
            <a:ext cx="889241" cy="1360411"/>
          </a:xfrm>
          <a:custGeom>
            <a:avLst/>
            <a:gdLst/>
            <a:ahLst/>
            <a:cxnLst/>
            <a:rect l="l" t="t" r="r" b="b"/>
            <a:pathLst>
              <a:path w="889241" h="1360411">
                <a:moveTo>
                  <a:pt x="0" y="1360411"/>
                </a:moveTo>
                <a:lnTo>
                  <a:pt x="889241" y="1360411"/>
                </a:lnTo>
                <a:lnTo>
                  <a:pt x="889241" y="0"/>
                </a:lnTo>
                <a:lnTo>
                  <a:pt x="0" y="0"/>
                </a:lnTo>
                <a:lnTo>
                  <a:pt x="0" y="13604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2290" y="1330376"/>
            <a:ext cx="10280700" cy="3782695"/>
          </a:xfrm>
          <a:custGeom>
            <a:avLst/>
            <a:gdLst/>
            <a:ahLst/>
            <a:cxnLst/>
            <a:rect l="l" t="t" r="r" b="b"/>
            <a:pathLst>
              <a:path w="10280700" h="3782695">
                <a:moveTo>
                  <a:pt x="0" y="179997"/>
                </a:moveTo>
                <a:lnTo>
                  <a:pt x="5230" y="136739"/>
                </a:lnTo>
                <a:lnTo>
                  <a:pt x="20089" y="97275"/>
                </a:lnTo>
                <a:lnTo>
                  <a:pt x="43326" y="62854"/>
                </a:lnTo>
                <a:lnTo>
                  <a:pt x="73690" y="34727"/>
                </a:lnTo>
                <a:lnTo>
                  <a:pt x="109931" y="14144"/>
                </a:lnTo>
                <a:lnTo>
                  <a:pt x="150799" y="2355"/>
                </a:lnTo>
                <a:lnTo>
                  <a:pt x="179997" y="0"/>
                </a:lnTo>
                <a:lnTo>
                  <a:pt x="10100703" y="0"/>
                </a:lnTo>
                <a:lnTo>
                  <a:pt x="10143956" y="5230"/>
                </a:lnTo>
                <a:lnTo>
                  <a:pt x="10183419" y="20089"/>
                </a:lnTo>
                <a:lnTo>
                  <a:pt x="10217841" y="43326"/>
                </a:lnTo>
                <a:lnTo>
                  <a:pt x="10245969" y="73690"/>
                </a:lnTo>
                <a:lnTo>
                  <a:pt x="10266554" y="109931"/>
                </a:lnTo>
                <a:lnTo>
                  <a:pt x="10278344" y="150799"/>
                </a:lnTo>
                <a:lnTo>
                  <a:pt x="10280700" y="179997"/>
                </a:lnTo>
                <a:lnTo>
                  <a:pt x="10280700" y="3602697"/>
                </a:lnTo>
                <a:lnTo>
                  <a:pt x="10275469" y="3645951"/>
                </a:lnTo>
                <a:lnTo>
                  <a:pt x="10260608" y="3685413"/>
                </a:lnTo>
                <a:lnTo>
                  <a:pt x="10237370" y="3719835"/>
                </a:lnTo>
                <a:lnTo>
                  <a:pt x="10207004" y="3747964"/>
                </a:lnTo>
                <a:lnTo>
                  <a:pt x="10170763" y="3768548"/>
                </a:lnTo>
                <a:lnTo>
                  <a:pt x="10129898" y="3780338"/>
                </a:lnTo>
                <a:lnTo>
                  <a:pt x="10100703" y="3782695"/>
                </a:lnTo>
                <a:lnTo>
                  <a:pt x="179997" y="3782695"/>
                </a:lnTo>
                <a:lnTo>
                  <a:pt x="136739" y="3777463"/>
                </a:lnTo>
                <a:lnTo>
                  <a:pt x="97275" y="3762602"/>
                </a:lnTo>
                <a:lnTo>
                  <a:pt x="62854" y="3739364"/>
                </a:lnTo>
                <a:lnTo>
                  <a:pt x="34727" y="3708998"/>
                </a:lnTo>
                <a:lnTo>
                  <a:pt x="14144" y="3672758"/>
                </a:lnTo>
                <a:lnTo>
                  <a:pt x="2355" y="3631892"/>
                </a:lnTo>
                <a:lnTo>
                  <a:pt x="0" y="3602697"/>
                </a:lnTo>
                <a:lnTo>
                  <a:pt x="0" y="179997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39451" y="1328546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60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26654" y="1328546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60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5059" y="1822005"/>
            <a:ext cx="10277881" cy="0"/>
          </a:xfrm>
          <a:custGeom>
            <a:avLst/>
            <a:gdLst/>
            <a:ahLst/>
            <a:cxnLst/>
            <a:rect l="l" t="t" r="r" b="b"/>
            <a:pathLst>
              <a:path w="10277881">
                <a:moveTo>
                  <a:pt x="0" y="0"/>
                </a:moveTo>
                <a:lnTo>
                  <a:pt x="10277881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" y="13"/>
            <a:ext cx="10690211" cy="765289"/>
          </a:xfrm>
          <a:custGeom>
            <a:avLst/>
            <a:gdLst/>
            <a:ahLst/>
            <a:cxnLst/>
            <a:rect l="l" t="t" r="r" b="b"/>
            <a:pathLst>
              <a:path w="10690212" h="765289">
                <a:moveTo>
                  <a:pt x="0" y="765289"/>
                </a:moveTo>
                <a:lnTo>
                  <a:pt x="10690212" y="765289"/>
                </a:lnTo>
                <a:lnTo>
                  <a:pt x="10690212" y="0"/>
                </a:lnTo>
                <a:lnTo>
                  <a:pt x="0" y="0"/>
                </a:lnTo>
                <a:lnTo>
                  <a:pt x="0" y="76528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3479" y="230411"/>
            <a:ext cx="34240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TRADITIONAL</a:t>
            </a:r>
            <a:r>
              <a:rPr sz="2400" spc="166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CHEESE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198" y="1451437"/>
            <a:ext cx="16532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  <a:spcBef>
                <a:spcPts val="99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TRADITIONAL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8206" y="1451437"/>
            <a:ext cx="91215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  <a:spcBef>
                <a:spcPts val="99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62924" y="1552352"/>
            <a:ext cx="1224136" cy="21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0"/>
              </a:lnSpc>
              <a:spcBef>
                <a:spcPts val="68"/>
              </a:spcBef>
            </a:pP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(TON</a:t>
            </a:r>
            <a:r>
              <a:rPr lang="tr-TR"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NE</a:t>
            </a: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S/YEAR)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613" y="2059517"/>
            <a:ext cx="77476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White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61" y="1024458"/>
            <a:ext cx="53745" cy="797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8806" y="1024458"/>
            <a:ext cx="889241" cy="797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138048" y="1024459"/>
            <a:ext cx="9334892" cy="304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38047" y="1328546"/>
            <a:ext cx="270140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839451" y="1328546"/>
            <a:ext cx="338720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56763">
              <a:lnSpc>
                <a:spcPct val="95825"/>
              </a:lnSpc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NUMBER </a:t>
            </a:r>
            <a:r>
              <a:rPr sz="1800" spc="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OF</a:t>
            </a:r>
            <a:r>
              <a:rPr sz="1800" spc="4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UNITS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6657" y="1328546"/>
            <a:ext cx="324628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698">
              <a:lnSpc>
                <a:spcPct val="95825"/>
              </a:lnSpc>
              <a:spcBef>
                <a:spcPts val="185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PRODUCTION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061" y="1822005"/>
            <a:ext cx="53745" cy="562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38047" y="1822005"/>
            <a:ext cx="2701404" cy="562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451" y="1822006"/>
            <a:ext cx="3387204" cy="329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 marL="1411487" marR="1423921" algn="ctr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755</a:t>
            </a:r>
            <a:endParaRPr sz="2200">
              <a:latin typeface="Times New Roman"/>
              <a:cs typeface="Times New Roman"/>
            </a:endParaRPr>
          </a:p>
          <a:p>
            <a:pPr marL="1411487" marR="1423921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158</a:t>
            </a:r>
            <a:endParaRPr sz="2200">
              <a:latin typeface="Times New Roman"/>
              <a:cs typeface="Times New Roman"/>
            </a:endParaRPr>
          </a:p>
          <a:p>
            <a:pPr marL="1572954" marR="1423949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65</a:t>
            </a:r>
            <a:endParaRPr sz="2200">
              <a:latin typeface="Times New Roman"/>
              <a:cs typeface="Times New Roman"/>
            </a:endParaRPr>
          </a:p>
          <a:p>
            <a:pPr marL="1411487" marR="1423921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143</a:t>
            </a:r>
            <a:endParaRPr sz="2200">
              <a:latin typeface="Times New Roman"/>
              <a:cs typeface="Times New Roman"/>
            </a:endParaRPr>
          </a:p>
          <a:p>
            <a:pPr marL="1572954" marR="1423949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13</a:t>
            </a:r>
            <a:endParaRPr sz="2200">
              <a:latin typeface="Times New Roman"/>
              <a:cs typeface="Times New Roman"/>
            </a:endParaRPr>
          </a:p>
          <a:p>
            <a:pPr marL="1411487" marR="1423921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667</a:t>
            </a:r>
            <a:endParaRPr sz="2200">
              <a:latin typeface="Times New Roman"/>
              <a:cs typeface="Times New Roman"/>
            </a:endParaRPr>
          </a:p>
          <a:p>
            <a:pPr marL="1411487" marR="1423921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171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6657" y="1822006"/>
            <a:ext cx="3246284" cy="329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0"/>
              </a:spcBef>
            </a:pPr>
            <a:endParaRPr sz="750" dirty="0"/>
          </a:p>
          <a:p>
            <a:pPr marL="1096146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5692111</a:t>
            </a:r>
            <a:endParaRPr lang="tr-TR" sz="2200" dirty="0">
              <a:latin typeface="Times New Roman"/>
              <a:cs typeface="Times New Roman"/>
            </a:endParaRPr>
          </a:p>
          <a:p>
            <a:pPr marL="1096146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95981</a:t>
            </a:r>
            <a:endParaRPr lang="tr-TR" sz="2200" dirty="0">
              <a:latin typeface="Times New Roman"/>
              <a:cs typeface="Times New Roman"/>
            </a:endParaRPr>
          </a:p>
          <a:p>
            <a:pPr marL="1096146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1279</a:t>
            </a:r>
            <a:endParaRPr lang="tr-TR" sz="2200" dirty="0">
              <a:latin typeface="Times New Roman"/>
              <a:cs typeface="Times New Roman"/>
            </a:endParaRPr>
          </a:p>
          <a:p>
            <a:pPr marL="1096146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24171</a:t>
            </a:r>
            <a:endParaRPr lang="tr-TR" sz="2200" dirty="0">
              <a:latin typeface="Times New Roman"/>
              <a:cs typeface="Times New Roman"/>
            </a:endParaRPr>
          </a:p>
          <a:p>
            <a:pPr marL="1096146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1037</a:t>
            </a:r>
            <a:endParaRPr sz="2200" dirty="0">
              <a:latin typeface="Times New Roman"/>
              <a:cs typeface="Times New Roman"/>
            </a:endParaRPr>
          </a:p>
          <a:p>
            <a:pPr marL="1096174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2794754</a:t>
            </a:r>
            <a:endParaRPr lang="tr-TR" sz="2200" dirty="0">
              <a:latin typeface="Times New Roman"/>
              <a:cs typeface="Times New Roman"/>
            </a:endParaRPr>
          </a:p>
          <a:p>
            <a:pPr marL="1096174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368811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5060" y="2384869"/>
            <a:ext cx="3644391" cy="272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"/>
              </a:spcBef>
            </a:pPr>
            <a:endParaRPr sz="650" dirty="0"/>
          </a:p>
          <a:p>
            <a:pPr marL="144254">
              <a:lnSpc>
                <a:spcPct val="95825"/>
              </a:lnSpc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Processed</a:t>
            </a:r>
            <a:r>
              <a:rPr sz="2200" spc="3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54" marR="115305">
              <a:lnSpc>
                <a:spcPts val="2529"/>
              </a:lnSpc>
              <a:spcBef>
                <a:spcPts val="804"/>
              </a:spcBef>
            </a:pPr>
            <a:r>
              <a:rPr sz="22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Precip</a:t>
            </a:r>
            <a:r>
              <a:rPr lang="tr-TR" sz="22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it</a:t>
            </a:r>
            <a:r>
              <a:rPr sz="22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ated</a:t>
            </a:r>
            <a:r>
              <a:rPr sz="2200" spc="4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144254" marR="115305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Dil</a:t>
            </a:r>
            <a:r>
              <a:rPr sz="2200" spc="1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(Tongue)</a:t>
            </a:r>
            <a:endParaRPr sz="2200" dirty="0">
              <a:latin typeface="Times New Roman"/>
              <a:cs typeface="Times New Roman"/>
            </a:endParaRPr>
          </a:p>
          <a:p>
            <a:pPr marL="144254">
              <a:lnSpc>
                <a:spcPct val="95825"/>
              </a:lnSpc>
              <a:spcBef>
                <a:spcPts val="83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Hellim</a:t>
            </a:r>
            <a:r>
              <a:rPr sz="2200" spc="1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54" marR="270653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Kasar</a:t>
            </a:r>
            <a:r>
              <a:rPr sz="2200" spc="3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(Khasckaval) </a:t>
            </a:r>
            <a:endParaRPr sz="2200" dirty="0">
              <a:latin typeface="Times New Roman"/>
              <a:cs typeface="Times New Roman"/>
            </a:endParaRPr>
          </a:p>
          <a:p>
            <a:pPr marL="144254" marR="270653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Village</a:t>
            </a:r>
            <a:r>
              <a:rPr sz="2200" spc="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Type</a:t>
            </a:r>
            <a:r>
              <a:rPr sz="2200" spc="-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of</a:t>
            </a:r>
            <a:r>
              <a:rPr sz="22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/>
          <p:nvPr/>
        </p:nvSpPr>
        <p:spPr>
          <a:xfrm>
            <a:off x="5836450" y="4223156"/>
            <a:ext cx="4681740" cy="3121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61942" y="5427333"/>
            <a:ext cx="2284629" cy="1728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0094" y="5204854"/>
            <a:ext cx="3177540" cy="2150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" y="7242479"/>
            <a:ext cx="10691621" cy="317334"/>
          </a:xfrm>
          <a:custGeom>
            <a:avLst/>
            <a:gdLst/>
            <a:ahLst/>
            <a:cxnLst/>
            <a:rect l="l" t="t" r="r" b="b"/>
            <a:pathLst>
              <a:path w="10691622" h="317334">
                <a:moveTo>
                  <a:pt x="0" y="317334"/>
                </a:moveTo>
                <a:lnTo>
                  <a:pt x="10691622" y="317334"/>
                </a:lnTo>
                <a:lnTo>
                  <a:pt x="10691622" y="0"/>
                </a:lnTo>
                <a:lnTo>
                  <a:pt x="0" y="0"/>
                </a:lnTo>
                <a:lnTo>
                  <a:pt x="0" y="31733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8833" y="1024459"/>
            <a:ext cx="889241" cy="1360411"/>
          </a:xfrm>
          <a:custGeom>
            <a:avLst/>
            <a:gdLst/>
            <a:ahLst/>
            <a:cxnLst/>
            <a:rect l="l" t="t" r="r" b="b"/>
            <a:pathLst>
              <a:path w="889241" h="1360411">
                <a:moveTo>
                  <a:pt x="0" y="1360411"/>
                </a:moveTo>
                <a:lnTo>
                  <a:pt x="889241" y="1360411"/>
                </a:lnTo>
                <a:lnTo>
                  <a:pt x="889241" y="0"/>
                </a:lnTo>
                <a:lnTo>
                  <a:pt x="0" y="0"/>
                </a:lnTo>
                <a:lnTo>
                  <a:pt x="0" y="13604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2303" y="1558964"/>
            <a:ext cx="10280700" cy="3782694"/>
          </a:xfrm>
          <a:custGeom>
            <a:avLst/>
            <a:gdLst/>
            <a:ahLst/>
            <a:cxnLst/>
            <a:rect l="l" t="t" r="r" b="b"/>
            <a:pathLst>
              <a:path w="10280700" h="3782694">
                <a:moveTo>
                  <a:pt x="0" y="180009"/>
                </a:moveTo>
                <a:lnTo>
                  <a:pt x="5230" y="136751"/>
                </a:lnTo>
                <a:lnTo>
                  <a:pt x="20089" y="97285"/>
                </a:lnTo>
                <a:lnTo>
                  <a:pt x="43326" y="62861"/>
                </a:lnTo>
                <a:lnTo>
                  <a:pt x="73690" y="34731"/>
                </a:lnTo>
                <a:lnTo>
                  <a:pt x="109931" y="14146"/>
                </a:lnTo>
                <a:lnTo>
                  <a:pt x="150799" y="2356"/>
                </a:lnTo>
                <a:lnTo>
                  <a:pt x="179997" y="0"/>
                </a:lnTo>
                <a:lnTo>
                  <a:pt x="10100703" y="0"/>
                </a:lnTo>
                <a:lnTo>
                  <a:pt x="10143961" y="5231"/>
                </a:lnTo>
                <a:lnTo>
                  <a:pt x="10183425" y="20092"/>
                </a:lnTo>
                <a:lnTo>
                  <a:pt x="10217846" y="43331"/>
                </a:lnTo>
                <a:lnTo>
                  <a:pt x="10245973" y="73698"/>
                </a:lnTo>
                <a:lnTo>
                  <a:pt x="10266556" y="109942"/>
                </a:lnTo>
                <a:lnTo>
                  <a:pt x="10278345" y="150811"/>
                </a:lnTo>
                <a:lnTo>
                  <a:pt x="10280700" y="180009"/>
                </a:lnTo>
                <a:lnTo>
                  <a:pt x="10280700" y="3602710"/>
                </a:lnTo>
                <a:lnTo>
                  <a:pt x="10275469" y="3645963"/>
                </a:lnTo>
                <a:lnTo>
                  <a:pt x="10260610" y="3685423"/>
                </a:lnTo>
                <a:lnTo>
                  <a:pt x="10237374" y="3719842"/>
                </a:lnTo>
                <a:lnTo>
                  <a:pt x="10207010" y="3747968"/>
                </a:lnTo>
                <a:lnTo>
                  <a:pt x="10170769" y="3768550"/>
                </a:lnTo>
                <a:lnTo>
                  <a:pt x="10129901" y="3780339"/>
                </a:lnTo>
                <a:lnTo>
                  <a:pt x="10100703" y="3782694"/>
                </a:lnTo>
                <a:lnTo>
                  <a:pt x="179997" y="3782694"/>
                </a:lnTo>
                <a:lnTo>
                  <a:pt x="136739" y="3777464"/>
                </a:lnTo>
                <a:lnTo>
                  <a:pt x="97275" y="3762605"/>
                </a:lnTo>
                <a:lnTo>
                  <a:pt x="62854" y="3739369"/>
                </a:lnTo>
                <a:lnTo>
                  <a:pt x="34727" y="3709007"/>
                </a:lnTo>
                <a:lnTo>
                  <a:pt x="14144" y="3672768"/>
                </a:lnTo>
                <a:lnTo>
                  <a:pt x="2355" y="3631905"/>
                </a:lnTo>
                <a:lnTo>
                  <a:pt x="0" y="3602710"/>
                </a:lnTo>
                <a:lnTo>
                  <a:pt x="0" y="180009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39463" y="1557146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60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26668" y="1557146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60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5073" y="2050605"/>
            <a:ext cx="10277881" cy="0"/>
          </a:xfrm>
          <a:custGeom>
            <a:avLst/>
            <a:gdLst/>
            <a:ahLst/>
            <a:cxnLst/>
            <a:rect l="l" t="t" r="r" b="b"/>
            <a:pathLst>
              <a:path w="10277881">
                <a:moveTo>
                  <a:pt x="0" y="0"/>
                </a:moveTo>
                <a:lnTo>
                  <a:pt x="10277881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" y="13"/>
            <a:ext cx="10690237" cy="765289"/>
          </a:xfrm>
          <a:custGeom>
            <a:avLst/>
            <a:gdLst/>
            <a:ahLst/>
            <a:cxnLst/>
            <a:rect l="l" t="t" r="r" b="b"/>
            <a:pathLst>
              <a:path w="10690237" h="765289">
                <a:moveTo>
                  <a:pt x="0" y="765289"/>
                </a:moveTo>
                <a:lnTo>
                  <a:pt x="10690237" y="765289"/>
                </a:lnTo>
                <a:lnTo>
                  <a:pt x="10690237" y="0"/>
                </a:lnTo>
                <a:lnTo>
                  <a:pt x="0" y="0"/>
                </a:lnTo>
                <a:lnTo>
                  <a:pt x="0" y="76528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542" y="255806"/>
            <a:ext cx="3389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TRADITIONAL</a:t>
            </a:r>
            <a:r>
              <a:rPr sz="2400" spc="166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CHEESE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163" y="1654627"/>
            <a:ext cx="16532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  <a:spcBef>
                <a:spcPts val="99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TRADITIONAL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0171" y="1654627"/>
            <a:ext cx="91215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  <a:spcBef>
                <a:spcPts val="99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22964" y="1840384"/>
            <a:ext cx="12961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0"/>
              </a:lnSpc>
              <a:spcBef>
                <a:spcPts val="68"/>
              </a:spcBef>
            </a:pP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(TON</a:t>
            </a:r>
            <a:r>
              <a:rPr lang="tr-TR"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NES</a:t>
            </a: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/YEAR)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74" y="1024459"/>
            <a:ext cx="53759" cy="102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8833" y="1024459"/>
            <a:ext cx="889241" cy="102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138072" y="1024458"/>
            <a:ext cx="9334881" cy="53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38073" y="1557146"/>
            <a:ext cx="2701390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839465" y="1557146"/>
            <a:ext cx="338720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56756">
              <a:lnSpc>
                <a:spcPct val="95825"/>
              </a:lnSpc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NUMBER </a:t>
            </a:r>
            <a:r>
              <a:rPr sz="1800" spc="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OF</a:t>
            </a:r>
            <a:r>
              <a:rPr sz="1800" spc="4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UNITS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6669" y="1557146"/>
            <a:ext cx="324628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635">
              <a:lnSpc>
                <a:spcPct val="95825"/>
              </a:lnSpc>
              <a:spcBef>
                <a:spcPts val="285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PRODUCTION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074" y="2050606"/>
            <a:ext cx="53759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8833" y="2050606"/>
            <a:ext cx="889241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38073" y="2050606"/>
            <a:ext cx="2701390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39465" y="2050606"/>
            <a:ext cx="3387204" cy="329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 marL="1734396" marR="1424002" algn="ctr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8</a:t>
            </a:r>
            <a:endParaRPr sz="2200">
              <a:latin typeface="Times New Roman"/>
              <a:cs typeface="Times New Roman"/>
            </a:endParaRPr>
          </a:p>
          <a:p>
            <a:pPr marL="1411461" marR="1423946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506</a:t>
            </a:r>
            <a:endParaRPr sz="2200">
              <a:latin typeface="Times New Roman"/>
              <a:cs typeface="Times New Roman"/>
            </a:endParaRPr>
          </a:p>
          <a:p>
            <a:pPr marL="1572929" marR="142397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19</a:t>
            </a:r>
            <a:endParaRPr sz="2200">
              <a:latin typeface="Times New Roman"/>
              <a:cs typeface="Times New Roman"/>
            </a:endParaRPr>
          </a:p>
          <a:p>
            <a:pPr marL="1411461" marR="1423946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169</a:t>
            </a:r>
            <a:endParaRPr sz="2200">
              <a:latin typeface="Times New Roman"/>
              <a:cs typeface="Times New Roman"/>
            </a:endParaRPr>
          </a:p>
          <a:p>
            <a:pPr marL="1572929" marR="142397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37</a:t>
            </a:r>
            <a:endParaRPr sz="2200">
              <a:latin typeface="Times New Roman"/>
              <a:cs typeface="Times New Roman"/>
            </a:endParaRPr>
          </a:p>
          <a:p>
            <a:pPr marL="1411461" marR="1423946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371</a:t>
            </a:r>
            <a:endParaRPr sz="2200">
              <a:latin typeface="Times New Roman"/>
              <a:cs typeface="Times New Roman"/>
            </a:endParaRPr>
          </a:p>
          <a:p>
            <a:pPr marL="1572929" marR="142397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6669" y="2050606"/>
            <a:ext cx="3463568" cy="329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endParaRPr lang="tr-TR" sz="750" dirty="0"/>
          </a:p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119.6</a:t>
            </a:r>
            <a:endParaRPr lang="tr-TR" sz="2200" dirty="0">
              <a:latin typeface="Times New Roman"/>
              <a:cs typeface="Times New Roman"/>
            </a:endParaRPr>
          </a:p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38738</a:t>
            </a: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8</a:t>
            </a:r>
            <a:endParaRPr lang="tr-TR" sz="2200" dirty="0">
              <a:latin typeface="Times New Roman"/>
              <a:cs typeface="Times New Roman"/>
            </a:endParaRPr>
          </a:p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571.9</a:t>
            </a:r>
            <a:endParaRPr lang="tr-TR" sz="2200" dirty="0">
              <a:latin typeface="Times New Roman"/>
              <a:cs typeface="Times New Roman"/>
            </a:endParaRPr>
          </a:p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3888</a:t>
            </a: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endParaRPr lang="tr-TR" sz="2200" dirty="0">
              <a:solidFill>
                <a:srgbClr val="363435"/>
              </a:solidFill>
              <a:latin typeface="Times New Roman"/>
              <a:cs typeface="Times New Roman"/>
            </a:endParaRPr>
          </a:p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442.5</a:t>
            </a:r>
            <a:endParaRPr lang="tr-TR" sz="2200" dirty="0">
              <a:latin typeface="Times New Roman"/>
              <a:cs typeface="Times New Roman"/>
            </a:endParaRPr>
          </a:p>
          <a:p>
            <a:pPr marL="1385401" marR="1066844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5998</a:t>
            </a: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85</a:t>
            </a:r>
            <a:endParaRPr sz="2200" dirty="0">
              <a:latin typeface="Times New Roman"/>
              <a:cs typeface="Times New Roman"/>
            </a:endParaRPr>
          </a:p>
          <a:p>
            <a:pPr marL="1304681" marR="1066816">
              <a:lnSpc>
                <a:spcPct val="95825"/>
              </a:lnSpc>
              <a:spcBef>
                <a:spcPts val="804"/>
              </a:spcBef>
            </a:pP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11547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5073" y="2384870"/>
            <a:ext cx="3644391" cy="2956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256">
              <a:lnSpc>
                <a:spcPts val="1645"/>
              </a:lnSpc>
              <a:spcBef>
                <a:spcPts val="82"/>
              </a:spcBef>
            </a:pPr>
            <a:r>
              <a:rPr sz="3300" spc="0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Moldy</a:t>
            </a:r>
            <a:r>
              <a:rPr sz="3300" spc="26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300" spc="0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56">
              <a:lnSpc>
                <a:spcPct val="95825"/>
              </a:lnSpc>
              <a:spcBef>
                <a:spcPts val="721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Lor</a:t>
            </a:r>
            <a:r>
              <a:rPr sz="2200" spc="1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56" marR="1025041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Herby</a:t>
            </a:r>
            <a:r>
              <a:rPr sz="2200" spc="19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</a:t>
            </a: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2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tlu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) </a:t>
            </a:r>
            <a:endParaRPr sz="2200" dirty="0">
              <a:latin typeface="Times New Roman"/>
              <a:cs typeface="Times New Roman"/>
            </a:endParaRPr>
          </a:p>
          <a:p>
            <a:pPr marL="144256" marR="1025041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Mesh</a:t>
            </a:r>
            <a:r>
              <a:rPr sz="2200" spc="1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(Orgu) </a:t>
            </a:r>
            <a:endParaRPr sz="2200" dirty="0">
              <a:latin typeface="Times New Roman"/>
              <a:cs typeface="Times New Roman"/>
            </a:endParaRPr>
          </a:p>
          <a:p>
            <a:pPr marL="144256" marR="1025041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Fresh</a:t>
            </a:r>
            <a:r>
              <a:rPr sz="2200" spc="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Cream</a:t>
            </a:r>
            <a:r>
              <a:rPr sz="2200" spc="4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56" marR="116978">
              <a:lnSpc>
                <a:spcPts val="2529"/>
              </a:lnSpc>
              <a:spcBef>
                <a:spcPts val="83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Tulum</a:t>
            </a:r>
            <a:r>
              <a:rPr sz="2200" spc="12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(Skin) </a:t>
            </a:r>
            <a:endParaRPr sz="2200" dirty="0">
              <a:latin typeface="Times New Roman"/>
              <a:cs typeface="Times New Roman"/>
            </a:endParaRPr>
          </a:p>
          <a:p>
            <a:pPr marL="144256" marR="116978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Fresh</a:t>
            </a:r>
            <a:r>
              <a:rPr sz="2200" spc="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(Flavored)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97"/>
          <p:cNvSpPr/>
          <p:nvPr/>
        </p:nvSpPr>
        <p:spPr>
          <a:xfrm>
            <a:off x="1346429" y="5026483"/>
            <a:ext cx="3484981" cy="2422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" y="7242479"/>
            <a:ext cx="10691621" cy="317334"/>
          </a:xfrm>
          <a:custGeom>
            <a:avLst/>
            <a:gdLst/>
            <a:ahLst/>
            <a:cxnLst/>
            <a:rect l="l" t="t" r="r" b="b"/>
            <a:pathLst>
              <a:path w="10691622" h="317334">
                <a:moveTo>
                  <a:pt x="0" y="317334"/>
                </a:moveTo>
                <a:lnTo>
                  <a:pt x="10691622" y="317334"/>
                </a:lnTo>
                <a:lnTo>
                  <a:pt x="10691622" y="0"/>
                </a:lnTo>
                <a:lnTo>
                  <a:pt x="0" y="0"/>
                </a:lnTo>
                <a:lnTo>
                  <a:pt x="0" y="31733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8819" y="1024459"/>
            <a:ext cx="889241" cy="1360411"/>
          </a:xfrm>
          <a:custGeom>
            <a:avLst/>
            <a:gdLst/>
            <a:ahLst/>
            <a:cxnLst/>
            <a:rect l="l" t="t" r="r" b="b"/>
            <a:pathLst>
              <a:path w="889241" h="1360411">
                <a:moveTo>
                  <a:pt x="0" y="1360411"/>
                </a:moveTo>
                <a:lnTo>
                  <a:pt x="889241" y="1360411"/>
                </a:lnTo>
                <a:lnTo>
                  <a:pt x="889241" y="0"/>
                </a:lnTo>
                <a:lnTo>
                  <a:pt x="0" y="0"/>
                </a:lnTo>
                <a:lnTo>
                  <a:pt x="0" y="13604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2290" y="1558976"/>
            <a:ext cx="10280700" cy="3782695"/>
          </a:xfrm>
          <a:custGeom>
            <a:avLst/>
            <a:gdLst/>
            <a:ahLst/>
            <a:cxnLst/>
            <a:rect l="l" t="t" r="r" b="b"/>
            <a:pathLst>
              <a:path w="10280700" h="3782695">
                <a:moveTo>
                  <a:pt x="0" y="179997"/>
                </a:moveTo>
                <a:lnTo>
                  <a:pt x="5230" y="136739"/>
                </a:lnTo>
                <a:lnTo>
                  <a:pt x="20089" y="97275"/>
                </a:lnTo>
                <a:lnTo>
                  <a:pt x="43326" y="62854"/>
                </a:lnTo>
                <a:lnTo>
                  <a:pt x="73690" y="34727"/>
                </a:lnTo>
                <a:lnTo>
                  <a:pt x="109931" y="14144"/>
                </a:lnTo>
                <a:lnTo>
                  <a:pt x="150799" y="2355"/>
                </a:lnTo>
                <a:lnTo>
                  <a:pt x="179997" y="0"/>
                </a:lnTo>
                <a:lnTo>
                  <a:pt x="10100691" y="0"/>
                </a:lnTo>
                <a:lnTo>
                  <a:pt x="10143953" y="5230"/>
                </a:lnTo>
                <a:lnTo>
                  <a:pt x="10183420" y="20089"/>
                </a:lnTo>
                <a:lnTo>
                  <a:pt x="10217844" y="43326"/>
                </a:lnTo>
                <a:lnTo>
                  <a:pt x="10245972" y="73690"/>
                </a:lnTo>
                <a:lnTo>
                  <a:pt x="10266556" y="109931"/>
                </a:lnTo>
                <a:lnTo>
                  <a:pt x="10278345" y="150799"/>
                </a:lnTo>
                <a:lnTo>
                  <a:pt x="10280700" y="179997"/>
                </a:lnTo>
                <a:lnTo>
                  <a:pt x="10280700" y="3602697"/>
                </a:lnTo>
                <a:lnTo>
                  <a:pt x="10275469" y="3645951"/>
                </a:lnTo>
                <a:lnTo>
                  <a:pt x="10260610" y="3685413"/>
                </a:lnTo>
                <a:lnTo>
                  <a:pt x="10237373" y="3719835"/>
                </a:lnTo>
                <a:lnTo>
                  <a:pt x="10207007" y="3747964"/>
                </a:lnTo>
                <a:lnTo>
                  <a:pt x="10170763" y="3768548"/>
                </a:lnTo>
                <a:lnTo>
                  <a:pt x="10129892" y="3780338"/>
                </a:lnTo>
                <a:lnTo>
                  <a:pt x="10100691" y="3782695"/>
                </a:lnTo>
                <a:lnTo>
                  <a:pt x="179997" y="3782695"/>
                </a:lnTo>
                <a:lnTo>
                  <a:pt x="136739" y="3777463"/>
                </a:lnTo>
                <a:lnTo>
                  <a:pt x="97275" y="3762602"/>
                </a:lnTo>
                <a:lnTo>
                  <a:pt x="62854" y="3739364"/>
                </a:lnTo>
                <a:lnTo>
                  <a:pt x="34727" y="3708998"/>
                </a:lnTo>
                <a:lnTo>
                  <a:pt x="14144" y="3672758"/>
                </a:lnTo>
                <a:lnTo>
                  <a:pt x="2355" y="3631892"/>
                </a:lnTo>
                <a:lnTo>
                  <a:pt x="0" y="3602697"/>
                </a:lnTo>
                <a:lnTo>
                  <a:pt x="0" y="179997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39451" y="1557146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60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26654" y="1557146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60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5073" y="2050605"/>
            <a:ext cx="10277867" cy="0"/>
          </a:xfrm>
          <a:custGeom>
            <a:avLst/>
            <a:gdLst/>
            <a:ahLst/>
            <a:cxnLst/>
            <a:rect l="l" t="t" r="r" b="b"/>
            <a:pathLst>
              <a:path w="10277868">
                <a:moveTo>
                  <a:pt x="0" y="0"/>
                </a:moveTo>
                <a:lnTo>
                  <a:pt x="1027786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31763" y="5515433"/>
            <a:ext cx="3404590" cy="1718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3"/>
            <a:ext cx="10690226" cy="765289"/>
          </a:xfrm>
          <a:custGeom>
            <a:avLst/>
            <a:gdLst/>
            <a:ahLst/>
            <a:cxnLst/>
            <a:rect l="l" t="t" r="r" b="b"/>
            <a:pathLst>
              <a:path w="10690225" h="765289">
                <a:moveTo>
                  <a:pt x="0" y="765289"/>
                </a:moveTo>
                <a:lnTo>
                  <a:pt x="10690225" y="765289"/>
                </a:lnTo>
                <a:lnTo>
                  <a:pt x="10690225" y="0"/>
                </a:lnTo>
                <a:lnTo>
                  <a:pt x="0" y="0"/>
                </a:lnTo>
                <a:lnTo>
                  <a:pt x="0" y="76528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3485" y="230410"/>
            <a:ext cx="2428637" cy="339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smtClean="0">
                <a:solidFill>
                  <a:srgbClr val="FDFDFD"/>
                </a:solidFill>
                <a:latin typeface="Times New Roman"/>
                <a:cs typeface="Times New Roman"/>
              </a:rPr>
              <a:t>LOCAL</a:t>
            </a:r>
            <a:r>
              <a:rPr lang="tr-TR" sz="24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CHEESE</a:t>
            </a:r>
            <a:endParaRPr lang="tr-TR" sz="2400" dirty="0" smtClean="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  <a:spcBef>
                <a:spcPts val="13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9994" y="1823605"/>
            <a:ext cx="1317106" cy="160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0"/>
              </a:lnSpc>
              <a:spcBef>
                <a:spcPts val="68"/>
              </a:spcBef>
            </a:pP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(TON</a:t>
            </a:r>
            <a:r>
              <a:rPr lang="tr-TR"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NES/</a:t>
            </a: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YEAR)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74" y="1024459"/>
            <a:ext cx="53745" cy="102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8819" y="1024459"/>
            <a:ext cx="889241" cy="102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138059" y="1024458"/>
            <a:ext cx="9334881" cy="53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38061" y="1557146"/>
            <a:ext cx="2701390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 marL="57072">
              <a:lnSpc>
                <a:spcPct val="95825"/>
              </a:lnSpc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LOCAL</a:t>
            </a:r>
            <a:r>
              <a:rPr sz="1800" spc="10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9451" y="1557146"/>
            <a:ext cx="338720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56756">
              <a:lnSpc>
                <a:spcPct val="95825"/>
              </a:lnSpc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NUMBER </a:t>
            </a:r>
            <a:r>
              <a:rPr sz="1800" spc="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OF</a:t>
            </a:r>
            <a:r>
              <a:rPr sz="1800" spc="4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UNITS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6657" y="1557146"/>
            <a:ext cx="324628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6041">
              <a:lnSpc>
                <a:spcPct val="95825"/>
              </a:lnSpc>
              <a:spcBef>
                <a:spcPts val="315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PRODUCTION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074" y="2050606"/>
            <a:ext cx="53745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8819" y="2050606"/>
            <a:ext cx="889241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38061" y="2050606"/>
            <a:ext cx="2701390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39451" y="2050606"/>
            <a:ext cx="3387204" cy="329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 marL="1572929" marR="1423974" algn="ctr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15</a:t>
            </a:r>
            <a:endParaRPr sz="2200">
              <a:latin typeface="Times New Roman"/>
              <a:cs typeface="Times New Roman"/>
            </a:endParaRPr>
          </a:p>
          <a:p>
            <a:pPr marL="1734396" marR="1424002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endParaRPr sz="2200">
              <a:latin typeface="Times New Roman"/>
              <a:cs typeface="Times New Roman"/>
            </a:endParaRPr>
          </a:p>
          <a:p>
            <a:pPr marL="1734396" marR="1424002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</a:t>
            </a:r>
            <a:endParaRPr sz="2200">
              <a:latin typeface="Times New Roman"/>
              <a:cs typeface="Times New Roman"/>
            </a:endParaRPr>
          </a:p>
          <a:p>
            <a:pPr marL="1734396" marR="1424002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8</a:t>
            </a:r>
            <a:endParaRPr sz="2200">
              <a:latin typeface="Times New Roman"/>
              <a:cs typeface="Times New Roman"/>
            </a:endParaRPr>
          </a:p>
          <a:p>
            <a:pPr marL="1572929" marR="142397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58</a:t>
            </a:r>
            <a:endParaRPr sz="2200">
              <a:latin typeface="Times New Roman"/>
              <a:cs typeface="Times New Roman"/>
            </a:endParaRPr>
          </a:p>
          <a:p>
            <a:pPr marL="1411461" marR="1423946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103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6657" y="2050606"/>
            <a:ext cx="3246284" cy="329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 marL="1395376" marR="1137617" algn="ctr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2673</a:t>
            </a:r>
            <a:endParaRPr sz="2200">
              <a:latin typeface="Times New Roman"/>
              <a:cs typeface="Times New Roman"/>
            </a:endParaRPr>
          </a:p>
          <a:p>
            <a:pPr marL="1395376" marR="1137617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2388</a:t>
            </a:r>
            <a:endParaRPr sz="2200">
              <a:latin typeface="Times New Roman"/>
              <a:cs typeface="Times New Roman"/>
            </a:endParaRPr>
          </a:p>
          <a:p>
            <a:pPr marL="1476095" marR="1137645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90,6</a:t>
            </a:r>
            <a:endParaRPr sz="2200">
              <a:latin typeface="Times New Roman"/>
              <a:cs typeface="Times New Roman"/>
            </a:endParaRPr>
          </a:p>
          <a:p>
            <a:pPr marL="1556815" marR="1137673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323</a:t>
            </a:r>
            <a:endParaRPr sz="2200">
              <a:latin typeface="Times New Roman"/>
              <a:cs typeface="Times New Roman"/>
            </a:endParaRPr>
          </a:p>
          <a:p>
            <a:pPr marL="1395348" marR="1137645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2904</a:t>
            </a:r>
            <a:endParaRPr sz="2200">
              <a:latin typeface="Times New Roman"/>
              <a:cs typeface="Times New Roman"/>
            </a:endParaRPr>
          </a:p>
          <a:p>
            <a:pPr marL="1153160" marR="1137589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2786.4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5073" y="2384870"/>
            <a:ext cx="3644379" cy="2956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244">
              <a:lnSpc>
                <a:spcPts val="1645"/>
              </a:lnSpc>
              <a:spcBef>
                <a:spcPts val="82"/>
              </a:spcBef>
            </a:pPr>
            <a:r>
              <a:rPr sz="3300" spc="0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Ezine</a:t>
            </a:r>
            <a:r>
              <a:rPr sz="3300" spc="84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300" spc="0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44" marR="557319">
              <a:lnSpc>
                <a:spcPts val="2529"/>
              </a:lnSpc>
              <a:spcBef>
                <a:spcPts val="721"/>
              </a:spcBef>
            </a:pPr>
            <a:r>
              <a:rPr sz="22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Yoruk</a:t>
            </a:r>
            <a:r>
              <a:rPr sz="2200" spc="-1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44" marR="557319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Kolot</a:t>
            </a:r>
            <a:r>
              <a:rPr sz="2200" spc="-2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sz="2200" spc="4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(Golot) </a:t>
            </a:r>
            <a:endParaRPr sz="2200" dirty="0">
              <a:latin typeface="Times New Roman"/>
              <a:cs typeface="Times New Roman"/>
            </a:endParaRPr>
          </a:p>
          <a:p>
            <a:pPr marL="144244" marR="557319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Maras</a:t>
            </a:r>
            <a:r>
              <a:rPr sz="2200" spc="5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2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rmesan</a:t>
            </a:r>
            <a:r>
              <a:rPr sz="2200" spc="42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144244" marR="557319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Antep</a:t>
            </a:r>
            <a:r>
              <a:rPr sz="2200" spc="19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144244">
              <a:lnSpc>
                <a:spcPct val="95825"/>
              </a:lnSpc>
              <a:spcBef>
                <a:spcPts val="83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Other</a:t>
            </a:r>
            <a:r>
              <a:rPr sz="2200" spc="38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Local</a:t>
            </a:r>
            <a:r>
              <a:rPr sz="2200" spc="-2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r>
              <a:rPr lang="tr-TR"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/>
          <p:nvPr/>
        </p:nvSpPr>
        <p:spPr>
          <a:xfrm>
            <a:off x="4205415" y="5556073"/>
            <a:ext cx="2930842" cy="1840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08394" y="5699975"/>
            <a:ext cx="2290063" cy="1525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1819" y="5643930"/>
            <a:ext cx="2494292" cy="1660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8806" y="1024459"/>
            <a:ext cx="889241" cy="1360411"/>
          </a:xfrm>
          <a:custGeom>
            <a:avLst/>
            <a:gdLst/>
            <a:ahLst/>
            <a:cxnLst/>
            <a:rect l="l" t="t" r="r" b="b"/>
            <a:pathLst>
              <a:path w="889241" h="1360411">
                <a:moveTo>
                  <a:pt x="0" y="1360411"/>
                </a:moveTo>
                <a:lnTo>
                  <a:pt x="889241" y="1360411"/>
                </a:lnTo>
                <a:lnTo>
                  <a:pt x="889241" y="0"/>
                </a:lnTo>
                <a:lnTo>
                  <a:pt x="0" y="0"/>
                </a:lnTo>
                <a:lnTo>
                  <a:pt x="0" y="13604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2463" y="1558976"/>
            <a:ext cx="10270439" cy="4134586"/>
          </a:xfrm>
          <a:custGeom>
            <a:avLst/>
            <a:gdLst/>
            <a:ahLst/>
            <a:cxnLst/>
            <a:rect l="l" t="t" r="r" b="b"/>
            <a:pathLst>
              <a:path w="10270439" h="4134586">
                <a:moveTo>
                  <a:pt x="0" y="179997"/>
                </a:moveTo>
                <a:lnTo>
                  <a:pt x="5230" y="136739"/>
                </a:lnTo>
                <a:lnTo>
                  <a:pt x="20089" y="97275"/>
                </a:lnTo>
                <a:lnTo>
                  <a:pt x="43326" y="62854"/>
                </a:lnTo>
                <a:lnTo>
                  <a:pt x="73690" y="34727"/>
                </a:lnTo>
                <a:lnTo>
                  <a:pt x="109931" y="14144"/>
                </a:lnTo>
                <a:lnTo>
                  <a:pt x="150799" y="2355"/>
                </a:lnTo>
                <a:lnTo>
                  <a:pt x="179997" y="0"/>
                </a:lnTo>
                <a:lnTo>
                  <a:pt x="10090442" y="0"/>
                </a:lnTo>
                <a:lnTo>
                  <a:pt x="10133699" y="5230"/>
                </a:lnTo>
                <a:lnTo>
                  <a:pt x="10173163" y="20089"/>
                </a:lnTo>
                <a:lnTo>
                  <a:pt x="10207584" y="43326"/>
                </a:lnTo>
                <a:lnTo>
                  <a:pt x="10235711" y="73690"/>
                </a:lnTo>
                <a:lnTo>
                  <a:pt x="10256294" y="109931"/>
                </a:lnTo>
                <a:lnTo>
                  <a:pt x="10268083" y="150799"/>
                </a:lnTo>
                <a:lnTo>
                  <a:pt x="10270439" y="179997"/>
                </a:lnTo>
                <a:lnTo>
                  <a:pt x="10270439" y="3954589"/>
                </a:lnTo>
                <a:lnTo>
                  <a:pt x="10265208" y="3997846"/>
                </a:lnTo>
                <a:lnTo>
                  <a:pt x="10250349" y="4037311"/>
                </a:lnTo>
                <a:lnTo>
                  <a:pt x="10227112" y="4071732"/>
                </a:lnTo>
                <a:lnTo>
                  <a:pt x="10196748" y="4099859"/>
                </a:lnTo>
                <a:lnTo>
                  <a:pt x="10160507" y="4120442"/>
                </a:lnTo>
                <a:lnTo>
                  <a:pt x="10119640" y="4132230"/>
                </a:lnTo>
                <a:lnTo>
                  <a:pt x="10090442" y="4134586"/>
                </a:lnTo>
                <a:lnTo>
                  <a:pt x="179997" y="4134586"/>
                </a:lnTo>
                <a:lnTo>
                  <a:pt x="136739" y="4129355"/>
                </a:lnTo>
                <a:lnTo>
                  <a:pt x="97275" y="4114496"/>
                </a:lnTo>
                <a:lnTo>
                  <a:pt x="62854" y="4091260"/>
                </a:lnTo>
                <a:lnTo>
                  <a:pt x="34727" y="4060896"/>
                </a:lnTo>
                <a:lnTo>
                  <a:pt x="14144" y="4024655"/>
                </a:lnTo>
                <a:lnTo>
                  <a:pt x="2355" y="3983787"/>
                </a:lnTo>
                <a:lnTo>
                  <a:pt x="0" y="3954589"/>
                </a:lnTo>
                <a:lnTo>
                  <a:pt x="0" y="179997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39451" y="1557146"/>
            <a:ext cx="0" cy="4136428"/>
          </a:xfrm>
          <a:custGeom>
            <a:avLst/>
            <a:gdLst/>
            <a:ahLst/>
            <a:cxnLst/>
            <a:rect l="l" t="t" r="r" b="b"/>
            <a:pathLst>
              <a:path h="4136428">
                <a:moveTo>
                  <a:pt x="0" y="0"/>
                </a:moveTo>
                <a:lnTo>
                  <a:pt x="0" y="4136428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26654" y="1557146"/>
            <a:ext cx="0" cy="4136428"/>
          </a:xfrm>
          <a:custGeom>
            <a:avLst/>
            <a:gdLst/>
            <a:ahLst/>
            <a:cxnLst/>
            <a:rect l="l" t="t" r="r" b="b"/>
            <a:pathLst>
              <a:path h="4136428">
                <a:moveTo>
                  <a:pt x="0" y="0"/>
                </a:moveTo>
                <a:lnTo>
                  <a:pt x="0" y="4136428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5073" y="2050605"/>
            <a:ext cx="10277881" cy="0"/>
          </a:xfrm>
          <a:custGeom>
            <a:avLst/>
            <a:gdLst/>
            <a:ahLst/>
            <a:cxnLst/>
            <a:rect l="l" t="t" r="r" b="b"/>
            <a:pathLst>
              <a:path w="10277881">
                <a:moveTo>
                  <a:pt x="0" y="0"/>
                </a:moveTo>
                <a:lnTo>
                  <a:pt x="10277881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" y="7242479"/>
            <a:ext cx="10691621" cy="317334"/>
          </a:xfrm>
          <a:custGeom>
            <a:avLst/>
            <a:gdLst/>
            <a:ahLst/>
            <a:cxnLst/>
            <a:rect l="l" t="t" r="r" b="b"/>
            <a:pathLst>
              <a:path w="10691622" h="317334">
                <a:moveTo>
                  <a:pt x="0" y="317334"/>
                </a:moveTo>
                <a:lnTo>
                  <a:pt x="10691622" y="317334"/>
                </a:lnTo>
                <a:lnTo>
                  <a:pt x="10691622" y="0"/>
                </a:lnTo>
                <a:lnTo>
                  <a:pt x="0" y="0"/>
                </a:lnTo>
                <a:lnTo>
                  <a:pt x="0" y="31733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"/>
            <a:ext cx="10690226" cy="765289"/>
          </a:xfrm>
          <a:custGeom>
            <a:avLst/>
            <a:gdLst/>
            <a:ahLst/>
            <a:cxnLst/>
            <a:rect l="l" t="t" r="r" b="b"/>
            <a:pathLst>
              <a:path w="10690225" h="765289">
                <a:moveTo>
                  <a:pt x="0" y="765289"/>
                </a:moveTo>
                <a:lnTo>
                  <a:pt x="10690225" y="765289"/>
                </a:lnTo>
                <a:lnTo>
                  <a:pt x="10690225" y="0"/>
                </a:lnTo>
                <a:lnTo>
                  <a:pt x="0" y="0"/>
                </a:lnTo>
                <a:lnTo>
                  <a:pt x="0" y="76528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3484" y="230411"/>
            <a:ext cx="13400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FOREIGN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0476" y="230411"/>
            <a:ext cx="1071646" cy="339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STYLE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0684" y="212701"/>
            <a:ext cx="1444524" cy="268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CHEESE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1564" y="1840384"/>
            <a:ext cx="1275536" cy="142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0"/>
              </a:lnSpc>
              <a:spcBef>
                <a:spcPts val="68"/>
              </a:spcBef>
            </a:pP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(TON</a:t>
            </a:r>
            <a:r>
              <a:rPr lang="tr-TR"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NES</a:t>
            </a:r>
            <a:r>
              <a:rPr sz="1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/YEAR)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73" y="1024459"/>
            <a:ext cx="53733" cy="102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80910" y="1024459"/>
            <a:ext cx="1136700" cy="102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47458">
              <a:lnSpc>
                <a:spcPts val="1000"/>
              </a:lnSpc>
            </a:pPr>
            <a:endParaRPr sz="1000"/>
          </a:p>
          <a:p>
            <a:pPr marL="215300">
              <a:lnSpc>
                <a:spcPct val="95825"/>
              </a:lnSpc>
              <a:spcBef>
                <a:spcPts val="4081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FOREI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8047" y="1024458"/>
            <a:ext cx="9334906" cy="53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38047" y="1557146"/>
            <a:ext cx="270140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7984">
              <a:lnSpc>
                <a:spcPct val="95825"/>
              </a:lnSpc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GN </a:t>
            </a:r>
            <a:r>
              <a:rPr sz="1800" spc="20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STYLE</a:t>
            </a:r>
            <a:r>
              <a:rPr sz="1800" spc="1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9451" y="1557146"/>
            <a:ext cx="3387204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56766">
              <a:lnSpc>
                <a:spcPct val="95825"/>
              </a:lnSpc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NUMBER </a:t>
            </a:r>
            <a:r>
              <a:rPr sz="1800" spc="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OF</a:t>
            </a:r>
            <a:r>
              <a:rPr sz="1800" spc="4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UNITS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6656" y="1557146"/>
            <a:ext cx="3246297" cy="49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608">
              <a:lnSpc>
                <a:spcPct val="95825"/>
              </a:lnSpc>
              <a:spcBef>
                <a:spcPts val="170"/>
              </a:spcBef>
            </a:pP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TOTAL</a:t>
            </a:r>
            <a:r>
              <a:rPr sz="18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PRODUCTION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073" y="2050606"/>
            <a:ext cx="53733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8806" y="2050606"/>
            <a:ext cx="889241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38047" y="2050606"/>
            <a:ext cx="2701404" cy="33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39451" y="2050606"/>
            <a:ext cx="3387204" cy="3642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 marL="1572928" marR="1585470" algn="ctr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  <a:p>
            <a:pPr marL="1572928" marR="1585470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</a:t>
            </a:r>
            <a:endParaRPr sz="2200">
              <a:latin typeface="Times New Roman"/>
              <a:cs typeface="Times New Roman"/>
            </a:endParaRPr>
          </a:p>
          <a:p>
            <a:pPr marL="1572928" marR="1585470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  <a:p>
            <a:pPr marL="1572928" marR="1585470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  <a:p>
            <a:pPr marL="1572928" marR="1585470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  <a:p>
            <a:pPr marL="1411460" marR="1585442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13</a:t>
            </a:r>
            <a:endParaRPr sz="2200">
              <a:latin typeface="Times New Roman"/>
              <a:cs typeface="Times New Roman"/>
            </a:endParaRPr>
          </a:p>
          <a:p>
            <a:pPr marL="1572928" marR="1585470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  <a:p>
            <a:pPr marL="1411460" marR="1585442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18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6656" y="2050606"/>
            <a:ext cx="3246297" cy="3642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0"/>
              </a:spcBef>
            </a:pPr>
            <a:endParaRPr sz="750"/>
          </a:p>
          <a:p>
            <a:pPr marL="1655248" marR="1120000" algn="ctr">
              <a:lnSpc>
                <a:spcPct val="95825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0.0</a:t>
            </a:r>
            <a:endParaRPr sz="2200">
              <a:latin typeface="Times New Roman"/>
              <a:cs typeface="Times New Roman"/>
            </a:endParaRPr>
          </a:p>
          <a:p>
            <a:pPr marL="1413061" marR="111994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5365</a:t>
            </a:r>
            <a:endParaRPr sz="2200">
              <a:latin typeface="Times New Roman"/>
              <a:cs typeface="Times New Roman"/>
            </a:endParaRPr>
          </a:p>
          <a:p>
            <a:pPr marL="1251593" marR="1119916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11927</a:t>
            </a:r>
            <a:endParaRPr sz="2200">
              <a:latin typeface="Times New Roman"/>
              <a:cs typeface="Times New Roman"/>
            </a:endParaRPr>
          </a:p>
          <a:p>
            <a:pPr marL="1413061" marR="111994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3336</a:t>
            </a:r>
            <a:endParaRPr sz="2200">
              <a:latin typeface="Times New Roman"/>
              <a:cs typeface="Times New Roman"/>
            </a:endParaRPr>
          </a:p>
          <a:p>
            <a:pPr marL="1251593" marR="1119916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12702</a:t>
            </a:r>
            <a:endParaRPr sz="2200">
              <a:latin typeface="Times New Roman"/>
              <a:cs typeface="Times New Roman"/>
            </a:endParaRPr>
          </a:p>
          <a:p>
            <a:pPr marL="1574528" marR="1119972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219</a:t>
            </a:r>
            <a:endParaRPr sz="2200">
              <a:latin typeface="Times New Roman"/>
              <a:cs typeface="Times New Roman"/>
            </a:endParaRPr>
          </a:p>
          <a:p>
            <a:pPr marL="1493809" marR="1119944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10.6</a:t>
            </a:r>
            <a:endParaRPr sz="2200">
              <a:latin typeface="Times New Roman"/>
              <a:cs typeface="Times New Roman"/>
            </a:endParaRPr>
          </a:p>
          <a:p>
            <a:pPr marL="1170874" marR="1119888" algn="ctr">
              <a:lnSpc>
                <a:spcPct val="95825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4934,4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5073" y="2384870"/>
            <a:ext cx="3644379" cy="3308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2603">
              <a:lnSpc>
                <a:spcPts val="1645"/>
              </a:lnSpc>
              <a:spcBef>
                <a:spcPts val="82"/>
              </a:spcBef>
            </a:pPr>
            <a:r>
              <a:rPr sz="3300" spc="0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Camambert </a:t>
            </a:r>
            <a:r>
              <a:rPr sz="3300" spc="149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300" spc="0" baseline="39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721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Cheddar</a:t>
            </a:r>
            <a:r>
              <a:rPr sz="2200" spc="1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Edam</a:t>
            </a:r>
            <a:r>
              <a:rPr sz="2200" spc="23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Emmental</a:t>
            </a:r>
            <a:r>
              <a:rPr sz="22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tr-TR" sz="220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ou</a:t>
            </a:r>
            <a:r>
              <a:rPr sz="22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da</a:t>
            </a:r>
            <a:r>
              <a:rPr sz="2200" spc="2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Gruyere</a:t>
            </a:r>
            <a:r>
              <a:rPr sz="2200" spc="4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Parmesan </a:t>
            </a:r>
            <a:r>
              <a:rPr sz="22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 </a:t>
            </a:r>
            <a:endParaRPr sz="2200" dirty="0">
              <a:latin typeface="Times New Roman"/>
              <a:cs typeface="Times New Roman"/>
            </a:endParaRPr>
          </a:p>
          <a:p>
            <a:pPr marL="492603" marR="841250">
              <a:lnSpc>
                <a:spcPts val="2529"/>
              </a:lnSpc>
              <a:spcBef>
                <a:spcPts val="804"/>
              </a:spcBef>
            </a:pP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Mozzarella </a:t>
            </a:r>
            <a:r>
              <a:rPr sz="2200" spc="12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Cheese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/>
          <p:nvPr/>
        </p:nvSpPr>
        <p:spPr>
          <a:xfrm>
            <a:off x="26" y="12"/>
            <a:ext cx="10691596" cy="777062"/>
          </a:xfrm>
          <a:custGeom>
            <a:avLst/>
            <a:gdLst/>
            <a:ahLst/>
            <a:cxnLst/>
            <a:rect l="l" t="t" r="r" b="b"/>
            <a:pathLst>
              <a:path w="10691596" h="777062">
                <a:moveTo>
                  <a:pt x="10691596" y="0"/>
                </a:moveTo>
                <a:lnTo>
                  <a:pt x="0" y="0"/>
                </a:lnTo>
                <a:lnTo>
                  <a:pt x="0" y="777062"/>
                </a:lnTo>
                <a:lnTo>
                  <a:pt x="10691596" y="777062"/>
                </a:lnTo>
                <a:lnTo>
                  <a:pt x="10691596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6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22165" y="1480345"/>
            <a:ext cx="9649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Agricultural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product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Turkey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valued</a:t>
            </a:r>
            <a:r>
              <a:rPr lang="tr-TR" sz="2400" b="1" dirty="0" smtClean="0"/>
              <a:t> 62 </a:t>
            </a:r>
            <a:r>
              <a:rPr lang="tr-TR" sz="2400" b="1" dirty="0" err="1" smtClean="0"/>
              <a:t>billion</a:t>
            </a:r>
            <a:r>
              <a:rPr lang="tr-TR" sz="2400" b="1" dirty="0" smtClean="0"/>
              <a:t> $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This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value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made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Turkey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seventh</a:t>
            </a:r>
            <a:r>
              <a:rPr lang="tr-TR" sz="2400" b="1" dirty="0" smtClean="0"/>
              <a:t> </a:t>
            </a:r>
            <a:r>
              <a:rPr lang="tr-TR" sz="2400" b="1" dirty="0"/>
              <a:t>of scale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world</a:t>
            </a:r>
            <a:r>
              <a:rPr lang="tr-TR" sz="2400" b="1" dirty="0" smtClean="0"/>
              <a:t> </a:t>
            </a:r>
            <a:endParaRPr lang="tr-T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balance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between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export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import</a:t>
            </a:r>
            <a:r>
              <a:rPr lang="tr-TR" sz="2400" b="1" dirty="0" smtClean="0"/>
              <a:t> </a:t>
            </a:r>
            <a:r>
              <a:rPr lang="tr-TR" sz="2400" b="1" dirty="0" smtClean="0"/>
              <a:t>in </a:t>
            </a:r>
            <a:r>
              <a:rPr lang="tr-TR" sz="2400" b="1" dirty="0" err="1" smtClean="0"/>
              <a:t>agricultural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/>
              <a:t>food industry is in favor of </a:t>
            </a:r>
            <a:r>
              <a:rPr lang="tr-TR" sz="2400" b="1" dirty="0" err="1"/>
              <a:t>export</a:t>
            </a:r>
            <a:r>
              <a:rPr lang="tr-TR" sz="2400" b="1" dirty="0"/>
              <a:t> </a:t>
            </a:r>
            <a:r>
              <a:rPr lang="tr-TR" sz="2400" b="1" dirty="0" err="1" smtClean="0"/>
              <a:t>with</a:t>
            </a:r>
            <a:r>
              <a:rPr lang="tr-TR" sz="2400" b="1" dirty="0" smtClean="0"/>
              <a:t> </a:t>
            </a:r>
            <a:r>
              <a:rPr lang="tr-TR" sz="2400" b="1" dirty="0"/>
              <a:t>4.5 </a:t>
            </a:r>
            <a:r>
              <a:rPr lang="tr-TR" sz="2400" b="1" dirty="0" err="1"/>
              <a:t>billion</a:t>
            </a:r>
            <a:r>
              <a:rPr lang="tr-TR" sz="2400" b="1" dirty="0"/>
              <a:t> </a:t>
            </a:r>
            <a:r>
              <a:rPr lang="tr-TR" sz="2400" b="1" dirty="0" smtClean="0"/>
              <a:t>$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Turkish </a:t>
            </a:r>
            <a:r>
              <a:rPr lang="tr-TR" sz="2400" b="1" dirty="0" err="1"/>
              <a:t>dairy</a:t>
            </a:r>
            <a:r>
              <a:rPr lang="tr-TR" sz="2400" b="1" dirty="0"/>
              <a:t> </a:t>
            </a:r>
            <a:r>
              <a:rPr lang="tr-TR" sz="2400" b="1" dirty="0" err="1" smtClean="0"/>
              <a:t>sector’value</a:t>
            </a:r>
            <a:r>
              <a:rPr lang="tr-TR" sz="2400" b="1" dirty="0" smtClean="0"/>
              <a:t> </a:t>
            </a:r>
            <a:r>
              <a:rPr lang="tr-TR" sz="2400" b="1" dirty="0"/>
              <a:t>is the first in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 smtClean="0"/>
              <a:t>sector</a:t>
            </a: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Raw</a:t>
            </a:r>
            <a:r>
              <a:rPr lang="tr-TR" sz="2400" b="1" dirty="0" smtClean="0"/>
              <a:t> </a:t>
            </a:r>
            <a:r>
              <a:rPr lang="tr-TR" sz="2400" b="1" dirty="0" err="1"/>
              <a:t>milk</a:t>
            </a:r>
            <a:r>
              <a:rPr lang="tr-TR" sz="2400" b="1" dirty="0"/>
              <a:t> </a:t>
            </a:r>
            <a:r>
              <a:rPr lang="tr-TR" sz="2400" b="1" dirty="0" err="1" smtClean="0"/>
              <a:t>production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shows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same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situation</a:t>
            </a:r>
            <a:r>
              <a:rPr lang="tr-TR" sz="2400" b="1" dirty="0" smtClean="0"/>
              <a:t> </a:t>
            </a:r>
            <a:r>
              <a:rPr lang="tr-TR" sz="2400" b="1" dirty="0"/>
              <a:t>in the livestock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786" y="12693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</a:rPr>
              <a:t>Agriculture</a:t>
            </a:r>
            <a:r>
              <a:rPr lang="tr-TR" sz="2800" dirty="0" smtClean="0">
                <a:solidFill>
                  <a:schemeClr val="bg1"/>
                </a:solidFill>
              </a:rPr>
              <a:t> in TURKEY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2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ject 13"/>
          <p:cNvSpPr/>
          <p:nvPr/>
        </p:nvSpPr>
        <p:spPr>
          <a:xfrm>
            <a:off x="26" y="12"/>
            <a:ext cx="10691596" cy="777062"/>
          </a:xfrm>
          <a:custGeom>
            <a:avLst/>
            <a:gdLst/>
            <a:ahLst/>
            <a:cxnLst/>
            <a:rect l="l" t="t" r="r" b="b"/>
            <a:pathLst>
              <a:path w="10691596" h="777062">
                <a:moveTo>
                  <a:pt x="10691596" y="0"/>
                </a:moveTo>
                <a:lnTo>
                  <a:pt x="0" y="0"/>
                </a:lnTo>
                <a:lnTo>
                  <a:pt x="0" y="777062"/>
                </a:lnTo>
                <a:lnTo>
                  <a:pt x="10691596" y="777062"/>
                </a:lnTo>
                <a:lnTo>
                  <a:pt x="10691596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45399" y="7042735"/>
            <a:ext cx="699768" cy="209397"/>
          </a:xfrm>
          <a:custGeom>
            <a:avLst/>
            <a:gdLst/>
            <a:ahLst/>
            <a:cxnLst/>
            <a:rect l="l" t="t" r="r" b="b"/>
            <a:pathLst>
              <a:path w="699769" h="209397">
                <a:moveTo>
                  <a:pt x="0" y="209397"/>
                </a:moveTo>
                <a:lnTo>
                  <a:pt x="699769" y="209397"/>
                </a:lnTo>
                <a:lnTo>
                  <a:pt x="699769" y="0"/>
                </a:lnTo>
                <a:lnTo>
                  <a:pt x="0" y="0"/>
                </a:lnTo>
                <a:lnTo>
                  <a:pt x="0" y="209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8917" y="6196673"/>
            <a:ext cx="3741078" cy="900295"/>
          </a:xfrm>
          <a:custGeom>
            <a:avLst/>
            <a:gdLst/>
            <a:ahLst/>
            <a:cxnLst/>
            <a:rect l="l" t="t" r="r" b="b"/>
            <a:pathLst>
              <a:path w="4331360" h="1232027">
                <a:moveTo>
                  <a:pt x="0" y="179997"/>
                </a:moveTo>
                <a:lnTo>
                  <a:pt x="0" y="1052029"/>
                </a:lnTo>
                <a:lnTo>
                  <a:pt x="596" y="1066793"/>
                </a:lnTo>
                <a:lnTo>
                  <a:pt x="9175" y="1108925"/>
                </a:lnTo>
                <a:lnTo>
                  <a:pt x="26966" y="1146847"/>
                </a:lnTo>
                <a:lnTo>
                  <a:pt x="52717" y="1179309"/>
                </a:lnTo>
                <a:lnTo>
                  <a:pt x="85179" y="1205060"/>
                </a:lnTo>
                <a:lnTo>
                  <a:pt x="123101" y="1222851"/>
                </a:lnTo>
                <a:lnTo>
                  <a:pt x="165233" y="1231430"/>
                </a:lnTo>
                <a:lnTo>
                  <a:pt x="179997" y="1232027"/>
                </a:lnTo>
                <a:lnTo>
                  <a:pt x="4151363" y="1232027"/>
                </a:lnTo>
                <a:lnTo>
                  <a:pt x="4194620" y="1226796"/>
                </a:lnTo>
                <a:lnTo>
                  <a:pt x="4234084" y="1211937"/>
                </a:lnTo>
                <a:lnTo>
                  <a:pt x="4268505" y="1188700"/>
                </a:lnTo>
                <a:lnTo>
                  <a:pt x="4296633" y="1158336"/>
                </a:lnTo>
                <a:lnTo>
                  <a:pt x="4317216" y="1122095"/>
                </a:lnTo>
                <a:lnTo>
                  <a:pt x="4329004" y="1081227"/>
                </a:lnTo>
                <a:lnTo>
                  <a:pt x="4331360" y="1052029"/>
                </a:lnTo>
                <a:lnTo>
                  <a:pt x="4331360" y="179997"/>
                </a:lnTo>
                <a:lnTo>
                  <a:pt x="4326129" y="136743"/>
                </a:lnTo>
                <a:lnTo>
                  <a:pt x="4311270" y="97281"/>
                </a:lnTo>
                <a:lnTo>
                  <a:pt x="4288033" y="62859"/>
                </a:lnTo>
                <a:lnTo>
                  <a:pt x="4257669" y="34730"/>
                </a:lnTo>
                <a:lnTo>
                  <a:pt x="4221428" y="14146"/>
                </a:lnTo>
                <a:lnTo>
                  <a:pt x="4180561" y="2356"/>
                </a:lnTo>
                <a:lnTo>
                  <a:pt x="4151363" y="0"/>
                </a:lnTo>
                <a:lnTo>
                  <a:pt x="179997" y="0"/>
                </a:lnTo>
                <a:lnTo>
                  <a:pt x="136739" y="5231"/>
                </a:lnTo>
                <a:lnTo>
                  <a:pt x="97275" y="20092"/>
                </a:lnTo>
                <a:lnTo>
                  <a:pt x="62854" y="43330"/>
                </a:lnTo>
                <a:lnTo>
                  <a:pt x="34727" y="73696"/>
                </a:lnTo>
                <a:lnTo>
                  <a:pt x="14144" y="109936"/>
                </a:lnTo>
                <a:lnTo>
                  <a:pt x="2355" y="150802"/>
                </a:lnTo>
                <a:lnTo>
                  <a:pt x="0" y="179997"/>
                </a:lnTo>
                <a:close/>
              </a:path>
            </a:pathLst>
          </a:custGeom>
          <a:solidFill>
            <a:srgbClr val="FAB1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158067" y="324910"/>
            <a:ext cx="8213668" cy="8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tr-TR" sz="5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Livestock Holding</a:t>
            </a:r>
            <a:endParaRPr sz="5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4212" y="6385520"/>
            <a:ext cx="281471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0"/>
              </a:lnSpc>
              <a:spcBef>
                <a:spcPts val="110"/>
              </a:spcBef>
            </a:pPr>
            <a:r>
              <a:rPr lang="tr-TR" sz="20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Total </a:t>
            </a:r>
            <a:r>
              <a:rPr sz="20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Livestock</a:t>
            </a:r>
            <a:r>
              <a:rPr sz="2000" spc="8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in </a:t>
            </a:r>
            <a:r>
              <a:rPr sz="2000" spc="42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201</a:t>
            </a:r>
            <a:r>
              <a:rPr lang="tr-TR" sz="20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4252" y="6618560"/>
            <a:ext cx="382136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lang="tr-TR" sz="20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53.042.643  </a:t>
            </a:r>
            <a:r>
              <a:rPr sz="20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Heads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221" y="1057148"/>
            <a:ext cx="109461" cy="4975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77152" y="2036254"/>
            <a:ext cx="1145412" cy="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5"/>
              </a:spcBef>
            </a:pPr>
            <a:endParaRPr sz="650"/>
          </a:p>
        </p:txBody>
      </p:sp>
      <p:sp>
        <p:nvSpPr>
          <p:cNvPr id="9" name="object 9"/>
          <p:cNvSpPr txBox="1"/>
          <p:nvPr/>
        </p:nvSpPr>
        <p:spPr>
          <a:xfrm>
            <a:off x="472681" y="5522125"/>
            <a:ext cx="241744" cy="510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14426" y="5522125"/>
            <a:ext cx="5947994" cy="510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662420" y="5522126"/>
            <a:ext cx="0" cy="1520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3221" y="7143762"/>
            <a:ext cx="2182177" cy="98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7"/>
              </a:spcBef>
            </a:pPr>
            <a:endParaRPr sz="750"/>
          </a:p>
        </p:txBody>
      </p:sp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5091265"/>
              </p:ext>
            </p:extLst>
          </p:nvPr>
        </p:nvGraphicFramePr>
        <p:xfrm>
          <a:off x="0" y="832272"/>
          <a:ext cx="10387261" cy="4993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388"/>
                <a:gridCol w="2247234"/>
                <a:gridCol w="1130457"/>
                <a:gridCol w="1663919"/>
                <a:gridCol w="1520335"/>
                <a:gridCol w="1348706"/>
                <a:gridCol w="1419222"/>
              </a:tblGrid>
              <a:tr h="1245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 smtClean="0">
                          <a:effectLst/>
                        </a:rPr>
                        <a:t>Year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 smtClean="0">
                          <a:effectLst/>
                        </a:rPr>
                        <a:t>Cattle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Buffalo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 smtClean="0">
                          <a:effectLst/>
                        </a:rPr>
                        <a:t>Total Bovine</a:t>
                      </a:r>
                      <a:r>
                        <a:rPr lang="tr-TR" sz="2400" u="none" strike="noStrike" dirty="0">
                          <a:effectLst/>
                        </a:rPr>
                        <a:t/>
                      </a:r>
                      <a:br>
                        <a:rPr lang="tr-TR" sz="2400" u="none" strike="noStrike" dirty="0">
                          <a:effectLst/>
                        </a:rPr>
                      </a:br>
                      <a:r>
                        <a:rPr lang="tr-TR" sz="2400" u="none" strike="noStrike" dirty="0" smtClean="0">
                          <a:effectLst/>
                        </a:rPr>
                        <a:t>Animals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Sheep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 smtClean="0">
                          <a:effectLst/>
                        </a:rPr>
                        <a:t>Goat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Total Sheep and </a:t>
                      </a:r>
                      <a:r>
                        <a:rPr lang="tr-TR" sz="2400" u="none" strike="noStrike" dirty="0" smtClean="0">
                          <a:effectLst/>
                        </a:rPr>
                        <a:t>Goat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9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2009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10.723.958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87.207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10.811.165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21.749.508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5.128.285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26.877.793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9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2010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11.369.800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84.726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11.454.526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23.089.691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6.293.233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29.382.924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9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2011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12.386.337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97.632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12.483.969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25.031.565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7.277.953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32.309.518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9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2012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13.914.912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107.435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14.022.347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27.425.233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8.357.286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35.782.519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96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2013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14.415.257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117.591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14.532.848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29.284.247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9.225.548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38.509.795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82181" y="901992"/>
            <a:ext cx="8458606" cy="542074"/>
          </a:xfrm>
          <a:custGeom>
            <a:avLst/>
            <a:gdLst/>
            <a:ahLst/>
            <a:cxnLst/>
            <a:rect l="l" t="t" r="r" b="b"/>
            <a:pathLst>
              <a:path w="8458606" h="542074">
                <a:moveTo>
                  <a:pt x="0" y="542074"/>
                </a:moveTo>
                <a:lnTo>
                  <a:pt x="8458606" y="542074"/>
                </a:lnTo>
                <a:lnTo>
                  <a:pt x="8458606" y="0"/>
                </a:lnTo>
                <a:lnTo>
                  <a:pt x="0" y="0"/>
                </a:lnTo>
                <a:lnTo>
                  <a:pt x="0" y="5420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181" y="777074"/>
            <a:ext cx="8458606" cy="39192"/>
          </a:xfrm>
          <a:custGeom>
            <a:avLst/>
            <a:gdLst/>
            <a:ahLst/>
            <a:cxnLst/>
            <a:rect l="l" t="t" r="r" b="b"/>
            <a:pathLst>
              <a:path w="8458606" h="39192">
                <a:moveTo>
                  <a:pt x="0" y="39192"/>
                </a:moveTo>
                <a:lnTo>
                  <a:pt x="8458606" y="39192"/>
                </a:lnTo>
                <a:lnTo>
                  <a:pt x="8458606" y="0"/>
                </a:lnTo>
                <a:lnTo>
                  <a:pt x="0" y="0"/>
                </a:lnTo>
                <a:lnTo>
                  <a:pt x="0" y="391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" y="12"/>
            <a:ext cx="10691596" cy="777062"/>
          </a:xfrm>
          <a:custGeom>
            <a:avLst/>
            <a:gdLst/>
            <a:ahLst/>
            <a:cxnLst/>
            <a:rect l="l" t="t" r="r" b="b"/>
            <a:pathLst>
              <a:path w="10691596" h="777062">
                <a:moveTo>
                  <a:pt x="10691596" y="0"/>
                </a:moveTo>
                <a:lnTo>
                  <a:pt x="0" y="0"/>
                </a:lnTo>
                <a:lnTo>
                  <a:pt x="0" y="777062"/>
                </a:lnTo>
                <a:lnTo>
                  <a:pt x="10691596" y="777062"/>
                </a:lnTo>
                <a:lnTo>
                  <a:pt x="10691596" y="0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37576" y="6232872"/>
            <a:ext cx="5681332" cy="725407"/>
          </a:xfrm>
          <a:custGeom>
            <a:avLst/>
            <a:gdLst/>
            <a:ahLst/>
            <a:cxnLst/>
            <a:rect l="l" t="t" r="r" b="b"/>
            <a:pathLst>
              <a:path w="5759678" h="1281391">
                <a:moveTo>
                  <a:pt x="0" y="1281391"/>
                </a:moveTo>
                <a:lnTo>
                  <a:pt x="5759678" y="1281391"/>
                </a:lnTo>
                <a:lnTo>
                  <a:pt x="5759678" y="0"/>
                </a:lnTo>
                <a:lnTo>
                  <a:pt x="0" y="0"/>
                </a:lnTo>
                <a:lnTo>
                  <a:pt x="0" y="12813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7853" y="7100963"/>
            <a:ext cx="1301750" cy="141541"/>
          </a:xfrm>
          <a:custGeom>
            <a:avLst/>
            <a:gdLst/>
            <a:ahLst/>
            <a:cxnLst/>
            <a:rect l="l" t="t" r="r" b="b"/>
            <a:pathLst>
              <a:path w="1301750" h="141541">
                <a:moveTo>
                  <a:pt x="0" y="141541"/>
                </a:moveTo>
                <a:lnTo>
                  <a:pt x="1301750" y="141541"/>
                </a:lnTo>
                <a:lnTo>
                  <a:pt x="1301750" y="0"/>
                </a:lnTo>
                <a:lnTo>
                  <a:pt x="0" y="0"/>
                </a:lnTo>
                <a:lnTo>
                  <a:pt x="0" y="1415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7242506"/>
            <a:ext cx="10691621" cy="317309"/>
          </a:xfrm>
          <a:custGeom>
            <a:avLst/>
            <a:gdLst/>
            <a:ahLst/>
            <a:cxnLst/>
            <a:rect l="l" t="t" r="r" b="b"/>
            <a:pathLst>
              <a:path w="10691622" h="317309">
                <a:moveTo>
                  <a:pt x="0" y="317309"/>
                </a:moveTo>
                <a:lnTo>
                  <a:pt x="10691622" y="317309"/>
                </a:lnTo>
                <a:lnTo>
                  <a:pt x="10691622" y="0"/>
                </a:lnTo>
                <a:lnTo>
                  <a:pt x="0" y="0"/>
                </a:lnTo>
                <a:lnTo>
                  <a:pt x="0" y="317309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4469" y="217444"/>
            <a:ext cx="1403384" cy="355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200" spc="0" dirty="0" err="1" smtClean="0">
                <a:solidFill>
                  <a:srgbClr val="FDFDFD"/>
                </a:solidFill>
                <a:latin typeface="Times New Roman"/>
                <a:cs typeface="Times New Roman"/>
              </a:rPr>
              <a:t>Milkin</a:t>
            </a:r>
            <a:r>
              <a:rPr lang="tr-TR"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7852" y="230221"/>
            <a:ext cx="1665749" cy="368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Animals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853" y="7100963"/>
            <a:ext cx="1301750" cy="141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451" y="6232872"/>
            <a:ext cx="5887313" cy="938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660">
              <a:lnSpc>
                <a:spcPts val="2890"/>
              </a:lnSpc>
              <a:spcBef>
                <a:spcPts val="144"/>
              </a:spcBef>
            </a:pP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Population</a:t>
            </a:r>
            <a:r>
              <a:rPr sz="2600" spc="325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growth</a:t>
            </a:r>
            <a:r>
              <a:rPr sz="2600" spc="32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rate</a:t>
            </a:r>
            <a:r>
              <a:rPr sz="2600" spc="45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for</a:t>
            </a:r>
            <a:r>
              <a:rPr sz="2600" spc="1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2600" spc="1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total </a:t>
            </a:r>
            <a:r>
              <a:rPr lang="tr-TR" sz="2600" spc="100" dirty="0" err="1" smtClean="0">
                <a:solidFill>
                  <a:srgbClr val="3E4D9C"/>
                </a:solidFill>
                <a:latin typeface="Times New Roman"/>
                <a:cs typeface="Times New Roman"/>
              </a:rPr>
              <a:t>milking</a:t>
            </a:r>
            <a:r>
              <a:rPr lang="tr-TR" sz="2600" spc="1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2600" spc="100" dirty="0" err="1" smtClean="0">
                <a:solidFill>
                  <a:srgbClr val="3E4D9C"/>
                </a:solidFill>
                <a:latin typeface="Times New Roman"/>
                <a:cs typeface="Times New Roman"/>
              </a:rPr>
              <a:t>animals</a:t>
            </a:r>
            <a:r>
              <a:rPr lang="tr-TR" sz="2600" spc="1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between</a:t>
            </a:r>
            <a:r>
              <a:rPr sz="2600" spc="532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200</a:t>
            </a:r>
            <a:r>
              <a:rPr lang="tr-TR"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9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-201</a:t>
            </a:r>
            <a:r>
              <a:rPr lang="tr-TR"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3</a:t>
            </a:r>
            <a:r>
              <a:rPr sz="2600" spc="0" dirty="0" smtClean="0">
                <a:solidFill>
                  <a:srgbClr val="3E4D9C"/>
                </a:solidFill>
                <a:latin typeface="Times New Roman"/>
                <a:cs typeface="Times New Roman"/>
              </a:rPr>
              <a:t>:</a:t>
            </a:r>
            <a:r>
              <a:rPr sz="2600" spc="295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0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55 %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2181" y="901992"/>
            <a:ext cx="8458606" cy="542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7537553"/>
              </p:ext>
            </p:extLst>
          </p:nvPr>
        </p:nvGraphicFramePr>
        <p:xfrm>
          <a:off x="28" y="901990"/>
          <a:ext cx="10691596" cy="5235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131"/>
                <a:gridCol w="1726131"/>
                <a:gridCol w="2023740"/>
                <a:gridCol w="1763332"/>
                <a:gridCol w="1726131"/>
                <a:gridCol w="1726131"/>
              </a:tblGrid>
              <a:tr h="872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Year/Head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Cow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Sheep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Goat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Buffalo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Total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2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2009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4.133.148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9.407.866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1.830.814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32.361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15.404.189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2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2010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4.384.130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10.583.608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2.582.539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35.726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17.563.350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2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2011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4.761.142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11.561.144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3.033.111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40.218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19.395.615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2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2012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5.431.400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13.068.428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3.502.272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38.205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22.040.305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2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2013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5.607.272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14.287.237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3.943.318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>
                          <a:effectLst/>
                        </a:rPr>
                        <a:t>51.940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/>
                        </a:rPr>
                        <a:t>23.889.767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/>
          <p:nvPr/>
        </p:nvSpPr>
        <p:spPr>
          <a:xfrm>
            <a:off x="1842" y="0"/>
            <a:ext cx="10691558" cy="777024"/>
          </a:xfrm>
          <a:custGeom>
            <a:avLst/>
            <a:gdLst/>
            <a:ahLst/>
            <a:cxnLst/>
            <a:rect l="l" t="t" r="r" b="b"/>
            <a:pathLst>
              <a:path w="10691558" h="777024">
                <a:moveTo>
                  <a:pt x="0" y="777024"/>
                </a:moveTo>
                <a:lnTo>
                  <a:pt x="10691558" y="777024"/>
                </a:lnTo>
                <a:lnTo>
                  <a:pt x="10691558" y="0"/>
                </a:lnTo>
                <a:lnTo>
                  <a:pt x="0" y="0"/>
                </a:lnTo>
                <a:lnTo>
                  <a:pt x="0" y="777024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1029" y="1195539"/>
            <a:ext cx="7994483" cy="5727636"/>
          </a:xfrm>
          <a:custGeom>
            <a:avLst/>
            <a:gdLst/>
            <a:ahLst/>
            <a:cxnLst/>
            <a:rect l="l" t="t" r="r" b="b"/>
            <a:pathLst>
              <a:path w="7994484" h="5727636">
                <a:moveTo>
                  <a:pt x="0" y="324002"/>
                </a:moveTo>
                <a:lnTo>
                  <a:pt x="4240" y="271447"/>
                </a:lnTo>
                <a:lnTo>
                  <a:pt x="16517" y="221592"/>
                </a:lnTo>
                <a:lnTo>
                  <a:pt x="36164" y="175104"/>
                </a:lnTo>
                <a:lnTo>
                  <a:pt x="62513" y="132650"/>
                </a:lnTo>
                <a:lnTo>
                  <a:pt x="94897" y="94897"/>
                </a:lnTo>
                <a:lnTo>
                  <a:pt x="132650" y="62513"/>
                </a:lnTo>
                <a:lnTo>
                  <a:pt x="175104" y="36164"/>
                </a:lnTo>
                <a:lnTo>
                  <a:pt x="221592" y="16517"/>
                </a:lnTo>
                <a:lnTo>
                  <a:pt x="271447" y="4240"/>
                </a:lnTo>
                <a:lnTo>
                  <a:pt x="324002" y="0"/>
                </a:lnTo>
                <a:lnTo>
                  <a:pt x="7670482" y="0"/>
                </a:lnTo>
                <a:lnTo>
                  <a:pt x="7723037" y="4240"/>
                </a:lnTo>
                <a:lnTo>
                  <a:pt x="7772892" y="16517"/>
                </a:lnTo>
                <a:lnTo>
                  <a:pt x="7819380" y="36164"/>
                </a:lnTo>
                <a:lnTo>
                  <a:pt x="7861834" y="62513"/>
                </a:lnTo>
                <a:lnTo>
                  <a:pt x="7899587" y="94897"/>
                </a:lnTo>
                <a:lnTo>
                  <a:pt x="7931971" y="132650"/>
                </a:lnTo>
                <a:lnTo>
                  <a:pt x="7958320" y="175104"/>
                </a:lnTo>
                <a:lnTo>
                  <a:pt x="7977967" y="221592"/>
                </a:lnTo>
                <a:lnTo>
                  <a:pt x="7990244" y="271447"/>
                </a:lnTo>
                <a:lnTo>
                  <a:pt x="7994484" y="324002"/>
                </a:lnTo>
                <a:lnTo>
                  <a:pt x="7994484" y="5403634"/>
                </a:lnTo>
                <a:lnTo>
                  <a:pt x="7990244" y="5456189"/>
                </a:lnTo>
                <a:lnTo>
                  <a:pt x="7977967" y="5506044"/>
                </a:lnTo>
                <a:lnTo>
                  <a:pt x="7958320" y="5552532"/>
                </a:lnTo>
                <a:lnTo>
                  <a:pt x="7931971" y="5594986"/>
                </a:lnTo>
                <a:lnTo>
                  <a:pt x="7899587" y="5632738"/>
                </a:lnTo>
                <a:lnTo>
                  <a:pt x="7861834" y="5665123"/>
                </a:lnTo>
                <a:lnTo>
                  <a:pt x="7819380" y="5691472"/>
                </a:lnTo>
                <a:lnTo>
                  <a:pt x="7772892" y="5711118"/>
                </a:lnTo>
                <a:lnTo>
                  <a:pt x="7723037" y="5723395"/>
                </a:lnTo>
                <a:lnTo>
                  <a:pt x="7670482" y="5727636"/>
                </a:lnTo>
                <a:lnTo>
                  <a:pt x="324002" y="5727636"/>
                </a:lnTo>
                <a:lnTo>
                  <a:pt x="271447" y="5723395"/>
                </a:lnTo>
                <a:lnTo>
                  <a:pt x="221592" y="5711118"/>
                </a:lnTo>
                <a:lnTo>
                  <a:pt x="175104" y="5691472"/>
                </a:lnTo>
                <a:lnTo>
                  <a:pt x="132650" y="5665123"/>
                </a:lnTo>
                <a:lnTo>
                  <a:pt x="94897" y="5632738"/>
                </a:lnTo>
                <a:lnTo>
                  <a:pt x="62513" y="5594986"/>
                </a:lnTo>
                <a:lnTo>
                  <a:pt x="36164" y="5552532"/>
                </a:lnTo>
                <a:lnTo>
                  <a:pt x="16517" y="5506044"/>
                </a:lnTo>
                <a:lnTo>
                  <a:pt x="4240" y="5456189"/>
                </a:lnTo>
                <a:lnTo>
                  <a:pt x="0" y="5403634"/>
                </a:lnTo>
                <a:lnTo>
                  <a:pt x="0" y="324002"/>
                </a:lnTo>
                <a:close/>
              </a:path>
            </a:pathLst>
          </a:custGeom>
          <a:ln w="68580">
            <a:solidFill>
              <a:srgbClr val="FAB1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6947" y="3033496"/>
            <a:ext cx="200748" cy="325437"/>
          </a:xfrm>
          <a:custGeom>
            <a:avLst/>
            <a:gdLst/>
            <a:ahLst/>
            <a:cxnLst/>
            <a:rect l="l" t="t" r="r" b="b"/>
            <a:pathLst>
              <a:path w="200748" h="325437">
                <a:moveTo>
                  <a:pt x="0" y="0"/>
                </a:moveTo>
                <a:lnTo>
                  <a:pt x="200748" y="325437"/>
                </a:lnTo>
              </a:path>
            </a:pathLst>
          </a:custGeom>
          <a:ln w="40487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937" y="3309645"/>
            <a:ext cx="159562" cy="194576"/>
          </a:xfrm>
          <a:custGeom>
            <a:avLst/>
            <a:gdLst/>
            <a:ahLst/>
            <a:cxnLst/>
            <a:rect l="l" t="t" r="r" b="b"/>
            <a:pathLst>
              <a:path w="159562" h="194576">
                <a:moveTo>
                  <a:pt x="62280" y="38900"/>
                </a:moveTo>
                <a:lnTo>
                  <a:pt x="0" y="77825"/>
                </a:lnTo>
                <a:lnTo>
                  <a:pt x="159562" y="194576"/>
                </a:lnTo>
                <a:lnTo>
                  <a:pt x="124548" y="0"/>
                </a:lnTo>
                <a:lnTo>
                  <a:pt x="62280" y="3890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51361" y="3020504"/>
            <a:ext cx="200736" cy="325450"/>
          </a:xfrm>
          <a:custGeom>
            <a:avLst/>
            <a:gdLst/>
            <a:ahLst/>
            <a:cxnLst/>
            <a:rect l="l" t="t" r="r" b="b"/>
            <a:pathLst>
              <a:path w="200736" h="325450">
                <a:moveTo>
                  <a:pt x="200736" y="0"/>
                </a:moveTo>
                <a:lnTo>
                  <a:pt x="0" y="325450"/>
                </a:lnTo>
              </a:path>
            </a:pathLst>
          </a:custGeom>
          <a:ln w="40487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0568" y="3296654"/>
            <a:ext cx="159551" cy="194589"/>
          </a:xfrm>
          <a:custGeom>
            <a:avLst/>
            <a:gdLst/>
            <a:ahLst/>
            <a:cxnLst/>
            <a:rect l="l" t="t" r="r" b="b"/>
            <a:pathLst>
              <a:path w="159550" h="194589">
                <a:moveTo>
                  <a:pt x="97269" y="38912"/>
                </a:moveTo>
                <a:lnTo>
                  <a:pt x="35001" y="0"/>
                </a:lnTo>
                <a:lnTo>
                  <a:pt x="0" y="194589"/>
                </a:lnTo>
                <a:lnTo>
                  <a:pt x="159550" y="77838"/>
                </a:lnTo>
                <a:lnTo>
                  <a:pt x="97269" y="3891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1249" y="2831313"/>
            <a:ext cx="4341431" cy="197319"/>
          </a:xfrm>
          <a:custGeom>
            <a:avLst/>
            <a:gdLst/>
            <a:ahLst/>
            <a:cxnLst/>
            <a:rect l="l" t="t" r="r" b="b"/>
            <a:pathLst>
              <a:path w="4341431" h="197319">
                <a:moveTo>
                  <a:pt x="0" y="0"/>
                </a:moveTo>
                <a:lnTo>
                  <a:pt x="0" y="197319"/>
                </a:lnTo>
                <a:lnTo>
                  <a:pt x="4341431" y="197319"/>
                </a:lnTo>
                <a:lnTo>
                  <a:pt x="4341431" y="0"/>
                </a:lnTo>
              </a:path>
            </a:pathLst>
          </a:custGeom>
          <a:ln w="6172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7396" y="2585681"/>
            <a:ext cx="210554" cy="263182"/>
          </a:xfrm>
          <a:custGeom>
            <a:avLst/>
            <a:gdLst/>
            <a:ahLst/>
            <a:cxnLst/>
            <a:rect l="l" t="t" r="r" b="b"/>
            <a:pathLst>
              <a:path w="210553" h="263182">
                <a:moveTo>
                  <a:pt x="105282" y="263182"/>
                </a:moveTo>
                <a:lnTo>
                  <a:pt x="210553" y="263182"/>
                </a:lnTo>
                <a:lnTo>
                  <a:pt x="105282" y="0"/>
                </a:lnTo>
                <a:lnTo>
                  <a:pt x="0" y="263182"/>
                </a:lnTo>
                <a:lnTo>
                  <a:pt x="105282" y="2631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1818" y="3269768"/>
            <a:ext cx="0" cy="1458175"/>
          </a:xfrm>
          <a:custGeom>
            <a:avLst/>
            <a:gdLst/>
            <a:ahLst/>
            <a:cxnLst/>
            <a:rect l="l" t="t" r="r" b="b"/>
            <a:pathLst>
              <a:path h="1458175">
                <a:moveTo>
                  <a:pt x="0" y="0"/>
                </a:moveTo>
                <a:lnTo>
                  <a:pt x="0" y="1458175"/>
                </a:lnTo>
              </a:path>
            </a:pathLst>
          </a:custGeom>
          <a:ln w="6172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5972" y="4710404"/>
            <a:ext cx="210554" cy="263182"/>
          </a:xfrm>
          <a:custGeom>
            <a:avLst/>
            <a:gdLst/>
            <a:ahLst/>
            <a:cxnLst/>
            <a:rect l="l" t="t" r="r" b="b"/>
            <a:pathLst>
              <a:path w="210553" h="263182">
                <a:moveTo>
                  <a:pt x="105282" y="0"/>
                </a:moveTo>
                <a:lnTo>
                  <a:pt x="0" y="0"/>
                </a:lnTo>
                <a:lnTo>
                  <a:pt x="105282" y="263182"/>
                </a:lnTo>
                <a:lnTo>
                  <a:pt x="210553" y="0"/>
                </a:lnTo>
                <a:lnTo>
                  <a:pt x="105282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2369" y="6154407"/>
            <a:ext cx="2942920" cy="0"/>
          </a:xfrm>
          <a:custGeom>
            <a:avLst/>
            <a:gdLst/>
            <a:ahLst/>
            <a:cxnLst/>
            <a:rect l="l" t="t" r="r" b="b"/>
            <a:pathLst>
              <a:path w="2942920">
                <a:moveTo>
                  <a:pt x="0" y="0"/>
                </a:moveTo>
                <a:lnTo>
                  <a:pt x="2942920" y="0"/>
                </a:lnTo>
              </a:path>
            </a:pathLst>
          </a:custGeom>
          <a:ln w="6858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46024" y="6021706"/>
            <a:ext cx="288912" cy="231127"/>
          </a:xfrm>
          <a:custGeom>
            <a:avLst/>
            <a:gdLst/>
            <a:ahLst/>
            <a:cxnLst/>
            <a:rect l="l" t="t" r="r" b="b"/>
            <a:pathLst>
              <a:path w="288912" h="231127">
                <a:moveTo>
                  <a:pt x="0" y="115557"/>
                </a:moveTo>
                <a:lnTo>
                  <a:pt x="0" y="231127"/>
                </a:lnTo>
                <a:lnTo>
                  <a:pt x="288912" y="115557"/>
                </a:lnTo>
                <a:lnTo>
                  <a:pt x="0" y="0"/>
                </a:lnTo>
                <a:lnTo>
                  <a:pt x="0" y="11555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0244" y="3119171"/>
            <a:ext cx="0" cy="1620189"/>
          </a:xfrm>
          <a:custGeom>
            <a:avLst/>
            <a:gdLst/>
            <a:ahLst/>
            <a:cxnLst/>
            <a:rect l="l" t="t" r="r" b="b"/>
            <a:pathLst>
              <a:path h="1620189">
                <a:moveTo>
                  <a:pt x="0" y="0"/>
                </a:moveTo>
                <a:lnTo>
                  <a:pt x="0" y="1620189"/>
                </a:lnTo>
              </a:path>
            </a:pathLst>
          </a:custGeom>
          <a:ln w="6858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4687" y="4720107"/>
            <a:ext cx="231128" cy="288912"/>
          </a:xfrm>
          <a:custGeom>
            <a:avLst/>
            <a:gdLst/>
            <a:ahLst/>
            <a:cxnLst/>
            <a:rect l="l" t="t" r="r" b="b"/>
            <a:pathLst>
              <a:path w="231127" h="288912">
                <a:moveTo>
                  <a:pt x="115557" y="0"/>
                </a:moveTo>
                <a:lnTo>
                  <a:pt x="0" y="0"/>
                </a:lnTo>
                <a:lnTo>
                  <a:pt x="115557" y="288912"/>
                </a:lnTo>
                <a:lnTo>
                  <a:pt x="231127" y="0"/>
                </a:lnTo>
                <a:lnTo>
                  <a:pt x="115557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7652" y="5656681"/>
            <a:ext cx="1659458" cy="1107084"/>
          </a:xfrm>
          <a:custGeom>
            <a:avLst/>
            <a:gdLst/>
            <a:ahLst/>
            <a:cxnLst/>
            <a:rect l="l" t="t" r="r" b="b"/>
            <a:pathLst>
              <a:path w="1659458" h="1107084">
                <a:moveTo>
                  <a:pt x="2613" y="103448"/>
                </a:moveTo>
                <a:lnTo>
                  <a:pt x="1714" y="118097"/>
                </a:lnTo>
                <a:lnTo>
                  <a:pt x="1714" y="371627"/>
                </a:lnTo>
                <a:lnTo>
                  <a:pt x="584" y="378155"/>
                </a:lnTo>
                <a:lnTo>
                  <a:pt x="0" y="384873"/>
                </a:lnTo>
                <a:lnTo>
                  <a:pt x="20" y="991227"/>
                </a:lnTo>
                <a:lnTo>
                  <a:pt x="1185" y="1005799"/>
                </a:lnTo>
                <a:lnTo>
                  <a:pt x="14521" y="1045781"/>
                </a:lnTo>
                <a:lnTo>
                  <a:pt x="40374" y="1077913"/>
                </a:lnTo>
                <a:lnTo>
                  <a:pt x="75860" y="1099310"/>
                </a:lnTo>
                <a:lnTo>
                  <a:pt x="118097" y="1107084"/>
                </a:lnTo>
                <a:lnTo>
                  <a:pt x="1543590" y="1107063"/>
                </a:lnTo>
                <a:lnTo>
                  <a:pt x="1585550" y="1098542"/>
                </a:lnTo>
                <a:lnTo>
                  <a:pt x="1620623" y="1076541"/>
                </a:lnTo>
                <a:lnTo>
                  <a:pt x="1645921" y="1043946"/>
                </a:lnTo>
                <a:lnTo>
                  <a:pt x="1658558" y="1003646"/>
                </a:lnTo>
                <a:lnTo>
                  <a:pt x="1659458" y="988999"/>
                </a:lnTo>
                <a:lnTo>
                  <a:pt x="1659437" y="115869"/>
                </a:lnTo>
                <a:lnTo>
                  <a:pt x="1650913" y="73906"/>
                </a:lnTo>
                <a:lnTo>
                  <a:pt x="1628911" y="38833"/>
                </a:lnTo>
                <a:lnTo>
                  <a:pt x="1596317" y="13535"/>
                </a:lnTo>
                <a:lnTo>
                  <a:pt x="1556019" y="899"/>
                </a:lnTo>
                <a:lnTo>
                  <a:pt x="1541373" y="0"/>
                </a:lnTo>
                <a:lnTo>
                  <a:pt x="117570" y="20"/>
                </a:lnTo>
                <a:lnTo>
                  <a:pt x="75610" y="8544"/>
                </a:lnTo>
                <a:lnTo>
                  <a:pt x="40540" y="30548"/>
                </a:lnTo>
                <a:lnTo>
                  <a:pt x="15247" y="63144"/>
                </a:lnTo>
                <a:lnTo>
                  <a:pt x="2613" y="1034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9369" y="5656682"/>
            <a:ext cx="1657743" cy="830605"/>
          </a:xfrm>
          <a:custGeom>
            <a:avLst/>
            <a:gdLst/>
            <a:ahLst/>
            <a:cxnLst/>
            <a:rect l="l" t="t" r="r" b="b"/>
            <a:pathLst>
              <a:path w="1657743" h="830605">
                <a:moveTo>
                  <a:pt x="0" y="118097"/>
                </a:moveTo>
                <a:lnTo>
                  <a:pt x="20" y="714738"/>
                </a:lnTo>
                <a:lnTo>
                  <a:pt x="8539" y="756697"/>
                </a:lnTo>
                <a:lnTo>
                  <a:pt x="30538" y="791770"/>
                </a:lnTo>
                <a:lnTo>
                  <a:pt x="63132" y="817068"/>
                </a:lnTo>
                <a:lnTo>
                  <a:pt x="103435" y="829705"/>
                </a:lnTo>
                <a:lnTo>
                  <a:pt x="118084" y="830605"/>
                </a:lnTo>
                <a:lnTo>
                  <a:pt x="1541876" y="830584"/>
                </a:lnTo>
                <a:lnTo>
                  <a:pt x="1583835" y="822063"/>
                </a:lnTo>
                <a:lnTo>
                  <a:pt x="1618908" y="800062"/>
                </a:lnTo>
                <a:lnTo>
                  <a:pt x="1644207" y="767467"/>
                </a:lnTo>
                <a:lnTo>
                  <a:pt x="1656844" y="727167"/>
                </a:lnTo>
                <a:lnTo>
                  <a:pt x="1657743" y="712520"/>
                </a:lnTo>
                <a:lnTo>
                  <a:pt x="1657723" y="115868"/>
                </a:lnTo>
                <a:lnTo>
                  <a:pt x="1649199" y="73901"/>
                </a:lnTo>
                <a:lnTo>
                  <a:pt x="1627196" y="38828"/>
                </a:lnTo>
                <a:lnTo>
                  <a:pt x="1594603" y="13532"/>
                </a:lnTo>
                <a:lnTo>
                  <a:pt x="1554304" y="899"/>
                </a:lnTo>
                <a:lnTo>
                  <a:pt x="1539659" y="0"/>
                </a:lnTo>
                <a:lnTo>
                  <a:pt x="115856" y="20"/>
                </a:lnTo>
                <a:lnTo>
                  <a:pt x="73895" y="8542"/>
                </a:lnTo>
                <a:lnTo>
                  <a:pt x="38826" y="30543"/>
                </a:lnTo>
                <a:lnTo>
                  <a:pt x="13532" y="63139"/>
                </a:lnTo>
                <a:lnTo>
                  <a:pt x="899" y="103446"/>
                </a:lnTo>
                <a:lnTo>
                  <a:pt x="0" y="1180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7652" y="5930328"/>
            <a:ext cx="1659458" cy="833437"/>
          </a:xfrm>
          <a:custGeom>
            <a:avLst/>
            <a:gdLst/>
            <a:ahLst/>
            <a:cxnLst/>
            <a:rect l="l" t="t" r="r" b="b"/>
            <a:pathLst>
              <a:path w="1659458" h="833437">
                <a:moveTo>
                  <a:pt x="0" y="118084"/>
                </a:moveTo>
                <a:lnTo>
                  <a:pt x="7772" y="75854"/>
                </a:lnTo>
                <a:lnTo>
                  <a:pt x="29167" y="40372"/>
                </a:lnTo>
                <a:lnTo>
                  <a:pt x="61301" y="14520"/>
                </a:lnTo>
                <a:lnTo>
                  <a:pt x="101291" y="1185"/>
                </a:lnTo>
                <a:lnTo>
                  <a:pt x="118097" y="0"/>
                </a:lnTo>
                <a:lnTo>
                  <a:pt x="1541373" y="0"/>
                </a:lnTo>
                <a:lnTo>
                  <a:pt x="1583600" y="7773"/>
                </a:lnTo>
                <a:lnTo>
                  <a:pt x="1619084" y="29169"/>
                </a:lnTo>
                <a:lnTo>
                  <a:pt x="1644937" y="61303"/>
                </a:lnTo>
                <a:lnTo>
                  <a:pt x="1658273" y="101291"/>
                </a:lnTo>
                <a:lnTo>
                  <a:pt x="1659458" y="118084"/>
                </a:lnTo>
                <a:lnTo>
                  <a:pt x="1659458" y="715352"/>
                </a:lnTo>
                <a:lnTo>
                  <a:pt x="1651683" y="757579"/>
                </a:lnTo>
                <a:lnTo>
                  <a:pt x="1630284" y="793063"/>
                </a:lnTo>
                <a:lnTo>
                  <a:pt x="1598149" y="818917"/>
                </a:lnTo>
                <a:lnTo>
                  <a:pt x="1558164" y="832252"/>
                </a:lnTo>
                <a:lnTo>
                  <a:pt x="1541373" y="833437"/>
                </a:lnTo>
                <a:lnTo>
                  <a:pt x="118097" y="833437"/>
                </a:lnTo>
                <a:lnTo>
                  <a:pt x="75860" y="825663"/>
                </a:lnTo>
                <a:lnTo>
                  <a:pt x="40374" y="804266"/>
                </a:lnTo>
                <a:lnTo>
                  <a:pt x="14521" y="772134"/>
                </a:lnTo>
                <a:lnTo>
                  <a:pt x="1185" y="732152"/>
                </a:lnTo>
                <a:lnTo>
                  <a:pt x="0" y="715352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4150" y="5656681"/>
            <a:ext cx="1659458" cy="1107084"/>
          </a:xfrm>
          <a:custGeom>
            <a:avLst/>
            <a:gdLst/>
            <a:ahLst/>
            <a:cxnLst/>
            <a:rect l="l" t="t" r="r" b="b"/>
            <a:pathLst>
              <a:path w="1659458" h="1107084">
                <a:moveTo>
                  <a:pt x="2601" y="103449"/>
                </a:moveTo>
                <a:lnTo>
                  <a:pt x="1701" y="118097"/>
                </a:lnTo>
                <a:lnTo>
                  <a:pt x="1701" y="371627"/>
                </a:lnTo>
                <a:lnTo>
                  <a:pt x="584" y="378155"/>
                </a:lnTo>
                <a:lnTo>
                  <a:pt x="0" y="384873"/>
                </a:lnTo>
                <a:lnTo>
                  <a:pt x="20" y="991217"/>
                </a:lnTo>
                <a:lnTo>
                  <a:pt x="1184" y="1005790"/>
                </a:lnTo>
                <a:lnTo>
                  <a:pt x="14520" y="1045775"/>
                </a:lnTo>
                <a:lnTo>
                  <a:pt x="40373" y="1077910"/>
                </a:lnTo>
                <a:lnTo>
                  <a:pt x="75857" y="1099309"/>
                </a:lnTo>
                <a:lnTo>
                  <a:pt x="118084" y="1107084"/>
                </a:lnTo>
                <a:lnTo>
                  <a:pt x="1543590" y="1107063"/>
                </a:lnTo>
                <a:lnTo>
                  <a:pt x="1585550" y="1098542"/>
                </a:lnTo>
                <a:lnTo>
                  <a:pt x="1620623" y="1076541"/>
                </a:lnTo>
                <a:lnTo>
                  <a:pt x="1645921" y="1043946"/>
                </a:lnTo>
                <a:lnTo>
                  <a:pt x="1658558" y="1003646"/>
                </a:lnTo>
                <a:lnTo>
                  <a:pt x="1659458" y="988999"/>
                </a:lnTo>
                <a:lnTo>
                  <a:pt x="1659437" y="115869"/>
                </a:lnTo>
                <a:lnTo>
                  <a:pt x="1650913" y="73906"/>
                </a:lnTo>
                <a:lnTo>
                  <a:pt x="1628911" y="38833"/>
                </a:lnTo>
                <a:lnTo>
                  <a:pt x="1596317" y="13535"/>
                </a:lnTo>
                <a:lnTo>
                  <a:pt x="1556019" y="899"/>
                </a:lnTo>
                <a:lnTo>
                  <a:pt x="1541373" y="0"/>
                </a:lnTo>
                <a:lnTo>
                  <a:pt x="117560" y="20"/>
                </a:lnTo>
                <a:lnTo>
                  <a:pt x="75601" y="8547"/>
                </a:lnTo>
                <a:lnTo>
                  <a:pt x="40531" y="30551"/>
                </a:lnTo>
                <a:lnTo>
                  <a:pt x="15235" y="63147"/>
                </a:lnTo>
                <a:lnTo>
                  <a:pt x="2601" y="10344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5854" y="5656682"/>
            <a:ext cx="1657755" cy="830605"/>
          </a:xfrm>
          <a:custGeom>
            <a:avLst/>
            <a:gdLst/>
            <a:ahLst/>
            <a:cxnLst/>
            <a:rect l="l" t="t" r="r" b="b"/>
            <a:pathLst>
              <a:path w="1657756" h="830605">
                <a:moveTo>
                  <a:pt x="0" y="118097"/>
                </a:moveTo>
                <a:lnTo>
                  <a:pt x="20" y="714748"/>
                </a:lnTo>
                <a:lnTo>
                  <a:pt x="8544" y="756704"/>
                </a:lnTo>
                <a:lnTo>
                  <a:pt x="30548" y="791774"/>
                </a:lnTo>
                <a:lnTo>
                  <a:pt x="63144" y="817070"/>
                </a:lnTo>
                <a:lnTo>
                  <a:pt x="103448" y="829705"/>
                </a:lnTo>
                <a:lnTo>
                  <a:pt x="118097" y="830605"/>
                </a:lnTo>
                <a:lnTo>
                  <a:pt x="1541889" y="830584"/>
                </a:lnTo>
                <a:lnTo>
                  <a:pt x="1583848" y="822063"/>
                </a:lnTo>
                <a:lnTo>
                  <a:pt x="1618921" y="800062"/>
                </a:lnTo>
                <a:lnTo>
                  <a:pt x="1644219" y="767467"/>
                </a:lnTo>
                <a:lnTo>
                  <a:pt x="1656856" y="727167"/>
                </a:lnTo>
                <a:lnTo>
                  <a:pt x="1657756" y="712520"/>
                </a:lnTo>
                <a:lnTo>
                  <a:pt x="1657735" y="115868"/>
                </a:lnTo>
                <a:lnTo>
                  <a:pt x="1649211" y="73901"/>
                </a:lnTo>
                <a:lnTo>
                  <a:pt x="1627209" y="38828"/>
                </a:lnTo>
                <a:lnTo>
                  <a:pt x="1594615" y="13532"/>
                </a:lnTo>
                <a:lnTo>
                  <a:pt x="1554317" y="899"/>
                </a:lnTo>
                <a:lnTo>
                  <a:pt x="1539671" y="0"/>
                </a:lnTo>
                <a:lnTo>
                  <a:pt x="115858" y="20"/>
                </a:lnTo>
                <a:lnTo>
                  <a:pt x="73899" y="8545"/>
                </a:lnTo>
                <a:lnTo>
                  <a:pt x="38829" y="30547"/>
                </a:lnTo>
                <a:lnTo>
                  <a:pt x="13533" y="63141"/>
                </a:lnTo>
                <a:lnTo>
                  <a:pt x="899" y="103447"/>
                </a:lnTo>
                <a:lnTo>
                  <a:pt x="0" y="1180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4150" y="5930328"/>
            <a:ext cx="1659458" cy="833437"/>
          </a:xfrm>
          <a:custGeom>
            <a:avLst/>
            <a:gdLst/>
            <a:ahLst/>
            <a:cxnLst/>
            <a:rect l="l" t="t" r="r" b="b"/>
            <a:pathLst>
              <a:path w="1659458" h="833437">
                <a:moveTo>
                  <a:pt x="0" y="118084"/>
                </a:moveTo>
                <a:lnTo>
                  <a:pt x="7774" y="75852"/>
                </a:lnTo>
                <a:lnTo>
                  <a:pt x="29173" y="40368"/>
                </a:lnTo>
                <a:lnTo>
                  <a:pt x="61309" y="14517"/>
                </a:lnTo>
                <a:lnTo>
                  <a:pt x="101293" y="1184"/>
                </a:lnTo>
                <a:lnTo>
                  <a:pt x="118084" y="0"/>
                </a:lnTo>
                <a:lnTo>
                  <a:pt x="1541373" y="0"/>
                </a:lnTo>
                <a:lnTo>
                  <a:pt x="1583600" y="7773"/>
                </a:lnTo>
                <a:lnTo>
                  <a:pt x="1619084" y="29169"/>
                </a:lnTo>
                <a:lnTo>
                  <a:pt x="1644937" y="61303"/>
                </a:lnTo>
                <a:lnTo>
                  <a:pt x="1658273" y="101291"/>
                </a:lnTo>
                <a:lnTo>
                  <a:pt x="1659458" y="118084"/>
                </a:lnTo>
                <a:lnTo>
                  <a:pt x="1659458" y="715352"/>
                </a:lnTo>
                <a:lnTo>
                  <a:pt x="1651683" y="757579"/>
                </a:lnTo>
                <a:lnTo>
                  <a:pt x="1630284" y="793063"/>
                </a:lnTo>
                <a:lnTo>
                  <a:pt x="1598149" y="818917"/>
                </a:lnTo>
                <a:lnTo>
                  <a:pt x="1558164" y="832252"/>
                </a:lnTo>
                <a:lnTo>
                  <a:pt x="1541373" y="833437"/>
                </a:lnTo>
                <a:lnTo>
                  <a:pt x="118084" y="833437"/>
                </a:lnTo>
                <a:lnTo>
                  <a:pt x="75857" y="825662"/>
                </a:lnTo>
                <a:lnTo>
                  <a:pt x="40373" y="804263"/>
                </a:lnTo>
                <a:lnTo>
                  <a:pt x="14520" y="772128"/>
                </a:lnTo>
                <a:lnTo>
                  <a:pt x="1184" y="732143"/>
                </a:lnTo>
                <a:lnTo>
                  <a:pt x="0" y="715352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78165" y="1451241"/>
            <a:ext cx="921284" cy="1124242"/>
          </a:xfrm>
          <a:custGeom>
            <a:avLst/>
            <a:gdLst/>
            <a:ahLst/>
            <a:cxnLst/>
            <a:rect l="l" t="t" r="r" b="b"/>
            <a:pathLst>
              <a:path w="921283" h="1124242">
                <a:moveTo>
                  <a:pt x="1722" y="1008385"/>
                </a:moveTo>
                <a:lnTo>
                  <a:pt x="10246" y="1050346"/>
                </a:lnTo>
                <a:lnTo>
                  <a:pt x="32249" y="1085415"/>
                </a:lnTo>
                <a:lnTo>
                  <a:pt x="64846" y="1110709"/>
                </a:lnTo>
                <a:lnTo>
                  <a:pt x="105150" y="1123342"/>
                </a:lnTo>
                <a:lnTo>
                  <a:pt x="119799" y="1124242"/>
                </a:lnTo>
                <a:lnTo>
                  <a:pt x="805416" y="1124221"/>
                </a:lnTo>
                <a:lnTo>
                  <a:pt x="847375" y="1115702"/>
                </a:lnTo>
                <a:lnTo>
                  <a:pt x="882448" y="1093703"/>
                </a:lnTo>
                <a:lnTo>
                  <a:pt x="907746" y="1061109"/>
                </a:lnTo>
                <a:lnTo>
                  <a:pt x="920383" y="1020806"/>
                </a:lnTo>
                <a:lnTo>
                  <a:pt x="921283" y="1006157"/>
                </a:lnTo>
                <a:lnTo>
                  <a:pt x="921283" y="402450"/>
                </a:lnTo>
                <a:lnTo>
                  <a:pt x="920699" y="395732"/>
                </a:lnTo>
                <a:lnTo>
                  <a:pt x="919581" y="389204"/>
                </a:lnTo>
                <a:lnTo>
                  <a:pt x="919561" y="115856"/>
                </a:lnTo>
                <a:lnTo>
                  <a:pt x="911036" y="73900"/>
                </a:lnTo>
                <a:lnTo>
                  <a:pt x="889033" y="38831"/>
                </a:lnTo>
                <a:lnTo>
                  <a:pt x="856436" y="13535"/>
                </a:lnTo>
                <a:lnTo>
                  <a:pt x="816132" y="899"/>
                </a:lnTo>
                <a:lnTo>
                  <a:pt x="801484" y="0"/>
                </a:lnTo>
                <a:lnTo>
                  <a:pt x="115869" y="20"/>
                </a:lnTo>
                <a:lnTo>
                  <a:pt x="73906" y="8544"/>
                </a:lnTo>
                <a:lnTo>
                  <a:pt x="38833" y="30546"/>
                </a:lnTo>
                <a:lnTo>
                  <a:pt x="13535" y="63140"/>
                </a:lnTo>
                <a:lnTo>
                  <a:pt x="899" y="103438"/>
                </a:lnTo>
                <a:lnTo>
                  <a:pt x="0" y="118084"/>
                </a:lnTo>
                <a:lnTo>
                  <a:pt x="0" y="721791"/>
                </a:lnTo>
                <a:lnTo>
                  <a:pt x="584" y="728510"/>
                </a:lnTo>
                <a:lnTo>
                  <a:pt x="1701" y="735037"/>
                </a:lnTo>
                <a:lnTo>
                  <a:pt x="1722" y="100838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79868" y="1742465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20" y="717161"/>
                </a:lnTo>
                <a:lnTo>
                  <a:pt x="8544" y="759117"/>
                </a:lnTo>
                <a:lnTo>
                  <a:pt x="30548" y="794187"/>
                </a:lnTo>
                <a:lnTo>
                  <a:pt x="63144" y="819483"/>
                </a:lnTo>
                <a:lnTo>
                  <a:pt x="103448" y="832118"/>
                </a:lnTo>
                <a:lnTo>
                  <a:pt x="118097" y="833018"/>
                </a:lnTo>
                <a:lnTo>
                  <a:pt x="803714" y="832997"/>
                </a:lnTo>
                <a:lnTo>
                  <a:pt x="845673" y="824476"/>
                </a:lnTo>
                <a:lnTo>
                  <a:pt x="880746" y="802475"/>
                </a:lnTo>
                <a:lnTo>
                  <a:pt x="906045" y="769880"/>
                </a:lnTo>
                <a:lnTo>
                  <a:pt x="918682" y="729580"/>
                </a:lnTo>
                <a:lnTo>
                  <a:pt x="919581" y="714933"/>
                </a:lnTo>
                <a:lnTo>
                  <a:pt x="919561" y="115864"/>
                </a:lnTo>
                <a:lnTo>
                  <a:pt x="911042" y="73903"/>
                </a:lnTo>
                <a:lnTo>
                  <a:pt x="889041" y="38831"/>
                </a:lnTo>
                <a:lnTo>
                  <a:pt x="856446" y="13534"/>
                </a:lnTo>
                <a:lnTo>
                  <a:pt x="816144" y="899"/>
                </a:lnTo>
                <a:lnTo>
                  <a:pt x="801497" y="0"/>
                </a:lnTo>
                <a:lnTo>
                  <a:pt x="115879" y="20"/>
                </a:lnTo>
                <a:lnTo>
                  <a:pt x="73913" y="8539"/>
                </a:lnTo>
                <a:lnTo>
                  <a:pt x="38836" y="30537"/>
                </a:lnTo>
                <a:lnTo>
                  <a:pt x="13536" y="63128"/>
                </a:lnTo>
                <a:lnTo>
                  <a:pt x="899" y="103425"/>
                </a:lnTo>
                <a:lnTo>
                  <a:pt x="0" y="1180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79868" y="1742465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7774" y="75846"/>
                </a:lnTo>
                <a:lnTo>
                  <a:pt x="29174" y="40366"/>
                </a:lnTo>
                <a:lnTo>
                  <a:pt x="61313" y="14517"/>
                </a:lnTo>
                <a:lnTo>
                  <a:pt x="101303" y="1184"/>
                </a:lnTo>
                <a:lnTo>
                  <a:pt x="118097" y="0"/>
                </a:lnTo>
                <a:lnTo>
                  <a:pt x="801497" y="0"/>
                </a:lnTo>
                <a:lnTo>
                  <a:pt x="843725" y="7773"/>
                </a:lnTo>
                <a:lnTo>
                  <a:pt x="879211" y="29170"/>
                </a:lnTo>
                <a:lnTo>
                  <a:pt x="905064" y="61305"/>
                </a:lnTo>
                <a:lnTo>
                  <a:pt x="918398" y="101290"/>
                </a:lnTo>
                <a:lnTo>
                  <a:pt x="919581" y="118071"/>
                </a:lnTo>
                <a:lnTo>
                  <a:pt x="919581" y="714933"/>
                </a:lnTo>
                <a:lnTo>
                  <a:pt x="911806" y="757160"/>
                </a:lnTo>
                <a:lnTo>
                  <a:pt x="890408" y="792644"/>
                </a:lnTo>
                <a:lnTo>
                  <a:pt x="858272" y="818498"/>
                </a:lnTo>
                <a:lnTo>
                  <a:pt x="818287" y="831833"/>
                </a:lnTo>
                <a:lnTo>
                  <a:pt x="801497" y="833018"/>
                </a:lnTo>
                <a:lnTo>
                  <a:pt x="118097" y="833018"/>
                </a:lnTo>
                <a:lnTo>
                  <a:pt x="75865" y="825244"/>
                </a:lnTo>
                <a:lnTo>
                  <a:pt x="40379" y="803847"/>
                </a:lnTo>
                <a:lnTo>
                  <a:pt x="14523" y="771715"/>
                </a:lnTo>
                <a:lnTo>
                  <a:pt x="1186" y="731733"/>
                </a:lnTo>
                <a:lnTo>
                  <a:pt x="0" y="714933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8166" y="1451242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84"/>
                </a:moveTo>
                <a:lnTo>
                  <a:pt x="20" y="717172"/>
                </a:lnTo>
                <a:lnTo>
                  <a:pt x="8547" y="759131"/>
                </a:lnTo>
                <a:lnTo>
                  <a:pt x="30551" y="794201"/>
                </a:lnTo>
                <a:lnTo>
                  <a:pt x="63147" y="819497"/>
                </a:lnTo>
                <a:lnTo>
                  <a:pt x="103449" y="832131"/>
                </a:lnTo>
                <a:lnTo>
                  <a:pt x="118097" y="833031"/>
                </a:lnTo>
                <a:lnTo>
                  <a:pt x="803722" y="833010"/>
                </a:lnTo>
                <a:lnTo>
                  <a:pt x="845682" y="824483"/>
                </a:lnTo>
                <a:lnTo>
                  <a:pt x="880752" y="802479"/>
                </a:lnTo>
                <a:lnTo>
                  <a:pt x="906047" y="769883"/>
                </a:lnTo>
                <a:lnTo>
                  <a:pt x="918682" y="729581"/>
                </a:lnTo>
                <a:lnTo>
                  <a:pt x="919581" y="714933"/>
                </a:lnTo>
                <a:lnTo>
                  <a:pt x="919561" y="115856"/>
                </a:lnTo>
                <a:lnTo>
                  <a:pt x="911036" y="73900"/>
                </a:lnTo>
                <a:lnTo>
                  <a:pt x="889033" y="38831"/>
                </a:lnTo>
                <a:lnTo>
                  <a:pt x="856436" y="13535"/>
                </a:lnTo>
                <a:lnTo>
                  <a:pt x="816132" y="899"/>
                </a:lnTo>
                <a:lnTo>
                  <a:pt x="801484" y="0"/>
                </a:lnTo>
                <a:lnTo>
                  <a:pt x="115869" y="20"/>
                </a:lnTo>
                <a:lnTo>
                  <a:pt x="73906" y="8544"/>
                </a:lnTo>
                <a:lnTo>
                  <a:pt x="38833" y="30546"/>
                </a:lnTo>
                <a:lnTo>
                  <a:pt x="13535" y="63140"/>
                </a:lnTo>
                <a:lnTo>
                  <a:pt x="899" y="103438"/>
                </a:lnTo>
                <a:lnTo>
                  <a:pt x="0" y="1180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8166" y="1451242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84"/>
                </a:moveTo>
                <a:lnTo>
                  <a:pt x="7773" y="75859"/>
                </a:lnTo>
                <a:lnTo>
                  <a:pt x="29171" y="40377"/>
                </a:lnTo>
                <a:lnTo>
                  <a:pt x="61307" y="14523"/>
                </a:lnTo>
                <a:lnTo>
                  <a:pt x="101294" y="1186"/>
                </a:lnTo>
                <a:lnTo>
                  <a:pt x="118097" y="0"/>
                </a:lnTo>
                <a:lnTo>
                  <a:pt x="801484" y="0"/>
                </a:lnTo>
                <a:lnTo>
                  <a:pt x="843715" y="7773"/>
                </a:lnTo>
                <a:lnTo>
                  <a:pt x="879202" y="29170"/>
                </a:lnTo>
                <a:lnTo>
                  <a:pt x="905057" y="61303"/>
                </a:lnTo>
                <a:lnTo>
                  <a:pt x="918395" y="101284"/>
                </a:lnTo>
                <a:lnTo>
                  <a:pt x="919581" y="118084"/>
                </a:lnTo>
                <a:lnTo>
                  <a:pt x="919581" y="714933"/>
                </a:lnTo>
                <a:lnTo>
                  <a:pt x="911808" y="757163"/>
                </a:lnTo>
                <a:lnTo>
                  <a:pt x="890412" y="792648"/>
                </a:lnTo>
                <a:lnTo>
                  <a:pt x="858280" y="818503"/>
                </a:lnTo>
                <a:lnTo>
                  <a:pt x="818296" y="831843"/>
                </a:lnTo>
                <a:lnTo>
                  <a:pt x="801484" y="833031"/>
                </a:lnTo>
                <a:lnTo>
                  <a:pt x="118097" y="833031"/>
                </a:lnTo>
                <a:lnTo>
                  <a:pt x="75867" y="825257"/>
                </a:lnTo>
                <a:lnTo>
                  <a:pt x="40382" y="803862"/>
                </a:lnTo>
                <a:lnTo>
                  <a:pt x="14527" y="771729"/>
                </a:lnTo>
                <a:lnTo>
                  <a:pt x="1187" y="731746"/>
                </a:lnTo>
                <a:lnTo>
                  <a:pt x="0" y="714933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20779" y="1462671"/>
            <a:ext cx="921284" cy="1124242"/>
          </a:xfrm>
          <a:custGeom>
            <a:avLst/>
            <a:gdLst/>
            <a:ahLst/>
            <a:cxnLst/>
            <a:rect l="l" t="t" r="r" b="b"/>
            <a:pathLst>
              <a:path w="921283" h="1124242">
                <a:moveTo>
                  <a:pt x="1722" y="1008375"/>
                </a:moveTo>
                <a:lnTo>
                  <a:pt x="10243" y="1050339"/>
                </a:lnTo>
                <a:lnTo>
                  <a:pt x="32245" y="1085412"/>
                </a:lnTo>
                <a:lnTo>
                  <a:pt x="64839" y="1110708"/>
                </a:lnTo>
                <a:lnTo>
                  <a:pt x="105139" y="1123342"/>
                </a:lnTo>
                <a:lnTo>
                  <a:pt x="119786" y="1124242"/>
                </a:lnTo>
                <a:lnTo>
                  <a:pt x="805416" y="1124221"/>
                </a:lnTo>
                <a:lnTo>
                  <a:pt x="847375" y="1115702"/>
                </a:lnTo>
                <a:lnTo>
                  <a:pt x="882448" y="1093703"/>
                </a:lnTo>
                <a:lnTo>
                  <a:pt x="907746" y="1061109"/>
                </a:lnTo>
                <a:lnTo>
                  <a:pt x="920383" y="1020806"/>
                </a:lnTo>
                <a:lnTo>
                  <a:pt x="921283" y="1006157"/>
                </a:lnTo>
                <a:lnTo>
                  <a:pt x="921283" y="402450"/>
                </a:lnTo>
                <a:lnTo>
                  <a:pt x="920699" y="395732"/>
                </a:lnTo>
                <a:lnTo>
                  <a:pt x="919581" y="389204"/>
                </a:lnTo>
                <a:lnTo>
                  <a:pt x="919560" y="115856"/>
                </a:lnTo>
                <a:lnTo>
                  <a:pt x="911035" y="73895"/>
                </a:lnTo>
                <a:lnTo>
                  <a:pt x="889028" y="38826"/>
                </a:lnTo>
                <a:lnTo>
                  <a:pt x="856431" y="13532"/>
                </a:lnTo>
                <a:lnTo>
                  <a:pt x="816130" y="899"/>
                </a:lnTo>
                <a:lnTo>
                  <a:pt x="801484" y="0"/>
                </a:lnTo>
                <a:lnTo>
                  <a:pt x="115867" y="20"/>
                </a:lnTo>
                <a:lnTo>
                  <a:pt x="73907" y="8539"/>
                </a:lnTo>
                <a:lnTo>
                  <a:pt x="38835" y="30538"/>
                </a:lnTo>
                <a:lnTo>
                  <a:pt x="13536" y="63132"/>
                </a:lnTo>
                <a:lnTo>
                  <a:pt x="899" y="103435"/>
                </a:lnTo>
                <a:lnTo>
                  <a:pt x="0" y="118084"/>
                </a:lnTo>
                <a:lnTo>
                  <a:pt x="0" y="721791"/>
                </a:lnTo>
                <a:lnTo>
                  <a:pt x="584" y="728510"/>
                </a:lnTo>
                <a:lnTo>
                  <a:pt x="1701" y="735037"/>
                </a:lnTo>
                <a:lnTo>
                  <a:pt x="1722" y="10083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22480" y="1753882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97"/>
                </a:moveTo>
                <a:lnTo>
                  <a:pt x="20" y="717174"/>
                </a:lnTo>
                <a:lnTo>
                  <a:pt x="8544" y="759135"/>
                </a:lnTo>
                <a:lnTo>
                  <a:pt x="30548" y="794204"/>
                </a:lnTo>
                <a:lnTo>
                  <a:pt x="63144" y="819498"/>
                </a:lnTo>
                <a:lnTo>
                  <a:pt x="103448" y="832131"/>
                </a:lnTo>
                <a:lnTo>
                  <a:pt x="118097" y="833031"/>
                </a:lnTo>
                <a:lnTo>
                  <a:pt x="803714" y="833010"/>
                </a:lnTo>
                <a:lnTo>
                  <a:pt x="845673" y="824491"/>
                </a:lnTo>
                <a:lnTo>
                  <a:pt x="880746" y="802492"/>
                </a:lnTo>
                <a:lnTo>
                  <a:pt x="906045" y="769898"/>
                </a:lnTo>
                <a:lnTo>
                  <a:pt x="918682" y="729595"/>
                </a:lnTo>
                <a:lnTo>
                  <a:pt x="919581" y="714946"/>
                </a:lnTo>
                <a:lnTo>
                  <a:pt x="919561" y="115869"/>
                </a:lnTo>
                <a:lnTo>
                  <a:pt x="911037" y="73906"/>
                </a:lnTo>
                <a:lnTo>
                  <a:pt x="889034" y="38833"/>
                </a:lnTo>
                <a:lnTo>
                  <a:pt x="856440" y="13535"/>
                </a:lnTo>
                <a:lnTo>
                  <a:pt x="816142" y="899"/>
                </a:lnTo>
                <a:lnTo>
                  <a:pt x="801497" y="0"/>
                </a:lnTo>
                <a:lnTo>
                  <a:pt x="115858" y="20"/>
                </a:lnTo>
                <a:lnTo>
                  <a:pt x="73899" y="8547"/>
                </a:lnTo>
                <a:lnTo>
                  <a:pt x="38829" y="30551"/>
                </a:lnTo>
                <a:lnTo>
                  <a:pt x="13533" y="63147"/>
                </a:lnTo>
                <a:lnTo>
                  <a:pt x="899" y="103449"/>
                </a:lnTo>
                <a:lnTo>
                  <a:pt x="0" y="1180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2480" y="1753882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97"/>
                </a:moveTo>
                <a:lnTo>
                  <a:pt x="7773" y="75867"/>
                </a:lnTo>
                <a:lnTo>
                  <a:pt x="29168" y="40382"/>
                </a:lnTo>
                <a:lnTo>
                  <a:pt x="61301" y="14527"/>
                </a:lnTo>
                <a:lnTo>
                  <a:pt x="101284" y="1187"/>
                </a:lnTo>
                <a:lnTo>
                  <a:pt x="118097" y="0"/>
                </a:lnTo>
                <a:lnTo>
                  <a:pt x="801497" y="0"/>
                </a:lnTo>
                <a:lnTo>
                  <a:pt x="843721" y="7773"/>
                </a:lnTo>
                <a:lnTo>
                  <a:pt x="879204" y="29171"/>
                </a:lnTo>
                <a:lnTo>
                  <a:pt x="905058" y="61307"/>
                </a:lnTo>
                <a:lnTo>
                  <a:pt x="918395" y="101294"/>
                </a:lnTo>
                <a:lnTo>
                  <a:pt x="919581" y="118097"/>
                </a:lnTo>
                <a:lnTo>
                  <a:pt x="919581" y="714946"/>
                </a:lnTo>
                <a:lnTo>
                  <a:pt x="911806" y="757178"/>
                </a:lnTo>
                <a:lnTo>
                  <a:pt x="890408" y="792662"/>
                </a:lnTo>
                <a:lnTo>
                  <a:pt x="858272" y="818513"/>
                </a:lnTo>
                <a:lnTo>
                  <a:pt x="818287" y="831846"/>
                </a:lnTo>
                <a:lnTo>
                  <a:pt x="801497" y="833031"/>
                </a:lnTo>
                <a:lnTo>
                  <a:pt x="118097" y="833031"/>
                </a:lnTo>
                <a:lnTo>
                  <a:pt x="75865" y="825258"/>
                </a:lnTo>
                <a:lnTo>
                  <a:pt x="40379" y="803864"/>
                </a:lnTo>
                <a:lnTo>
                  <a:pt x="14523" y="771733"/>
                </a:lnTo>
                <a:lnTo>
                  <a:pt x="1186" y="731749"/>
                </a:lnTo>
                <a:lnTo>
                  <a:pt x="0" y="714946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20780" y="1462671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84"/>
                </a:moveTo>
                <a:lnTo>
                  <a:pt x="20" y="717153"/>
                </a:lnTo>
                <a:lnTo>
                  <a:pt x="8538" y="759114"/>
                </a:lnTo>
                <a:lnTo>
                  <a:pt x="30539" y="794186"/>
                </a:lnTo>
                <a:lnTo>
                  <a:pt x="63135" y="819483"/>
                </a:lnTo>
                <a:lnTo>
                  <a:pt x="103437" y="832119"/>
                </a:lnTo>
                <a:lnTo>
                  <a:pt x="118084" y="833018"/>
                </a:lnTo>
                <a:lnTo>
                  <a:pt x="803701" y="832998"/>
                </a:lnTo>
                <a:lnTo>
                  <a:pt x="845662" y="824478"/>
                </a:lnTo>
                <a:lnTo>
                  <a:pt x="880739" y="802480"/>
                </a:lnTo>
                <a:lnTo>
                  <a:pt x="906042" y="769890"/>
                </a:lnTo>
                <a:lnTo>
                  <a:pt x="918681" y="729592"/>
                </a:lnTo>
                <a:lnTo>
                  <a:pt x="919581" y="714946"/>
                </a:lnTo>
                <a:lnTo>
                  <a:pt x="919560" y="115856"/>
                </a:lnTo>
                <a:lnTo>
                  <a:pt x="911035" y="73895"/>
                </a:lnTo>
                <a:lnTo>
                  <a:pt x="889028" y="38826"/>
                </a:lnTo>
                <a:lnTo>
                  <a:pt x="856431" y="13532"/>
                </a:lnTo>
                <a:lnTo>
                  <a:pt x="816130" y="899"/>
                </a:lnTo>
                <a:lnTo>
                  <a:pt x="801484" y="0"/>
                </a:lnTo>
                <a:lnTo>
                  <a:pt x="115867" y="20"/>
                </a:lnTo>
                <a:lnTo>
                  <a:pt x="73907" y="8539"/>
                </a:lnTo>
                <a:lnTo>
                  <a:pt x="38835" y="30538"/>
                </a:lnTo>
                <a:lnTo>
                  <a:pt x="13536" y="63132"/>
                </a:lnTo>
                <a:lnTo>
                  <a:pt x="899" y="103435"/>
                </a:lnTo>
                <a:lnTo>
                  <a:pt x="0" y="1180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20780" y="1462671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84"/>
                </a:moveTo>
                <a:lnTo>
                  <a:pt x="7774" y="75852"/>
                </a:lnTo>
                <a:lnTo>
                  <a:pt x="29173" y="40368"/>
                </a:lnTo>
                <a:lnTo>
                  <a:pt x="61309" y="14517"/>
                </a:lnTo>
                <a:lnTo>
                  <a:pt x="101293" y="1184"/>
                </a:lnTo>
                <a:lnTo>
                  <a:pt x="118084" y="0"/>
                </a:lnTo>
                <a:lnTo>
                  <a:pt x="801484" y="0"/>
                </a:lnTo>
                <a:lnTo>
                  <a:pt x="843710" y="7772"/>
                </a:lnTo>
                <a:lnTo>
                  <a:pt x="879197" y="29166"/>
                </a:lnTo>
                <a:lnTo>
                  <a:pt x="905055" y="61297"/>
                </a:lnTo>
                <a:lnTo>
                  <a:pt x="918395" y="101281"/>
                </a:lnTo>
                <a:lnTo>
                  <a:pt x="919581" y="118084"/>
                </a:lnTo>
                <a:lnTo>
                  <a:pt x="919581" y="714946"/>
                </a:lnTo>
                <a:lnTo>
                  <a:pt x="911805" y="757171"/>
                </a:lnTo>
                <a:lnTo>
                  <a:pt x="890402" y="792651"/>
                </a:lnTo>
                <a:lnTo>
                  <a:pt x="858262" y="818501"/>
                </a:lnTo>
                <a:lnTo>
                  <a:pt x="818275" y="831833"/>
                </a:lnTo>
                <a:lnTo>
                  <a:pt x="801484" y="833018"/>
                </a:lnTo>
                <a:lnTo>
                  <a:pt x="118084" y="833018"/>
                </a:lnTo>
                <a:lnTo>
                  <a:pt x="75855" y="825244"/>
                </a:lnTo>
                <a:lnTo>
                  <a:pt x="40370" y="803847"/>
                </a:lnTo>
                <a:lnTo>
                  <a:pt x="14517" y="771713"/>
                </a:lnTo>
                <a:lnTo>
                  <a:pt x="1183" y="731727"/>
                </a:lnTo>
                <a:lnTo>
                  <a:pt x="0" y="714946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940" y="1451241"/>
            <a:ext cx="921284" cy="1124242"/>
          </a:xfrm>
          <a:custGeom>
            <a:avLst/>
            <a:gdLst/>
            <a:ahLst/>
            <a:cxnLst/>
            <a:rect l="l" t="t" r="r" b="b"/>
            <a:pathLst>
              <a:path w="921283" h="1124242">
                <a:moveTo>
                  <a:pt x="1722" y="1008385"/>
                </a:moveTo>
                <a:lnTo>
                  <a:pt x="10248" y="1050346"/>
                </a:lnTo>
                <a:lnTo>
                  <a:pt x="32254" y="1085415"/>
                </a:lnTo>
                <a:lnTo>
                  <a:pt x="64852" y="1110709"/>
                </a:lnTo>
                <a:lnTo>
                  <a:pt x="105153" y="1123342"/>
                </a:lnTo>
                <a:lnTo>
                  <a:pt x="119799" y="1124242"/>
                </a:lnTo>
                <a:lnTo>
                  <a:pt x="805416" y="1124221"/>
                </a:lnTo>
                <a:lnTo>
                  <a:pt x="847375" y="1115702"/>
                </a:lnTo>
                <a:lnTo>
                  <a:pt x="882448" y="1093703"/>
                </a:lnTo>
                <a:lnTo>
                  <a:pt x="907746" y="1061109"/>
                </a:lnTo>
                <a:lnTo>
                  <a:pt x="920383" y="1020806"/>
                </a:lnTo>
                <a:lnTo>
                  <a:pt x="921283" y="1006157"/>
                </a:lnTo>
                <a:lnTo>
                  <a:pt x="921283" y="402450"/>
                </a:lnTo>
                <a:lnTo>
                  <a:pt x="920699" y="395732"/>
                </a:lnTo>
                <a:lnTo>
                  <a:pt x="919581" y="389204"/>
                </a:lnTo>
                <a:lnTo>
                  <a:pt x="919561" y="115856"/>
                </a:lnTo>
                <a:lnTo>
                  <a:pt x="911036" y="73900"/>
                </a:lnTo>
                <a:lnTo>
                  <a:pt x="889033" y="38831"/>
                </a:lnTo>
                <a:lnTo>
                  <a:pt x="856436" y="13535"/>
                </a:lnTo>
                <a:lnTo>
                  <a:pt x="816132" y="899"/>
                </a:lnTo>
                <a:lnTo>
                  <a:pt x="801484" y="0"/>
                </a:lnTo>
                <a:lnTo>
                  <a:pt x="115869" y="20"/>
                </a:lnTo>
                <a:lnTo>
                  <a:pt x="73906" y="8544"/>
                </a:lnTo>
                <a:lnTo>
                  <a:pt x="38833" y="30546"/>
                </a:lnTo>
                <a:lnTo>
                  <a:pt x="13535" y="63140"/>
                </a:lnTo>
                <a:lnTo>
                  <a:pt x="899" y="103438"/>
                </a:lnTo>
                <a:lnTo>
                  <a:pt x="0" y="118084"/>
                </a:lnTo>
                <a:lnTo>
                  <a:pt x="0" y="721791"/>
                </a:lnTo>
                <a:lnTo>
                  <a:pt x="584" y="728510"/>
                </a:lnTo>
                <a:lnTo>
                  <a:pt x="1701" y="735037"/>
                </a:lnTo>
                <a:lnTo>
                  <a:pt x="1722" y="100838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3643" y="1742465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20" y="717161"/>
                </a:lnTo>
                <a:lnTo>
                  <a:pt x="8544" y="759117"/>
                </a:lnTo>
                <a:lnTo>
                  <a:pt x="30548" y="794187"/>
                </a:lnTo>
                <a:lnTo>
                  <a:pt x="63144" y="819483"/>
                </a:lnTo>
                <a:lnTo>
                  <a:pt x="103448" y="832118"/>
                </a:lnTo>
                <a:lnTo>
                  <a:pt x="118097" y="833018"/>
                </a:lnTo>
                <a:lnTo>
                  <a:pt x="803714" y="832997"/>
                </a:lnTo>
                <a:lnTo>
                  <a:pt x="845673" y="824476"/>
                </a:lnTo>
                <a:lnTo>
                  <a:pt x="880746" y="802475"/>
                </a:lnTo>
                <a:lnTo>
                  <a:pt x="906045" y="769880"/>
                </a:lnTo>
                <a:lnTo>
                  <a:pt x="918682" y="729580"/>
                </a:lnTo>
                <a:lnTo>
                  <a:pt x="919581" y="714933"/>
                </a:lnTo>
                <a:lnTo>
                  <a:pt x="919561" y="115864"/>
                </a:lnTo>
                <a:lnTo>
                  <a:pt x="911042" y="73903"/>
                </a:lnTo>
                <a:lnTo>
                  <a:pt x="889041" y="38831"/>
                </a:lnTo>
                <a:lnTo>
                  <a:pt x="856446" y="13534"/>
                </a:lnTo>
                <a:lnTo>
                  <a:pt x="816144" y="899"/>
                </a:lnTo>
                <a:lnTo>
                  <a:pt x="801497" y="0"/>
                </a:lnTo>
                <a:lnTo>
                  <a:pt x="115879" y="20"/>
                </a:lnTo>
                <a:lnTo>
                  <a:pt x="73913" y="8539"/>
                </a:lnTo>
                <a:lnTo>
                  <a:pt x="38836" y="30537"/>
                </a:lnTo>
                <a:lnTo>
                  <a:pt x="13536" y="63128"/>
                </a:lnTo>
                <a:lnTo>
                  <a:pt x="899" y="103425"/>
                </a:lnTo>
                <a:lnTo>
                  <a:pt x="0" y="1180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93643" y="1742465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7774" y="75846"/>
                </a:lnTo>
                <a:lnTo>
                  <a:pt x="29174" y="40366"/>
                </a:lnTo>
                <a:lnTo>
                  <a:pt x="61313" y="14517"/>
                </a:lnTo>
                <a:lnTo>
                  <a:pt x="101303" y="1184"/>
                </a:lnTo>
                <a:lnTo>
                  <a:pt x="118097" y="0"/>
                </a:lnTo>
                <a:lnTo>
                  <a:pt x="801497" y="0"/>
                </a:lnTo>
                <a:lnTo>
                  <a:pt x="843725" y="7773"/>
                </a:lnTo>
                <a:lnTo>
                  <a:pt x="879211" y="29170"/>
                </a:lnTo>
                <a:lnTo>
                  <a:pt x="905064" y="61305"/>
                </a:lnTo>
                <a:lnTo>
                  <a:pt x="918398" y="101290"/>
                </a:lnTo>
                <a:lnTo>
                  <a:pt x="919581" y="118071"/>
                </a:lnTo>
                <a:lnTo>
                  <a:pt x="919581" y="714933"/>
                </a:lnTo>
                <a:lnTo>
                  <a:pt x="911806" y="757160"/>
                </a:lnTo>
                <a:lnTo>
                  <a:pt x="890408" y="792644"/>
                </a:lnTo>
                <a:lnTo>
                  <a:pt x="858272" y="818498"/>
                </a:lnTo>
                <a:lnTo>
                  <a:pt x="818287" y="831833"/>
                </a:lnTo>
                <a:lnTo>
                  <a:pt x="801497" y="833018"/>
                </a:lnTo>
                <a:lnTo>
                  <a:pt x="118097" y="833018"/>
                </a:lnTo>
                <a:lnTo>
                  <a:pt x="75865" y="825244"/>
                </a:lnTo>
                <a:lnTo>
                  <a:pt x="40379" y="803847"/>
                </a:lnTo>
                <a:lnTo>
                  <a:pt x="14523" y="771715"/>
                </a:lnTo>
                <a:lnTo>
                  <a:pt x="1186" y="731733"/>
                </a:lnTo>
                <a:lnTo>
                  <a:pt x="0" y="714933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91941" y="1451242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84"/>
                </a:moveTo>
                <a:lnTo>
                  <a:pt x="20" y="717172"/>
                </a:lnTo>
                <a:lnTo>
                  <a:pt x="8547" y="759131"/>
                </a:lnTo>
                <a:lnTo>
                  <a:pt x="30551" y="794201"/>
                </a:lnTo>
                <a:lnTo>
                  <a:pt x="63147" y="819497"/>
                </a:lnTo>
                <a:lnTo>
                  <a:pt x="103449" y="832131"/>
                </a:lnTo>
                <a:lnTo>
                  <a:pt x="118097" y="833031"/>
                </a:lnTo>
                <a:lnTo>
                  <a:pt x="803722" y="833010"/>
                </a:lnTo>
                <a:lnTo>
                  <a:pt x="845682" y="824483"/>
                </a:lnTo>
                <a:lnTo>
                  <a:pt x="880752" y="802479"/>
                </a:lnTo>
                <a:lnTo>
                  <a:pt x="906047" y="769883"/>
                </a:lnTo>
                <a:lnTo>
                  <a:pt x="918682" y="729581"/>
                </a:lnTo>
                <a:lnTo>
                  <a:pt x="919581" y="714933"/>
                </a:lnTo>
                <a:lnTo>
                  <a:pt x="919561" y="115856"/>
                </a:lnTo>
                <a:lnTo>
                  <a:pt x="911036" y="73900"/>
                </a:lnTo>
                <a:lnTo>
                  <a:pt x="889033" y="38831"/>
                </a:lnTo>
                <a:lnTo>
                  <a:pt x="856436" y="13535"/>
                </a:lnTo>
                <a:lnTo>
                  <a:pt x="816132" y="899"/>
                </a:lnTo>
                <a:lnTo>
                  <a:pt x="801484" y="0"/>
                </a:lnTo>
                <a:lnTo>
                  <a:pt x="115869" y="20"/>
                </a:lnTo>
                <a:lnTo>
                  <a:pt x="73906" y="8544"/>
                </a:lnTo>
                <a:lnTo>
                  <a:pt x="38833" y="30546"/>
                </a:lnTo>
                <a:lnTo>
                  <a:pt x="13535" y="63140"/>
                </a:lnTo>
                <a:lnTo>
                  <a:pt x="899" y="103438"/>
                </a:lnTo>
                <a:lnTo>
                  <a:pt x="0" y="1180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91941" y="1451242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84"/>
                </a:moveTo>
                <a:lnTo>
                  <a:pt x="7773" y="75859"/>
                </a:lnTo>
                <a:lnTo>
                  <a:pt x="29171" y="40377"/>
                </a:lnTo>
                <a:lnTo>
                  <a:pt x="61307" y="14523"/>
                </a:lnTo>
                <a:lnTo>
                  <a:pt x="101294" y="1186"/>
                </a:lnTo>
                <a:lnTo>
                  <a:pt x="118097" y="0"/>
                </a:lnTo>
                <a:lnTo>
                  <a:pt x="801484" y="0"/>
                </a:lnTo>
                <a:lnTo>
                  <a:pt x="843715" y="7773"/>
                </a:lnTo>
                <a:lnTo>
                  <a:pt x="879202" y="29170"/>
                </a:lnTo>
                <a:lnTo>
                  <a:pt x="905057" y="61303"/>
                </a:lnTo>
                <a:lnTo>
                  <a:pt x="918395" y="101284"/>
                </a:lnTo>
                <a:lnTo>
                  <a:pt x="919581" y="118084"/>
                </a:lnTo>
                <a:lnTo>
                  <a:pt x="919581" y="714933"/>
                </a:lnTo>
                <a:lnTo>
                  <a:pt x="911808" y="757163"/>
                </a:lnTo>
                <a:lnTo>
                  <a:pt x="890412" y="792648"/>
                </a:lnTo>
                <a:lnTo>
                  <a:pt x="858280" y="818503"/>
                </a:lnTo>
                <a:lnTo>
                  <a:pt x="818296" y="831843"/>
                </a:lnTo>
                <a:lnTo>
                  <a:pt x="801484" y="833031"/>
                </a:lnTo>
                <a:lnTo>
                  <a:pt x="118097" y="833031"/>
                </a:lnTo>
                <a:lnTo>
                  <a:pt x="75867" y="825257"/>
                </a:lnTo>
                <a:lnTo>
                  <a:pt x="40382" y="803862"/>
                </a:lnTo>
                <a:lnTo>
                  <a:pt x="14527" y="771729"/>
                </a:lnTo>
                <a:lnTo>
                  <a:pt x="1187" y="731746"/>
                </a:lnTo>
                <a:lnTo>
                  <a:pt x="0" y="714933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0283" y="1485545"/>
            <a:ext cx="921284" cy="1124242"/>
          </a:xfrm>
          <a:custGeom>
            <a:avLst/>
            <a:gdLst/>
            <a:ahLst/>
            <a:cxnLst/>
            <a:rect l="l" t="t" r="r" b="b"/>
            <a:pathLst>
              <a:path w="921283" h="1124242">
                <a:moveTo>
                  <a:pt x="1722" y="1008383"/>
                </a:moveTo>
                <a:lnTo>
                  <a:pt x="10250" y="1050342"/>
                </a:lnTo>
                <a:lnTo>
                  <a:pt x="32257" y="1085412"/>
                </a:lnTo>
                <a:lnTo>
                  <a:pt x="64855" y="1110708"/>
                </a:lnTo>
                <a:lnTo>
                  <a:pt x="105153" y="1123342"/>
                </a:lnTo>
                <a:lnTo>
                  <a:pt x="119799" y="1124242"/>
                </a:lnTo>
                <a:lnTo>
                  <a:pt x="805426" y="1124221"/>
                </a:lnTo>
                <a:lnTo>
                  <a:pt x="847382" y="1115697"/>
                </a:lnTo>
                <a:lnTo>
                  <a:pt x="882452" y="1093693"/>
                </a:lnTo>
                <a:lnTo>
                  <a:pt x="907748" y="1061097"/>
                </a:lnTo>
                <a:lnTo>
                  <a:pt x="920383" y="1020793"/>
                </a:lnTo>
                <a:lnTo>
                  <a:pt x="921283" y="1006144"/>
                </a:lnTo>
                <a:lnTo>
                  <a:pt x="921283" y="402437"/>
                </a:lnTo>
                <a:lnTo>
                  <a:pt x="920699" y="395719"/>
                </a:lnTo>
                <a:lnTo>
                  <a:pt x="919581" y="389191"/>
                </a:lnTo>
                <a:lnTo>
                  <a:pt x="919561" y="115854"/>
                </a:lnTo>
                <a:lnTo>
                  <a:pt x="911039" y="73896"/>
                </a:lnTo>
                <a:lnTo>
                  <a:pt x="889036" y="38828"/>
                </a:lnTo>
                <a:lnTo>
                  <a:pt x="856439" y="13533"/>
                </a:lnTo>
                <a:lnTo>
                  <a:pt x="816133" y="899"/>
                </a:lnTo>
                <a:lnTo>
                  <a:pt x="801484" y="0"/>
                </a:lnTo>
                <a:lnTo>
                  <a:pt x="115879" y="20"/>
                </a:lnTo>
                <a:lnTo>
                  <a:pt x="73913" y="8539"/>
                </a:lnTo>
                <a:lnTo>
                  <a:pt x="38836" y="30537"/>
                </a:lnTo>
                <a:lnTo>
                  <a:pt x="13536" y="63128"/>
                </a:lnTo>
                <a:lnTo>
                  <a:pt x="899" y="103425"/>
                </a:lnTo>
                <a:lnTo>
                  <a:pt x="0" y="118071"/>
                </a:lnTo>
                <a:lnTo>
                  <a:pt x="0" y="721766"/>
                </a:lnTo>
                <a:lnTo>
                  <a:pt x="584" y="728497"/>
                </a:lnTo>
                <a:lnTo>
                  <a:pt x="1701" y="735025"/>
                </a:lnTo>
                <a:lnTo>
                  <a:pt x="1722" y="100838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1986" y="1776755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84"/>
                </a:moveTo>
                <a:lnTo>
                  <a:pt x="20" y="717172"/>
                </a:lnTo>
                <a:lnTo>
                  <a:pt x="8547" y="759131"/>
                </a:lnTo>
                <a:lnTo>
                  <a:pt x="30551" y="794201"/>
                </a:lnTo>
                <a:lnTo>
                  <a:pt x="63147" y="819497"/>
                </a:lnTo>
                <a:lnTo>
                  <a:pt x="103449" y="832131"/>
                </a:lnTo>
                <a:lnTo>
                  <a:pt x="118097" y="833031"/>
                </a:lnTo>
                <a:lnTo>
                  <a:pt x="803724" y="833010"/>
                </a:lnTo>
                <a:lnTo>
                  <a:pt x="845680" y="824486"/>
                </a:lnTo>
                <a:lnTo>
                  <a:pt x="880750" y="802482"/>
                </a:lnTo>
                <a:lnTo>
                  <a:pt x="906046" y="769886"/>
                </a:lnTo>
                <a:lnTo>
                  <a:pt x="918682" y="729582"/>
                </a:lnTo>
                <a:lnTo>
                  <a:pt x="919581" y="714933"/>
                </a:lnTo>
                <a:lnTo>
                  <a:pt x="919561" y="115866"/>
                </a:lnTo>
                <a:lnTo>
                  <a:pt x="911039" y="73897"/>
                </a:lnTo>
                <a:lnTo>
                  <a:pt x="889038" y="38824"/>
                </a:lnTo>
                <a:lnTo>
                  <a:pt x="856443" y="13531"/>
                </a:lnTo>
                <a:lnTo>
                  <a:pt x="816143" y="899"/>
                </a:lnTo>
                <a:lnTo>
                  <a:pt x="801497" y="0"/>
                </a:lnTo>
                <a:lnTo>
                  <a:pt x="115869" y="20"/>
                </a:lnTo>
                <a:lnTo>
                  <a:pt x="73906" y="8541"/>
                </a:lnTo>
                <a:lnTo>
                  <a:pt x="38833" y="30537"/>
                </a:lnTo>
                <a:lnTo>
                  <a:pt x="13535" y="63129"/>
                </a:lnTo>
                <a:lnTo>
                  <a:pt x="899" y="103433"/>
                </a:lnTo>
                <a:lnTo>
                  <a:pt x="0" y="1180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61986" y="1776755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84"/>
                </a:moveTo>
                <a:lnTo>
                  <a:pt x="7773" y="75849"/>
                </a:lnTo>
                <a:lnTo>
                  <a:pt x="29171" y="40366"/>
                </a:lnTo>
                <a:lnTo>
                  <a:pt x="61307" y="14518"/>
                </a:lnTo>
                <a:lnTo>
                  <a:pt x="101294" y="1185"/>
                </a:lnTo>
                <a:lnTo>
                  <a:pt x="118097" y="0"/>
                </a:lnTo>
                <a:lnTo>
                  <a:pt x="801497" y="0"/>
                </a:lnTo>
                <a:lnTo>
                  <a:pt x="843723" y="7771"/>
                </a:lnTo>
                <a:lnTo>
                  <a:pt x="879207" y="29164"/>
                </a:lnTo>
                <a:lnTo>
                  <a:pt x="905061" y="61297"/>
                </a:lnTo>
                <a:lnTo>
                  <a:pt x="918396" y="101288"/>
                </a:lnTo>
                <a:lnTo>
                  <a:pt x="919581" y="118084"/>
                </a:lnTo>
                <a:lnTo>
                  <a:pt x="919581" y="714933"/>
                </a:lnTo>
                <a:lnTo>
                  <a:pt x="911807" y="757165"/>
                </a:lnTo>
                <a:lnTo>
                  <a:pt x="890410" y="792651"/>
                </a:lnTo>
                <a:lnTo>
                  <a:pt x="858278" y="818507"/>
                </a:lnTo>
                <a:lnTo>
                  <a:pt x="818297" y="831845"/>
                </a:lnTo>
                <a:lnTo>
                  <a:pt x="801497" y="833031"/>
                </a:lnTo>
                <a:lnTo>
                  <a:pt x="118097" y="833031"/>
                </a:lnTo>
                <a:lnTo>
                  <a:pt x="75867" y="825257"/>
                </a:lnTo>
                <a:lnTo>
                  <a:pt x="40382" y="803862"/>
                </a:lnTo>
                <a:lnTo>
                  <a:pt x="14527" y="771729"/>
                </a:lnTo>
                <a:lnTo>
                  <a:pt x="1187" y="731746"/>
                </a:lnTo>
                <a:lnTo>
                  <a:pt x="0" y="714933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60284" y="1485544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20" y="717160"/>
                </a:lnTo>
                <a:lnTo>
                  <a:pt x="8547" y="759124"/>
                </a:lnTo>
                <a:lnTo>
                  <a:pt x="30551" y="794194"/>
                </a:lnTo>
                <a:lnTo>
                  <a:pt x="63147" y="819486"/>
                </a:lnTo>
                <a:lnTo>
                  <a:pt x="103449" y="832119"/>
                </a:lnTo>
                <a:lnTo>
                  <a:pt x="118097" y="833018"/>
                </a:lnTo>
                <a:lnTo>
                  <a:pt x="803722" y="832997"/>
                </a:lnTo>
                <a:lnTo>
                  <a:pt x="845682" y="824472"/>
                </a:lnTo>
                <a:lnTo>
                  <a:pt x="880752" y="802471"/>
                </a:lnTo>
                <a:lnTo>
                  <a:pt x="906047" y="769876"/>
                </a:lnTo>
                <a:lnTo>
                  <a:pt x="918682" y="729571"/>
                </a:lnTo>
                <a:lnTo>
                  <a:pt x="919581" y="714921"/>
                </a:lnTo>
                <a:lnTo>
                  <a:pt x="919561" y="115854"/>
                </a:lnTo>
                <a:lnTo>
                  <a:pt x="911039" y="73896"/>
                </a:lnTo>
                <a:lnTo>
                  <a:pt x="889036" y="38828"/>
                </a:lnTo>
                <a:lnTo>
                  <a:pt x="856439" y="13533"/>
                </a:lnTo>
                <a:lnTo>
                  <a:pt x="816133" y="899"/>
                </a:lnTo>
                <a:lnTo>
                  <a:pt x="801484" y="0"/>
                </a:lnTo>
                <a:lnTo>
                  <a:pt x="115879" y="20"/>
                </a:lnTo>
                <a:lnTo>
                  <a:pt x="73913" y="8539"/>
                </a:lnTo>
                <a:lnTo>
                  <a:pt x="38836" y="30537"/>
                </a:lnTo>
                <a:lnTo>
                  <a:pt x="13536" y="63128"/>
                </a:lnTo>
                <a:lnTo>
                  <a:pt x="899" y="103425"/>
                </a:lnTo>
                <a:lnTo>
                  <a:pt x="0" y="1180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60284" y="1485544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7774" y="75846"/>
                </a:lnTo>
                <a:lnTo>
                  <a:pt x="29174" y="40366"/>
                </a:lnTo>
                <a:lnTo>
                  <a:pt x="61313" y="14517"/>
                </a:lnTo>
                <a:lnTo>
                  <a:pt x="101303" y="1184"/>
                </a:lnTo>
                <a:lnTo>
                  <a:pt x="118097" y="0"/>
                </a:lnTo>
                <a:lnTo>
                  <a:pt x="801484" y="0"/>
                </a:lnTo>
                <a:lnTo>
                  <a:pt x="843717" y="7772"/>
                </a:lnTo>
                <a:lnTo>
                  <a:pt x="879205" y="29168"/>
                </a:lnTo>
                <a:lnTo>
                  <a:pt x="905060" y="61299"/>
                </a:lnTo>
                <a:lnTo>
                  <a:pt x="918396" y="101281"/>
                </a:lnTo>
                <a:lnTo>
                  <a:pt x="919581" y="118071"/>
                </a:lnTo>
                <a:lnTo>
                  <a:pt x="919581" y="714921"/>
                </a:lnTo>
                <a:lnTo>
                  <a:pt x="911808" y="757155"/>
                </a:lnTo>
                <a:lnTo>
                  <a:pt x="890412" y="792640"/>
                </a:lnTo>
                <a:lnTo>
                  <a:pt x="858280" y="818493"/>
                </a:lnTo>
                <a:lnTo>
                  <a:pt x="818296" y="831831"/>
                </a:lnTo>
                <a:lnTo>
                  <a:pt x="801484" y="833018"/>
                </a:lnTo>
                <a:lnTo>
                  <a:pt x="118097" y="833018"/>
                </a:lnTo>
                <a:lnTo>
                  <a:pt x="75867" y="825246"/>
                </a:lnTo>
                <a:lnTo>
                  <a:pt x="40382" y="803853"/>
                </a:lnTo>
                <a:lnTo>
                  <a:pt x="14527" y="771722"/>
                </a:lnTo>
                <a:lnTo>
                  <a:pt x="1187" y="731736"/>
                </a:lnTo>
                <a:lnTo>
                  <a:pt x="0" y="714921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33104" y="3096298"/>
            <a:ext cx="0" cy="1620202"/>
          </a:xfrm>
          <a:custGeom>
            <a:avLst/>
            <a:gdLst/>
            <a:ahLst/>
            <a:cxnLst/>
            <a:rect l="l" t="t" r="r" b="b"/>
            <a:pathLst>
              <a:path h="1620202">
                <a:moveTo>
                  <a:pt x="0" y="0"/>
                </a:moveTo>
                <a:lnTo>
                  <a:pt x="0" y="1620202"/>
                </a:lnTo>
              </a:path>
            </a:pathLst>
          </a:custGeom>
          <a:ln w="68580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7534" y="4697261"/>
            <a:ext cx="231140" cy="288899"/>
          </a:xfrm>
          <a:custGeom>
            <a:avLst/>
            <a:gdLst/>
            <a:ahLst/>
            <a:cxnLst/>
            <a:rect l="l" t="t" r="r" b="b"/>
            <a:pathLst>
              <a:path w="231139" h="288899">
                <a:moveTo>
                  <a:pt x="115569" y="0"/>
                </a:moveTo>
                <a:lnTo>
                  <a:pt x="0" y="0"/>
                </a:lnTo>
                <a:lnTo>
                  <a:pt x="115569" y="288899"/>
                </a:lnTo>
                <a:lnTo>
                  <a:pt x="231139" y="0"/>
                </a:lnTo>
                <a:lnTo>
                  <a:pt x="115569" y="0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78376" y="3022066"/>
            <a:ext cx="200748" cy="325450"/>
          </a:xfrm>
          <a:custGeom>
            <a:avLst/>
            <a:gdLst/>
            <a:ahLst/>
            <a:cxnLst/>
            <a:rect l="l" t="t" r="r" b="b"/>
            <a:pathLst>
              <a:path w="200748" h="325450">
                <a:moveTo>
                  <a:pt x="0" y="0"/>
                </a:moveTo>
                <a:lnTo>
                  <a:pt x="200748" y="325450"/>
                </a:lnTo>
              </a:path>
            </a:pathLst>
          </a:custGeom>
          <a:ln w="40487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10380" y="3298202"/>
            <a:ext cx="159536" cy="194602"/>
          </a:xfrm>
          <a:custGeom>
            <a:avLst/>
            <a:gdLst/>
            <a:ahLst/>
            <a:cxnLst/>
            <a:rect l="l" t="t" r="r" b="b"/>
            <a:pathLst>
              <a:path w="159537" h="194602">
                <a:moveTo>
                  <a:pt x="62268" y="38925"/>
                </a:moveTo>
                <a:lnTo>
                  <a:pt x="0" y="77838"/>
                </a:lnTo>
                <a:lnTo>
                  <a:pt x="159537" y="194602"/>
                </a:lnTo>
                <a:lnTo>
                  <a:pt x="124536" y="0"/>
                </a:lnTo>
                <a:lnTo>
                  <a:pt x="62268" y="38925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07717" y="1731023"/>
            <a:ext cx="919569" cy="833031"/>
          </a:xfrm>
          <a:custGeom>
            <a:avLst/>
            <a:gdLst/>
            <a:ahLst/>
            <a:cxnLst/>
            <a:rect l="l" t="t" r="r" b="b"/>
            <a:pathLst>
              <a:path w="919568" h="833031">
                <a:moveTo>
                  <a:pt x="0" y="118097"/>
                </a:moveTo>
                <a:lnTo>
                  <a:pt x="20" y="717163"/>
                </a:lnTo>
                <a:lnTo>
                  <a:pt x="8541" y="759123"/>
                </a:lnTo>
                <a:lnTo>
                  <a:pt x="30543" y="794196"/>
                </a:lnTo>
                <a:lnTo>
                  <a:pt x="63138" y="819494"/>
                </a:lnTo>
                <a:lnTo>
                  <a:pt x="103438" y="832131"/>
                </a:lnTo>
                <a:lnTo>
                  <a:pt x="118084" y="833031"/>
                </a:lnTo>
                <a:lnTo>
                  <a:pt x="803701" y="833010"/>
                </a:lnTo>
                <a:lnTo>
                  <a:pt x="845661" y="824489"/>
                </a:lnTo>
                <a:lnTo>
                  <a:pt x="880733" y="802487"/>
                </a:lnTo>
                <a:lnTo>
                  <a:pt x="906032" y="769893"/>
                </a:lnTo>
                <a:lnTo>
                  <a:pt x="918669" y="729593"/>
                </a:lnTo>
                <a:lnTo>
                  <a:pt x="919568" y="714946"/>
                </a:lnTo>
                <a:lnTo>
                  <a:pt x="919548" y="115869"/>
                </a:lnTo>
                <a:lnTo>
                  <a:pt x="911024" y="73906"/>
                </a:lnTo>
                <a:lnTo>
                  <a:pt x="889022" y="38833"/>
                </a:lnTo>
                <a:lnTo>
                  <a:pt x="856428" y="13535"/>
                </a:lnTo>
                <a:lnTo>
                  <a:pt x="816130" y="899"/>
                </a:lnTo>
                <a:lnTo>
                  <a:pt x="801484" y="0"/>
                </a:lnTo>
                <a:lnTo>
                  <a:pt x="115856" y="20"/>
                </a:lnTo>
                <a:lnTo>
                  <a:pt x="73900" y="8544"/>
                </a:lnTo>
                <a:lnTo>
                  <a:pt x="38831" y="30548"/>
                </a:lnTo>
                <a:lnTo>
                  <a:pt x="13535" y="63144"/>
                </a:lnTo>
                <a:lnTo>
                  <a:pt x="899" y="103448"/>
                </a:lnTo>
                <a:lnTo>
                  <a:pt x="0" y="118097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07717" y="1731023"/>
            <a:ext cx="919569" cy="833031"/>
          </a:xfrm>
          <a:custGeom>
            <a:avLst/>
            <a:gdLst/>
            <a:ahLst/>
            <a:cxnLst/>
            <a:rect l="l" t="t" r="r" b="b"/>
            <a:pathLst>
              <a:path w="919568" h="833031">
                <a:moveTo>
                  <a:pt x="0" y="118097"/>
                </a:moveTo>
                <a:lnTo>
                  <a:pt x="7773" y="75865"/>
                </a:lnTo>
                <a:lnTo>
                  <a:pt x="29170" y="40379"/>
                </a:lnTo>
                <a:lnTo>
                  <a:pt x="61303" y="14523"/>
                </a:lnTo>
                <a:lnTo>
                  <a:pt x="101284" y="1186"/>
                </a:lnTo>
                <a:lnTo>
                  <a:pt x="118084" y="0"/>
                </a:lnTo>
                <a:lnTo>
                  <a:pt x="801484" y="0"/>
                </a:lnTo>
                <a:lnTo>
                  <a:pt x="843708" y="7773"/>
                </a:lnTo>
                <a:lnTo>
                  <a:pt x="879191" y="29171"/>
                </a:lnTo>
                <a:lnTo>
                  <a:pt x="905045" y="61307"/>
                </a:lnTo>
                <a:lnTo>
                  <a:pt x="918382" y="101294"/>
                </a:lnTo>
                <a:lnTo>
                  <a:pt x="919568" y="118097"/>
                </a:lnTo>
                <a:lnTo>
                  <a:pt x="919568" y="714946"/>
                </a:lnTo>
                <a:lnTo>
                  <a:pt x="911794" y="757173"/>
                </a:lnTo>
                <a:lnTo>
                  <a:pt x="890395" y="792657"/>
                </a:lnTo>
                <a:lnTo>
                  <a:pt x="858259" y="818510"/>
                </a:lnTo>
                <a:lnTo>
                  <a:pt x="818275" y="831846"/>
                </a:lnTo>
                <a:lnTo>
                  <a:pt x="801484" y="833031"/>
                </a:lnTo>
                <a:lnTo>
                  <a:pt x="118084" y="833031"/>
                </a:lnTo>
                <a:lnTo>
                  <a:pt x="75857" y="825256"/>
                </a:lnTo>
                <a:lnTo>
                  <a:pt x="40373" y="803857"/>
                </a:lnTo>
                <a:lnTo>
                  <a:pt x="14520" y="771721"/>
                </a:lnTo>
                <a:lnTo>
                  <a:pt x="1184" y="731737"/>
                </a:lnTo>
                <a:lnTo>
                  <a:pt x="0" y="714946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05877" y="1439799"/>
            <a:ext cx="920521" cy="833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6005" y="1439811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97"/>
                </a:moveTo>
                <a:lnTo>
                  <a:pt x="7773" y="75867"/>
                </a:lnTo>
                <a:lnTo>
                  <a:pt x="29168" y="40382"/>
                </a:lnTo>
                <a:lnTo>
                  <a:pt x="61301" y="14527"/>
                </a:lnTo>
                <a:lnTo>
                  <a:pt x="101284" y="1187"/>
                </a:lnTo>
                <a:lnTo>
                  <a:pt x="118097" y="0"/>
                </a:lnTo>
                <a:lnTo>
                  <a:pt x="801484" y="0"/>
                </a:lnTo>
                <a:lnTo>
                  <a:pt x="843713" y="7773"/>
                </a:lnTo>
                <a:lnTo>
                  <a:pt x="879198" y="29168"/>
                </a:lnTo>
                <a:lnTo>
                  <a:pt x="905054" y="61301"/>
                </a:lnTo>
                <a:lnTo>
                  <a:pt x="918394" y="101284"/>
                </a:lnTo>
                <a:lnTo>
                  <a:pt x="919581" y="118097"/>
                </a:lnTo>
                <a:lnTo>
                  <a:pt x="919581" y="714933"/>
                </a:lnTo>
                <a:lnTo>
                  <a:pt x="911808" y="757163"/>
                </a:lnTo>
                <a:lnTo>
                  <a:pt x="890412" y="792648"/>
                </a:lnTo>
                <a:lnTo>
                  <a:pt x="858280" y="818503"/>
                </a:lnTo>
                <a:lnTo>
                  <a:pt x="818296" y="831843"/>
                </a:lnTo>
                <a:lnTo>
                  <a:pt x="801484" y="833031"/>
                </a:lnTo>
                <a:lnTo>
                  <a:pt x="118097" y="833031"/>
                </a:lnTo>
                <a:lnTo>
                  <a:pt x="75867" y="825257"/>
                </a:lnTo>
                <a:lnTo>
                  <a:pt x="40382" y="803862"/>
                </a:lnTo>
                <a:lnTo>
                  <a:pt x="14527" y="771729"/>
                </a:lnTo>
                <a:lnTo>
                  <a:pt x="1187" y="731746"/>
                </a:lnTo>
                <a:lnTo>
                  <a:pt x="0" y="714933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31553" y="1696605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20" y="717159"/>
                </a:lnTo>
                <a:lnTo>
                  <a:pt x="8547" y="759118"/>
                </a:lnTo>
                <a:lnTo>
                  <a:pt x="30551" y="794189"/>
                </a:lnTo>
                <a:lnTo>
                  <a:pt x="63147" y="819484"/>
                </a:lnTo>
                <a:lnTo>
                  <a:pt x="103449" y="832119"/>
                </a:lnTo>
                <a:lnTo>
                  <a:pt x="118097" y="833018"/>
                </a:lnTo>
                <a:lnTo>
                  <a:pt x="803722" y="832997"/>
                </a:lnTo>
                <a:lnTo>
                  <a:pt x="845682" y="824470"/>
                </a:lnTo>
                <a:lnTo>
                  <a:pt x="880752" y="802466"/>
                </a:lnTo>
                <a:lnTo>
                  <a:pt x="906047" y="769870"/>
                </a:lnTo>
                <a:lnTo>
                  <a:pt x="918682" y="729568"/>
                </a:lnTo>
                <a:lnTo>
                  <a:pt x="919581" y="714921"/>
                </a:lnTo>
                <a:lnTo>
                  <a:pt x="919561" y="115854"/>
                </a:lnTo>
                <a:lnTo>
                  <a:pt x="911039" y="73891"/>
                </a:lnTo>
                <a:lnTo>
                  <a:pt x="889036" y="38823"/>
                </a:lnTo>
                <a:lnTo>
                  <a:pt x="856439" y="13531"/>
                </a:lnTo>
                <a:lnTo>
                  <a:pt x="816133" y="899"/>
                </a:lnTo>
                <a:lnTo>
                  <a:pt x="801484" y="0"/>
                </a:lnTo>
                <a:lnTo>
                  <a:pt x="115879" y="20"/>
                </a:lnTo>
                <a:lnTo>
                  <a:pt x="73913" y="8538"/>
                </a:lnTo>
                <a:lnTo>
                  <a:pt x="38836" y="30533"/>
                </a:lnTo>
                <a:lnTo>
                  <a:pt x="13536" y="63122"/>
                </a:lnTo>
                <a:lnTo>
                  <a:pt x="899" y="103423"/>
                </a:lnTo>
                <a:lnTo>
                  <a:pt x="0" y="118071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31553" y="1696605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7774" y="75841"/>
                </a:lnTo>
                <a:lnTo>
                  <a:pt x="29174" y="40361"/>
                </a:lnTo>
                <a:lnTo>
                  <a:pt x="61313" y="14514"/>
                </a:lnTo>
                <a:lnTo>
                  <a:pt x="101303" y="1184"/>
                </a:lnTo>
                <a:lnTo>
                  <a:pt x="118097" y="0"/>
                </a:lnTo>
                <a:lnTo>
                  <a:pt x="801484" y="0"/>
                </a:lnTo>
                <a:lnTo>
                  <a:pt x="843717" y="7771"/>
                </a:lnTo>
                <a:lnTo>
                  <a:pt x="879205" y="29163"/>
                </a:lnTo>
                <a:lnTo>
                  <a:pt x="905060" y="61293"/>
                </a:lnTo>
                <a:lnTo>
                  <a:pt x="918396" y="101278"/>
                </a:lnTo>
                <a:lnTo>
                  <a:pt x="919581" y="118071"/>
                </a:lnTo>
                <a:lnTo>
                  <a:pt x="919581" y="714921"/>
                </a:lnTo>
                <a:lnTo>
                  <a:pt x="911808" y="757150"/>
                </a:lnTo>
                <a:lnTo>
                  <a:pt x="890412" y="792635"/>
                </a:lnTo>
                <a:lnTo>
                  <a:pt x="858280" y="818491"/>
                </a:lnTo>
                <a:lnTo>
                  <a:pt x="818296" y="831831"/>
                </a:lnTo>
                <a:lnTo>
                  <a:pt x="801484" y="833018"/>
                </a:lnTo>
                <a:lnTo>
                  <a:pt x="118097" y="833018"/>
                </a:lnTo>
                <a:lnTo>
                  <a:pt x="75867" y="825245"/>
                </a:lnTo>
                <a:lnTo>
                  <a:pt x="40382" y="803849"/>
                </a:lnTo>
                <a:lnTo>
                  <a:pt x="14527" y="771716"/>
                </a:lnTo>
                <a:lnTo>
                  <a:pt x="1187" y="731733"/>
                </a:lnTo>
                <a:lnTo>
                  <a:pt x="0" y="714921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7526" y="1439926"/>
            <a:ext cx="919988" cy="833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29849" y="1439811"/>
            <a:ext cx="919569" cy="833031"/>
          </a:xfrm>
          <a:custGeom>
            <a:avLst/>
            <a:gdLst/>
            <a:ahLst/>
            <a:cxnLst/>
            <a:rect l="l" t="t" r="r" b="b"/>
            <a:pathLst>
              <a:path w="919568" h="833031">
                <a:moveTo>
                  <a:pt x="0" y="118097"/>
                </a:moveTo>
                <a:lnTo>
                  <a:pt x="7773" y="75865"/>
                </a:lnTo>
                <a:lnTo>
                  <a:pt x="29170" y="40379"/>
                </a:lnTo>
                <a:lnTo>
                  <a:pt x="61303" y="14523"/>
                </a:lnTo>
                <a:lnTo>
                  <a:pt x="101284" y="1186"/>
                </a:lnTo>
                <a:lnTo>
                  <a:pt x="118084" y="0"/>
                </a:lnTo>
                <a:lnTo>
                  <a:pt x="801484" y="0"/>
                </a:lnTo>
                <a:lnTo>
                  <a:pt x="843708" y="7773"/>
                </a:lnTo>
                <a:lnTo>
                  <a:pt x="879191" y="29171"/>
                </a:lnTo>
                <a:lnTo>
                  <a:pt x="905045" y="61307"/>
                </a:lnTo>
                <a:lnTo>
                  <a:pt x="918382" y="101294"/>
                </a:lnTo>
                <a:lnTo>
                  <a:pt x="919568" y="118097"/>
                </a:lnTo>
                <a:lnTo>
                  <a:pt x="919568" y="714933"/>
                </a:lnTo>
                <a:lnTo>
                  <a:pt x="911795" y="757165"/>
                </a:lnTo>
                <a:lnTo>
                  <a:pt x="890398" y="792651"/>
                </a:lnTo>
                <a:lnTo>
                  <a:pt x="858265" y="818507"/>
                </a:lnTo>
                <a:lnTo>
                  <a:pt x="818284" y="831845"/>
                </a:lnTo>
                <a:lnTo>
                  <a:pt x="801484" y="833031"/>
                </a:lnTo>
                <a:lnTo>
                  <a:pt x="118084" y="833031"/>
                </a:lnTo>
                <a:lnTo>
                  <a:pt x="75859" y="825257"/>
                </a:lnTo>
                <a:lnTo>
                  <a:pt x="40377" y="803859"/>
                </a:lnTo>
                <a:lnTo>
                  <a:pt x="14523" y="771723"/>
                </a:lnTo>
                <a:lnTo>
                  <a:pt x="1186" y="731736"/>
                </a:lnTo>
                <a:lnTo>
                  <a:pt x="0" y="714933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54738" y="1712721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20" y="717161"/>
                </a:lnTo>
                <a:lnTo>
                  <a:pt x="8544" y="759117"/>
                </a:lnTo>
                <a:lnTo>
                  <a:pt x="30548" y="794187"/>
                </a:lnTo>
                <a:lnTo>
                  <a:pt x="63144" y="819483"/>
                </a:lnTo>
                <a:lnTo>
                  <a:pt x="103448" y="832118"/>
                </a:lnTo>
                <a:lnTo>
                  <a:pt x="118097" y="833018"/>
                </a:lnTo>
                <a:lnTo>
                  <a:pt x="803712" y="832997"/>
                </a:lnTo>
                <a:lnTo>
                  <a:pt x="845675" y="824473"/>
                </a:lnTo>
                <a:lnTo>
                  <a:pt x="880748" y="802471"/>
                </a:lnTo>
                <a:lnTo>
                  <a:pt x="906046" y="769877"/>
                </a:lnTo>
                <a:lnTo>
                  <a:pt x="918682" y="729579"/>
                </a:lnTo>
                <a:lnTo>
                  <a:pt x="919581" y="714933"/>
                </a:lnTo>
                <a:lnTo>
                  <a:pt x="919561" y="115854"/>
                </a:lnTo>
                <a:lnTo>
                  <a:pt x="911039" y="73896"/>
                </a:lnTo>
                <a:lnTo>
                  <a:pt x="889036" y="38828"/>
                </a:lnTo>
                <a:lnTo>
                  <a:pt x="856439" y="13533"/>
                </a:lnTo>
                <a:lnTo>
                  <a:pt x="816133" y="899"/>
                </a:lnTo>
                <a:lnTo>
                  <a:pt x="801484" y="0"/>
                </a:lnTo>
                <a:lnTo>
                  <a:pt x="115879" y="20"/>
                </a:lnTo>
                <a:lnTo>
                  <a:pt x="73913" y="8539"/>
                </a:lnTo>
                <a:lnTo>
                  <a:pt x="38836" y="30537"/>
                </a:lnTo>
                <a:lnTo>
                  <a:pt x="13536" y="63128"/>
                </a:lnTo>
                <a:lnTo>
                  <a:pt x="899" y="103425"/>
                </a:lnTo>
                <a:lnTo>
                  <a:pt x="0" y="118071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54738" y="1712721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7774" y="75846"/>
                </a:lnTo>
                <a:lnTo>
                  <a:pt x="29174" y="40366"/>
                </a:lnTo>
                <a:lnTo>
                  <a:pt x="61313" y="14517"/>
                </a:lnTo>
                <a:lnTo>
                  <a:pt x="101303" y="1184"/>
                </a:lnTo>
                <a:lnTo>
                  <a:pt x="118097" y="0"/>
                </a:lnTo>
                <a:lnTo>
                  <a:pt x="801484" y="0"/>
                </a:lnTo>
                <a:lnTo>
                  <a:pt x="843717" y="7772"/>
                </a:lnTo>
                <a:lnTo>
                  <a:pt x="879205" y="29168"/>
                </a:lnTo>
                <a:lnTo>
                  <a:pt x="905060" y="61299"/>
                </a:lnTo>
                <a:lnTo>
                  <a:pt x="918396" y="101281"/>
                </a:lnTo>
                <a:lnTo>
                  <a:pt x="919581" y="118071"/>
                </a:lnTo>
                <a:lnTo>
                  <a:pt x="919581" y="714933"/>
                </a:lnTo>
                <a:lnTo>
                  <a:pt x="911807" y="757158"/>
                </a:lnTo>
                <a:lnTo>
                  <a:pt x="890409" y="792641"/>
                </a:lnTo>
                <a:lnTo>
                  <a:pt x="858274" y="818494"/>
                </a:lnTo>
                <a:lnTo>
                  <a:pt x="818287" y="831832"/>
                </a:lnTo>
                <a:lnTo>
                  <a:pt x="801484" y="833018"/>
                </a:lnTo>
                <a:lnTo>
                  <a:pt x="118097" y="833018"/>
                </a:lnTo>
                <a:lnTo>
                  <a:pt x="75865" y="825244"/>
                </a:lnTo>
                <a:lnTo>
                  <a:pt x="40379" y="803847"/>
                </a:lnTo>
                <a:lnTo>
                  <a:pt x="14523" y="771715"/>
                </a:lnTo>
                <a:lnTo>
                  <a:pt x="1186" y="731733"/>
                </a:lnTo>
                <a:lnTo>
                  <a:pt x="0" y="714933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51627" y="1440014"/>
            <a:ext cx="922299" cy="836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53037" y="1439811"/>
            <a:ext cx="919581" cy="833031"/>
          </a:xfrm>
          <a:custGeom>
            <a:avLst/>
            <a:gdLst/>
            <a:ahLst/>
            <a:cxnLst/>
            <a:rect l="l" t="t" r="r" b="b"/>
            <a:pathLst>
              <a:path w="919581" h="833031">
                <a:moveTo>
                  <a:pt x="0" y="118097"/>
                </a:moveTo>
                <a:lnTo>
                  <a:pt x="7773" y="75865"/>
                </a:lnTo>
                <a:lnTo>
                  <a:pt x="29170" y="40379"/>
                </a:lnTo>
                <a:lnTo>
                  <a:pt x="61303" y="14523"/>
                </a:lnTo>
                <a:lnTo>
                  <a:pt x="101284" y="1186"/>
                </a:lnTo>
                <a:lnTo>
                  <a:pt x="118084" y="0"/>
                </a:lnTo>
                <a:lnTo>
                  <a:pt x="801484" y="0"/>
                </a:lnTo>
                <a:lnTo>
                  <a:pt x="843713" y="7773"/>
                </a:lnTo>
                <a:lnTo>
                  <a:pt x="879198" y="29168"/>
                </a:lnTo>
                <a:lnTo>
                  <a:pt x="905054" y="61301"/>
                </a:lnTo>
                <a:lnTo>
                  <a:pt x="918394" y="101284"/>
                </a:lnTo>
                <a:lnTo>
                  <a:pt x="919581" y="118097"/>
                </a:lnTo>
                <a:lnTo>
                  <a:pt x="919581" y="714946"/>
                </a:lnTo>
                <a:lnTo>
                  <a:pt x="911807" y="757171"/>
                </a:lnTo>
                <a:lnTo>
                  <a:pt x="890409" y="792653"/>
                </a:lnTo>
                <a:lnTo>
                  <a:pt x="858274" y="818507"/>
                </a:lnTo>
                <a:lnTo>
                  <a:pt x="818287" y="831845"/>
                </a:lnTo>
                <a:lnTo>
                  <a:pt x="801484" y="833031"/>
                </a:lnTo>
                <a:lnTo>
                  <a:pt x="118084" y="833031"/>
                </a:lnTo>
                <a:lnTo>
                  <a:pt x="75857" y="825256"/>
                </a:lnTo>
                <a:lnTo>
                  <a:pt x="40373" y="803857"/>
                </a:lnTo>
                <a:lnTo>
                  <a:pt x="14520" y="771721"/>
                </a:lnTo>
                <a:lnTo>
                  <a:pt x="1184" y="731737"/>
                </a:lnTo>
                <a:lnTo>
                  <a:pt x="0" y="714946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10957" y="1712721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20" y="717161"/>
                </a:lnTo>
                <a:lnTo>
                  <a:pt x="8544" y="759117"/>
                </a:lnTo>
                <a:lnTo>
                  <a:pt x="30548" y="794187"/>
                </a:lnTo>
                <a:lnTo>
                  <a:pt x="63144" y="819483"/>
                </a:lnTo>
                <a:lnTo>
                  <a:pt x="103448" y="832118"/>
                </a:lnTo>
                <a:lnTo>
                  <a:pt x="118097" y="833018"/>
                </a:lnTo>
                <a:lnTo>
                  <a:pt x="803712" y="832997"/>
                </a:lnTo>
                <a:lnTo>
                  <a:pt x="845675" y="824473"/>
                </a:lnTo>
                <a:lnTo>
                  <a:pt x="880748" y="802471"/>
                </a:lnTo>
                <a:lnTo>
                  <a:pt x="906046" y="769877"/>
                </a:lnTo>
                <a:lnTo>
                  <a:pt x="918682" y="729579"/>
                </a:lnTo>
                <a:lnTo>
                  <a:pt x="919581" y="714933"/>
                </a:lnTo>
                <a:lnTo>
                  <a:pt x="919561" y="115854"/>
                </a:lnTo>
                <a:lnTo>
                  <a:pt x="911039" y="73896"/>
                </a:lnTo>
                <a:lnTo>
                  <a:pt x="889036" y="38828"/>
                </a:lnTo>
                <a:lnTo>
                  <a:pt x="856439" y="13533"/>
                </a:lnTo>
                <a:lnTo>
                  <a:pt x="816133" y="899"/>
                </a:lnTo>
                <a:lnTo>
                  <a:pt x="801484" y="0"/>
                </a:lnTo>
                <a:lnTo>
                  <a:pt x="115879" y="20"/>
                </a:lnTo>
                <a:lnTo>
                  <a:pt x="73913" y="8539"/>
                </a:lnTo>
                <a:lnTo>
                  <a:pt x="38836" y="30537"/>
                </a:lnTo>
                <a:lnTo>
                  <a:pt x="13536" y="63128"/>
                </a:lnTo>
                <a:lnTo>
                  <a:pt x="899" y="103425"/>
                </a:lnTo>
                <a:lnTo>
                  <a:pt x="0" y="118071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10957" y="1712721"/>
            <a:ext cx="919581" cy="833018"/>
          </a:xfrm>
          <a:custGeom>
            <a:avLst/>
            <a:gdLst/>
            <a:ahLst/>
            <a:cxnLst/>
            <a:rect l="l" t="t" r="r" b="b"/>
            <a:pathLst>
              <a:path w="919581" h="833018">
                <a:moveTo>
                  <a:pt x="0" y="118071"/>
                </a:moveTo>
                <a:lnTo>
                  <a:pt x="7774" y="75846"/>
                </a:lnTo>
                <a:lnTo>
                  <a:pt x="29174" y="40366"/>
                </a:lnTo>
                <a:lnTo>
                  <a:pt x="61313" y="14517"/>
                </a:lnTo>
                <a:lnTo>
                  <a:pt x="101303" y="1184"/>
                </a:lnTo>
                <a:lnTo>
                  <a:pt x="118097" y="0"/>
                </a:lnTo>
                <a:lnTo>
                  <a:pt x="801484" y="0"/>
                </a:lnTo>
                <a:lnTo>
                  <a:pt x="843717" y="7772"/>
                </a:lnTo>
                <a:lnTo>
                  <a:pt x="879205" y="29168"/>
                </a:lnTo>
                <a:lnTo>
                  <a:pt x="905060" y="61299"/>
                </a:lnTo>
                <a:lnTo>
                  <a:pt x="918396" y="101281"/>
                </a:lnTo>
                <a:lnTo>
                  <a:pt x="919581" y="118071"/>
                </a:lnTo>
                <a:lnTo>
                  <a:pt x="919581" y="714933"/>
                </a:lnTo>
                <a:lnTo>
                  <a:pt x="911807" y="757158"/>
                </a:lnTo>
                <a:lnTo>
                  <a:pt x="890409" y="792641"/>
                </a:lnTo>
                <a:lnTo>
                  <a:pt x="858274" y="818494"/>
                </a:lnTo>
                <a:lnTo>
                  <a:pt x="818287" y="831832"/>
                </a:lnTo>
                <a:lnTo>
                  <a:pt x="801484" y="833018"/>
                </a:lnTo>
                <a:lnTo>
                  <a:pt x="118097" y="833018"/>
                </a:lnTo>
                <a:lnTo>
                  <a:pt x="75865" y="825244"/>
                </a:lnTo>
                <a:lnTo>
                  <a:pt x="40379" y="803847"/>
                </a:lnTo>
                <a:lnTo>
                  <a:pt x="14523" y="771715"/>
                </a:lnTo>
                <a:lnTo>
                  <a:pt x="1186" y="731733"/>
                </a:lnTo>
                <a:lnTo>
                  <a:pt x="0" y="714933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08861" y="1442491"/>
            <a:ext cx="920724" cy="834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09255" y="1439811"/>
            <a:ext cx="919569" cy="833031"/>
          </a:xfrm>
          <a:custGeom>
            <a:avLst/>
            <a:gdLst/>
            <a:ahLst/>
            <a:cxnLst/>
            <a:rect l="l" t="t" r="r" b="b"/>
            <a:pathLst>
              <a:path w="919568" h="833031">
                <a:moveTo>
                  <a:pt x="0" y="118097"/>
                </a:moveTo>
                <a:lnTo>
                  <a:pt x="7773" y="75865"/>
                </a:lnTo>
                <a:lnTo>
                  <a:pt x="29170" y="40379"/>
                </a:lnTo>
                <a:lnTo>
                  <a:pt x="61303" y="14523"/>
                </a:lnTo>
                <a:lnTo>
                  <a:pt x="101284" y="1186"/>
                </a:lnTo>
                <a:lnTo>
                  <a:pt x="118084" y="0"/>
                </a:lnTo>
                <a:lnTo>
                  <a:pt x="801484" y="0"/>
                </a:lnTo>
                <a:lnTo>
                  <a:pt x="843714" y="7773"/>
                </a:lnTo>
                <a:lnTo>
                  <a:pt x="879196" y="29171"/>
                </a:lnTo>
                <a:lnTo>
                  <a:pt x="905047" y="61307"/>
                </a:lnTo>
                <a:lnTo>
                  <a:pt x="918383" y="101294"/>
                </a:lnTo>
                <a:lnTo>
                  <a:pt x="919568" y="118097"/>
                </a:lnTo>
                <a:lnTo>
                  <a:pt x="919568" y="714946"/>
                </a:lnTo>
                <a:lnTo>
                  <a:pt x="911795" y="757173"/>
                </a:lnTo>
                <a:lnTo>
                  <a:pt x="890399" y="792657"/>
                </a:lnTo>
                <a:lnTo>
                  <a:pt x="858265" y="818510"/>
                </a:lnTo>
                <a:lnTo>
                  <a:pt x="818277" y="831846"/>
                </a:lnTo>
                <a:lnTo>
                  <a:pt x="801484" y="833031"/>
                </a:lnTo>
                <a:lnTo>
                  <a:pt x="118084" y="833031"/>
                </a:lnTo>
                <a:lnTo>
                  <a:pt x="75857" y="825256"/>
                </a:lnTo>
                <a:lnTo>
                  <a:pt x="40373" y="803857"/>
                </a:lnTo>
                <a:lnTo>
                  <a:pt x="14520" y="771721"/>
                </a:lnTo>
                <a:lnTo>
                  <a:pt x="1184" y="731737"/>
                </a:lnTo>
                <a:lnTo>
                  <a:pt x="0" y="714946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07701" y="3635185"/>
            <a:ext cx="2262060" cy="1509077"/>
          </a:xfrm>
          <a:custGeom>
            <a:avLst/>
            <a:gdLst/>
            <a:ahLst/>
            <a:cxnLst/>
            <a:rect l="l" t="t" r="r" b="b"/>
            <a:pathLst>
              <a:path w="2262060" h="1509077">
                <a:moveTo>
                  <a:pt x="2324" y="160972"/>
                </a:moveTo>
                <a:lnTo>
                  <a:pt x="2324" y="506564"/>
                </a:lnTo>
                <a:lnTo>
                  <a:pt x="1986" y="508616"/>
                </a:lnTo>
                <a:lnTo>
                  <a:pt x="504" y="521161"/>
                </a:lnTo>
                <a:lnTo>
                  <a:pt x="0" y="533971"/>
                </a:lnTo>
                <a:lnTo>
                  <a:pt x="0" y="1348130"/>
                </a:lnTo>
                <a:lnTo>
                  <a:pt x="5513" y="1390049"/>
                </a:lnTo>
                <a:lnTo>
                  <a:pt x="21622" y="1428759"/>
                </a:lnTo>
                <a:lnTo>
                  <a:pt x="46777" y="1461569"/>
                </a:lnTo>
                <a:lnTo>
                  <a:pt x="79423" y="1486927"/>
                </a:lnTo>
                <a:lnTo>
                  <a:pt x="118006" y="1503281"/>
                </a:lnTo>
                <a:lnTo>
                  <a:pt x="160972" y="1509077"/>
                </a:lnTo>
                <a:lnTo>
                  <a:pt x="2101088" y="1509077"/>
                </a:lnTo>
                <a:lnTo>
                  <a:pt x="2143009" y="1503565"/>
                </a:lnTo>
                <a:lnTo>
                  <a:pt x="2181723" y="1487461"/>
                </a:lnTo>
                <a:lnTo>
                  <a:pt x="2214539" y="1462312"/>
                </a:lnTo>
                <a:lnTo>
                  <a:pt x="2239903" y="1429672"/>
                </a:lnTo>
                <a:lnTo>
                  <a:pt x="2256262" y="1391094"/>
                </a:lnTo>
                <a:lnTo>
                  <a:pt x="2262060" y="1348130"/>
                </a:lnTo>
                <a:lnTo>
                  <a:pt x="2262060" y="160972"/>
                </a:lnTo>
                <a:lnTo>
                  <a:pt x="2256542" y="119039"/>
                </a:lnTo>
                <a:lnTo>
                  <a:pt x="2240431" y="80331"/>
                </a:lnTo>
                <a:lnTo>
                  <a:pt x="2215276" y="47519"/>
                </a:lnTo>
                <a:lnTo>
                  <a:pt x="2182631" y="22156"/>
                </a:lnTo>
                <a:lnTo>
                  <a:pt x="2144050" y="5798"/>
                </a:lnTo>
                <a:lnTo>
                  <a:pt x="2101088" y="0"/>
                </a:lnTo>
                <a:lnTo>
                  <a:pt x="163296" y="0"/>
                </a:lnTo>
                <a:lnTo>
                  <a:pt x="121358" y="5518"/>
                </a:lnTo>
                <a:lnTo>
                  <a:pt x="82650" y="21632"/>
                </a:lnTo>
                <a:lnTo>
                  <a:pt x="49838" y="46789"/>
                </a:lnTo>
                <a:lnTo>
                  <a:pt x="24477" y="79434"/>
                </a:lnTo>
                <a:lnTo>
                  <a:pt x="8121" y="118014"/>
                </a:lnTo>
                <a:lnTo>
                  <a:pt x="2324" y="1609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10012" y="3635185"/>
            <a:ext cx="2259736" cy="1132217"/>
          </a:xfrm>
          <a:custGeom>
            <a:avLst/>
            <a:gdLst/>
            <a:ahLst/>
            <a:cxnLst/>
            <a:rect l="l" t="t" r="r" b="b"/>
            <a:pathLst>
              <a:path w="2259736" h="1132217">
                <a:moveTo>
                  <a:pt x="0" y="160972"/>
                </a:moveTo>
                <a:lnTo>
                  <a:pt x="0" y="971245"/>
                </a:lnTo>
                <a:lnTo>
                  <a:pt x="568" y="984868"/>
                </a:lnTo>
                <a:lnTo>
                  <a:pt x="9787" y="1026645"/>
                </a:lnTo>
                <a:lnTo>
                  <a:pt x="29086" y="1063560"/>
                </a:lnTo>
                <a:lnTo>
                  <a:pt x="56910" y="1094061"/>
                </a:lnTo>
                <a:lnTo>
                  <a:pt x="91706" y="1116593"/>
                </a:lnTo>
                <a:lnTo>
                  <a:pt x="131920" y="1129602"/>
                </a:lnTo>
                <a:lnTo>
                  <a:pt x="160972" y="1132217"/>
                </a:lnTo>
                <a:lnTo>
                  <a:pt x="2098763" y="1132217"/>
                </a:lnTo>
                <a:lnTo>
                  <a:pt x="2140705" y="1126699"/>
                </a:lnTo>
                <a:lnTo>
                  <a:pt x="2179416" y="1110588"/>
                </a:lnTo>
                <a:lnTo>
                  <a:pt x="2212226" y="1085433"/>
                </a:lnTo>
                <a:lnTo>
                  <a:pt x="2237585" y="1052788"/>
                </a:lnTo>
                <a:lnTo>
                  <a:pt x="2253939" y="1014207"/>
                </a:lnTo>
                <a:lnTo>
                  <a:pt x="2259736" y="971245"/>
                </a:lnTo>
                <a:lnTo>
                  <a:pt x="2259736" y="160972"/>
                </a:lnTo>
                <a:lnTo>
                  <a:pt x="2254219" y="119039"/>
                </a:lnTo>
                <a:lnTo>
                  <a:pt x="2238109" y="80331"/>
                </a:lnTo>
                <a:lnTo>
                  <a:pt x="2212956" y="47519"/>
                </a:lnTo>
                <a:lnTo>
                  <a:pt x="2180312" y="22156"/>
                </a:lnTo>
                <a:lnTo>
                  <a:pt x="2141730" y="5798"/>
                </a:lnTo>
                <a:lnTo>
                  <a:pt x="2098763" y="0"/>
                </a:lnTo>
                <a:lnTo>
                  <a:pt x="160972" y="0"/>
                </a:lnTo>
                <a:lnTo>
                  <a:pt x="119034" y="5518"/>
                </a:lnTo>
                <a:lnTo>
                  <a:pt x="80326" y="21632"/>
                </a:lnTo>
                <a:lnTo>
                  <a:pt x="47514" y="46789"/>
                </a:lnTo>
                <a:lnTo>
                  <a:pt x="22153" y="79434"/>
                </a:lnTo>
                <a:lnTo>
                  <a:pt x="5797" y="118014"/>
                </a:lnTo>
                <a:lnTo>
                  <a:pt x="0" y="1609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07701" y="4008196"/>
            <a:ext cx="2262060" cy="1136065"/>
          </a:xfrm>
          <a:custGeom>
            <a:avLst/>
            <a:gdLst/>
            <a:ahLst/>
            <a:cxnLst/>
            <a:rect l="l" t="t" r="r" b="b"/>
            <a:pathLst>
              <a:path w="2262060" h="1136065">
                <a:moveTo>
                  <a:pt x="0" y="160959"/>
                </a:moveTo>
                <a:lnTo>
                  <a:pt x="5797" y="118000"/>
                </a:lnTo>
                <a:lnTo>
                  <a:pt x="22155" y="79422"/>
                </a:lnTo>
                <a:lnTo>
                  <a:pt x="47517" y="46779"/>
                </a:lnTo>
                <a:lnTo>
                  <a:pt x="80331" y="21625"/>
                </a:lnTo>
                <a:lnTo>
                  <a:pt x="119043" y="5515"/>
                </a:lnTo>
                <a:lnTo>
                  <a:pt x="160972" y="0"/>
                </a:lnTo>
                <a:lnTo>
                  <a:pt x="2101088" y="0"/>
                </a:lnTo>
                <a:lnTo>
                  <a:pt x="2144052" y="5797"/>
                </a:lnTo>
                <a:lnTo>
                  <a:pt x="2182634" y="22154"/>
                </a:lnTo>
                <a:lnTo>
                  <a:pt x="2215279" y="47516"/>
                </a:lnTo>
                <a:lnTo>
                  <a:pt x="2240434" y="80327"/>
                </a:lnTo>
                <a:lnTo>
                  <a:pt x="2256544" y="119035"/>
                </a:lnTo>
                <a:lnTo>
                  <a:pt x="2262060" y="160959"/>
                </a:lnTo>
                <a:lnTo>
                  <a:pt x="2262060" y="975118"/>
                </a:lnTo>
                <a:lnTo>
                  <a:pt x="2256262" y="1018082"/>
                </a:lnTo>
                <a:lnTo>
                  <a:pt x="2239903" y="1056660"/>
                </a:lnTo>
                <a:lnTo>
                  <a:pt x="2214539" y="1089300"/>
                </a:lnTo>
                <a:lnTo>
                  <a:pt x="2181723" y="1114449"/>
                </a:lnTo>
                <a:lnTo>
                  <a:pt x="2143009" y="1130554"/>
                </a:lnTo>
                <a:lnTo>
                  <a:pt x="2101088" y="1136065"/>
                </a:lnTo>
                <a:lnTo>
                  <a:pt x="160972" y="1136065"/>
                </a:lnTo>
                <a:lnTo>
                  <a:pt x="118006" y="1130269"/>
                </a:lnTo>
                <a:lnTo>
                  <a:pt x="79423" y="1113915"/>
                </a:lnTo>
                <a:lnTo>
                  <a:pt x="46777" y="1088557"/>
                </a:lnTo>
                <a:lnTo>
                  <a:pt x="21622" y="1055747"/>
                </a:lnTo>
                <a:lnTo>
                  <a:pt x="5513" y="1017038"/>
                </a:lnTo>
                <a:lnTo>
                  <a:pt x="0" y="975118"/>
                </a:lnTo>
                <a:lnTo>
                  <a:pt x="0" y="160959"/>
                </a:lnTo>
                <a:close/>
              </a:path>
            </a:pathLst>
          </a:custGeom>
          <a:ln w="1143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57764" y="3572866"/>
            <a:ext cx="2259736" cy="1132217"/>
          </a:xfrm>
          <a:custGeom>
            <a:avLst/>
            <a:gdLst/>
            <a:ahLst/>
            <a:cxnLst/>
            <a:rect l="l" t="t" r="r" b="b"/>
            <a:pathLst>
              <a:path w="2259736" h="1132217">
                <a:moveTo>
                  <a:pt x="0" y="160972"/>
                </a:moveTo>
                <a:lnTo>
                  <a:pt x="0" y="971245"/>
                </a:lnTo>
                <a:lnTo>
                  <a:pt x="568" y="984868"/>
                </a:lnTo>
                <a:lnTo>
                  <a:pt x="9787" y="1026645"/>
                </a:lnTo>
                <a:lnTo>
                  <a:pt x="29086" y="1063560"/>
                </a:lnTo>
                <a:lnTo>
                  <a:pt x="56910" y="1094061"/>
                </a:lnTo>
                <a:lnTo>
                  <a:pt x="91706" y="1116593"/>
                </a:lnTo>
                <a:lnTo>
                  <a:pt x="131920" y="1129602"/>
                </a:lnTo>
                <a:lnTo>
                  <a:pt x="160972" y="1132217"/>
                </a:lnTo>
                <a:lnTo>
                  <a:pt x="2098763" y="1132217"/>
                </a:lnTo>
                <a:lnTo>
                  <a:pt x="2140701" y="1126699"/>
                </a:lnTo>
                <a:lnTo>
                  <a:pt x="2179410" y="1110588"/>
                </a:lnTo>
                <a:lnTo>
                  <a:pt x="2212222" y="1085433"/>
                </a:lnTo>
                <a:lnTo>
                  <a:pt x="2237583" y="1052788"/>
                </a:lnTo>
                <a:lnTo>
                  <a:pt x="2253939" y="1014207"/>
                </a:lnTo>
                <a:lnTo>
                  <a:pt x="2259736" y="971245"/>
                </a:lnTo>
                <a:lnTo>
                  <a:pt x="2259736" y="160972"/>
                </a:lnTo>
                <a:lnTo>
                  <a:pt x="2254218" y="119034"/>
                </a:lnTo>
                <a:lnTo>
                  <a:pt x="2238107" y="80326"/>
                </a:lnTo>
                <a:lnTo>
                  <a:pt x="2212951" y="47514"/>
                </a:lnTo>
                <a:lnTo>
                  <a:pt x="2180307" y="22153"/>
                </a:lnTo>
                <a:lnTo>
                  <a:pt x="2141726" y="5797"/>
                </a:lnTo>
                <a:lnTo>
                  <a:pt x="2098763" y="0"/>
                </a:lnTo>
                <a:lnTo>
                  <a:pt x="160972" y="0"/>
                </a:lnTo>
                <a:lnTo>
                  <a:pt x="119034" y="5517"/>
                </a:lnTo>
                <a:lnTo>
                  <a:pt x="80326" y="21629"/>
                </a:lnTo>
                <a:lnTo>
                  <a:pt x="47514" y="46784"/>
                </a:lnTo>
                <a:lnTo>
                  <a:pt x="22153" y="79429"/>
                </a:lnTo>
                <a:lnTo>
                  <a:pt x="5797" y="118009"/>
                </a:lnTo>
                <a:lnTo>
                  <a:pt x="0" y="160972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55288" y="3947045"/>
            <a:ext cx="2262886" cy="1137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55441" y="3945865"/>
            <a:ext cx="2262060" cy="1136091"/>
          </a:xfrm>
          <a:custGeom>
            <a:avLst/>
            <a:gdLst/>
            <a:ahLst/>
            <a:cxnLst/>
            <a:rect l="l" t="t" r="r" b="b"/>
            <a:pathLst>
              <a:path w="2262060" h="1136091">
                <a:moveTo>
                  <a:pt x="0" y="160972"/>
                </a:moveTo>
                <a:lnTo>
                  <a:pt x="5797" y="118009"/>
                </a:lnTo>
                <a:lnTo>
                  <a:pt x="22153" y="79429"/>
                </a:lnTo>
                <a:lnTo>
                  <a:pt x="47514" y="46784"/>
                </a:lnTo>
                <a:lnTo>
                  <a:pt x="80326" y="21629"/>
                </a:lnTo>
                <a:lnTo>
                  <a:pt x="119034" y="5517"/>
                </a:lnTo>
                <a:lnTo>
                  <a:pt x="160972" y="0"/>
                </a:lnTo>
                <a:lnTo>
                  <a:pt x="2101088" y="0"/>
                </a:lnTo>
                <a:lnTo>
                  <a:pt x="2144050" y="5797"/>
                </a:lnTo>
                <a:lnTo>
                  <a:pt x="2182631" y="22153"/>
                </a:lnTo>
                <a:lnTo>
                  <a:pt x="2215276" y="47514"/>
                </a:lnTo>
                <a:lnTo>
                  <a:pt x="2240431" y="80326"/>
                </a:lnTo>
                <a:lnTo>
                  <a:pt x="2256542" y="119034"/>
                </a:lnTo>
                <a:lnTo>
                  <a:pt x="2262060" y="160972"/>
                </a:lnTo>
                <a:lnTo>
                  <a:pt x="2262060" y="975118"/>
                </a:lnTo>
                <a:lnTo>
                  <a:pt x="2256263" y="1018085"/>
                </a:lnTo>
                <a:lnTo>
                  <a:pt x="2239907" y="1056667"/>
                </a:lnTo>
                <a:lnTo>
                  <a:pt x="2214546" y="1089311"/>
                </a:lnTo>
                <a:lnTo>
                  <a:pt x="2181734" y="1114464"/>
                </a:lnTo>
                <a:lnTo>
                  <a:pt x="2143025" y="1130574"/>
                </a:lnTo>
                <a:lnTo>
                  <a:pt x="2101088" y="1136091"/>
                </a:lnTo>
                <a:lnTo>
                  <a:pt x="160972" y="1136091"/>
                </a:lnTo>
                <a:lnTo>
                  <a:pt x="118009" y="1130294"/>
                </a:lnTo>
                <a:lnTo>
                  <a:pt x="79429" y="1113940"/>
                </a:lnTo>
                <a:lnTo>
                  <a:pt x="46784" y="1088581"/>
                </a:lnTo>
                <a:lnTo>
                  <a:pt x="21629" y="1055770"/>
                </a:lnTo>
                <a:lnTo>
                  <a:pt x="5517" y="1017060"/>
                </a:lnTo>
                <a:lnTo>
                  <a:pt x="0" y="975118"/>
                </a:lnTo>
                <a:lnTo>
                  <a:pt x="0" y="160972"/>
                </a:lnTo>
                <a:close/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55441" y="3572865"/>
            <a:ext cx="2262060" cy="1509090"/>
          </a:xfrm>
          <a:custGeom>
            <a:avLst/>
            <a:gdLst/>
            <a:ahLst/>
            <a:cxnLst/>
            <a:rect l="l" t="t" r="r" b="b"/>
            <a:pathLst>
              <a:path w="2262060" h="1509090">
                <a:moveTo>
                  <a:pt x="0" y="533971"/>
                </a:moveTo>
                <a:lnTo>
                  <a:pt x="499" y="521161"/>
                </a:lnTo>
                <a:lnTo>
                  <a:pt x="1984" y="508616"/>
                </a:lnTo>
                <a:lnTo>
                  <a:pt x="2324" y="506564"/>
                </a:lnTo>
                <a:lnTo>
                  <a:pt x="2324" y="160972"/>
                </a:lnTo>
                <a:lnTo>
                  <a:pt x="8121" y="118009"/>
                </a:lnTo>
                <a:lnTo>
                  <a:pt x="24477" y="79429"/>
                </a:lnTo>
                <a:lnTo>
                  <a:pt x="49838" y="46784"/>
                </a:lnTo>
                <a:lnTo>
                  <a:pt x="82650" y="21629"/>
                </a:lnTo>
                <a:lnTo>
                  <a:pt x="121358" y="5517"/>
                </a:lnTo>
                <a:lnTo>
                  <a:pt x="163296" y="0"/>
                </a:lnTo>
                <a:lnTo>
                  <a:pt x="2101088" y="0"/>
                </a:lnTo>
                <a:lnTo>
                  <a:pt x="2144050" y="5797"/>
                </a:lnTo>
                <a:lnTo>
                  <a:pt x="2182631" y="22153"/>
                </a:lnTo>
                <a:lnTo>
                  <a:pt x="2215276" y="47514"/>
                </a:lnTo>
                <a:lnTo>
                  <a:pt x="2240431" y="80326"/>
                </a:lnTo>
                <a:lnTo>
                  <a:pt x="2256542" y="119034"/>
                </a:lnTo>
                <a:lnTo>
                  <a:pt x="2262060" y="160972"/>
                </a:lnTo>
                <a:lnTo>
                  <a:pt x="2262060" y="1348117"/>
                </a:lnTo>
                <a:lnTo>
                  <a:pt x="2256263" y="1391084"/>
                </a:lnTo>
                <a:lnTo>
                  <a:pt x="2239907" y="1429666"/>
                </a:lnTo>
                <a:lnTo>
                  <a:pt x="2214546" y="1462310"/>
                </a:lnTo>
                <a:lnTo>
                  <a:pt x="2181734" y="1487463"/>
                </a:lnTo>
                <a:lnTo>
                  <a:pt x="2143025" y="1503573"/>
                </a:lnTo>
                <a:lnTo>
                  <a:pt x="2101088" y="1509090"/>
                </a:lnTo>
                <a:lnTo>
                  <a:pt x="160972" y="1509090"/>
                </a:lnTo>
                <a:lnTo>
                  <a:pt x="118009" y="1503293"/>
                </a:lnTo>
                <a:lnTo>
                  <a:pt x="79429" y="1486939"/>
                </a:lnTo>
                <a:lnTo>
                  <a:pt x="46784" y="1461580"/>
                </a:lnTo>
                <a:lnTo>
                  <a:pt x="21629" y="1428769"/>
                </a:lnTo>
                <a:lnTo>
                  <a:pt x="5517" y="1390059"/>
                </a:lnTo>
                <a:lnTo>
                  <a:pt x="0" y="1348117"/>
                </a:lnTo>
                <a:lnTo>
                  <a:pt x="0" y="533971"/>
                </a:lnTo>
                <a:close/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74110" y="2819883"/>
            <a:ext cx="4341418" cy="197319"/>
          </a:xfrm>
          <a:custGeom>
            <a:avLst/>
            <a:gdLst/>
            <a:ahLst/>
            <a:cxnLst/>
            <a:rect l="l" t="t" r="r" b="b"/>
            <a:pathLst>
              <a:path w="4341418" h="197319">
                <a:moveTo>
                  <a:pt x="0" y="0"/>
                </a:moveTo>
                <a:lnTo>
                  <a:pt x="0" y="197319"/>
                </a:lnTo>
                <a:lnTo>
                  <a:pt x="4341418" y="197319"/>
                </a:lnTo>
                <a:lnTo>
                  <a:pt x="4341418" y="0"/>
                </a:lnTo>
              </a:path>
            </a:pathLst>
          </a:custGeom>
          <a:ln w="61722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0258" y="2574239"/>
            <a:ext cx="210554" cy="263182"/>
          </a:xfrm>
          <a:custGeom>
            <a:avLst/>
            <a:gdLst/>
            <a:ahLst/>
            <a:cxnLst/>
            <a:rect l="l" t="t" r="r" b="b"/>
            <a:pathLst>
              <a:path w="210553" h="263182">
                <a:moveTo>
                  <a:pt x="105270" y="263182"/>
                </a:moveTo>
                <a:lnTo>
                  <a:pt x="210553" y="263182"/>
                </a:lnTo>
                <a:lnTo>
                  <a:pt x="105270" y="0"/>
                </a:lnTo>
                <a:lnTo>
                  <a:pt x="0" y="263182"/>
                </a:lnTo>
                <a:lnTo>
                  <a:pt x="105270" y="263182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74207" y="2997644"/>
            <a:ext cx="200748" cy="325450"/>
          </a:xfrm>
          <a:custGeom>
            <a:avLst/>
            <a:gdLst/>
            <a:ahLst/>
            <a:cxnLst/>
            <a:rect l="l" t="t" r="r" b="b"/>
            <a:pathLst>
              <a:path w="200748" h="325450">
                <a:moveTo>
                  <a:pt x="200748" y="0"/>
                </a:moveTo>
                <a:lnTo>
                  <a:pt x="0" y="325450"/>
                </a:lnTo>
              </a:path>
            </a:pathLst>
          </a:custGeom>
          <a:ln w="40487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83415" y="3273793"/>
            <a:ext cx="159551" cy="194589"/>
          </a:xfrm>
          <a:custGeom>
            <a:avLst/>
            <a:gdLst/>
            <a:ahLst/>
            <a:cxnLst/>
            <a:rect l="l" t="t" r="r" b="b"/>
            <a:pathLst>
              <a:path w="159550" h="194589">
                <a:moveTo>
                  <a:pt x="97282" y="38912"/>
                </a:moveTo>
                <a:lnTo>
                  <a:pt x="35001" y="0"/>
                </a:lnTo>
                <a:lnTo>
                  <a:pt x="0" y="194589"/>
                </a:lnTo>
                <a:lnTo>
                  <a:pt x="159550" y="77838"/>
                </a:lnTo>
                <a:lnTo>
                  <a:pt x="97282" y="38912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07719" y="5878309"/>
            <a:ext cx="1657743" cy="830618"/>
          </a:xfrm>
          <a:custGeom>
            <a:avLst/>
            <a:gdLst/>
            <a:ahLst/>
            <a:cxnLst/>
            <a:rect l="l" t="t" r="r" b="b"/>
            <a:pathLst>
              <a:path w="1657743" h="830618">
                <a:moveTo>
                  <a:pt x="0" y="118097"/>
                </a:moveTo>
                <a:lnTo>
                  <a:pt x="20" y="714758"/>
                </a:lnTo>
                <a:lnTo>
                  <a:pt x="8547" y="756713"/>
                </a:lnTo>
                <a:lnTo>
                  <a:pt x="30551" y="791783"/>
                </a:lnTo>
                <a:lnTo>
                  <a:pt x="63147" y="817081"/>
                </a:lnTo>
                <a:lnTo>
                  <a:pt x="103449" y="829718"/>
                </a:lnTo>
                <a:lnTo>
                  <a:pt x="118097" y="830618"/>
                </a:lnTo>
                <a:lnTo>
                  <a:pt x="1541886" y="830597"/>
                </a:lnTo>
                <a:lnTo>
                  <a:pt x="1583842" y="822071"/>
                </a:lnTo>
                <a:lnTo>
                  <a:pt x="1618912" y="800065"/>
                </a:lnTo>
                <a:lnTo>
                  <a:pt x="1644208" y="767467"/>
                </a:lnTo>
                <a:lnTo>
                  <a:pt x="1656844" y="727166"/>
                </a:lnTo>
                <a:lnTo>
                  <a:pt x="1657743" y="712520"/>
                </a:lnTo>
                <a:lnTo>
                  <a:pt x="1657723" y="115869"/>
                </a:lnTo>
                <a:lnTo>
                  <a:pt x="1649199" y="73906"/>
                </a:lnTo>
                <a:lnTo>
                  <a:pt x="1627196" y="38833"/>
                </a:lnTo>
                <a:lnTo>
                  <a:pt x="1594603" y="13535"/>
                </a:lnTo>
                <a:lnTo>
                  <a:pt x="1554304" y="899"/>
                </a:lnTo>
                <a:lnTo>
                  <a:pt x="1539659" y="0"/>
                </a:lnTo>
                <a:lnTo>
                  <a:pt x="115858" y="20"/>
                </a:lnTo>
                <a:lnTo>
                  <a:pt x="73899" y="8547"/>
                </a:lnTo>
                <a:lnTo>
                  <a:pt x="38829" y="30551"/>
                </a:lnTo>
                <a:lnTo>
                  <a:pt x="13533" y="63147"/>
                </a:lnTo>
                <a:lnTo>
                  <a:pt x="899" y="103449"/>
                </a:lnTo>
                <a:lnTo>
                  <a:pt x="0" y="118097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07719" y="5878309"/>
            <a:ext cx="1657743" cy="830618"/>
          </a:xfrm>
          <a:custGeom>
            <a:avLst/>
            <a:gdLst/>
            <a:ahLst/>
            <a:cxnLst/>
            <a:rect l="l" t="t" r="r" b="b"/>
            <a:pathLst>
              <a:path w="1657743" h="830618">
                <a:moveTo>
                  <a:pt x="0" y="118097"/>
                </a:moveTo>
                <a:lnTo>
                  <a:pt x="7773" y="75867"/>
                </a:lnTo>
                <a:lnTo>
                  <a:pt x="29168" y="40382"/>
                </a:lnTo>
                <a:lnTo>
                  <a:pt x="61301" y="14527"/>
                </a:lnTo>
                <a:lnTo>
                  <a:pt x="101284" y="1187"/>
                </a:lnTo>
                <a:lnTo>
                  <a:pt x="118097" y="0"/>
                </a:lnTo>
                <a:lnTo>
                  <a:pt x="1539659" y="0"/>
                </a:lnTo>
                <a:lnTo>
                  <a:pt x="1581883" y="7773"/>
                </a:lnTo>
                <a:lnTo>
                  <a:pt x="1617366" y="29171"/>
                </a:lnTo>
                <a:lnTo>
                  <a:pt x="1643220" y="61307"/>
                </a:lnTo>
                <a:lnTo>
                  <a:pt x="1656557" y="101294"/>
                </a:lnTo>
                <a:lnTo>
                  <a:pt x="1657743" y="118097"/>
                </a:lnTo>
                <a:lnTo>
                  <a:pt x="1657743" y="712520"/>
                </a:lnTo>
                <a:lnTo>
                  <a:pt x="1649969" y="754747"/>
                </a:lnTo>
                <a:lnTo>
                  <a:pt x="1628573" y="790233"/>
                </a:lnTo>
                <a:lnTo>
                  <a:pt x="1596440" y="816091"/>
                </a:lnTo>
                <a:lnTo>
                  <a:pt x="1556459" y="829431"/>
                </a:lnTo>
                <a:lnTo>
                  <a:pt x="1539659" y="830618"/>
                </a:lnTo>
                <a:lnTo>
                  <a:pt x="118097" y="830618"/>
                </a:lnTo>
                <a:lnTo>
                  <a:pt x="75867" y="822843"/>
                </a:lnTo>
                <a:lnTo>
                  <a:pt x="40382" y="801444"/>
                </a:lnTo>
                <a:lnTo>
                  <a:pt x="14527" y="769311"/>
                </a:lnTo>
                <a:lnTo>
                  <a:pt x="1187" y="729330"/>
                </a:lnTo>
                <a:lnTo>
                  <a:pt x="0" y="712520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04963" y="5602085"/>
            <a:ext cx="1659661" cy="825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06004" y="5591657"/>
            <a:ext cx="1659458" cy="833450"/>
          </a:xfrm>
          <a:custGeom>
            <a:avLst/>
            <a:gdLst/>
            <a:ahLst/>
            <a:cxnLst/>
            <a:rect l="l" t="t" r="r" b="b"/>
            <a:pathLst>
              <a:path w="1659458" h="833450">
                <a:moveTo>
                  <a:pt x="0" y="118084"/>
                </a:moveTo>
                <a:lnTo>
                  <a:pt x="7773" y="75859"/>
                </a:lnTo>
                <a:lnTo>
                  <a:pt x="29171" y="40377"/>
                </a:lnTo>
                <a:lnTo>
                  <a:pt x="61307" y="14523"/>
                </a:lnTo>
                <a:lnTo>
                  <a:pt x="101294" y="1186"/>
                </a:lnTo>
                <a:lnTo>
                  <a:pt x="118097" y="0"/>
                </a:lnTo>
                <a:lnTo>
                  <a:pt x="1541373" y="0"/>
                </a:lnTo>
                <a:lnTo>
                  <a:pt x="1583600" y="7774"/>
                </a:lnTo>
                <a:lnTo>
                  <a:pt x="1619084" y="29173"/>
                </a:lnTo>
                <a:lnTo>
                  <a:pt x="1644937" y="61309"/>
                </a:lnTo>
                <a:lnTo>
                  <a:pt x="1658273" y="101293"/>
                </a:lnTo>
                <a:lnTo>
                  <a:pt x="1659458" y="118084"/>
                </a:lnTo>
                <a:lnTo>
                  <a:pt x="1659458" y="715365"/>
                </a:lnTo>
                <a:lnTo>
                  <a:pt x="1651683" y="757592"/>
                </a:lnTo>
                <a:lnTo>
                  <a:pt x="1630284" y="793076"/>
                </a:lnTo>
                <a:lnTo>
                  <a:pt x="1598149" y="818929"/>
                </a:lnTo>
                <a:lnTo>
                  <a:pt x="1558164" y="832265"/>
                </a:lnTo>
                <a:lnTo>
                  <a:pt x="1541373" y="833450"/>
                </a:lnTo>
                <a:lnTo>
                  <a:pt x="118097" y="833450"/>
                </a:lnTo>
                <a:lnTo>
                  <a:pt x="75865" y="825676"/>
                </a:lnTo>
                <a:lnTo>
                  <a:pt x="40379" y="804279"/>
                </a:lnTo>
                <a:lnTo>
                  <a:pt x="14523" y="772146"/>
                </a:lnTo>
                <a:lnTo>
                  <a:pt x="1186" y="732165"/>
                </a:lnTo>
                <a:lnTo>
                  <a:pt x="0" y="715365"/>
                </a:lnTo>
                <a:lnTo>
                  <a:pt x="0" y="118084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33798" y="6102972"/>
            <a:ext cx="2942920" cy="0"/>
          </a:xfrm>
          <a:custGeom>
            <a:avLst/>
            <a:gdLst/>
            <a:ahLst/>
            <a:cxnLst/>
            <a:rect l="l" t="t" r="r" b="b"/>
            <a:pathLst>
              <a:path w="2942920">
                <a:moveTo>
                  <a:pt x="0" y="0"/>
                </a:moveTo>
                <a:lnTo>
                  <a:pt x="2942920" y="0"/>
                </a:lnTo>
              </a:path>
            </a:pathLst>
          </a:custGeom>
          <a:ln w="68580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57455" y="5987414"/>
            <a:ext cx="288912" cy="231114"/>
          </a:xfrm>
          <a:custGeom>
            <a:avLst/>
            <a:gdLst/>
            <a:ahLst/>
            <a:cxnLst/>
            <a:rect l="l" t="t" r="r" b="b"/>
            <a:pathLst>
              <a:path w="288912" h="231114">
                <a:moveTo>
                  <a:pt x="0" y="115557"/>
                </a:moveTo>
                <a:lnTo>
                  <a:pt x="0" y="231114"/>
                </a:lnTo>
                <a:lnTo>
                  <a:pt x="288912" y="115557"/>
                </a:lnTo>
                <a:lnTo>
                  <a:pt x="0" y="0"/>
                </a:lnTo>
                <a:lnTo>
                  <a:pt x="0" y="115557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72783" y="5878309"/>
            <a:ext cx="1657755" cy="830618"/>
          </a:xfrm>
          <a:custGeom>
            <a:avLst/>
            <a:gdLst/>
            <a:ahLst/>
            <a:cxnLst/>
            <a:rect l="l" t="t" r="r" b="b"/>
            <a:pathLst>
              <a:path w="1657756" h="830618">
                <a:moveTo>
                  <a:pt x="0" y="118097"/>
                </a:moveTo>
                <a:lnTo>
                  <a:pt x="20" y="714758"/>
                </a:lnTo>
                <a:lnTo>
                  <a:pt x="8547" y="756713"/>
                </a:lnTo>
                <a:lnTo>
                  <a:pt x="30551" y="791783"/>
                </a:lnTo>
                <a:lnTo>
                  <a:pt x="63147" y="817081"/>
                </a:lnTo>
                <a:lnTo>
                  <a:pt x="103449" y="829718"/>
                </a:lnTo>
                <a:lnTo>
                  <a:pt x="118097" y="830618"/>
                </a:lnTo>
                <a:lnTo>
                  <a:pt x="1541897" y="830597"/>
                </a:lnTo>
                <a:lnTo>
                  <a:pt x="1583856" y="822068"/>
                </a:lnTo>
                <a:lnTo>
                  <a:pt x="1618927" y="800062"/>
                </a:lnTo>
                <a:lnTo>
                  <a:pt x="1644222" y="767464"/>
                </a:lnTo>
                <a:lnTo>
                  <a:pt x="1656857" y="727166"/>
                </a:lnTo>
                <a:lnTo>
                  <a:pt x="1657756" y="712520"/>
                </a:lnTo>
                <a:lnTo>
                  <a:pt x="1657735" y="115858"/>
                </a:lnTo>
                <a:lnTo>
                  <a:pt x="1649208" y="73899"/>
                </a:lnTo>
                <a:lnTo>
                  <a:pt x="1627204" y="38829"/>
                </a:lnTo>
                <a:lnTo>
                  <a:pt x="1594608" y="13533"/>
                </a:lnTo>
                <a:lnTo>
                  <a:pt x="1554306" y="899"/>
                </a:lnTo>
                <a:lnTo>
                  <a:pt x="1539659" y="0"/>
                </a:lnTo>
                <a:lnTo>
                  <a:pt x="115858" y="20"/>
                </a:lnTo>
                <a:lnTo>
                  <a:pt x="73899" y="8547"/>
                </a:lnTo>
                <a:lnTo>
                  <a:pt x="38829" y="30551"/>
                </a:lnTo>
                <a:lnTo>
                  <a:pt x="13533" y="63147"/>
                </a:lnTo>
                <a:lnTo>
                  <a:pt x="899" y="103449"/>
                </a:lnTo>
                <a:lnTo>
                  <a:pt x="0" y="118097"/>
                </a:lnTo>
                <a:close/>
              </a:path>
            </a:pathLst>
          </a:custGeom>
          <a:solidFill>
            <a:srgbClr val="5BB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72783" y="5878309"/>
            <a:ext cx="1657755" cy="830618"/>
          </a:xfrm>
          <a:custGeom>
            <a:avLst/>
            <a:gdLst/>
            <a:ahLst/>
            <a:cxnLst/>
            <a:rect l="l" t="t" r="r" b="b"/>
            <a:pathLst>
              <a:path w="1657756" h="830618">
                <a:moveTo>
                  <a:pt x="0" y="118097"/>
                </a:moveTo>
                <a:lnTo>
                  <a:pt x="7773" y="75867"/>
                </a:lnTo>
                <a:lnTo>
                  <a:pt x="29168" y="40382"/>
                </a:lnTo>
                <a:lnTo>
                  <a:pt x="61301" y="14527"/>
                </a:lnTo>
                <a:lnTo>
                  <a:pt x="101284" y="1187"/>
                </a:lnTo>
                <a:lnTo>
                  <a:pt x="118097" y="0"/>
                </a:lnTo>
                <a:lnTo>
                  <a:pt x="1539659" y="0"/>
                </a:lnTo>
                <a:lnTo>
                  <a:pt x="1581888" y="7773"/>
                </a:lnTo>
                <a:lnTo>
                  <a:pt x="1617373" y="29168"/>
                </a:lnTo>
                <a:lnTo>
                  <a:pt x="1643229" y="61301"/>
                </a:lnTo>
                <a:lnTo>
                  <a:pt x="1656569" y="101284"/>
                </a:lnTo>
                <a:lnTo>
                  <a:pt x="1657756" y="118097"/>
                </a:lnTo>
                <a:lnTo>
                  <a:pt x="1657756" y="712520"/>
                </a:lnTo>
                <a:lnTo>
                  <a:pt x="1649983" y="754745"/>
                </a:lnTo>
                <a:lnTo>
                  <a:pt x="1628587" y="790230"/>
                </a:lnTo>
                <a:lnTo>
                  <a:pt x="1596454" y="816088"/>
                </a:lnTo>
                <a:lnTo>
                  <a:pt x="1556471" y="829430"/>
                </a:lnTo>
                <a:lnTo>
                  <a:pt x="1539659" y="830618"/>
                </a:lnTo>
                <a:lnTo>
                  <a:pt x="118097" y="830618"/>
                </a:lnTo>
                <a:lnTo>
                  <a:pt x="75867" y="822843"/>
                </a:lnTo>
                <a:lnTo>
                  <a:pt x="40382" y="801444"/>
                </a:lnTo>
                <a:lnTo>
                  <a:pt x="14527" y="769311"/>
                </a:lnTo>
                <a:lnTo>
                  <a:pt x="1187" y="729330"/>
                </a:lnTo>
                <a:lnTo>
                  <a:pt x="0" y="712520"/>
                </a:lnTo>
                <a:lnTo>
                  <a:pt x="0" y="118097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67588" y="5597792"/>
            <a:ext cx="1662239" cy="8357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71080" y="5596178"/>
            <a:ext cx="1659458" cy="833437"/>
          </a:xfrm>
          <a:custGeom>
            <a:avLst/>
            <a:gdLst/>
            <a:ahLst/>
            <a:cxnLst/>
            <a:rect l="l" t="t" r="r" b="b"/>
            <a:pathLst>
              <a:path w="1659458" h="833437">
                <a:moveTo>
                  <a:pt x="0" y="118071"/>
                </a:moveTo>
                <a:lnTo>
                  <a:pt x="7775" y="75839"/>
                </a:lnTo>
                <a:lnTo>
                  <a:pt x="29176" y="40358"/>
                </a:lnTo>
                <a:lnTo>
                  <a:pt x="61315" y="14511"/>
                </a:lnTo>
                <a:lnTo>
                  <a:pt x="101303" y="1182"/>
                </a:lnTo>
                <a:lnTo>
                  <a:pt x="118084" y="0"/>
                </a:lnTo>
                <a:lnTo>
                  <a:pt x="1541360" y="0"/>
                </a:lnTo>
                <a:lnTo>
                  <a:pt x="1583594" y="7771"/>
                </a:lnTo>
                <a:lnTo>
                  <a:pt x="1619082" y="29163"/>
                </a:lnTo>
                <a:lnTo>
                  <a:pt x="1644937" y="61293"/>
                </a:lnTo>
                <a:lnTo>
                  <a:pt x="1658273" y="101278"/>
                </a:lnTo>
                <a:lnTo>
                  <a:pt x="1659458" y="118071"/>
                </a:lnTo>
                <a:lnTo>
                  <a:pt x="1659458" y="715352"/>
                </a:lnTo>
                <a:lnTo>
                  <a:pt x="1651684" y="757572"/>
                </a:lnTo>
                <a:lnTo>
                  <a:pt x="1630286" y="793055"/>
                </a:lnTo>
                <a:lnTo>
                  <a:pt x="1598150" y="818911"/>
                </a:lnTo>
                <a:lnTo>
                  <a:pt x="1558163" y="832251"/>
                </a:lnTo>
                <a:lnTo>
                  <a:pt x="1541360" y="833437"/>
                </a:lnTo>
                <a:lnTo>
                  <a:pt x="118084" y="833437"/>
                </a:lnTo>
                <a:lnTo>
                  <a:pt x="75857" y="825661"/>
                </a:lnTo>
                <a:lnTo>
                  <a:pt x="40373" y="804259"/>
                </a:lnTo>
                <a:lnTo>
                  <a:pt x="14520" y="772122"/>
                </a:lnTo>
                <a:lnTo>
                  <a:pt x="1184" y="732140"/>
                </a:lnTo>
                <a:lnTo>
                  <a:pt x="0" y="715352"/>
                </a:lnTo>
                <a:lnTo>
                  <a:pt x="0" y="118071"/>
                </a:lnTo>
                <a:close/>
              </a:path>
            </a:pathLst>
          </a:custGeom>
          <a:ln w="83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94102" y="3258338"/>
            <a:ext cx="0" cy="1458175"/>
          </a:xfrm>
          <a:custGeom>
            <a:avLst/>
            <a:gdLst/>
            <a:ahLst/>
            <a:cxnLst/>
            <a:rect l="l" t="t" r="r" b="b"/>
            <a:pathLst>
              <a:path h="1458175">
                <a:moveTo>
                  <a:pt x="0" y="0"/>
                </a:moveTo>
                <a:lnTo>
                  <a:pt x="0" y="1458175"/>
                </a:lnTo>
              </a:path>
            </a:pathLst>
          </a:custGeom>
          <a:ln w="61722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88832" y="4698961"/>
            <a:ext cx="210554" cy="263182"/>
          </a:xfrm>
          <a:custGeom>
            <a:avLst/>
            <a:gdLst/>
            <a:ahLst/>
            <a:cxnLst/>
            <a:rect l="l" t="t" r="r" b="b"/>
            <a:pathLst>
              <a:path w="210553" h="263182">
                <a:moveTo>
                  <a:pt x="105270" y="0"/>
                </a:moveTo>
                <a:lnTo>
                  <a:pt x="0" y="0"/>
                </a:lnTo>
                <a:lnTo>
                  <a:pt x="105270" y="263182"/>
                </a:lnTo>
                <a:lnTo>
                  <a:pt x="210553" y="0"/>
                </a:lnTo>
                <a:lnTo>
                  <a:pt x="105270" y="0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01740" y="5218113"/>
            <a:ext cx="351967" cy="342722"/>
          </a:xfrm>
          <a:custGeom>
            <a:avLst/>
            <a:gdLst/>
            <a:ahLst/>
            <a:cxnLst/>
            <a:rect l="l" t="t" r="r" b="b"/>
            <a:pathLst>
              <a:path w="351967" h="342722">
                <a:moveTo>
                  <a:pt x="0" y="0"/>
                </a:moveTo>
                <a:lnTo>
                  <a:pt x="351967" y="342722"/>
                </a:lnTo>
              </a:path>
            </a:pathLst>
          </a:custGeom>
          <a:ln w="381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96812" y="5502503"/>
            <a:ext cx="174141" cy="171538"/>
          </a:xfrm>
          <a:custGeom>
            <a:avLst/>
            <a:gdLst/>
            <a:ahLst/>
            <a:cxnLst/>
            <a:rect l="l" t="t" r="r" b="b"/>
            <a:pathLst>
              <a:path w="174142" h="171538">
                <a:moveTo>
                  <a:pt x="48526" y="50253"/>
                </a:moveTo>
                <a:lnTo>
                  <a:pt x="0" y="100482"/>
                </a:lnTo>
                <a:lnTo>
                  <a:pt x="174142" y="171538"/>
                </a:lnTo>
                <a:lnTo>
                  <a:pt x="97040" y="0"/>
                </a:lnTo>
                <a:lnTo>
                  <a:pt x="48526" y="5025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08103" y="5205400"/>
            <a:ext cx="351967" cy="342709"/>
          </a:xfrm>
          <a:custGeom>
            <a:avLst/>
            <a:gdLst/>
            <a:ahLst/>
            <a:cxnLst/>
            <a:rect l="l" t="t" r="r" b="b"/>
            <a:pathLst>
              <a:path w="351967" h="342709">
                <a:moveTo>
                  <a:pt x="0" y="0"/>
                </a:moveTo>
                <a:lnTo>
                  <a:pt x="351967" y="342709"/>
                </a:lnTo>
              </a:path>
            </a:pathLst>
          </a:custGeom>
          <a:ln w="38100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03175" y="5489778"/>
            <a:ext cx="174141" cy="171538"/>
          </a:xfrm>
          <a:custGeom>
            <a:avLst/>
            <a:gdLst/>
            <a:ahLst/>
            <a:cxnLst/>
            <a:rect l="l" t="t" r="r" b="b"/>
            <a:pathLst>
              <a:path w="174142" h="171538">
                <a:moveTo>
                  <a:pt x="48526" y="50253"/>
                </a:moveTo>
                <a:lnTo>
                  <a:pt x="0" y="100495"/>
                </a:lnTo>
                <a:lnTo>
                  <a:pt x="174142" y="171538"/>
                </a:lnTo>
                <a:lnTo>
                  <a:pt x="97040" y="0"/>
                </a:lnTo>
                <a:lnTo>
                  <a:pt x="48526" y="50253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9071" y="5213071"/>
            <a:ext cx="350608" cy="341439"/>
          </a:xfrm>
          <a:custGeom>
            <a:avLst/>
            <a:gdLst/>
            <a:ahLst/>
            <a:cxnLst/>
            <a:rect l="l" t="t" r="r" b="b"/>
            <a:pathLst>
              <a:path w="350608" h="341439">
                <a:moveTo>
                  <a:pt x="350608" y="0"/>
                </a:moveTo>
                <a:lnTo>
                  <a:pt x="0" y="341439"/>
                </a:lnTo>
              </a:path>
            </a:pathLst>
          </a:custGeom>
          <a:ln w="381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71824" y="5496167"/>
            <a:ext cx="174141" cy="171538"/>
          </a:xfrm>
          <a:custGeom>
            <a:avLst/>
            <a:gdLst/>
            <a:ahLst/>
            <a:cxnLst/>
            <a:rect l="l" t="t" r="r" b="b"/>
            <a:pathLst>
              <a:path w="174142" h="171538">
                <a:moveTo>
                  <a:pt x="125615" y="50241"/>
                </a:moveTo>
                <a:lnTo>
                  <a:pt x="77101" y="0"/>
                </a:lnTo>
                <a:lnTo>
                  <a:pt x="0" y="171538"/>
                </a:lnTo>
                <a:lnTo>
                  <a:pt x="174142" y="100482"/>
                </a:lnTo>
                <a:lnTo>
                  <a:pt x="125615" y="5024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01745" y="5219420"/>
            <a:ext cx="350608" cy="341426"/>
          </a:xfrm>
          <a:custGeom>
            <a:avLst/>
            <a:gdLst/>
            <a:ahLst/>
            <a:cxnLst/>
            <a:rect l="l" t="t" r="r" b="b"/>
            <a:pathLst>
              <a:path w="350608" h="341426">
                <a:moveTo>
                  <a:pt x="350608" y="0"/>
                </a:moveTo>
                <a:lnTo>
                  <a:pt x="0" y="341426"/>
                </a:lnTo>
              </a:path>
            </a:pathLst>
          </a:custGeom>
          <a:ln w="38100">
            <a:solidFill>
              <a:srgbClr val="008B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84500" y="5502503"/>
            <a:ext cx="174141" cy="171538"/>
          </a:xfrm>
          <a:custGeom>
            <a:avLst/>
            <a:gdLst/>
            <a:ahLst/>
            <a:cxnLst/>
            <a:rect l="l" t="t" r="r" b="b"/>
            <a:pathLst>
              <a:path w="174142" h="171538">
                <a:moveTo>
                  <a:pt x="125615" y="50253"/>
                </a:moveTo>
                <a:lnTo>
                  <a:pt x="77089" y="0"/>
                </a:lnTo>
                <a:lnTo>
                  <a:pt x="0" y="171538"/>
                </a:lnTo>
                <a:lnTo>
                  <a:pt x="174142" y="100482"/>
                </a:lnTo>
                <a:lnTo>
                  <a:pt x="125615" y="50253"/>
                </a:lnTo>
                <a:close/>
              </a:path>
            </a:pathLst>
          </a:custGeom>
          <a:solidFill>
            <a:srgbClr val="008B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7242467"/>
            <a:ext cx="10691621" cy="317347"/>
          </a:xfrm>
          <a:custGeom>
            <a:avLst/>
            <a:gdLst/>
            <a:ahLst/>
            <a:cxnLst/>
            <a:rect l="l" t="t" r="r" b="b"/>
            <a:pathLst>
              <a:path w="10691622" h="317347">
                <a:moveTo>
                  <a:pt x="0" y="317347"/>
                </a:moveTo>
                <a:lnTo>
                  <a:pt x="10691622" y="317347"/>
                </a:lnTo>
                <a:lnTo>
                  <a:pt x="10691622" y="0"/>
                </a:lnTo>
                <a:lnTo>
                  <a:pt x="0" y="0"/>
                </a:lnTo>
                <a:lnTo>
                  <a:pt x="0" y="31734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4510" y="217408"/>
            <a:ext cx="1045774" cy="368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The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0536" y="217407"/>
            <a:ext cx="17362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Supply</a:t>
            </a:r>
            <a:r>
              <a:rPr sz="3200" spc="54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of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1505" y="217408"/>
            <a:ext cx="10445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Raw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343" y="217408"/>
            <a:ext cx="1081213" cy="398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milk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3453" y="2294056"/>
            <a:ext cx="660995" cy="192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5"/>
              </a:lnSpc>
              <a:spcBef>
                <a:spcPts val="73"/>
              </a:spcBef>
            </a:pPr>
            <a:r>
              <a:rPr sz="13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Cottages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3646" y="2297334"/>
            <a:ext cx="882355" cy="18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250" spc="-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Cooperatives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4696" y="2297334"/>
            <a:ext cx="696335" cy="18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25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Merchaits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3815" y="2320476"/>
            <a:ext cx="472349" cy="192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5"/>
              </a:lnSpc>
              <a:spcBef>
                <a:spcPts val="73"/>
              </a:spcBef>
            </a:pPr>
            <a:r>
              <a:rPr sz="13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Farms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1524" y="3647198"/>
            <a:ext cx="1424891" cy="241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5"/>
              </a:lnSpc>
              <a:spcBef>
                <a:spcPts val="94"/>
              </a:spcBef>
            </a:pPr>
            <a:r>
              <a:rPr sz="17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Cooling</a:t>
            </a:r>
            <a:r>
              <a:rPr sz="1700" spc="17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Center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6025" y="6489869"/>
            <a:ext cx="584882" cy="18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25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Transfer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4711" y="6491697"/>
            <a:ext cx="1024821" cy="24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95"/>
              </a:lnSpc>
              <a:spcBef>
                <a:spcPts val="94"/>
              </a:spcBef>
            </a:pPr>
            <a:r>
              <a:rPr sz="17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62680" y="2819882"/>
            <a:ext cx="4341425" cy="203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611886" y="765365"/>
            <a:ext cx="8682202" cy="39192"/>
          </a:xfrm>
          <a:custGeom>
            <a:avLst/>
            <a:gdLst/>
            <a:ahLst/>
            <a:cxnLst/>
            <a:rect l="l" t="t" r="r" b="b"/>
            <a:pathLst>
              <a:path w="8682202" h="39192">
                <a:moveTo>
                  <a:pt x="0" y="39192"/>
                </a:moveTo>
                <a:lnTo>
                  <a:pt x="8682202" y="39192"/>
                </a:lnTo>
                <a:lnTo>
                  <a:pt x="8682202" y="0"/>
                </a:lnTo>
                <a:lnTo>
                  <a:pt x="0" y="0"/>
                </a:lnTo>
                <a:lnTo>
                  <a:pt x="0" y="391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" y="203"/>
            <a:ext cx="10690186" cy="765162"/>
          </a:xfrm>
          <a:custGeom>
            <a:avLst/>
            <a:gdLst/>
            <a:ahLst/>
            <a:cxnLst/>
            <a:rect l="l" t="t" r="r" b="b"/>
            <a:pathLst>
              <a:path w="10690186" h="765162">
                <a:moveTo>
                  <a:pt x="0" y="765162"/>
                </a:moveTo>
                <a:lnTo>
                  <a:pt x="10690186" y="765162"/>
                </a:lnTo>
                <a:lnTo>
                  <a:pt x="10690186" y="0"/>
                </a:lnTo>
                <a:lnTo>
                  <a:pt x="0" y="0"/>
                </a:lnTo>
                <a:lnTo>
                  <a:pt x="0" y="765162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0242" y="6072950"/>
            <a:ext cx="320484" cy="1169593"/>
          </a:xfrm>
          <a:custGeom>
            <a:avLst/>
            <a:gdLst/>
            <a:ahLst/>
            <a:cxnLst/>
            <a:rect l="l" t="t" r="r" b="b"/>
            <a:pathLst>
              <a:path w="320484" h="1169593">
                <a:moveTo>
                  <a:pt x="0" y="1169593"/>
                </a:moveTo>
                <a:lnTo>
                  <a:pt x="320484" y="1169593"/>
                </a:lnTo>
                <a:lnTo>
                  <a:pt x="320484" y="0"/>
                </a:lnTo>
                <a:lnTo>
                  <a:pt x="0" y="0"/>
                </a:lnTo>
                <a:lnTo>
                  <a:pt x="0" y="1169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91525" y="7210629"/>
            <a:ext cx="699768" cy="31914"/>
          </a:xfrm>
          <a:custGeom>
            <a:avLst/>
            <a:gdLst/>
            <a:ahLst/>
            <a:cxnLst/>
            <a:rect l="l" t="t" r="r" b="b"/>
            <a:pathLst>
              <a:path w="699769" h="31914">
                <a:moveTo>
                  <a:pt x="0" y="31914"/>
                </a:moveTo>
                <a:lnTo>
                  <a:pt x="699769" y="31914"/>
                </a:lnTo>
                <a:lnTo>
                  <a:pt x="699769" y="0"/>
                </a:lnTo>
                <a:lnTo>
                  <a:pt x="0" y="0"/>
                </a:lnTo>
                <a:lnTo>
                  <a:pt x="0" y="319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66799" y="6416828"/>
            <a:ext cx="894703" cy="825715"/>
          </a:xfrm>
          <a:custGeom>
            <a:avLst/>
            <a:gdLst/>
            <a:ahLst/>
            <a:cxnLst/>
            <a:rect l="l" t="t" r="r" b="b"/>
            <a:pathLst>
              <a:path w="894702" h="825715">
                <a:moveTo>
                  <a:pt x="0" y="825715"/>
                </a:moveTo>
                <a:lnTo>
                  <a:pt x="894702" y="825715"/>
                </a:lnTo>
                <a:lnTo>
                  <a:pt x="894702" y="0"/>
                </a:lnTo>
                <a:lnTo>
                  <a:pt x="0" y="0"/>
                </a:lnTo>
                <a:lnTo>
                  <a:pt x="0" y="825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6730" y="6416828"/>
            <a:ext cx="583996" cy="825715"/>
          </a:xfrm>
          <a:custGeom>
            <a:avLst/>
            <a:gdLst/>
            <a:ahLst/>
            <a:cxnLst/>
            <a:rect l="l" t="t" r="r" b="b"/>
            <a:pathLst>
              <a:path w="583996" h="825715">
                <a:moveTo>
                  <a:pt x="0" y="825715"/>
                </a:moveTo>
                <a:lnTo>
                  <a:pt x="583996" y="825715"/>
                </a:lnTo>
                <a:lnTo>
                  <a:pt x="583996" y="0"/>
                </a:lnTo>
                <a:lnTo>
                  <a:pt x="0" y="0"/>
                </a:lnTo>
                <a:lnTo>
                  <a:pt x="0" y="825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8884" y="5082363"/>
            <a:ext cx="471844" cy="426059"/>
          </a:xfrm>
          <a:custGeom>
            <a:avLst/>
            <a:gdLst/>
            <a:ahLst/>
            <a:cxnLst/>
            <a:rect l="l" t="t" r="r" b="b"/>
            <a:pathLst>
              <a:path w="471843" h="426059">
                <a:moveTo>
                  <a:pt x="0" y="426059"/>
                </a:moveTo>
                <a:lnTo>
                  <a:pt x="471843" y="426059"/>
                </a:lnTo>
                <a:lnTo>
                  <a:pt x="471843" y="0"/>
                </a:lnTo>
                <a:lnTo>
                  <a:pt x="0" y="0"/>
                </a:lnTo>
                <a:lnTo>
                  <a:pt x="0" y="4260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0727" y="5055794"/>
            <a:ext cx="426072" cy="2186749"/>
          </a:xfrm>
          <a:custGeom>
            <a:avLst/>
            <a:gdLst/>
            <a:ahLst/>
            <a:cxnLst/>
            <a:rect l="l" t="t" r="r" b="b"/>
            <a:pathLst>
              <a:path w="426072" h="2186749">
                <a:moveTo>
                  <a:pt x="0" y="2186749"/>
                </a:moveTo>
                <a:lnTo>
                  <a:pt x="426072" y="2186749"/>
                </a:lnTo>
                <a:lnTo>
                  <a:pt x="426072" y="0"/>
                </a:lnTo>
                <a:lnTo>
                  <a:pt x="0" y="0"/>
                </a:lnTo>
                <a:lnTo>
                  <a:pt x="0" y="2186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50013" y="1978050"/>
            <a:ext cx="2669400" cy="197967"/>
          </a:xfrm>
          <a:custGeom>
            <a:avLst/>
            <a:gdLst/>
            <a:ahLst/>
            <a:cxnLst/>
            <a:rect l="l" t="t" r="r" b="b"/>
            <a:pathLst>
              <a:path w="2669400" h="197967">
                <a:moveTo>
                  <a:pt x="0" y="197967"/>
                </a:moveTo>
                <a:lnTo>
                  <a:pt x="2669400" y="197967"/>
                </a:lnTo>
                <a:lnTo>
                  <a:pt x="2669400" y="0"/>
                </a:lnTo>
                <a:lnTo>
                  <a:pt x="0" y="0"/>
                </a:lnTo>
                <a:lnTo>
                  <a:pt x="0" y="1979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" y="7242544"/>
            <a:ext cx="10691621" cy="317271"/>
          </a:xfrm>
          <a:custGeom>
            <a:avLst/>
            <a:gdLst/>
            <a:ahLst/>
            <a:cxnLst/>
            <a:rect l="l" t="t" r="r" b="b"/>
            <a:pathLst>
              <a:path w="10691622" h="317271">
                <a:moveTo>
                  <a:pt x="0" y="317271"/>
                </a:moveTo>
                <a:lnTo>
                  <a:pt x="10691622" y="317271"/>
                </a:lnTo>
                <a:lnTo>
                  <a:pt x="10691622" y="0"/>
                </a:lnTo>
                <a:lnTo>
                  <a:pt x="0" y="0"/>
                </a:lnTo>
                <a:lnTo>
                  <a:pt x="0" y="317271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232150" y="1936763"/>
            <a:ext cx="1717865" cy="534911"/>
          </a:xfrm>
          <a:custGeom>
            <a:avLst/>
            <a:gdLst/>
            <a:ahLst/>
            <a:cxnLst/>
            <a:rect l="l" t="t" r="r" b="b"/>
            <a:pathLst>
              <a:path w="1717865" h="534911">
                <a:moveTo>
                  <a:pt x="0" y="534911"/>
                </a:moveTo>
                <a:lnTo>
                  <a:pt x="1717865" y="534911"/>
                </a:lnTo>
                <a:lnTo>
                  <a:pt x="1717865" y="0"/>
                </a:lnTo>
                <a:lnTo>
                  <a:pt x="0" y="0"/>
                </a:lnTo>
                <a:lnTo>
                  <a:pt x="0" y="5349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1686" y="217480"/>
            <a:ext cx="6164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Milk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35071" y="217480"/>
            <a:ext cx="14281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0153" y="217480"/>
            <a:ext cx="3079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05075" y="217480"/>
            <a:ext cx="9102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Turkey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32292" y="217480"/>
            <a:ext cx="10080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(million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57351" y="217480"/>
            <a:ext cx="9824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tonnes)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47268" y="5418086"/>
            <a:ext cx="234001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29473" y="55904"/>
            <a:ext cx="1803082" cy="32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4232150" y="1936763"/>
            <a:ext cx="1717865" cy="534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5950013" y="1978050"/>
            <a:ext cx="2669400" cy="197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5950013" y="2176018"/>
            <a:ext cx="2669400" cy="295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56731" y="890283"/>
            <a:ext cx="355154" cy="737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611886" y="890283"/>
            <a:ext cx="8682202" cy="620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11887" y="1510360"/>
            <a:ext cx="102501" cy="117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6"/>
              </a:spcBef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714387" y="1510360"/>
            <a:ext cx="426072" cy="117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6"/>
              </a:spcBef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1140460" y="1510360"/>
            <a:ext cx="8153628" cy="117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6"/>
              </a:spcBef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56731" y="5082363"/>
            <a:ext cx="112153" cy="426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68885" y="5082362"/>
            <a:ext cx="345503" cy="113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46"/>
              </a:spcBef>
            </a:pPr>
            <a:endParaRPr sz="850"/>
          </a:p>
        </p:txBody>
      </p:sp>
      <p:sp>
        <p:nvSpPr>
          <p:cNvPr id="22" name="object 22"/>
          <p:cNvSpPr txBox="1"/>
          <p:nvPr/>
        </p:nvSpPr>
        <p:spPr>
          <a:xfrm>
            <a:off x="368884" y="5196205"/>
            <a:ext cx="471844" cy="312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253284" y="5352314"/>
            <a:ext cx="426072" cy="2014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364255" y="5418087"/>
            <a:ext cx="5671096" cy="90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1"/>
              </a:spcBef>
            </a:pPr>
            <a:endParaRPr sz="700" dirty="0"/>
          </a:p>
        </p:txBody>
      </p:sp>
      <p:sp>
        <p:nvSpPr>
          <p:cNvPr id="17" name="object 17"/>
          <p:cNvSpPr txBox="1"/>
          <p:nvPr/>
        </p:nvSpPr>
        <p:spPr>
          <a:xfrm>
            <a:off x="9035351" y="5418087"/>
            <a:ext cx="258737" cy="1792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56730" y="5508422"/>
            <a:ext cx="583996" cy="564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56730" y="6072950"/>
            <a:ext cx="263512" cy="343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20242" y="6072950"/>
            <a:ext cx="320484" cy="343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570289" y="6072950"/>
            <a:ext cx="204000" cy="1137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56730" y="6416827"/>
            <a:ext cx="263512" cy="7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20242" y="6416827"/>
            <a:ext cx="320484" cy="7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56730" y="7210629"/>
            <a:ext cx="263512" cy="31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242" y="7210629"/>
            <a:ext cx="320484" cy="31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27" y="7210629"/>
            <a:ext cx="426072" cy="31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800" y="7210629"/>
            <a:ext cx="1507489" cy="31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74290" y="7210629"/>
            <a:ext cx="6519800" cy="31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TextBox 149"/>
          <p:cNvSpPr txBox="1"/>
          <p:nvPr/>
        </p:nvSpPr>
        <p:spPr>
          <a:xfrm>
            <a:off x="1253284" y="5901151"/>
            <a:ext cx="849209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lang="tr-TR" sz="3200" dirty="0" err="1">
                <a:solidFill>
                  <a:srgbClr val="3E4D9C"/>
                </a:solidFill>
                <a:latin typeface="Times New Roman"/>
                <a:cs typeface="Times New Roman"/>
              </a:rPr>
              <a:t>Milk</a:t>
            </a:r>
            <a:r>
              <a:rPr lang="tr-TR" sz="3200" spc="152" dirty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spc="152" dirty="0" err="1" smtClean="0">
                <a:solidFill>
                  <a:srgbClr val="3E4D9C"/>
                </a:solidFill>
                <a:latin typeface="Times New Roman"/>
                <a:cs typeface="Times New Roman"/>
              </a:rPr>
              <a:t>p</a:t>
            </a:r>
            <a:r>
              <a:rPr lang="tr-TR" sz="3200" dirty="0" err="1" smtClean="0">
                <a:solidFill>
                  <a:srgbClr val="3E4D9C"/>
                </a:solidFill>
                <a:latin typeface="Times New Roman"/>
                <a:cs typeface="Times New Roman"/>
              </a:rPr>
              <a:t>roduction</a:t>
            </a:r>
            <a:r>
              <a:rPr lang="tr-TR" sz="3200" spc="-478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increase </a:t>
            </a:r>
            <a:r>
              <a:rPr lang="tr-TR" sz="3200" dirty="0">
                <a:solidFill>
                  <a:srgbClr val="3E4D9C"/>
                </a:solidFill>
                <a:latin typeface="Times New Roman"/>
                <a:cs typeface="Times New Roman"/>
              </a:rPr>
              <a:t>rate</a:t>
            </a:r>
            <a:r>
              <a:rPr lang="tr-TR" sz="3200" spc="346" dirty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dirty="0">
                <a:solidFill>
                  <a:srgbClr val="3E4D9C"/>
                </a:solidFill>
                <a:latin typeface="Times New Roman"/>
                <a:cs typeface="Times New Roman"/>
              </a:rPr>
              <a:t>for</a:t>
            </a:r>
            <a:r>
              <a:rPr lang="tr-TR" sz="3200" spc="-142" dirty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dirty="0">
                <a:solidFill>
                  <a:srgbClr val="3E4D9C"/>
                </a:solidFill>
                <a:latin typeface="Times New Roman"/>
                <a:cs typeface="Times New Roman"/>
              </a:rPr>
              <a:t>the </a:t>
            </a:r>
            <a:r>
              <a:rPr lang="tr-TR" sz="3200" dirty="0" err="1">
                <a:solidFill>
                  <a:srgbClr val="3E4D9C"/>
                </a:solidFill>
                <a:latin typeface="Times New Roman"/>
                <a:cs typeface="Times New Roman"/>
              </a:rPr>
              <a:t>last</a:t>
            </a:r>
            <a:r>
              <a:rPr lang="tr-TR" sz="3200" spc="32" dirty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spc="32" dirty="0" smtClean="0">
                <a:solidFill>
                  <a:srgbClr val="3E4D9C"/>
                </a:solidFill>
                <a:latin typeface="Times New Roman"/>
                <a:cs typeface="Times New Roman"/>
              </a:rPr>
              <a:t>4</a:t>
            </a:r>
            <a:r>
              <a:rPr lang="tr-TR" sz="32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dirty="0" err="1" smtClean="0">
                <a:solidFill>
                  <a:srgbClr val="3E4D9C"/>
                </a:solidFill>
                <a:latin typeface="Times New Roman"/>
                <a:cs typeface="Times New Roman"/>
              </a:rPr>
              <a:t>years</a:t>
            </a:r>
            <a:endParaRPr lang="tr-TR" sz="3200" dirty="0" smtClean="0">
              <a:solidFill>
                <a:srgbClr val="3E4D9C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lang="tr-TR" sz="32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                          </a:t>
            </a:r>
          </a:p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lang="tr-TR" sz="3200" dirty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32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                            </a:t>
            </a:r>
            <a:r>
              <a:rPr lang="tr-TR" sz="6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lang="tr-TR" sz="3200" dirty="0" smtClean="0">
                <a:solidFill>
                  <a:srgbClr val="3E4D9C"/>
                </a:solidFill>
                <a:latin typeface="Times New Roman"/>
                <a:cs typeface="Times New Roman"/>
              </a:rPr>
              <a:t> </a:t>
            </a:r>
            <a:r>
              <a:rPr lang="tr-TR" sz="6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lang="tr-TR" sz="6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spcBef>
                <a:spcPts val="160"/>
              </a:spcBef>
            </a:pPr>
            <a:endParaRPr lang="tr-TR" dirty="0"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spcBef>
                <a:spcPts val="160"/>
              </a:spcBef>
            </a:pPr>
            <a:endParaRPr lang="tr-TR" dirty="0"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spcBef>
                <a:spcPts val="160"/>
              </a:spcBef>
            </a:pPr>
            <a:endParaRPr lang="tr-TR" dirty="0">
              <a:latin typeface="Times New Roman"/>
              <a:cs typeface="Times New Roman"/>
            </a:endParaRPr>
          </a:p>
        </p:txBody>
      </p:sp>
      <p:graphicFrame>
        <p:nvGraphicFramePr>
          <p:cNvPr id="152" name="Chart 15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8391620"/>
              </p:ext>
            </p:extLst>
          </p:nvPr>
        </p:nvGraphicFramePr>
        <p:xfrm>
          <a:off x="1" y="765366"/>
          <a:ext cx="10452101" cy="51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204"/>
            <a:ext cx="10690199" cy="765175"/>
          </a:xfrm>
          <a:custGeom>
            <a:avLst/>
            <a:gdLst/>
            <a:ahLst/>
            <a:cxnLst/>
            <a:rect l="l" t="t" r="r" b="b"/>
            <a:pathLst>
              <a:path w="10690199" h="765175">
                <a:moveTo>
                  <a:pt x="0" y="765175"/>
                </a:moveTo>
                <a:lnTo>
                  <a:pt x="10690199" y="765175"/>
                </a:lnTo>
                <a:lnTo>
                  <a:pt x="10690199" y="0"/>
                </a:lnTo>
                <a:lnTo>
                  <a:pt x="0" y="0"/>
                </a:lnTo>
                <a:lnTo>
                  <a:pt x="0" y="765175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9869" y="1452055"/>
            <a:ext cx="8992780" cy="387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42556"/>
            <a:ext cx="10691621" cy="317258"/>
          </a:xfrm>
          <a:custGeom>
            <a:avLst/>
            <a:gdLst/>
            <a:ahLst/>
            <a:cxnLst/>
            <a:rect l="l" t="t" r="r" b="b"/>
            <a:pathLst>
              <a:path w="10691622" h="317258">
                <a:moveTo>
                  <a:pt x="0" y="317258"/>
                </a:moveTo>
                <a:lnTo>
                  <a:pt x="10691622" y="317258"/>
                </a:lnTo>
                <a:lnTo>
                  <a:pt x="10691622" y="0"/>
                </a:lnTo>
                <a:lnTo>
                  <a:pt x="0" y="0"/>
                </a:lnTo>
                <a:lnTo>
                  <a:pt x="0" y="317258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1685" y="261649"/>
            <a:ext cx="11931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Regional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1760" y="261649"/>
            <a:ext cx="6164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Milk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5145" y="261649"/>
            <a:ext cx="14281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0225" y="261649"/>
            <a:ext cx="10714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(tonnes)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5732" y="5614068"/>
            <a:ext cx="77084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Most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5355" y="5614068"/>
            <a:ext cx="153138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Producing</a:t>
            </a:r>
            <a:r>
              <a:rPr lang="tr-TR"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   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8708" y="5614068"/>
            <a:ext cx="1455389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Provinces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2440" y="5969699"/>
            <a:ext cx="4941601" cy="707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620"/>
              </a:lnSpc>
              <a:spcBef>
                <a:spcPts val="131"/>
              </a:spcBef>
            </a:pP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Izmir,</a:t>
            </a:r>
            <a:r>
              <a:rPr sz="2400" spc="86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Bal</a:t>
            </a:r>
            <a:r>
              <a:rPr lang="tr-TR" sz="24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ı</a:t>
            </a:r>
            <a:r>
              <a:rPr sz="2400" spc="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kesir</a:t>
            </a: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,</a:t>
            </a:r>
            <a:r>
              <a:rPr lang="tr-TR"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400" spc="-304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Konya</a:t>
            </a:r>
            <a:r>
              <a:rPr lang="tr-TR"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,</a:t>
            </a:r>
            <a:r>
              <a:rPr lang="tr-TR" sz="2400" spc="436" dirty="0" smtClean="0">
                <a:solidFill>
                  <a:srgbClr val="2263A7"/>
                </a:solidFill>
                <a:latin typeface="Times New Roman"/>
                <a:cs typeface="Times New Roman"/>
              </a:rPr>
              <a:t> A</a:t>
            </a: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yd</a:t>
            </a:r>
            <a:r>
              <a:rPr lang="tr-TR"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ı</a:t>
            </a:r>
            <a:r>
              <a:rPr sz="24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n,</a:t>
            </a:r>
            <a:endParaRPr sz="2400" dirty="0">
              <a:latin typeface="Times New Roman"/>
              <a:cs typeface="Times New Roman"/>
            </a:endParaRPr>
          </a:p>
          <a:p>
            <a:pPr marL="276367" marR="296971" algn="ctr">
              <a:lnSpc>
                <a:spcPts val="2740"/>
              </a:lnSpc>
              <a:spcBef>
                <a:spcPts val="211"/>
              </a:spcBef>
            </a:pPr>
            <a:r>
              <a:rPr lang="tr-TR" sz="3600" spc="0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Ç</a:t>
            </a:r>
            <a:r>
              <a:rPr sz="3600" spc="0" baseline="-1207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anakkale</a:t>
            </a:r>
            <a:r>
              <a:rPr sz="3600" spc="0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,</a:t>
            </a:r>
            <a:r>
              <a:rPr sz="3600" spc="-8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600" spc="0" baseline="-1207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Denizli</a:t>
            </a:r>
            <a:r>
              <a:rPr sz="3600" spc="0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,</a:t>
            </a:r>
            <a:r>
              <a:rPr lang="tr-TR" sz="3600" spc="0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600" spc="-390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600" spc="0" baseline="-1207" dirty="0" smtClean="0">
                <a:solidFill>
                  <a:srgbClr val="2263A7"/>
                </a:solidFill>
                <a:latin typeface="Times New Roman"/>
                <a:cs typeface="Times New Roman"/>
              </a:rPr>
              <a:t>Burdur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" y="204"/>
            <a:ext cx="10691621" cy="752627"/>
          </a:xfrm>
          <a:custGeom>
            <a:avLst/>
            <a:gdLst/>
            <a:ahLst/>
            <a:cxnLst/>
            <a:rect l="l" t="t" r="r" b="b"/>
            <a:pathLst>
              <a:path w="10691622" h="752627">
                <a:moveTo>
                  <a:pt x="0" y="752627"/>
                </a:moveTo>
                <a:lnTo>
                  <a:pt x="10691622" y="752627"/>
                </a:lnTo>
                <a:lnTo>
                  <a:pt x="10691622" y="0"/>
                </a:lnTo>
                <a:lnTo>
                  <a:pt x="0" y="0"/>
                </a:lnTo>
                <a:lnTo>
                  <a:pt x="0" y="75262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50135" y="2091518"/>
            <a:ext cx="5269141" cy="70759"/>
          </a:xfrm>
          <a:custGeom>
            <a:avLst/>
            <a:gdLst/>
            <a:ahLst/>
            <a:cxnLst/>
            <a:rect l="l" t="t" r="r" b="b"/>
            <a:pathLst>
              <a:path w="5269141" h="70759">
                <a:moveTo>
                  <a:pt x="0" y="70759"/>
                </a:moveTo>
                <a:lnTo>
                  <a:pt x="5269141" y="70759"/>
                </a:lnTo>
                <a:lnTo>
                  <a:pt x="5269141" y="0"/>
                </a:lnTo>
                <a:lnTo>
                  <a:pt x="0" y="0"/>
                </a:lnTo>
                <a:lnTo>
                  <a:pt x="0" y="707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14017" y="1177100"/>
            <a:ext cx="5306528" cy="514642"/>
          </a:xfrm>
          <a:custGeom>
            <a:avLst/>
            <a:gdLst/>
            <a:ahLst/>
            <a:cxnLst/>
            <a:rect l="l" t="t" r="r" b="b"/>
            <a:pathLst>
              <a:path w="5306529" h="514642">
                <a:moveTo>
                  <a:pt x="0" y="514642"/>
                </a:moveTo>
                <a:lnTo>
                  <a:pt x="5306529" y="514642"/>
                </a:lnTo>
                <a:lnTo>
                  <a:pt x="5306529" y="0"/>
                </a:lnTo>
                <a:lnTo>
                  <a:pt x="0" y="0"/>
                </a:lnTo>
                <a:lnTo>
                  <a:pt x="0" y="5146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26971" y="2092521"/>
            <a:ext cx="1772094" cy="92856"/>
          </a:xfrm>
          <a:custGeom>
            <a:avLst/>
            <a:gdLst/>
            <a:ahLst/>
            <a:cxnLst/>
            <a:rect l="l" t="t" r="r" b="b"/>
            <a:pathLst>
              <a:path w="1772094" h="92856">
                <a:moveTo>
                  <a:pt x="0" y="92856"/>
                </a:moveTo>
                <a:lnTo>
                  <a:pt x="1772094" y="92856"/>
                </a:lnTo>
                <a:lnTo>
                  <a:pt x="1772094" y="0"/>
                </a:lnTo>
                <a:lnTo>
                  <a:pt x="0" y="0"/>
                </a:lnTo>
                <a:lnTo>
                  <a:pt x="0" y="928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1855" y="893102"/>
            <a:ext cx="92857" cy="4808232"/>
          </a:xfrm>
          <a:custGeom>
            <a:avLst/>
            <a:gdLst/>
            <a:ahLst/>
            <a:cxnLst/>
            <a:rect l="l" t="t" r="r" b="b"/>
            <a:pathLst>
              <a:path w="92857" h="4808232">
                <a:moveTo>
                  <a:pt x="0" y="4808232"/>
                </a:moveTo>
                <a:lnTo>
                  <a:pt x="92857" y="4808232"/>
                </a:lnTo>
                <a:lnTo>
                  <a:pt x="92857" y="0"/>
                </a:lnTo>
                <a:lnTo>
                  <a:pt x="0" y="0"/>
                </a:lnTo>
                <a:lnTo>
                  <a:pt x="0" y="48082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1855" y="6864300"/>
            <a:ext cx="92857" cy="378243"/>
          </a:xfrm>
          <a:custGeom>
            <a:avLst/>
            <a:gdLst/>
            <a:ahLst/>
            <a:cxnLst/>
            <a:rect l="l" t="t" r="r" b="b"/>
            <a:pathLst>
              <a:path w="92857" h="378243">
                <a:moveTo>
                  <a:pt x="0" y="378243"/>
                </a:moveTo>
                <a:lnTo>
                  <a:pt x="92857" y="378243"/>
                </a:lnTo>
                <a:lnTo>
                  <a:pt x="92857" y="0"/>
                </a:lnTo>
                <a:lnTo>
                  <a:pt x="0" y="0"/>
                </a:lnTo>
                <a:lnTo>
                  <a:pt x="0" y="3782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11910" y="7174205"/>
            <a:ext cx="1708353" cy="68338"/>
          </a:xfrm>
          <a:custGeom>
            <a:avLst/>
            <a:gdLst/>
            <a:ahLst/>
            <a:cxnLst/>
            <a:rect l="l" t="t" r="r" b="b"/>
            <a:pathLst>
              <a:path w="1708353" h="68338">
                <a:moveTo>
                  <a:pt x="0" y="68338"/>
                </a:moveTo>
                <a:lnTo>
                  <a:pt x="1708353" y="68338"/>
                </a:lnTo>
                <a:lnTo>
                  <a:pt x="1708353" y="0"/>
                </a:lnTo>
                <a:lnTo>
                  <a:pt x="0" y="0"/>
                </a:lnTo>
                <a:lnTo>
                  <a:pt x="0" y="683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" y="7242544"/>
            <a:ext cx="10691621" cy="317271"/>
          </a:xfrm>
          <a:custGeom>
            <a:avLst/>
            <a:gdLst/>
            <a:ahLst/>
            <a:cxnLst/>
            <a:rect l="l" t="t" r="r" b="b"/>
            <a:pathLst>
              <a:path w="10691622" h="317271">
                <a:moveTo>
                  <a:pt x="0" y="317271"/>
                </a:moveTo>
                <a:lnTo>
                  <a:pt x="10691622" y="317271"/>
                </a:lnTo>
                <a:lnTo>
                  <a:pt x="10691622" y="0"/>
                </a:lnTo>
                <a:lnTo>
                  <a:pt x="0" y="0"/>
                </a:lnTo>
                <a:lnTo>
                  <a:pt x="0" y="317271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27074" y="4619625"/>
            <a:ext cx="7836560" cy="967841"/>
          </a:xfrm>
          <a:custGeom>
            <a:avLst/>
            <a:gdLst/>
            <a:ahLst/>
            <a:cxnLst/>
            <a:rect l="l" t="t" r="r" b="b"/>
            <a:pathLst>
              <a:path w="7836560" h="967841">
                <a:moveTo>
                  <a:pt x="0" y="967841"/>
                </a:moveTo>
                <a:lnTo>
                  <a:pt x="7836560" y="967841"/>
                </a:lnTo>
                <a:lnTo>
                  <a:pt x="7836560" y="0"/>
                </a:lnTo>
                <a:lnTo>
                  <a:pt x="0" y="0"/>
                </a:lnTo>
                <a:lnTo>
                  <a:pt x="0" y="967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4348" y="5701334"/>
            <a:ext cx="4280560" cy="1162964"/>
          </a:xfrm>
          <a:custGeom>
            <a:avLst/>
            <a:gdLst/>
            <a:ahLst/>
            <a:cxnLst/>
            <a:rect l="l" t="t" r="r" b="b"/>
            <a:pathLst>
              <a:path w="4280560" h="1162964">
                <a:moveTo>
                  <a:pt x="0" y="1162964"/>
                </a:moveTo>
                <a:lnTo>
                  <a:pt x="4280560" y="1162964"/>
                </a:lnTo>
                <a:lnTo>
                  <a:pt x="4280560" y="0"/>
                </a:lnTo>
                <a:lnTo>
                  <a:pt x="0" y="0"/>
                </a:lnTo>
                <a:lnTo>
                  <a:pt x="0" y="116296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14753" y="61322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14754" y="6132245"/>
            <a:ext cx="1687118" cy="0"/>
          </a:xfrm>
          <a:custGeom>
            <a:avLst/>
            <a:gdLst/>
            <a:ahLst/>
            <a:cxnLst/>
            <a:rect l="l" t="t" r="r" b="b"/>
            <a:pathLst>
              <a:path w="1687118">
                <a:moveTo>
                  <a:pt x="0" y="0"/>
                </a:moveTo>
                <a:lnTo>
                  <a:pt x="1687118" y="0"/>
                </a:lnTo>
              </a:path>
            </a:pathLst>
          </a:custGeom>
          <a:ln w="50800">
            <a:solidFill>
              <a:srgbClr val="226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87052" y="6043359"/>
            <a:ext cx="222237" cy="177787"/>
          </a:xfrm>
          <a:custGeom>
            <a:avLst/>
            <a:gdLst/>
            <a:ahLst/>
            <a:cxnLst/>
            <a:rect l="l" t="t" r="r" b="b"/>
            <a:pathLst>
              <a:path w="222237" h="177787">
                <a:moveTo>
                  <a:pt x="0" y="88887"/>
                </a:moveTo>
                <a:lnTo>
                  <a:pt x="0" y="177787"/>
                </a:lnTo>
                <a:lnTo>
                  <a:pt x="222237" y="88887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97632" y="6496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97633" y="6496570"/>
            <a:ext cx="1104239" cy="0"/>
          </a:xfrm>
          <a:custGeom>
            <a:avLst/>
            <a:gdLst/>
            <a:ahLst/>
            <a:cxnLst/>
            <a:rect l="l" t="t" r="r" b="b"/>
            <a:pathLst>
              <a:path w="1104239">
                <a:moveTo>
                  <a:pt x="0" y="0"/>
                </a:moveTo>
                <a:lnTo>
                  <a:pt x="1104239" y="0"/>
                </a:lnTo>
              </a:path>
            </a:pathLst>
          </a:custGeom>
          <a:ln w="50800">
            <a:solidFill>
              <a:srgbClr val="226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87052" y="6407684"/>
            <a:ext cx="222237" cy="177787"/>
          </a:xfrm>
          <a:custGeom>
            <a:avLst/>
            <a:gdLst/>
            <a:ahLst/>
            <a:cxnLst/>
            <a:rect l="l" t="t" r="r" b="b"/>
            <a:pathLst>
              <a:path w="222237" h="177787">
                <a:moveTo>
                  <a:pt x="0" y="88887"/>
                </a:moveTo>
                <a:lnTo>
                  <a:pt x="0" y="177787"/>
                </a:lnTo>
                <a:lnTo>
                  <a:pt x="222237" y="88887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22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1693" y="270784"/>
            <a:ext cx="8383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Liquid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6976" y="270784"/>
            <a:ext cx="6164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Milk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0360" y="270784"/>
            <a:ext cx="14281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Production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7963" y="5550977"/>
            <a:ext cx="93960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Liquid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6098" y="5550977"/>
            <a:ext cx="702953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Milk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7577" y="5550977"/>
            <a:ext cx="176357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is</a:t>
            </a:r>
            <a:r>
              <a:rPr sz="2200" spc="52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produced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1910" y="7174205"/>
            <a:ext cx="1708353" cy="68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8"/>
              </a:spcBef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2597633" y="6496570"/>
            <a:ext cx="110423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4754" y="6132245"/>
            <a:ext cx="1687118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26971" y="2092521"/>
            <a:ext cx="1772094" cy="9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1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2450135" y="2091518"/>
            <a:ext cx="5269141" cy="70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7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2914017" y="1177100"/>
            <a:ext cx="5306528" cy="514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71855" y="893102"/>
            <a:ext cx="92857" cy="4808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1855" y="5701334"/>
            <a:ext cx="4253052" cy="1162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9"/>
              </a:spcBef>
            </a:pPr>
            <a:endParaRPr sz="950" dirty="0"/>
          </a:p>
          <a:p>
            <a:pPr marL="538807">
              <a:lnSpc>
                <a:spcPts val="2579"/>
              </a:lnSpc>
              <a:spcBef>
                <a:spcPts val="1000"/>
              </a:spcBef>
            </a:pP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UHT                               </a:t>
            </a:r>
            <a:r>
              <a:rPr sz="2200" spc="252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300" spc="0" baseline="1317" dirty="0" smtClean="0">
                <a:solidFill>
                  <a:srgbClr val="2263A7"/>
                </a:solidFill>
                <a:latin typeface="Times New Roman"/>
                <a:cs typeface="Times New Roman"/>
              </a:rPr>
              <a:t>90</a:t>
            </a:r>
            <a:r>
              <a:rPr lang="tr-TR" sz="3300" spc="0" baseline="131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baseline="1317" dirty="0" smtClean="0">
                <a:solidFill>
                  <a:srgbClr val="2263A7"/>
                </a:solidFill>
                <a:latin typeface="Times New Roman"/>
                <a:cs typeface="Times New Roman"/>
              </a:rPr>
              <a:t>%</a:t>
            </a:r>
            <a:endParaRPr sz="2200" dirty="0">
              <a:latin typeface="Times New Roman"/>
              <a:cs typeface="Times New Roman"/>
            </a:endParaRPr>
          </a:p>
          <a:p>
            <a:pPr marL="538807">
              <a:lnSpc>
                <a:spcPts val="2579"/>
              </a:lnSpc>
              <a:spcBef>
                <a:spcPts val="754"/>
              </a:spcBef>
            </a:pPr>
            <a:r>
              <a:rPr sz="2200" spc="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Pasteurised</a:t>
            </a:r>
            <a:r>
              <a:rPr sz="2200" spc="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                    </a:t>
            </a:r>
            <a:r>
              <a:rPr sz="2200" spc="24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sz="3300" spc="0" baseline="1317" dirty="0" smtClean="0">
                <a:solidFill>
                  <a:srgbClr val="2263A7"/>
                </a:solidFill>
                <a:latin typeface="Times New Roman"/>
                <a:cs typeface="Times New Roman"/>
              </a:rPr>
              <a:t>10</a:t>
            </a:r>
            <a:r>
              <a:rPr lang="tr-TR" sz="3300" spc="0" baseline="1317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400" baseline="1317" dirty="0" smtClean="0">
                <a:solidFill>
                  <a:srgbClr val="2263A7"/>
                </a:solidFill>
                <a:latin typeface="Times New Roman"/>
                <a:cs typeface="Times New Roman"/>
              </a:rPr>
              <a:t>%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855" y="6864300"/>
            <a:ext cx="92857" cy="3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4714" y="6864300"/>
            <a:ext cx="4160193" cy="3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5" name="TextBox 124"/>
          <p:cNvSpPr txBox="1"/>
          <p:nvPr/>
        </p:nvSpPr>
        <p:spPr>
          <a:xfrm>
            <a:off x="4817979" y="5550977"/>
            <a:ext cx="533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Liquid</a:t>
            </a:r>
            <a:r>
              <a:rPr lang="tr-TR" sz="28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8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milk</a:t>
            </a:r>
            <a:r>
              <a:rPr lang="tr-TR" sz="28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8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production</a:t>
            </a:r>
            <a:r>
              <a:rPr lang="tr-TR" sz="28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28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growth</a:t>
            </a:r>
            <a:r>
              <a:rPr lang="tr-TR" sz="28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rate </a:t>
            </a:r>
            <a:r>
              <a:rPr lang="tr-TR" sz="2800" dirty="0" err="1" smtClean="0">
                <a:solidFill>
                  <a:srgbClr val="2263A7"/>
                </a:solidFill>
                <a:latin typeface="Times New Roman"/>
                <a:cs typeface="Times New Roman"/>
              </a:rPr>
              <a:t>between</a:t>
            </a:r>
            <a:r>
              <a:rPr lang="tr-TR" sz="28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2009-2013; </a:t>
            </a:r>
            <a:r>
              <a:rPr lang="tr-T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lang="tr-TR" sz="3600" dirty="0" smtClean="0">
                <a:solidFill>
                  <a:srgbClr val="2263A7"/>
                </a:solidFill>
                <a:latin typeface="Times New Roman"/>
                <a:cs typeface="Times New Roman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lang="tr-TR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tr-TR" sz="2800" dirty="0"/>
          </a:p>
        </p:txBody>
      </p:sp>
      <p:graphicFrame>
        <p:nvGraphicFramePr>
          <p:cNvPr id="126" name="Chart 1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1726076"/>
              </p:ext>
            </p:extLst>
          </p:nvPr>
        </p:nvGraphicFramePr>
        <p:xfrm>
          <a:off x="1" y="752830"/>
          <a:ext cx="10691621" cy="463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868</Words>
  <Application>Microsoft Office PowerPoint</Application>
  <PresentationFormat>Özel</PresentationFormat>
  <Paragraphs>434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Furkan Kültüroğlu</dc:creator>
  <cp:lastModifiedBy>PC</cp:lastModifiedBy>
  <cp:revision>109</cp:revision>
  <dcterms:modified xsi:type="dcterms:W3CDTF">2014-07-17T13:57:14Z</dcterms:modified>
</cp:coreProperties>
</file>